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403" r:id="rId2"/>
    <p:sldId id="404" r:id="rId3"/>
    <p:sldId id="405" r:id="rId4"/>
    <p:sldId id="406" r:id="rId5"/>
    <p:sldId id="409" r:id="rId6"/>
    <p:sldId id="363" r:id="rId7"/>
    <p:sldId id="329" r:id="rId8"/>
    <p:sldId id="312" r:id="rId9"/>
    <p:sldId id="315" r:id="rId10"/>
    <p:sldId id="331" r:id="rId11"/>
    <p:sldId id="316" r:id="rId12"/>
    <p:sldId id="317" r:id="rId13"/>
    <p:sldId id="313" r:id="rId14"/>
    <p:sldId id="318" r:id="rId15"/>
    <p:sldId id="332" r:id="rId16"/>
    <p:sldId id="343" r:id="rId17"/>
    <p:sldId id="337" r:id="rId18"/>
    <p:sldId id="361" r:id="rId19"/>
    <p:sldId id="340" r:id="rId20"/>
    <p:sldId id="362" r:id="rId21"/>
    <p:sldId id="346" r:id="rId22"/>
    <p:sldId id="348" r:id="rId23"/>
    <p:sldId id="350" r:id="rId24"/>
    <p:sldId id="352" r:id="rId25"/>
    <p:sldId id="351" r:id="rId26"/>
    <p:sldId id="364" r:id="rId27"/>
    <p:sldId id="367" r:id="rId28"/>
    <p:sldId id="365" r:id="rId29"/>
    <p:sldId id="368" r:id="rId30"/>
    <p:sldId id="370" r:id="rId31"/>
    <p:sldId id="374" r:id="rId32"/>
    <p:sldId id="376" r:id="rId33"/>
    <p:sldId id="381" r:id="rId34"/>
    <p:sldId id="408" r:id="rId35"/>
    <p:sldId id="393" r:id="rId36"/>
    <p:sldId id="398" r:id="rId37"/>
    <p:sldId id="399" r:id="rId38"/>
    <p:sldId id="400" r:id="rId39"/>
    <p:sldId id="401" r:id="rId40"/>
    <p:sldId id="402" r:id="rId41"/>
    <p:sldId id="407" r:id="rId42"/>
  </p:sldIdLst>
  <p:sldSz cx="9144000" cy="6858000" type="screen4x3"/>
  <p:notesSz cx="6858000" cy="9144000"/>
  <p:embeddedFontLst>
    <p:embeddedFont>
      <p:font typeface="Century Gothic" pitchFamily="34" charset="0"/>
      <p:regular r:id="rId45"/>
      <p:bold r:id="rId46"/>
      <p:italic r:id="rId47"/>
      <p:boldItalic r:id="rId48"/>
    </p:embeddedFont>
    <p:embeddedFont>
      <p:font typeface="Arial Narrow" pitchFamily="34" charset="0"/>
      <p:regular r:id="rId49"/>
      <p:bold r:id="rId50"/>
      <p:italic r:id="rId51"/>
      <p:boldItalic r:id="rId52"/>
    </p:embeddedFont>
    <p:embeddedFont>
      <p:font typeface="Tahoma" pitchFamily="34" charset="0"/>
      <p:regular r:id="rId53"/>
      <p:bold r:id="rId54"/>
    </p:embeddedFont>
    <p:embeddedFont>
      <p:font typeface="Verdana" pitchFamily="34" charset="0"/>
      <p:regular r:id="rId55"/>
      <p:bold r:id="rId56"/>
      <p:italic r:id="rId57"/>
      <p:boldItalic r:id="rId58"/>
    </p:embeddedFont>
    <p:embeddedFont>
      <p:font typeface="Arial Black" pitchFamily="34" charset="0"/>
      <p:bold r:id="rId59"/>
    </p:embeddedFont>
    <p:embeddedFont>
      <p:font typeface="CG Omega" pitchFamily="34" charset="0"/>
      <p:regular r:id="rId60"/>
      <p:bold r:id="rId61"/>
      <p:italic r:id="rId62"/>
      <p:boldItalic r:id="rId63"/>
    </p:embeddedFont>
    <p:embeddedFont>
      <p:font typeface="Webdings" pitchFamily="18" charset="2"/>
      <p:regular r:id="rId64"/>
    </p:embeddedFont>
    <p:embeddedFont>
      <p:font typeface="Microsoft Sans Serif" pitchFamily="34" charset="0"/>
      <p:regular r:id="rId65"/>
    </p:embeddedFont>
    <p:embeddedFont>
      <p:font typeface="SimSun" pitchFamily="2" charset="-122"/>
      <p:regular r:id="rId66"/>
    </p:embeddedFont>
    <p:embeddedFont>
      <p:font typeface="Helvetica" pitchFamily="34" charset="0"/>
      <p:regular r:id="rId67"/>
      <p:bold r:id="rId68"/>
      <p:italic r:id="rId69"/>
      <p:boldItalic r:id="rId70"/>
    </p:embeddedFont>
    <p:embeddedFont>
      <p:font typeface="Times" pitchFamily="18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b="1" kern="1200">
        <a:solidFill>
          <a:schemeClr val="bg1"/>
        </a:solidFill>
        <a:latin typeface="Century Gothic" pitchFamily="34" charset="0"/>
        <a:ea typeface="+mn-ea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b="1" kern="1200">
        <a:solidFill>
          <a:schemeClr val="bg1"/>
        </a:solidFill>
        <a:latin typeface="Century Gothic" pitchFamily="34" charset="0"/>
        <a:ea typeface="+mn-ea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b="1" kern="1200">
        <a:solidFill>
          <a:schemeClr val="bg1"/>
        </a:solidFill>
        <a:latin typeface="Century Gothic" pitchFamily="34" charset="0"/>
        <a:ea typeface="+mn-ea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b="1" kern="1200">
        <a:solidFill>
          <a:schemeClr val="bg1"/>
        </a:solidFill>
        <a:latin typeface="Century Gothic" pitchFamily="34" charset="0"/>
        <a:ea typeface="+mn-ea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b="1" kern="1200">
        <a:solidFill>
          <a:schemeClr val="bg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bg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bg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bg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bg1"/>
        </a:solidFill>
        <a:latin typeface="Century Gothic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portunidades Sedeso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006600"/>
    <a:srgbClr val="003300"/>
    <a:srgbClr val="000099"/>
    <a:srgbClr val="CCCC00"/>
    <a:srgbClr val="FF0000"/>
    <a:srgbClr val="F29B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22593" autoAdjust="0"/>
    <p:restoredTop sz="96409" autoAdjust="0"/>
  </p:normalViewPr>
  <p:slideViewPr>
    <p:cSldViewPr snapToGrid="0">
      <p:cViewPr varScale="1">
        <p:scale>
          <a:sx n="65" d="100"/>
          <a:sy n="65" d="100"/>
        </p:scale>
        <p:origin x="-744" y="-114"/>
      </p:cViewPr>
      <p:guideLst>
        <p:guide orient="horz" pos="2160"/>
        <p:guide pos="2868"/>
      </p:guideLst>
    </p:cSldViewPr>
  </p:slideViewPr>
  <p:outlineViewPr>
    <p:cViewPr>
      <p:scale>
        <a:sx n="25" d="100"/>
        <a:sy n="25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63" Type="http://schemas.openxmlformats.org/officeDocument/2006/relationships/font" Target="fonts/font19.fntdata"/><Relationship Id="rId68" Type="http://schemas.openxmlformats.org/officeDocument/2006/relationships/font" Target="fonts/font24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2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66" Type="http://schemas.openxmlformats.org/officeDocument/2006/relationships/font" Target="fonts/font22.fntdata"/><Relationship Id="rId74" Type="http://schemas.openxmlformats.org/officeDocument/2006/relationships/font" Target="fonts/font30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73" Type="http://schemas.openxmlformats.org/officeDocument/2006/relationships/font" Target="fonts/font29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font" Target="fonts/font25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72" Type="http://schemas.openxmlformats.org/officeDocument/2006/relationships/font" Target="fonts/font2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font" Target="fonts/font26.fntdata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font" Target="fonts/font13.fntdata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25.xml"/><Relationship Id="rId4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s-ES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s-ES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s-ES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2ECA6417-8720-4B2E-8593-9D66686227C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s-ES"/>
          </a:p>
        </p:txBody>
      </p:sp>
      <p:sp>
        <p:nvSpPr>
          <p:cNvPr id="757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57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s-ES"/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3EDCE071-3C4F-49F0-B83E-3CAA1FD9EB0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E3F9EF-ED42-49C4-97E9-425A505F6BB0}" type="slidenum">
              <a:rPr lang="es-ES"/>
              <a:pPr/>
              <a:t>3</a:t>
            </a:fld>
            <a:endParaRPr lang="es-ES"/>
          </a:p>
        </p:txBody>
      </p:sp>
      <p:sp>
        <p:nvSpPr>
          <p:cNvPr id="222210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98500"/>
            <a:ext cx="4572000" cy="3429000"/>
          </a:xfrm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349750"/>
            <a:ext cx="5048250" cy="4095750"/>
          </a:xfrm>
        </p:spPr>
        <p:txBody>
          <a:bodyPr lIns="87527" tIns="43764" rIns="87527" bIns="43764"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B588E-03E2-44F9-8F74-AC259DCCD3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8CE16-A6A0-4083-B7F7-BA5CFBCBB2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54FF7-258D-4795-B862-7E2A0F145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E5E0BE7-BE29-4F7B-B257-C9F6AC667F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EA0B6EF-4318-420A-90FE-8FDDA1B4C8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213E204-47AE-45AB-AE89-4E51065938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57EB1-72DE-4045-8EC4-8215C926B2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6BA81-E9F4-4E92-AB78-D5D5A7184C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2B34-DBB3-4FAF-BF96-B5AC4E4E71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D372D-1095-4163-8BEA-FA78723053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2701A-953A-4F78-9562-779DB3D4B2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0DDEB-12DC-4515-9892-3A19803498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DE2A7-8596-4F0E-825F-BF24020A47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0E548-4C81-4942-A637-BEC5A4E22C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fld id="{84007480-EF1D-4631-A01E-2CB7BA3D434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5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40" name="Picture 4" descr="Logo oportunidad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4513" cy="987425"/>
          </a:xfrm>
          <a:prstGeom prst="rect">
            <a:avLst/>
          </a:prstGeom>
          <a:noFill/>
        </p:spPr>
      </p:pic>
      <p:pic>
        <p:nvPicPr>
          <p:cNvPr id="2191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250" y="4703763"/>
            <a:ext cx="8191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91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5600" y="4703763"/>
            <a:ext cx="8191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914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59363" y="4703763"/>
            <a:ext cx="8191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914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6375" y="4697413"/>
            <a:ext cx="8255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914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53125" y="4703763"/>
            <a:ext cx="8191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9146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76488" y="4703763"/>
            <a:ext cx="8191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9147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48475" y="4703763"/>
            <a:ext cx="8191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9148" name="Rectangle 12"/>
          <p:cNvSpPr>
            <a:spLocks noChangeArrowheads="1"/>
          </p:cNvSpPr>
          <p:nvPr/>
        </p:nvSpPr>
        <p:spPr bwMode="auto">
          <a:xfrm>
            <a:off x="492125" y="1273175"/>
            <a:ext cx="846455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2300">
                <a:solidFill>
                  <a:srgbClr val="FF0066"/>
                </a:solidFill>
                <a:latin typeface="Arial" pitchFamily="34" charset="0"/>
              </a:rPr>
              <a:t>El Programa de Desarrollo Humano del Gobierno de México</a:t>
            </a:r>
            <a:endParaRPr lang="es-ES" sz="2300">
              <a:solidFill>
                <a:srgbClr val="FF0066"/>
              </a:solidFill>
              <a:latin typeface="Arial" pitchFamily="34" charset="0"/>
            </a:endParaRPr>
          </a:p>
        </p:txBody>
      </p:sp>
      <p:sp>
        <p:nvSpPr>
          <p:cNvPr id="219150" name="Text Box 14"/>
          <p:cNvSpPr txBox="1">
            <a:spLocks noChangeArrowheads="1"/>
          </p:cNvSpPr>
          <p:nvPr/>
        </p:nvSpPr>
        <p:spPr bwMode="auto">
          <a:xfrm>
            <a:off x="1349375" y="2727325"/>
            <a:ext cx="6430963" cy="971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Tx/>
              <a:buNone/>
            </a:pPr>
            <a:r>
              <a:rPr lang="es-MX" sz="3600"/>
              <a:t>  Modelo de Evaluación, Seguimiento y Monitoreo</a:t>
            </a:r>
            <a:r>
              <a:rPr lang="es-MX"/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266700"/>
            <a:ext cx="7107238" cy="1470025"/>
          </a:xfrm>
        </p:spPr>
        <p:txBody>
          <a:bodyPr/>
          <a:lstStyle/>
          <a:p>
            <a:r>
              <a:rPr lang="es-MX" sz="3600" b="1">
                <a:solidFill>
                  <a:schemeClr val="tx1"/>
                </a:solidFill>
                <a:latin typeface="Century Gothic" pitchFamily="34" charset="0"/>
              </a:rPr>
              <a:t>Indicadores de impacto</a:t>
            </a:r>
            <a:endParaRPr lang="es-ES" sz="3600" b="1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09571" name="Line 3"/>
          <p:cNvSpPr>
            <a:spLocks noChangeShapeType="1"/>
          </p:cNvSpPr>
          <p:nvPr/>
        </p:nvSpPr>
        <p:spPr bwMode="auto">
          <a:xfrm flipH="1">
            <a:off x="785813" y="1708150"/>
            <a:ext cx="319087" cy="1103313"/>
          </a:xfrm>
          <a:prstGeom prst="line">
            <a:avLst/>
          </a:prstGeom>
          <a:noFill/>
          <a:ln w="38100">
            <a:solidFill>
              <a:srgbClr val="A6C4E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572" name="Line 4"/>
          <p:cNvSpPr>
            <a:spLocks noChangeShapeType="1"/>
          </p:cNvSpPr>
          <p:nvPr/>
        </p:nvSpPr>
        <p:spPr bwMode="auto">
          <a:xfrm>
            <a:off x="2514600" y="1716088"/>
            <a:ext cx="5473700" cy="630237"/>
          </a:xfrm>
          <a:prstGeom prst="line">
            <a:avLst/>
          </a:prstGeom>
          <a:noFill/>
          <a:ln w="38100">
            <a:solidFill>
              <a:srgbClr val="A6C4E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1069975" y="1501775"/>
            <a:ext cx="1587500" cy="258763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4" name="AutoShape 6"/>
          <p:cNvSpPr>
            <a:spLocks noChangeArrowheads="1"/>
          </p:cNvSpPr>
          <p:nvPr/>
        </p:nvSpPr>
        <p:spPr bwMode="auto">
          <a:xfrm>
            <a:off x="760413" y="2328863"/>
            <a:ext cx="7694612" cy="3984625"/>
          </a:xfrm>
          <a:prstGeom prst="roundRect">
            <a:avLst>
              <a:gd name="adj" fmla="val 16667"/>
            </a:avLst>
          </a:prstGeom>
          <a:solidFill>
            <a:srgbClr val="81ABD5">
              <a:alpha val="50000"/>
            </a:srgbClr>
          </a:solidFill>
          <a:ln w="38100">
            <a:solidFill>
              <a:srgbClr val="A6C4E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1143000" y="1427163"/>
            <a:ext cx="1463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>
                <a:solidFill>
                  <a:srgbClr val="FFFFCC"/>
                </a:solidFill>
                <a:latin typeface="Arial" pitchFamily="34" charset="0"/>
              </a:rPr>
              <a:t>corto plazo</a:t>
            </a:r>
            <a:endParaRPr lang="es-ES" sz="1800">
              <a:solidFill>
                <a:srgbClr val="FFFFCC"/>
              </a:solidFill>
              <a:latin typeface="Arial" pitchFamily="34" charset="0"/>
            </a:endParaRPr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3425825" y="1427163"/>
            <a:ext cx="1755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Arial" pitchFamily="34" charset="0"/>
              </a:rPr>
              <a:t>mediano plazo</a:t>
            </a:r>
            <a:endParaRPr lang="es-ES" sz="1600">
              <a:latin typeface="Arial" pitchFamily="34" charset="0"/>
            </a:endParaRPr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6007100" y="1439863"/>
            <a:ext cx="1463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Arial" pitchFamily="34" charset="0"/>
              </a:rPr>
              <a:t>largo plazo</a:t>
            </a:r>
            <a:endParaRPr lang="es-ES" sz="1600">
              <a:latin typeface="Arial" pitchFamily="34" charset="0"/>
            </a:endParaRPr>
          </a:p>
        </p:txBody>
      </p:sp>
      <p:sp>
        <p:nvSpPr>
          <p:cNvPr id="109578" name="Line 10"/>
          <p:cNvSpPr>
            <a:spLocks noChangeShapeType="1"/>
          </p:cNvSpPr>
          <p:nvPr/>
        </p:nvSpPr>
        <p:spPr bwMode="auto">
          <a:xfrm rot="-5400000">
            <a:off x="4336257" y="-2178844"/>
            <a:ext cx="0" cy="7307263"/>
          </a:xfrm>
          <a:prstGeom prst="line">
            <a:avLst/>
          </a:prstGeom>
          <a:noFill/>
          <a:ln w="38100">
            <a:solidFill>
              <a:srgbClr val="FFFFCC"/>
            </a:solidFill>
            <a:round/>
            <a:headEnd/>
            <a:tailEnd type="stealth" w="lg" len="lg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9579" name="Text Box 11"/>
          <p:cNvSpPr txBox="1">
            <a:spLocks noChangeArrowheads="1"/>
          </p:cNvSpPr>
          <p:nvPr/>
        </p:nvSpPr>
        <p:spPr bwMode="auto">
          <a:xfrm>
            <a:off x="8040688" y="1366838"/>
            <a:ext cx="2905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 i="1">
                <a:latin typeface="Arial" pitchFamily="34" charset="0"/>
              </a:rPr>
              <a:t>t</a:t>
            </a:r>
            <a:endParaRPr lang="es-ES" sz="1600" i="1">
              <a:latin typeface="Arial" pitchFamily="34" charset="0"/>
            </a:endParaRPr>
          </a:p>
        </p:txBody>
      </p:sp>
      <p:sp>
        <p:nvSpPr>
          <p:cNvPr id="109580" name="Text Box 12"/>
          <p:cNvSpPr txBox="1">
            <a:spLocks noChangeArrowheads="1"/>
          </p:cNvSpPr>
          <p:nvPr/>
        </p:nvSpPr>
        <p:spPr bwMode="auto">
          <a:xfrm>
            <a:off x="784225" y="2579688"/>
            <a:ext cx="3878263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Inscripción y asistencia a la      escuela</a:t>
            </a:r>
          </a:p>
          <a:p>
            <a:pPr marL="293688" indent="-293688" defTabSz="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Aprobación de grados escolares</a:t>
            </a:r>
          </a:p>
          <a:p>
            <a:pPr marL="293688" indent="-293688" defTabSz="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Transición de nivel escolar</a:t>
            </a:r>
          </a:p>
          <a:p>
            <a:pPr marL="293688" indent="-293688" defTabSz="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Reincorporación a la escuela</a:t>
            </a:r>
          </a:p>
          <a:p>
            <a:pPr marL="293688" indent="-293688" defTabSz="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Utilización de los servicios de salud</a:t>
            </a:r>
          </a:p>
          <a:p>
            <a:pPr marL="293688" indent="-293688" defTabSz="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Estado de salud </a:t>
            </a:r>
          </a:p>
          <a:p>
            <a:pPr marL="293688" indent="-293688" defTabSz="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Morbilidad</a:t>
            </a:r>
            <a:endParaRPr lang="es-ES" sz="1600">
              <a:latin typeface="Arial" pitchFamily="34" charset="0"/>
            </a:endParaRPr>
          </a:p>
          <a:p>
            <a:pPr marL="293688" indent="-293688" defTabSz="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MX" sz="1600">
              <a:latin typeface="Arial" pitchFamily="34" charset="0"/>
            </a:endParaRP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4664075" y="2584450"/>
            <a:ext cx="4098925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93688" indent="-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Comportamientos de riesgo en adolescentes</a:t>
            </a:r>
          </a:p>
          <a:p>
            <a:pPr marL="293688" indent="-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Diabetes, hipertensión arterial</a:t>
            </a:r>
          </a:p>
          <a:p>
            <a:pPr marL="293688" indent="-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Salud reproductiva</a:t>
            </a:r>
          </a:p>
          <a:p>
            <a:pPr marL="293688" indent="-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Nutrición (antropometría y anemia) </a:t>
            </a:r>
          </a:p>
          <a:p>
            <a:pPr marL="293688" indent="-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Trabajo e ingreso</a:t>
            </a:r>
          </a:p>
          <a:p>
            <a:pPr marL="293688" indent="-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Consumo, crédito y ahorro</a:t>
            </a:r>
          </a:p>
          <a:p>
            <a:pPr marL="293688" indent="-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Relaciones de género</a:t>
            </a:r>
          </a:p>
          <a:p>
            <a:pPr marL="293688" indent="-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None/>
            </a:pPr>
            <a:endParaRPr lang="es-ES" sz="1600">
              <a:latin typeface="Arial" pitchFamily="34" charset="0"/>
            </a:endParaRPr>
          </a:p>
        </p:txBody>
      </p:sp>
      <p:sp>
        <p:nvSpPr>
          <p:cNvPr id="109582" name="Line 14"/>
          <p:cNvSpPr>
            <a:spLocks noChangeShapeType="1"/>
          </p:cNvSpPr>
          <p:nvPr/>
        </p:nvSpPr>
        <p:spPr bwMode="auto">
          <a:xfrm>
            <a:off x="690563" y="1311275"/>
            <a:ext cx="0" cy="293688"/>
          </a:xfrm>
          <a:prstGeom prst="line">
            <a:avLst/>
          </a:prstGeom>
          <a:noFill/>
          <a:ln w="28575">
            <a:solidFill>
              <a:srgbClr val="FFFF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14" name="Line 30"/>
          <p:cNvSpPr>
            <a:spLocks noChangeShapeType="1"/>
          </p:cNvSpPr>
          <p:nvPr/>
        </p:nvSpPr>
        <p:spPr bwMode="auto">
          <a:xfrm flipH="1">
            <a:off x="1060450" y="1673225"/>
            <a:ext cx="2443163" cy="476250"/>
          </a:xfrm>
          <a:prstGeom prst="line">
            <a:avLst/>
          </a:prstGeom>
          <a:noFill/>
          <a:ln w="38100">
            <a:solidFill>
              <a:srgbClr val="A6C4E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3215" name="Line 31"/>
          <p:cNvSpPr>
            <a:spLocks noChangeShapeType="1"/>
          </p:cNvSpPr>
          <p:nvPr/>
        </p:nvSpPr>
        <p:spPr bwMode="auto">
          <a:xfrm>
            <a:off x="5068888" y="1716088"/>
            <a:ext cx="3017837" cy="415925"/>
          </a:xfrm>
          <a:prstGeom prst="line">
            <a:avLst/>
          </a:prstGeom>
          <a:noFill/>
          <a:ln w="38100">
            <a:solidFill>
              <a:srgbClr val="A6C4E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3216" name="Rectangle 32"/>
          <p:cNvSpPr>
            <a:spLocks noChangeArrowheads="1"/>
          </p:cNvSpPr>
          <p:nvPr/>
        </p:nvSpPr>
        <p:spPr bwMode="auto">
          <a:xfrm>
            <a:off x="3422650" y="1482725"/>
            <a:ext cx="1792288" cy="290513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244" name="Text Box 60"/>
          <p:cNvSpPr txBox="1">
            <a:spLocks noChangeArrowheads="1"/>
          </p:cNvSpPr>
          <p:nvPr/>
        </p:nvSpPr>
        <p:spPr bwMode="auto">
          <a:xfrm>
            <a:off x="1133475" y="1427163"/>
            <a:ext cx="1463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Arial" pitchFamily="34" charset="0"/>
              </a:rPr>
              <a:t>corto plazo</a:t>
            </a:r>
            <a:endParaRPr lang="es-ES" sz="1600">
              <a:latin typeface="Arial" pitchFamily="34" charset="0"/>
            </a:endParaRPr>
          </a:p>
        </p:txBody>
      </p:sp>
      <p:sp>
        <p:nvSpPr>
          <p:cNvPr id="93245" name="Text Box 61"/>
          <p:cNvSpPr txBox="1">
            <a:spLocks noChangeArrowheads="1"/>
          </p:cNvSpPr>
          <p:nvPr/>
        </p:nvSpPr>
        <p:spPr bwMode="auto">
          <a:xfrm>
            <a:off x="3346450" y="1427163"/>
            <a:ext cx="1944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>
                <a:solidFill>
                  <a:srgbClr val="FFFFCC"/>
                </a:solidFill>
                <a:latin typeface="Arial" pitchFamily="34" charset="0"/>
              </a:rPr>
              <a:t>mediano plazo</a:t>
            </a:r>
            <a:endParaRPr lang="es-ES" sz="1800">
              <a:solidFill>
                <a:srgbClr val="FFFFCC"/>
              </a:solidFill>
              <a:latin typeface="Arial" pitchFamily="34" charset="0"/>
            </a:endParaRPr>
          </a:p>
        </p:txBody>
      </p:sp>
      <p:sp>
        <p:nvSpPr>
          <p:cNvPr id="93246" name="Text Box 62"/>
          <p:cNvSpPr txBox="1">
            <a:spLocks noChangeArrowheads="1"/>
          </p:cNvSpPr>
          <p:nvPr/>
        </p:nvSpPr>
        <p:spPr bwMode="auto">
          <a:xfrm>
            <a:off x="6007100" y="1439863"/>
            <a:ext cx="1463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Arial" pitchFamily="34" charset="0"/>
              </a:rPr>
              <a:t>largo plazo</a:t>
            </a:r>
            <a:endParaRPr lang="es-ES" sz="1600">
              <a:latin typeface="Arial" pitchFamily="34" charset="0"/>
            </a:endParaRPr>
          </a:p>
        </p:txBody>
      </p:sp>
      <p:sp>
        <p:nvSpPr>
          <p:cNvPr id="93247" name="Line 63"/>
          <p:cNvSpPr>
            <a:spLocks noChangeShapeType="1"/>
          </p:cNvSpPr>
          <p:nvPr/>
        </p:nvSpPr>
        <p:spPr bwMode="auto">
          <a:xfrm rot="-5400000">
            <a:off x="4336257" y="-2216944"/>
            <a:ext cx="0" cy="7307263"/>
          </a:xfrm>
          <a:prstGeom prst="line">
            <a:avLst/>
          </a:prstGeom>
          <a:noFill/>
          <a:ln w="38100">
            <a:solidFill>
              <a:srgbClr val="FFFFCC"/>
            </a:solidFill>
            <a:round/>
            <a:headEnd/>
            <a:tailEnd type="stealth" w="lg" len="lg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248" name="Text Box 64"/>
          <p:cNvSpPr txBox="1">
            <a:spLocks noChangeArrowheads="1"/>
          </p:cNvSpPr>
          <p:nvPr/>
        </p:nvSpPr>
        <p:spPr bwMode="auto">
          <a:xfrm>
            <a:off x="8040688" y="1366838"/>
            <a:ext cx="2905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 i="1">
                <a:latin typeface="Arial" pitchFamily="34" charset="0"/>
              </a:rPr>
              <a:t>t</a:t>
            </a:r>
            <a:endParaRPr lang="es-ES" sz="1600" i="1">
              <a:latin typeface="Arial" pitchFamily="34" charset="0"/>
            </a:endParaRPr>
          </a:p>
        </p:txBody>
      </p:sp>
      <p:grpSp>
        <p:nvGrpSpPr>
          <p:cNvPr id="93271" name="Group 87"/>
          <p:cNvGrpSpPr>
            <a:grpSpLocks/>
          </p:cNvGrpSpPr>
          <p:nvPr/>
        </p:nvGrpSpPr>
        <p:grpSpPr bwMode="auto">
          <a:xfrm>
            <a:off x="674688" y="2087563"/>
            <a:ext cx="7850187" cy="3675062"/>
            <a:chOff x="425" y="1315"/>
            <a:chExt cx="4945" cy="2315"/>
          </a:xfrm>
        </p:grpSpPr>
        <p:sp>
          <p:nvSpPr>
            <p:cNvPr id="93217" name="AutoShape 33"/>
            <p:cNvSpPr>
              <a:spLocks noChangeArrowheads="1"/>
            </p:cNvSpPr>
            <p:nvPr/>
          </p:nvSpPr>
          <p:spPr bwMode="auto">
            <a:xfrm>
              <a:off x="425" y="1315"/>
              <a:ext cx="4945" cy="2315"/>
            </a:xfrm>
            <a:prstGeom prst="roundRect">
              <a:avLst>
                <a:gd name="adj" fmla="val 16667"/>
              </a:avLst>
            </a:prstGeom>
            <a:solidFill>
              <a:srgbClr val="81ABD5">
                <a:alpha val="50000"/>
              </a:srgbClr>
            </a:solidFill>
            <a:ln w="38100">
              <a:solidFill>
                <a:srgbClr val="A6C4E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49" name="Text Box 65"/>
            <p:cNvSpPr txBox="1">
              <a:spLocks noChangeArrowheads="1"/>
            </p:cNvSpPr>
            <p:nvPr/>
          </p:nvSpPr>
          <p:spPr bwMode="auto">
            <a:xfrm>
              <a:off x="1069" y="1499"/>
              <a:ext cx="3863" cy="2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293688" indent="-293688" algn="ctr" defTabSz="293688">
                <a:lnSpc>
                  <a:spcPct val="100000"/>
                </a:lnSpc>
                <a:spcBef>
                  <a:spcPct val="50000"/>
                </a:spcBef>
                <a:buClr>
                  <a:srgbClr val="FF3399"/>
                </a:buClr>
                <a:buSzPct val="150000"/>
                <a:buFont typeface="Wingdings" pitchFamily="2" charset="2"/>
                <a:buChar char="§"/>
              </a:pPr>
              <a:r>
                <a:rPr lang="es-MX" sz="1600">
                  <a:latin typeface="Arial" pitchFamily="34" charset="0"/>
                </a:rPr>
                <a:t>Conclusión de educación media superior</a:t>
              </a:r>
            </a:p>
            <a:p>
              <a:pPr marL="293688" indent="-293688" algn="ctr" defTabSz="293688">
                <a:lnSpc>
                  <a:spcPct val="100000"/>
                </a:lnSpc>
                <a:spcBef>
                  <a:spcPct val="50000"/>
                </a:spcBef>
                <a:buClr>
                  <a:srgbClr val="FF3399"/>
                </a:buClr>
                <a:buSzPct val="150000"/>
                <a:buFont typeface="Wingdings" pitchFamily="2" charset="2"/>
                <a:buChar char="§"/>
              </a:pPr>
              <a:r>
                <a:rPr lang="es-MX" sz="1600">
                  <a:latin typeface="Arial" pitchFamily="34" charset="0"/>
                </a:rPr>
                <a:t>Desarrollo cognoscitivo </a:t>
              </a:r>
            </a:p>
            <a:p>
              <a:pPr marL="293688" indent="-293688" algn="ctr" defTabSz="293688">
                <a:lnSpc>
                  <a:spcPct val="100000"/>
                </a:lnSpc>
                <a:spcBef>
                  <a:spcPct val="50000"/>
                </a:spcBef>
                <a:buClr>
                  <a:srgbClr val="FF3399"/>
                </a:buClr>
                <a:buSzPct val="150000"/>
                <a:buFont typeface="Wingdings" pitchFamily="2" charset="2"/>
                <a:buChar char="§"/>
              </a:pPr>
              <a:r>
                <a:rPr lang="es-MX" sz="1600">
                  <a:latin typeface="Arial" pitchFamily="34" charset="0"/>
                </a:rPr>
                <a:t>Aptitudes académicas</a:t>
              </a:r>
            </a:p>
            <a:p>
              <a:pPr marL="293688" indent="-293688" algn="ctr" defTabSz="293688">
                <a:lnSpc>
                  <a:spcPct val="100000"/>
                </a:lnSpc>
                <a:spcBef>
                  <a:spcPct val="50000"/>
                </a:spcBef>
                <a:buClr>
                  <a:srgbClr val="FF3399"/>
                </a:buClr>
                <a:buSzPct val="150000"/>
                <a:buFont typeface="Wingdings" pitchFamily="2" charset="2"/>
                <a:buChar char="§"/>
              </a:pPr>
              <a:r>
                <a:rPr lang="es-MX" sz="1600">
                  <a:latin typeface="Arial" pitchFamily="34" charset="0"/>
                </a:rPr>
                <a:t>Mortalidad materna e infantil</a:t>
              </a:r>
            </a:p>
            <a:p>
              <a:pPr marL="293688" indent="-293688" algn="ctr" defTabSz="293688">
                <a:lnSpc>
                  <a:spcPct val="100000"/>
                </a:lnSpc>
                <a:spcBef>
                  <a:spcPct val="50000"/>
                </a:spcBef>
                <a:buClr>
                  <a:srgbClr val="FF3399"/>
                </a:buClr>
                <a:buSzPct val="150000"/>
                <a:buFont typeface="Wingdings" pitchFamily="2" charset="2"/>
                <a:buChar char="§"/>
              </a:pPr>
              <a:r>
                <a:rPr lang="es-MX" sz="1600">
                  <a:latin typeface="Arial" pitchFamily="34" charset="0"/>
                </a:rPr>
                <a:t>Comportamientos de salud</a:t>
              </a:r>
            </a:p>
            <a:p>
              <a:pPr marL="293688" indent="-293688" algn="ctr" defTabSz="293688">
                <a:lnSpc>
                  <a:spcPct val="100000"/>
                </a:lnSpc>
                <a:spcBef>
                  <a:spcPct val="50000"/>
                </a:spcBef>
                <a:buClr>
                  <a:srgbClr val="FF3399"/>
                </a:buClr>
                <a:buSzPct val="150000"/>
                <a:buFont typeface="Wingdings" pitchFamily="2" charset="2"/>
                <a:buChar char="§"/>
              </a:pPr>
              <a:r>
                <a:rPr lang="es-MX" sz="1600">
                  <a:latin typeface="Arial" pitchFamily="34" charset="0"/>
                </a:rPr>
                <a:t>Migración</a:t>
              </a:r>
            </a:p>
            <a:p>
              <a:pPr marL="293688" indent="-293688" algn="ctr" defTabSz="293688">
                <a:lnSpc>
                  <a:spcPct val="100000"/>
                </a:lnSpc>
                <a:spcBef>
                  <a:spcPct val="50000"/>
                </a:spcBef>
                <a:buClr>
                  <a:srgbClr val="FF3399"/>
                </a:buClr>
                <a:buSzPct val="150000"/>
                <a:buFont typeface="Wingdings" pitchFamily="2" charset="2"/>
                <a:buChar char="§"/>
              </a:pPr>
              <a:r>
                <a:rPr lang="es-MX" sz="1600">
                  <a:latin typeface="Arial" pitchFamily="34" charset="0"/>
                </a:rPr>
                <a:t>Acumulación de activos productivos</a:t>
              </a:r>
            </a:p>
            <a:p>
              <a:pPr marL="293688" indent="-293688" algn="ctr" defTabSz="293688">
                <a:lnSpc>
                  <a:spcPct val="100000"/>
                </a:lnSpc>
                <a:spcBef>
                  <a:spcPct val="50000"/>
                </a:spcBef>
                <a:buClr>
                  <a:srgbClr val="FF3399"/>
                </a:buClr>
                <a:buSzPct val="150000"/>
                <a:buFont typeface="Wingdings" pitchFamily="2" charset="2"/>
                <a:buChar char="§"/>
              </a:pPr>
              <a:r>
                <a:rPr lang="es-MX" sz="1600">
                  <a:latin typeface="Arial" pitchFamily="34" charset="0"/>
                </a:rPr>
                <a:t>Tipo de empleo y remuneración de ex – becarios</a:t>
              </a:r>
            </a:p>
            <a:p>
              <a:pPr marL="293688" indent="-293688" algn="ctr" defTabSz="293688">
                <a:lnSpc>
                  <a:spcPct val="100000"/>
                </a:lnSpc>
                <a:spcBef>
                  <a:spcPct val="50000"/>
                </a:spcBef>
                <a:buClr>
                  <a:srgbClr val="FF3399"/>
                </a:buClr>
                <a:buSzPct val="150000"/>
                <a:buFont typeface="Wingdings" pitchFamily="2" charset="2"/>
                <a:buChar char="§"/>
              </a:pPr>
              <a:r>
                <a:rPr lang="es-MX" sz="1600">
                  <a:latin typeface="Arial" pitchFamily="34" charset="0"/>
                </a:rPr>
                <a:t>Capital social</a:t>
              </a:r>
              <a:endParaRPr lang="es-ES" sz="1600">
                <a:latin typeface="Arial" pitchFamily="34" charset="0"/>
              </a:endParaRPr>
            </a:p>
          </p:txBody>
        </p:sp>
      </p:grpSp>
      <p:sp>
        <p:nvSpPr>
          <p:cNvPr id="93250" name="Text Box 66"/>
          <p:cNvSpPr txBox="1">
            <a:spLocks noChangeArrowheads="1"/>
          </p:cNvSpPr>
          <p:nvPr/>
        </p:nvSpPr>
        <p:spPr bwMode="auto">
          <a:xfrm>
            <a:off x="4852988" y="2366963"/>
            <a:ext cx="3721100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93688" indent="-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MX" sz="1600">
              <a:latin typeface="Arial" pitchFamily="34" charset="0"/>
            </a:endParaRPr>
          </a:p>
          <a:p>
            <a:pPr marL="293688" indent="-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ES" sz="1600">
              <a:latin typeface="Arial" pitchFamily="34" charset="0"/>
            </a:endParaRPr>
          </a:p>
        </p:txBody>
      </p:sp>
      <p:sp>
        <p:nvSpPr>
          <p:cNvPr id="93252" name="Line 68"/>
          <p:cNvSpPr>
            <a:spLocks noChangeShapeType="1"/>
          </p:cNvSpPr>
          <p:nvPr/>
        </p:nvSpPr>
        <p:spPr bwMode="auto">
          <a:xfrm>
            <a:off x="690563" y="1311275"/>
            <a:ext cx="0" cy="293688"/>
          </a:xfrm>
          <a:prstGeom prst="line">
            <a:avLst/>
          </a:prstGeom>
          <a:noFill/>
          <a:ln w="28575">
            <a:solidFill>
              <a:srgbClr val="FFFF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93253" name="Group 69"/>
          <p:cNvGrpSpPr>
            <a:grpSpLocks/>
          </p:cNvGrpSpPr>
          <p:nvPr/>
        </p:nvGrpSpPr>
        <p:grpSpPr bwMode="auto">
          <a:xfrm>
            <a:off x="1133475" y="152400"/>
            <a:ext cx="5865813" cy="504825"/>
            <a:chOff x="786" y="120"/>
            <a:chExt cx="3695" cy="318"/>
          </a:xfrm>
        </p:grpSpPr>
        <p:sp>
          <p:nvSpPr>
            <p:cNvPr id="93254" name="Freeform 70"/>
            <p:cNvSpPr>
              <a:spLocks noEditPoints="1"/>
            </p:cNvSpPr>
            <p:nvPr/>
          </p:nvSpPr>
          <p:spPr bwMode="auto">
            <a:xfrm>
              <a:off x="4197" y="120"/>
              <a:ext cx="284" cy="281"/>
            </a:xfrm>
            <a:custGeom>
              <a:avLst/>
              <a:gdLst/>
              <a:ahLst/>
              <a:cxnLst>
                <a:cxn ang="0">
                  <a:pos x="648" y="250"/>
                </a:cxn>
                <a:cxn ang="0">
                  <a:pos x="706" y="216"/>
                </a:cxn>
                <a:cxn ang="0">
                  <a:pos x="696" y="278"/>
                </a:cxn>
                <a:cxn ang="0">
                  <a:pos x="677" y="317"/>
                </a:cxn>
                <a:cxn ang="0">
                  <a:pos x="198" y="158"/>
                </a:cxn>
                <a:cxn ang="0">
                  <a:pos x="193" y="53"/>
                </a:cxn>
                <a:cxn ang="0">
                  <a:pos x="246" y="48"/>
                </a:cxn>
                <a:cxn ang="0">
                  <a:pos x="256" y="106"/>
                </a:cxn>
                <a:cxn ang="0">
                  <a:pos x="251" y="173"/>
                </a:cxn>
                <a:cxn ang="0">
                  <a:pos x="213" y="250"/>
                </a:cxn>
                <a:cxn ang="0">
                  <a:pos x="246" y="235"/>
                </a:cxn>
                <a:cxn ang="0">
                  <a:pos x="251" y="293"/>
                </a:cxn>
                <a:cxn ang="0">
                  <a:pos x="488" y="216"/>
                </a:cxn>
                <a:cxn ang="0">
                  <a:pos x="479" y="312"/>
                </a:cxn>
                <a:cxn ang="0">
                  <a:pos x="488" y="384"/>
                </a:cxn>
                <a:cxn ang="0">
                  <a:pos x="512" y="384"/>
                </a:cxn>
                <a:cxn ang="0">
                  <a:pos x="570" y="398"/>
                </a:cxn>
                <a:cxn ang="0">
                  <a:pos x="599" y="374"/>
                </a:cxn>
                <a:cxn ang="0">
                  <a:pos x="575" y="437"/>
                </a:cxn>
                <a:cxn ang="0">
                  <a:pos x="566" y="509"/>
                </a:cxn>
                <a:cxn ang="0">
                  <a:pos x="561" y="542"/>
                </a:cxn>
                <a:cxn ang="0">
                  <a:pos x="517" y="595"/>
                </a:cxn>
                <a:cxn ang="0">
                  <a:pos x="488" y="672"/>
                </a:cxn>
                <a:cxn ang="0">
                  <a:pos x="411" y="700"/>
                </a:cxn>
                <a:cxn ang="0">
                  <a:pos x="343" y="676"/>
                </a:cxn>
                <a:cxn ang="0">
                  <a:pos x="256" y="672"/>
                </a:cxn>
                <a:cxn ang="0">
                  <a:pos x="213" y="652"/>
                </a:cxn>
                <a:cxn ang="0">
                  <a:pos x="145" y="571"/>
                </a:cxn>
                <a:cxn ang="0">
                  <a:pos x="63" y="475"/>
                </a:cxn>
                <a:cxn ang="0">
                  <a:pos x="29" y="336"/>
                </a:cxn>
                <a:cxn ang="0">
                  <a:pos x="87" y="403"/>
                </a:cxn>
                <a:cxn ang="0">
                  <a:pos x="126" y="485"/>
                </a:cxn>
                <a:cxn ang="0">
                  <a:pos x="145" y="518"/>
                </a:cxn>
                <a:cxn ang="0">
                  <a:pos x="208" y="489"/>
                </a:cxn>
                <a:cxn ang="0">
                  <a:pos x="280" y="465"/>
                </a:cxn>
                <a:cxn ang="0">
                  <a:pos x="319" y="585"/>
                </a:cxn>
                <a:cxn ang="0">
                  <a:pos x="382" y="600"/>
                </a:cxn>
                <a:cxn ang="0">
                  <a:pos x="464" y="509"/>
                </a:cxn>
                <a:cxn ang="0">
                  <a:pos x="362" y="456"/>
                </a:cxn>
                <a:cxn ang="0">
                  <a:pos x="246" y="393"/>
                </a:cxn>
                <a:cxn ang="0">
                  <a:pos x="329" y="317"/>
                </a:cxn>
                <a:cxn ang="0">
                  <a:pos x="387" y="317"/>
                </a:cxn>
                <a:cxn ang="0">
                  <a:pos x="416" y="326"/>
                </a:cxn>
                <a:cxn ang="0">
                  <a:pos x="454" y="274"/>
                </a:cxn>
                <a:cxn ang="0">
                  <a:pos x="464" y="211"/>
                </a:cxn>
                <a:cxn ang="0">
                  <a:pos x="459" y="125"/>
                </a:cxn>
                <a:cxn ang="0">
                  <a:pos x="517" y="67"/>
                </a:cxn>
                <a:cxn ang="0">
                  <a:pos x="343" y="288"/>
                </a:cxn>
                <a:cxn ang="0">
                  <a:pos x="319" y="187"/>
                </a:cxn>
                <a:cxn ang="0">
                  <a:pos x="314" y="120"/>
                </a:cxn>
                <a:cxn ang="0">
                  <a:pos x="309" y="58"/>
                </a:cxn>
                <a:cxn ang="0">
                  <a:pos x="314" y="10"/>
                </a:cxn>
                <a:cxn ang="0">
                  <a:pos x="362" y="19"/>
                </a:cxn>
                <a:cxn ang="0">
                  <a:pos x="382" y="139"/>
                </a:cxn>
                <a:cxn ang="0">
                  <a:pos x="372" y="173"/>
                </a:cxn>
                <a:cxn ang="0">
                  <a:pos x="387" y="221"/>
                </a:cxn>
                <a:cxn ang="0">
                  <a:pos x="353" y="288"/>
                </a:cxn>
              </a:cxnLst>
              <a:rect l="0" t="0" r="r" b="b"/>
              <a:pathLst>
                <a:path w="711" h="700">
                  <a:moveTo>
                    <a:pt x="628" y="345"/>
                  </a:moveTo>
                  <a:lnTo>
                    <a:pt x="624" y="317"/>
                  </a:lnTo>
                  <a:lnTo>
                    <a:pt x="624" y="293"/>
                  </a:lnTo>
                  <a:lnTo>
                    <a:pt x="624" y="288"/>
                  </a:lnTo>
                  <a:lnTo>
                    <a:pt x="628" y="288"/>
                  </a:lnTo>
                  <a:lnTo>
                    <a:pt x="628" y="283"/>
                  </a:lnTo>
                  <a:lnTo>
                    <a:pt x="638" y="274"/>
                  </a:lnTo>
                  <a:lnTo>
                    <a:pt x="648" y="259"/>
                  </a:lnTo>
                  <a:lnTo>
                    <a:pt x="648" y="250"/>
                  </a:lnTo>
                  <a:lnTo>
                    <a:pt x="643" y="245"/>
                  </a:lnTo>
                  <a:lnTo>
                    <a:pt x="648" y="240"/>
                  </a:lnTo>
                  <a:lnTo>
                    <a:pt x="648" y="235"/>
                  </a:lnTo>
                  <a:lnTo>
                    <a:pt x="648" y="226"/>
                  </a:lnTo>
                  <a:lnTo>
                    <a:pt x="653" y="221"/>
                  </a:lnTo>
                  <a:lnTo>
                    <a:pt x="672" y="206"/>
                  </a:lnTo>
                  <a:lnTo>
                    <a:pt x="696" y="197"/>
                  </a:lnTo>
                  <a:lnTo>
                    <a:pt x="701" y="197"/>
                  </a:lnTo>
                  <a:lnTo>
                    <a:pt x="706" y="216"/>
                  </a:lnTo>
                  <a:lnTo>
                    <a:pt x="711" y="230"/>
                  </a:lnTo>
                  <a:lnTo>
                    <a:pt x="711" y="230"/>
                  </a:lnTo>
                  <a:lnTo>
                    <a:pt x="711" y="235"/>
                  </a:lnTo>
                  <a:lnTo>
                    <a:pt x="711" y="235"/>
                  </a:lnTo>
                  <a:lnTo>
                    <a:pt x="706" y="250"/>
                  </a:lnTo>
                  <a:lnTo>
                    <a:pt x="706" y="269"/>
                  </a:lnTo>
                  <a:lnTo>
                    <a:pt x="701" y="269"/>
                  </a:lnTo>
                  <a:lnTo>
                    <a:pt x="701" y="269"/>
                  </a:lnTo>
                  <a:lnTo>
                    <a:pt x="696" y="278"/>
                  </a:lnTo>
                  <a:lnTo>
                    <a:pt x="686" y="293"/>
                  </a:lnTo>
                  <a:lnTo>
                    <a:pt x="686" y="293"/>
                  </a:lnTo>
                  <a:lnTo>
                    <a:pt x="686" y="298"/>
                  </a:lnTo>
                  <a:lnTo>
                    <a:pt x="682" y="302"/>
                  </a:lnTo>
                  <a:lnTo>
                    <a:pt x="682" y="302"/>
                  </a:lnTo>
                  <a:lnTo>
                    <a:pt x="682" y="307"/>
                  </a:lnTo>
                  <a:lnTo>
                    <a:pt x="677" y="307"/>
                  </a:lnTo>
                  <a:lnTo>
                    <a:pt x="677" y="312"/>
                  </a:lnTo>
                  <a:lnTo>
                    <a:pt x="677" y="317"/>
                  </a:lnTo>
                  <a:lnTo>
                    <a:pt x="677" y="321"/>
                  </a:lnTo>
                  <a:lnTo>
                    <a:pt x="672" y="326"/>
                  </a:lnTo>
                  <a:lnTo>
                    <a:pt x="672" y="326"/>
                  </a:lnTo>
                  <a:lnTo>
                    <a:pt x="628" y="345"/>
                  </a:lnTo>
                  <a:close/>
                  <a:moveTo>
                    <a:pt x="232" y="206"/>
                  </a:moveTo>
                  <a:lnTo>
                    <a:pt x="227" y="206"/>
                  </a:lnTo>
                  <a:lnTo>
                    <a:pt x="217" y="206"/>
                  </a:lnTo>
                  <a:lnTo>
                    <a:pt x="208" y="182"/>
                  </a:lnTo>
                  <a:lnTo>
                    <a:pt x="198" y="158"/>
                  </a:lnTo>
                  <a:lnTo>
                    <a:pt x="188" y="130"/>
                  </a:lnTo>
                  <a:lnTo>
                    <a:pt x="174" y="101"/>
                  </a:lnTo>
                  <a:lnTo>
                    <a:pt x="174" y="96"/>
                  </a:lnTo>
                  <a:lnTo>
                    <a:pt x="174" y="91"/>
                  </a:lnTo>
                  <a:lnTo>
                    <a:pt x="179" y="91"/>
                  </a:lnTo>
                  <a:lnTo>
                    <a:pt x="179" y="77"/>
                  </a:lnTo>
                  <a:lnTo>
                    <a:pt x="179" y="62"/>
                  </a:lnTo>
                  <a:lnTo>
                    <a:pt x="188" y="58"/>
                  </a:lnTo>
                  <a:lnTo>
                    <a:pt x="193" y="53"/>
                  </a:lnTo>
                  <a:lnTo>
                    <a:pt x="208" y="43"/>
                  </a:lnTo>
                  <a:lnTo>
                    <a:pt x="227" y="38"/>
                  </a:lnTo>
                  <a:lnTo>
                    <a:pt x="227" y="38"/>
                  </a:lnTo>
                  <a:lnTo>
                    <a:pt x="232" y="38"/>
                  </a:lnTo>
                  <a:lnTo>
                    <a:pt x="237" y="38"/>
                  </a:lnTo>
                  <a:lnTo>
                    <a:pt x="237" y="43"/>
                  </a:lnTo>
                  <a:lnTo>
                    <a:pt x="237" y="43"/>
                  </a:lnTo>
                  <a:lnTo>
                    <a:pt x="242" y="43"/>
                  </a:lnTo>
                  <a:lnTo>
                    <a:pt x="246" y="48"/>
                  </a:lnTo>
                  <a:lnTo>
                    <a:pt x="251" y="48"/>
                  </a:lnTo>
                  <a:lnTo>
                    <a:pt x="256" y="72"/>
                  </a:lnTo>
                  <a:lnTo>
                    <a:pt x="256" y="77"/>
                  </a:lnTo>
                  <a:lnTo>
                    <a:pt x="251" y="82"/>
                  </a:lnTo>
                  <a:lnTo>
                    <a:pt x="256" y="91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56" y="106"/>
                  </a:lnTo>
                  <a:lnTo>
                    <a:pt x="256" y="110"/>
                  </a:lnTo>
                  <a:lnTo>
                    <a:pt x="256" y="115"/>
                  </a:lnTo>
                  <a:lnTo>
                    <a:pt x="256" y="115"/>
                  </a:lnTo>
                  <a:lnTo>
                    <a:pt x="251" y="120"/>
                  </a:lnTo>
                  <a:lnTo>
                    <a:pt x="261" y="134"/>
                  </a:lnTo>
                  <a:lnTo>
                    <a:pt x="261" y="139"/>
                  </a:lnTo>
                  <a:lnTo>
                    <a:pt x="256" y="149"/>
                  </a:lnTo>
                  <a:lnTo>
                    <a:pt x="251" y="158"/>
                  </a:lnTo>
                  <a:lnTo>
                    <a:pt x="251" y="173"/>
                  </a:lnTo>
                  <a:lnTo>
                    <a:pt x="251" y="192"/>
                  </a:lnTo>
                  <a:lnTo>
                    <a:pt x="242" y="197"/>
                  </a:lnTo>
                  <a:lnTo>
                    <a:pt x="237" y="202"/>
                  </a:lnTo>
                  <a:lnTo>
                    <a:pt x="232" y="206"/>
                  </a:lnTo>
                  <a:close/>
                  <a:moveTo>
                    <a:pt x="242" y="298"/>
                  </a:moveTo>
                  <a:lnTo>
                    <a:pt x="237" y="293"/>
                  </a:lnTo>
                  <a:lnTo>
                    <a:pt x="227" y="293"/>
                  </a:lnTo>
                  <a:lnTo>
                    <a:pt x="213" y="250"/>
                  </a:lnTo>
                  <a:lnTo>
                    <a:pt x="213" y="250"/>
                  </a:lnTo>
                  <a:lnTo>
                    <a:pt x="217" y="245"/>
                  </a:lnTo>
                  <a:lnTo>
                    <a:pt x="217" y="245"/>
                  </a:lnTo>
                  <a:lnTo>
                    <a:pt x="222" y="240"/>
                  </a:lnTo>
                  <a:lnTo>
                    <a:pt x="222" y="240"/>
                  </a:lnTo>
                  <a:lnTo>
                    <a:pt x="222" y="235"/>
                  </a:lnTo>
                  <a:lnTo>
                    <a:pt x="232" y="235"/>
                  </a:lnTo>
                  <a:lnTo>
                    <a:pt x="242" y="230"/>
                  </a:lnTo>
                  <a:lnTo>
                    <a:pt x="242" y="235"/>
                  </a:lnTo>
                  <a:lnTo>
                    <a:pt x="246" y="235"/>
                  </a:lnTo>
                  <a:lnTo>
                    <a:pt x="251" y="235"/>
                  </a:lnTo>
                  <a:lnTo>
                    <a:pt x="261" y="259"/>
                  </a:lnTo>
                  <a:lnTo>
                    <a:pt x="261" y="264"/>
                  </a:lnTo>
                  <a:lnTo>
                    <a:pt x="261" y="269"/>
                  </a:lnTo>
                  <a:lnTo>
                    <a:pt x="261" y="269"/>
                  </a:lnTo>
                  <a:lnTo>
                    <a:pt x="256" y="269"/>
                  </a:lnTo>
                  <a:lnTo>
                    <a:pt x="256" y="269"/>
                  </a:lnTo>
                  <a:lnTo>
                    <a:pt x="261" y="288"/>
                  </a:lnTo>
                  <a:lnTo>
                    <a:pt x="251" y="293"/>
                  </a:lnTo>
                  <a:lnTo>
                    <a:pt x="242" y="298"/>
                  </a:lnTo>
                  <a:close/>
                  <a:moveTo>
                    <a:pt x="527" y="125"/>
                  </a:moveTo>
                  <a:lnTo>
                    <a:pt x="532" y="139"/>
                  </a:lnTo>
                  <a:lnTo>
                    <a:pt x="527" y="158"/>
                  </a:lnTo>
                  <a:lnTo>
                    <a:pt x="517" y="168"/>
                  </a:lnTo>
                  <a:lnTo>
                    <a:pt x="512" y="182"/>
                  </a:lnTo>
                  <a:lnTo>
                    <a:pt x="498" y="197"/>
                  </a:lnTo>
                  <a:lnTo>
                    <a:pt x="488" y="216"/>
                  </a:lnTo>
                  <a:lnTo>
                    <a:pt x="488" y="216"/>
                  </a:lnTo>
                  <a:lnTo>
                    <a:pt x="483" y="221"/>
                  </a:lnTo>
                  <a:lnTo>
                    <a:pt x="479" y="230"/>
                  </a:lnTo>
                  <a:lnTo>
                    <a:pt x="469" y="240"/>
                  </a:lnTo>
                  <a:lnTo>
                    <a:pt x="479" y="264"/>
                  </a:lnTo>
                  <a:lnTo>
                    <a:pt x="474" y="264"/>
                  </a:lnTo>
                  <a:lnTo>
                    <a:pt x="474" y="264"/>
                  </a:lnTo>
                  <a:lnTo>
                    <a:pt x="479" y="283"/>
                  </a:lnTo>
                  <a:lnTo>
                    <a:pt x="479" y="302"/>
                  </a:lnTo>
                  <a:lnTo>
                    <a:pt x="479" y="312"/>
                  </a:lnTo>
                  <a:lnTo>
                    <a:pt x="474" y="317"/>
                  </a:lnTo>
                  <a:lnTo>
                    <a:pt x="474" y="321"/>
                  </a:lnTo>
                  <a:lnTo>
                    <a:pt x="474" y="326"/>
                  </a:lnTo>
                  <a:lnTo>
                    <a:pt x="469" y="331"/>
                  </a:lnTo>
                  <a:lnTo>
                    <a:pt x="469" y="331"/>
                  </a:lnTo>
                  <a:lnTo>
                    <a:pt x="474" y="341"/>
                  </a:lnTo>
                  <a:lnTo>
                    <a:pt x="479" y="350"/>
                  </a:lnTo>
                  <a:lnTo>
                    <a:pt x="483" y="365"/>
                  </a:lnTo>
                  <a:lnTo>
                    <a:pt x="488" y="384"/>
                  </a:lnTo>
                  <a:lnTo>
                    <a:pt x="498" y="379"/>
                  </a:lnTo>
                  <a:lnTo>
                    <a:pt x="498" y="384"/>
                  </a:lnTo>
                  <a:lnTo>
                    <a:pt x="498" y="384"/>
                  </a:lnTo>
                  <a:lnTo>
                    <a:pt x="508" y="384"/>
                  </a:lnTo>
                  <a:lnTo>
                    <a:pt x="508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9"/>
                  </a:lnTo>
                  <a:lnTo>
                    <a:pt x="517" y="389"/>
                  </a:lnTo>
                  <a:lnTo>
                    <a:pt x="522" y="389"/>
                  </a:lnTo>
                  <a:lnTo>
                    <a:pt x="527" y="393"/>
                  </a:lnTo>
                  <a:lnTo>
                    <a:pt x="537" y="403"/>
                  </a:lnTo>
                  <a:lnTo>
                    <a:pt x="541" y="398"/>
                  </a:lnTo>
                  <a:lnTo>
                    <a:pt x="546" y="403"/>
                  </a:lnTo>
                  <a:lnTo>
                    <a:pt x="546" y="403"/>
                  </a:lnTo>
                  <a:lnTo>
                    <a:pt x="570" y="398"/>
                  </a:lnTo>
                  <a:lnTo>
                    <a:pt x="570" y="398"/>
                  </a:lnTo>
                  <a:lnTo>
                    <a:pt x="566" y="393"/>
                  </a:lnTo>
                  <a:lnTo>
                    <a:pt x="570" y="393"/>
                  </a:lnTo>
                  <a:lnTo>
                    <a:pt x="570" y="393"/>
                  </a:lnTo>
                  <a:lnTo>
                    <a:pt x="570" y="389"/>
                  </a:lnTo>
                  <a:lnTo>
                    <a:pt x="570" y="384"/>
                  </a:lnTo>
                  <a:lnTo>
                    <a:pt x="580" y="374"/>
                  </a:lnTo>
                  <a:lnTo>
                    <a:pt x="595" y="365"/>
                  </a:lnTo>
                  <a:lnTo>
                    <a:pt x="599" y="374"/>
                  </a:lnTo>
                  <a:lnTo>
                    <a:pt x="604" y="379"/>
                  </a:lnTo>
                  <a:lnTo>
                    <a:pt x="599" y="384"/>
                  </a:lnTo>
                  <a:lnTo>
                    <a:pt x="599" y="389"/>
                  </a:lnTo>
                  <a:lnTo>
                    <a:pt x="599" y="389"/>
                  </a:lnTo>
                  <a:lnTo>
                    <a:pt x="595" y="398"/>
                  </a:lnTo>
                  <a:lnTo>
                    <a:pt x="590" y="413"/>
                  </a:lnTo>
                  <a:lnTo>
                    <a:pt x="580" y="422"/>
                  </a:lnTo>
                  <a:lnTo>
                    <a:pt x="575" y="432"/>
                  </a:lnTo>
                  <a:lnTo>
                    <a:pt x="575" y="437"/>
                  </a:lnTo>
                  <a:lnTo>
                    <a:pt x="570" y="441"/>
                  </a:lnTo>
                  <a:lnTo>
                    <a:pt x="580" y="456"/>
                  </a:lnTo>
                  <a:lnTo>
                    <a:pt x="575" y="470"/>
                  </a:lnTo>
                  <a:lnTo>
                    <a:pt x="580" y="485"/>
                  </a:lnTo>
                  <a:lnTo>
                    <a:pt x="575" y="489"/>
                  </a:lnTo>
                  <a:lnTo>
                    <a:pt x="570" y="489"/>
                  </a:lnTo>
                  <a:lnTo>
                    <a:pt x="570" y="494"/>
                  </a:lnTo>
                  <a:lnTo>
                    <a:pt x="570" y="499"/>
                  </a:lnTo>
                  <a:lnTo>
                    <a:pt x="566" y="509"/>
                  </a:lnTo>
                  <a:lnTo>
                    <a:pt x="566" y="518"/>
                  </a:lnTo>
                  <a:lnTo>
                    <a:pt x="561" y="518"/>
                  </a:lnTo>
                  <a:lnTo>
                    <a:pt x="561" y="518"/>
                  </a:lnTo>
                  <a:lnTo>
                    <a:pt x="561" y="523"/>
                  </a:lnTo>
                  <a:lnTo>
                    <a:pt x="561" y="523"/>
                  </a:lnTo>
                  <a:lnTo>
                    <a:pt x="561" y="528"/>
                  </a:lnTo>
                  <a:lnTo>
                    <a:pt x="556" y="528"/>
                  </a:lnTo>
                  <a:lnTo>
                    <a:pt x="561" y="537"/>
                  </a:lnTo>
                  <a:lnTo>
                    <a:pt x="561" y="542"/>
                  </a:lnTo>
                  <a:lnTo>
                    <a:pt x="556" y="552"/>
                  </a:lnTo>
                  <a:lnTo>
                    <a:pt x="556" y="557"/>
                  </a:lnTo>
                  <a:lnTo>
                    <a:pt x="551" y="561"/>
                  </a:lnTo>
                  <a:lnTo>
                    <a:pt x="551" y="566"/>
                  </a:lnTo>
                  <a:lnTo>
                    <a:pt x="532" y="571"/>
                  </a:lnTo>
                  <a:lnTo>
                    <a:pt x="522" y="581"/>
                  </a:lnTo>
                  <a:lnTo>
                    <a:pt x="517" y="581"/>
                  </a:lnTo>
                  <a:lnTo>
                    <a:pt x="517" y="581"/>
                  </a:lnTo>
                  <a:lnTo>
                    <a:pt x="517" y="595"/>
                  </a:lnTo>
                  <a:lnTo>
                    <a:pt x="517" y="605"/>
                  </a:lnTo>
                  <a:lnTo>
                    <a:pt x="517" y="605"/>
                  </a:lnTo>
                  <a:lnTo>
                    <a:pt x="517" y="609"/>
                  </a:lnTo>
                  <a:lnTo>
                    <a:pt x="508" y="614"/>
                  </a:lnTo>
                  <a:lnTo>
                    <a:pt x="503" y="624"/>
                  </a:lnTo>
                  <a:lnTo>
                    <a:pt x="498" y="633"/>
                  </a:lnTo>
                  <a:lnTo>
                    <a:pt x="493" y="643"/>
                  </a:lnTo>
                  <a:lnTo>
                    <a:pt x="493" y="657"/>
                  </a:lnTo>
                  <a:lnTo>
                    <a:pt x="488" y="672"/>
                  </a:lnTo>
                  <a:lnTo>
                    <a:pt x="488" y="676"/>
                  </a:lnTo>
                  <a:lnTo>
                    <a:pt x="483" y="681"/>
                  </a:lnTo>
                  <a:lnTo>
                    <a:pt x="474" y="686"/>
                  </a:lnTo>
                  <a:lnTo>
                    <a:pt x="459" y="696"/>
                  </a:lnTo>
                  <a:lnTo>
                    <a:pt x="440" y="700"/>
                  </a:lnTo>
                  <a:lnTo>
                    <a:pt x="430" y="696"/>
                  </a:lnTo>
                  <a:lnTo>
                    <a:pt x="421" y="700"/>
                  </a:lnTo>
                  <a:lnTo>
                    <a:pt x="411" y="700"/>
                  </a:lnTo>
                  <a:lnTo>
                    <a:pt x="411" y="700"/>
                  </a:lnTo>
                  <a:lnTo>
                    <a:pt x="406" y="700"/>
                  </a:lnTo>
                  <a:lnTo>
                    <a:pt x="387" y="696"/>
                  </a:lnTo>
                  <a:lnTo>
                    <a:pt x="372" y="686"/>
                  </a:lnTo>
                  <a:lnTo>
                    <a:pt x="372" y="686"/>
                  </a:lnTo>
                  <a:lnTo>
                    <a:pt x="362" y="691"/>
                  </a:lnTo>
                  <a:lnTo>
                    <a:pt x="362" y="686"/>
                  </a:lnTo>
                  <a:lnTo>
                    <a:pt x="358" y="686"/>
                  </a:lnTo>
                  <a:lnTo>
                    <a:pt x="348" y="681"/>
                  </a:lnTo>
                  <a:lnTo>
                    <a:pt x="343" y="676"/>
                  </a:lnTo>
                  <a:lnTo>
                    <a:pt x="333" y="672"/>
                  </a:lnTo>
                  <a:lnTo>
                    <a:pt x="324" y="672"/>
                  </a:lnTo>
                  <a:lnTo>
                    <a:pt x="314" y="676"/>
                  </a:lnTo>
                  <a:lnTo>
                    <a:pt x="300" y="681"/>
                  </a:lnTo>
                  <a:lnTo>
                    <a:pt x="290" y="676"/>
                  </a:lnTo>
                  <a:lnTo>
                    <a:pt x="275" y="681"/>
                  </a:lnTo>
                  <a:lnTo>
                    <a:pt x="266" y="681"/>
                  </a:lnTo>
                  <a:lnTo>
                    <a:pt x="256" y="676"/>
                  </a:lnTo>
                  <a:lnTo>
                    <a:pt x="256" y="672"/>
                  </a:lnTo>
                  <a:lnTo>
                    <a:pt x="251" y="672"/>
                  </a:lnTo>
                  <a:lnTo>
                    <a:pt x="242" y="672"/>
                  </a:lnTo>
                  <a:lnTo>
                    <a:pt x="242" y="672"/>
                  </a:lnTo>
                  <a:lnTo>
                    <a:pt x="237" y="667"/>
                  </a:lnTo>
                  <a:lnTo>
                    <a:pt x="227" y="662"/>
                  </a:lnTo>
                  <a:lnTo>
                    <a:pt x="227" y="662"/>
                  </a:lnTo>
                  <a:lnTo>
                    <a:pt x="222" y="662"/>
                  </a:lnTo>
                  <a:lnTo>
                    <a:pt x="217" y="652"/>
                  </a:lnTo>
                  <a:lnTo>
                    <a:pt x="213" y="652"/>
                  </a:lnTo>
                  <a:lnTo>
                    <a:pt x="203" y="648"/>
                  </a:lnTo>
                  <a:lnTo>
                    <a:pt x="198" y="633"/>
                  </a:lnTo>
                  <a:lnTo>
                    <a:pt x="188" y="619"/>
                  </a:lnTo>
                  <a:lnTo>
                    <a:pt x="179" y="624"/>
                  </a:lnTo>
                  <a:lnTo>
                    <a:pt x="174" y="624"/>
                  </a:lnTo>
                  <a:lnTo>
                    <a:pt x="174" y="619"/>
                  </a:lnTo>
                  <a:lnTo>
                    <a:pt x="159" y="590"/>
                  </a:lnTo>
                  <a:lnTo>
                    <a:pt x="150" y="566"/>
                  </a:lnTo>
                  <a:lnTo>
                    <a:pt x="145" y="571"/>
                  </a:lnTo>
                  <a:lnTo>
                    <a:pt x="126" y="557"/>
                  </a:lnTo>
                  <a:lnTo>
                    <a:pt x="111" y="537"/>
                  </a:lnTo>
                  <a:lnTo>
                    <a:pt x="97" y="513"/>
                  </a:lnTo>
                  <a:lnTo>
                    <a:pt x="92" y="489"/>
                  </a:lnTo>
                  <a:lnTo>
                    <a:pt x="82" y="494"/>
                  </a:lnTo>
                  <a:lnTo>
                    <a:pt x="77" y="489"/>
                  </a:lnTo>
                  <a:lnTo>
                    <a:pt x="77" y="485"/>
                  </a:lnTo>
                  <a:lnTo>
                    <a:pt x="72" y="485"/>
                  </a:lnTo>
                  <a:lnTo>
                    <a:pt x="63" y="475"/>
                  </a:lnTo>
                  <a:lnTo>
                    <a:pt x="48" y="465"/>
                  </a:lnTo>
                  <a:lnTo>
                    <a:pt x="39" y="456"/>
                  </a:lnTo>
                  <a:lnTo>
                    <a:pt x="34" y="441"/>
                  </a:lnTo>
                  <a:lnTo>
                    <a:pt x="29" y="437"/>
                  </a:lnTo>
                  <a:lnTo>
                    <a:pt x="24" y="437"/>
                  </a:lnTo>
                  <a:lnTo>
                    <a:pt x="10" y="393"/>
                  </a:lnTo>
                  <a:lnTo>
                    <a:pt x="0" y="355"/>
                  </a:lnTo>
                  <a:lnTo>
                    <a:pt x="14" y="345"/>
                  </a:lnTo>
                  <a:lnTo>
                    <a:pt x="29" y="336"/>
                  </a:lnTo>
                  <a:lnTo>
                    <a:pt x="34" y="336"/>
                  </a:lnTo>
                  <a:lnTo>
                    <a:pt x="39" y="341"/>
                  </a:lnTo>
                  <a:lnTo>
                    <a:pt x="39" y="345"/>
                  </a:lnTo>
                  <a:lnTo>
                    <a:pt x="43" y="345"/>
                  </a:lnTo>
                  <a:lnTo>
                    <a:pt x="48" y="345"/>
                  </a:lnTo>
                  <a:lnTo>
                    <a:pt x="63" y="360"/>
                  </a:lnTo>
                  <a:lnTo>
                    <a:pt x="77" y="374"/>
                  </a:lnTo>
                  <a:lnTo>
                    <a:pt x="82" y="389"/>
                  </a:lnTo>
                  <a:lnTo>
                    <a:pt x="87" y="403"/>
                  </a:lnTo>
                  <a:lnTo>
                    <a:pt x="97" y="403"/>
                  </a:lnTo>
                  <a:lnTo>
                    <a:pt x="101" y="403"/>
                  </a:lnTo>
                  <a:lnTo>
                    <a:pt x="106" y="413"/>
                  </a:lnTo>
                  <a:lnTo>
                    <a:pt x="111" y="417"/>
                  </a:lnTo>
                  <a:lnTo>
                    <a:pt x="116" y="422"/>
                  </a:lnTo>
                  <a:lnTo>
                    <a:pt x="121" y="422"/>
                  </a:lnTo>
                  <a:lnTo>
                    <a:pt x="130" y="451"/>
                  </a:lnTo>
                  <a:lnTo>
                    <a:pt x="126" y="465"/>
                  </a:lnTo>
                  <a:lnTo>
                    <a:pt x="126" y="485"/>
                  </a:lnTo>
                  <a:lnTo>
                    <a:pt x="126" y="485"/>
                  </a:lnTo>
                  <a:lnTo>
                    <a:pt x="126" y="489"/>
                  </a:lnTo>
                  <a:lnTo>
                    <a:pt x="126" y="494"/>
                  </a:lnTo>
                  <a:lnTo>
                    <a:pt x="121" y="494"/>
                  </a:lnTo>
                  <a:lnTo>
                    <a:pt x="130" y="513"/>
                  </a:lnTo>
                  <a:lnTo>
                    <a:pt x="130" y="513"/>
                  </a:lnTo>
                  <a:lnTo>
                    <a:pt x="135" y="513"/>
                  </a:lnTo>
                  <a:lnTo>
                    <a:pt x="140" y="518"/>
                  </a:lnTo>
                  <a:lnTo>
                    <a:pt x="145" y="518"/>
                  </a:lnTo>
                  <a:lnTo>
                    <a:pt x="150" y="523"/>
                  </a:lnTo>
                  <a:lnTo>
                    <a:pt x="164" y="523"/>
                  </a:lnTo>
                  <a:lnTo>
                    <a:pt x="179" y="523"/>
                  </a:lnTo>
                  <a:lnTo>
                    <a:pt x="179" y="523"/>
                  </a:lnTo>
                  <a:lnTo>
                    <a:pt x="184" y="518"/>
                  </a:lnTo>
                  <a:lnTo>
                    <a:pt x="184" y="513"/>
                  </a:lnTo>
                  <a:lnTo>
                    <a:pt x="188" y="504"/>
                  </a:lnTo>
                  <a:lnTo>
                    <a:pt x="203" y="499"/>
                  </a:lnTo>
                  <a:lnTo>
                    <a:pt x="208" y="489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7" y="480"/>
                  </a:lnTo>
                  <a:lnTo>
                    <a:pt x="217" y="480"/>
                  </a:lnTo>
                  <a:lnTo>
                    <a:pt x="222" y="470"/>
                  </a:lnTo>
                  <a:lnTo>
                    <a:pt x="242" y="465"/>
                  </a:lnTo>
                  <a:lnTo>
                    <a:pt x="261" y="461"/>
                  </a:lnTo>
                  <a:lnTo>
                    <a:pt x="271" y="461"/>
                  </a:lnTo>
                  <a:lnTo>
                    <a:pt x="280" y="465"/>
                  </a:lnTo>
                  <a:lnTo>
                    <a:pt x="285" y="465"/>
                  </a:lnTo>
                  <a:lnTo>
                    <a:pt x="304" y="504"/>
                  </a:lnTo>
                  <a:lnTo>
                    <a:pt x="324" y="547"/>
                  </a:lnTo>
                  <a:lnTo>
                    <a:pt x="319" y="552"/>
                  </a:lnTo>
                  <a:lnTo>
                    <a:pt x="319" y="557"/>
                  </a:lnTo>
                  <a:lnTo>
                    <a:pt x="319" y="561"/>
                  </a:lnTo>
                  <a:lnTo>
                    <a:pt x="319" y="561"/>
                  </a:lnTo>
                  <a:lnTo>
                    <a:pt x="314" y="561"/>
                  </a:lnTo>
                  <a:lnTo>
                    <a:pt x="319" y="585"/>
                  </a:lnTo>
                  <a:lnTo>
                    <a:pt x="329" y="605"/>
                  </a:lnTo>
                  <a:lnTo>
                    <a:pt x="329" y="600"/>
                  </a:lnTo>
                  <a:lnTo>
                    <a:pt x="333" y="600"/>
                  </a:lnTo>
                  <a:lnTo>
                    <a:pt x="333" y="605"/>
                  </a:lnTo>
                  <a:lnTo>
                    <a:pt x="343" y="605"/>
                  </a:lnTo>
                  <a:lnTo>
                    <a:pt x="343" y="609"/>
                  </a:lnTo>
                  <a:lnTo>
                    <a:pt x="353" y="609"/>
                  </a:lnTo>
                  <a:lnTo>
                    <a:pt x="362" y="614"/>
                  </a:lnTo>
                  <a:lnTo>
                    <a:pt x="382" y="600"/>
                  </a:lnTo>
                  <a:lnTo>
                    <a:pt x="396" y="590"/>
                  </a:lnTo>
                  <a:lnTo>
                    <a:pt x="406" y="576"/>
                  </a:lnTo>
                  <a:lnTo>
                    <a:pt x="421" y="561"/>
                  </a:lnTo>
                  <a:lnTo>
                    <a:pt x="430" y="557"/>
                  </a:lnTo>
                  <a:lnTo>
                    <a:pt x="440" y="547"/>
                  </a:lnTo>
                  <a:lnTo>
                    <a:pt x="450" y="537"/>
                  </a:lnTo>
                  <a:lnTo>
                    <a:pt x="459" y="523"/>
                  </a:lnTo>
                  <a:lnTo>
                    <a:pt x="459" y="513"/>
                  </a:lnTo>
                  <a:lnTo>
                    <a:pt x="464" y="509"/>
                  </a:lnTo>
                  <a:lnTo>
                    <a:pt x="459" y="489"/>
                  </a:lnTo>
                  <a:lnTo>
                    <a:pt x="454" y="465"/>
                  </a:lnTo>
                  <a:lnTo>
                    <a:pt x="435" y="461"/>
                  </a:lnTo>
                  <a:lnTo>
                    <a:pt x="411" y="456"/>
                  </a:lnTo>
                  <a:lnTo>
                    <a:pt x="406" y="451"/>
                  </a:lnTo>
                  <a:lnTo>
                    <a:pt x="387" y="461"/>
                  </a:lnTo>
                  <a:lnTo>
                    <a:pt x="387" y="456"/>
                  </a:lnTo>
                  <a:lnTo>
                    <a:pt x="382" y="461"/>
                  </a:lnTo>
                  <a:lnTo>
                    <a:pt x="362" y="456"/>
                  </a:lnTo>
                  <a:lnTo>
                    <a:pt x="348" y="456"/>
                  </a:lnTo>
                  <a:lnTo>
                    <a:pt x="319" y="446"/>
                  </a:lnTo>
                  <a:lnTo>
                    <a:pt x="300" y="427"/>
                  </a:lnTo>
                  <a:lnTo>
                    <a:pt x="275" y="413"/>
                  </a:lnTo>
                  <a:lnTo>
                    <a:pt x="271" y="417"/>
                  </a:lnTo>
                  <a:lnTo>
                    <a:pt x="271" y="417"/>
                  </a:lnTo>
                  <a:lnTo>
                    <a:pt x="261" y="403"/>
                  </a:lnTo>
                  <a:lnTo>
                    <a:pt x="251" y="408"/>
                  </a:lnTo>
                  <a:lnTo>
                    <a:pt x="246" y="393"/>
                  </a:lnTo>
                  <a:lnTo>
                    <a:pt x="242" y="384"/>
                  </a:lnTo>
                  <a:lnTo>
                    <a:pt x="237" y="365"/>
                  </a:lnTo>
                  <a:lnTo>
                    <a:pt x="237" y="341"/>
                  </a:lnTo>
                  <a:lnTo>
                    <a:pt x="256" y="336"/>
                  </a:lnTo>
                  <a:lnTo>
                    <a:pt x="266" y="326"/>
                  </a:lnTo>
                  <a:lnTo>
                    <a:pt x="300" y="312"/>
                  </a:lnTo>
                  <a:lnTo>
                    <a:pt x="309" y="317"/>
                  </a:lnTo>
                  <a:lnTo>
                    <a:pt x="319" y="321"/>
                  </a:lnTo>
                  <a:lnTo>
                    <a:pt x="329" y="317"/>
                  </a:lnTo>
                  <a:lnTo>
                    <a:pt x="343" y="312"/>
                  </a:lnTo>
                  <a:lnTo>
                    <a:pt x="353" y="312"/>
                  </a:lnTo>
                  <a:lnTo>
                    <a:pt x="362" y="317"/>
                  </a:lnTo>
                  <a:lnTo>
                    <a:pt x="362" y="317"/>
                  </a:lnTo>
                  <a:lnTo>
                    <a:pt x="372" y="317"/>
                  </a:lnTo>
                  <a:lnTo>
                    <a:pt x="377" y="317"/>
                  </a:lnTo>
                  <a:lnTo>
                    <a:pt x="382" y="317"/>
                  </a:lnTo>
                  <a:lnTo>
                    <a:pt x="387" y="317"/>
                  </a:lnTo>
                  <a:lnTo>
                    <a:pt x="387" y="317"/>
                  </a:lnTo>
                  <a:lnTo>
                    <a:pt x="391" y="321"/>
                  </a:lnTo>
                  <a:lnTo>
                    <a:pt x="401" y="321"/>
                  </a:lnTo>
                  <a:lnTo>
                    <a:pt x="401" y="321"/>
                  </a:lnTo>
                  <a:lnTo>
                    <a:pt x="406" y="321"/>
                  </a:lnTo>
                  <a:lnTo>
                    <a:pt x="406" y="326"/>
                  </a:lnTo>
                  <a:lnTo>
                    <a:pt x="411" y="326"/>
                  </a:lnTo>
                  <a:lnTo>
                    <a:pt x="411" y="326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21" y="326"/>
                  </a:lnTo>
                  <a:lnTo>
                    <a:pt x="425" y="326"/>
                  </a:lnTo>
                  <a:lnTo>
                    <a:pt x="440" y="326"/>
                  </a:lnTo>
                  <a:lnTo>
                    <a:pt x="459" y="321"/>
                  </a:lnTo>
                  <a:lnTo>
                    <a:pt x="454" y="312"/>
                  </a:lnTo>
                  <a:lnTo>
                    <a:pt x="450" y="298"/>
                  </a:lnTo>
                  <a:lnTo>
                    <a:pt x="454" y="288"/>
                  </a:lnTo>
                  <a:lnTo>
                    <a:pt x="459" y="278"/>
                  </a:lnTo>
                  <a:lnTo>
                    <a:pt x="454" y="274"/>
                  </a:lnTo>
                  <a:lnTo>
                    <a:pt x="459" y="264"/>
                  </a:lnTo>
                  <a:lnTo>
                    <a:pt x="454" y="250"/>
                  </a:lnTo>
                  <a:lnTo>
                    <a:pt x="454" y="245"/>
                  </a:lnTo>
                  <a:lnTo>
                    <a:pt x="454" y="240"/>
                  </a:lnTo>
                  <a:lnTo>
                    <a:pt x="454" y="235"/>
                  </a:lnTo>
                  <a:lnTo>
                    <a:pt x="459" y="226"/>
                  </a:lnTo>
                  <a:lnTo>
                    <a:pt x="459" y="216"/>
                  </a:lnTo>
                  <a:lnTo>
                    <a:pt x="464" y="216"/>
                  </a:lnTo>
                  <a:lnTo>
                    <a:pt x="464" y="211"/>
                  </a:lnTo>
                  <a:lnTo>
                    <a:pt x="454" y="182"/>
                  </a:lnTo>
                  <a:lnTo>
                    <a:pt x="450" y="154"/>
                  </a:lnTo>
                  <a:lnTo>
                    <a:pt x="454" y="154"/>
                  </a:lnTo>
                  <a:lnTo>
                    <a:pt x="454" y="149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59" y="139"/>
                  </a:lnTo>
                  <a:lnTo>
                    <a:pt x="459" y="139"/>
                  </a:lnTo>
                  <a:lnTo>
                    <a:pt x="459" y="125"/>
                  </a:lnTo>
                  <a:lnTo>
                    <a:pt x="454" y="110"/>
                  </a:lnTo>
                  <a:lnTo>
                    <a:pt x="459" y="82"/>
                  </a:lnTo>
                  <a:lnTo>
                    <a:pt x="469" y="53"/>
                  </a:lnTo>
                  <a:lnTo>
                    <a:pt x="483" y="48"/>
                  </a:lnTo>
                  <a:lnTo>
                    <a:pt x="493" y="43"/>
                  </a:lnTo>
                  <a:lnTo>
                    <a:pt x="503" y="43"/>
                  </a:lnTo>
                  <a:lnTo>
                    <a:pt x="508" y="53"/>
                  </a:lnTo>
                  <a:lnTo>
                    <a:pt x="512" y="58"/>
                  </a:lnTo>
                  <a:lnTo>
                    <a:pt x="517" y="67"/>
                  </a:lnTo>
                  <a:lnTo>
                    <a:pt x="522" y="67"/>
                  </a:lnTo>
                  <a:lnTo>
                    <a:pt x="527" y="77"/>
                  </a:lnTo>
                  <a:lnTo>
                    <a:pt x="527" y="82"/>
                  </a:lnTo>
                  <a:lnTo>
                    <a:pt x="527" y="91"/>
                  </a:lnTo>
                  <a:lnTo>
                    <a:pt x="527" y="110"/>
                  </a:lnTo>
                  <a:lnTo>
                    <a:pt x="527" y="125"/>
                  </a:lnTo>
                  <a:close/>
                  <a:moveTo>
                    <a:pt x="353" y="288"/>
                  </a:moveTo>
                  <a:lnTo>
                    <a:pt x="348" y="288"/>
                  </a:lnTo>
                  <a:lnTo>
                    <a:pt x="343" y="288"/>
                  </a:lnTo>
                  <a:lnTo>
                    <a:pt x="338" y="288"/>
                  </a:lnTo>
                  <a:lnTo>
                    <a:pt x="338" y="283"/>
                  </a:lnTo>
                  <a:lnTo>
                    <a:pt x="338" y="283"/>
                  </a:lnTo>
                  <a:lnTo>
                    <a:pt x="324" y="250"/>
                  </a:lnTo>
                  <a:lnTo>
                    <a:pt x="314" y="216"/>
                  </a:lnTo>
                  <a:lnTo>
                    <a:pt x="319" y="206"/>
                  </a:lnTo>
                  <a:lnTo>
                    <a:pt x="319" y="192"/>
                  </a:lnTo>
                  <a:lnTo>
                    <a:pt x="319" y="192"/>
                  </a:lnTo>
                  <a:lnTo>
                    <a:pt x="319" y="187"/>
                  </a:lnTo>
                  <a:lnTo>
                    <a:pt x="319" y="187"/>
                  </a:lnTo>
                  <a:lnTo>
                    <a:pt x="319" y="187"/>
                  </a:lnTo>
                  <a:lnTo>
                    <a:pt x="324" y="182"/>
                  </a:lnTo>
                  <a:lnTo>
                    <a:pt x="329" y="178"/>
                  </a:lnTo>
                  <a:lnTo>
                    <a:pt x="319" y="149"/>
                  </a:lnTo>
                  <a:lnTo>
                    <a:pt x="314" y="125"/>
                  </a:lnTo>
                  <a:lnTo>
                    <a:pt x="314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9" y="120"/>
                  </a:lnTo>
                  <a:lnTo>
                    <a:pt x="309" y="101"/>
                  </a:lnTo>
                  <a:lnTo>
                    <a:pt x="304" y="82"/>
                  </a:lnTo>
                  <a:lnTo>
                    <a:pt x="309" y="77"/>
                  </a:lnTo>
                  <a:lnTo>
                    <a:pt x="304" y="72"/>
                  </a:lnTo>
                  <a:lnTo>
                    <a:pt x="304" y="62"/>
                  </a:lnTo>
                  <a:lnTo>
                    <a:pt x="309" y="62"/>
                  </a:lnTo>
                  <a:lnTo>
                    <a:pt x="309" y="58"/>
                  </a:lnTo>
                  <a:lnTo>
                    <a:pt x="304" y="48"/>
                  </a:lnTo>
                  <a:lnTo>
                    <a:pt x="304" y="43"/>
                  </a:lnTo>
                  <a:lnTo>
                    <a:pt x="304" y="38"/>
                  </a:lnTo>
                  <a:lnTo>
                    <a:pt x="304" y="38"/>
                  </a:lnTo>
                  <a:lnTo>
                    <a:pt x="309" y="34"/>
                  </a:lnTo>
                  <a:lnTo>
                    <a:pt x="309" y="29"/>
                  </a:lnTo>
                  <a:lnTo>
                    <a:pt x="309" y="24"/>
                  </a:lnTo>
                  <a:lnTo>
                    <a:pt x="309" y="19"/>
                  </a:lnTo>
                  <a:lnTo>
                    <a:pt x="314" y="10"/>
                  </a:lnTo>
                  <a:lnTo>
                    <a:pt x="324" y="5"/>
                  </a:lnTo>
                  <a:lnTo>
                    <a:pt x="333" y="0"/>
                  </a:lnTo>
                  <a:lnTo>
                    <a:pt x="338" y="10"/>
                  </a:lnTo>
                  <a:lnTo>
                    <a:pt x="343" y="14"/>
                  </a:lnTo>
                  <a:lnTo>
                    <a:pt x="353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2" y="19"/>
                  </a:lnTo>
                  <a:lnTo>
                    <a:pt x="367" y="19"/>
                  </a:lnTo>
                  <a:lnTo>
                    <a:pt x="372" y="38"/>
                  </a:lnTo>
                  <a:lnTo>
                    <a:pt x="382" y="58"/>
                  </a:lnTo>
                  <a:lnTo>
                    <a:pt x="382" y="82"/>
                  </a:lnTo>
                  <a:lnTo>
                    <a:pt x="382" y="101"/>
                  </a:lnTo>
                  <a:lnTo>
                    <a:pt x="382" y="106"/>
                  </a:lnTo>
                  <a:lnTo>
                    <a:pt x="382" y="120"/>
                  </a:lnTo>
                  <a:lnTo>
                    <a:pt x="387" y="139"/>
                  </a:lnTo>
                  <a:lnTo>
                    <a:pt x="382" y="139"/>
                  </a:lnTo>
                  <a:lnTo>
                    <a:pt x="382" y="139"/>
                  </a:lnTo>
                  <a:lnTo>
                    <a:pt x="382" y="149"/>
                  </a:lnTo>
                  <a:lnTo>
                    <a:pt x="382" y="154"/>
                  </a:lnTo>
                  <a:lnTo>
                    <a:pt x="377" y="158"/>
                  </a:lnTo>
                  <a:lnTo>
                    <a:pt x="377" y="158"/>
                  </a:lnTo>
                  <a:lnTo>
                    <a:pt x="372" y="163"/>
                  </a:lnTo>
                  <a:lnTo>
                    <a:pt x="372" y="163"/>
                  </a:lnTo>
                  <a:lnTo>
                    <a:pt x="372" y="168"/>
                  </a:lnTo>
                  <a:lnTo>
                    <a:pt x="372" y="173"/>
                  </a:lnTo>
                  <a:lnTo>
                    <a:pt x="367" y="178"/>
                  </a:lnTo>
                  <a:lnTo>
                    <a:pt x="367" y="182"/>
                  </a:lnTo>
                  <a:lnTo>
                    <a:pt x="362" y="182"/>
                  </a:lnTo>
                  <a:lnTo>
                    <a:pt x="367" y="187"/>
                  </a:lnTo>
                  <a:lnTo>
                    <a:pt x="367" y="187"/>
                  </a:lnTo>
                  <a:lnTo>
                    <a:pt x="372" y="192"/>
                  </a:lnTo>
                  <a:lnTo>
                    <a:pt x="377" y="192"/>
                  </a:lnTo>
                  <a:lnTo>
                    <a:pt x="387" y="221"/>
                  </a:lnTo>
                  <a:lnTo>
                    <a:pt x="387" y="221"/>
                  </a:lnTo>
                  <a:lnTo>
                    <a:pt x="382" y="226"/>
                  </a:lnTo>
                  <a:lnTo>
                    <a:pt x="387" y="235"/>
                  </a:lnTo>
                  <a:lnTo>
                    <a:pt x="387" y="245"/>
                  </a:lnTo>
                  <a:lnTo>
                    <a:pt x="372" y="259"/>
                  </a:lnTo>
                  <a:lnTo>
                    <a:pt x="362" y="274"/>
                  </a:lnTo>
                  <a:lnTo>
                    <a:pt x="358" y="278"/>
                  </a:lnTo>
                  <a:lnTo>
                    <a:pt x="353" y="278"/>
                  </a:lnTo>
                  <a:lnTo>
                    <a:pt x="353" y="283"/>
                  </a:lnTo>
                  <a:lnTo>
                    <a:pt x="353" y="288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3255" name="Freeform 71"/>
            <p:cNvSpPr>
              <a:spLocks noEditPoints="1"/>
            </p:cNvSpPr>
            <p:nvPr/>
          </p:nvSpPr>
          <p:spPr bwMode="auto">
            <a:xfrm>
              <a:off x="3823" y="207"/>
              <a:ext cx="211" cy="221"/>
            </a:xfrm>
            <a:custGeom>
              <a:avLst/>
              <a:gdLst/>
              <a:ahLst/>
              <a:cxnLst>
                <a:cxn ang="0">
                  <a:pos x="44" y="422"/>
                </a:cxn>
                <a:cxn ang="0">
                  <a:pos x="25" y="480"/>
                </a:cxn>
                <a:cxn ang="0">
                  <a:pos x="0" y="427"/>
                </a:cxn>
                <a:cxn ang="0">
                  <a:pos x="10" y="394"/>
                </a:cxn>
                <a:cxn ang="0">
                  <a:pos x="44" y="350"/>
                </a:cxn>
                <a:cxn ang="0">
                  <a:pos x="450" y="432"/>
                </a:cxn>
                <a:cxn ang="0">
                  <a:pos x="426" y="490"/>
                </a:cxn>
                <a:cxn ang="0">
                  <a:pos x="406" y="490"/>
                </a:cxn>
                <a:cxn ang="0">
                  <a:pos x="387" y="446"/>
                </a:cxn>
                <a:cxn ang="0">
                  <a:pos x="377" y="408"/>
                </a:cxn>
                <a:cxn ang="0">
                  <a:pos x="363" y="298"/>
                </a:cxn>
                <a:cxn ang="0">
                  <a:pos x="377" y="341"/>
                </a:cxn>
                <a:cxn ang="0">
                  <a:pos x="344" y="322"/>
                </a:cxn>
                <a:cxn ang="0">
                  <a:pos x="165" y="470"/>
                </a:cxn>
                <a:cxn ang="0">
                  <a:pos x="189" y="394"/>
                </a:cxn>
                <a:cxn ang="0">
                  <a:pos x="165" y="331"/>
                </a:cxn>
                <a:cxn ang="0">
                  <a:pos x="131" y="288"/>
                </a:cxn>
                <a:cxn ang="0">
                  <a:pos x="116" y="288"/>
                </a:cxn>
                <a:cxn ang="0">
                  <a:pos x="87" y="283"/>
                </a:cxn>
                <a:cxn ang="0">
                  <a:pos x="68" y="317"/>
                </a:cxn>
                <a:cxn ang="0">
                  <a:pos x="54" y="288"/>
                </a:cxn>
                <a:cxn ang="0">
                  <a:pos x="49" y="226"/>
                </a:cxn>
                <a:cxn ang="0">
                  <a:pos x="49" y="192"/>
                </a:cxn>
                <a:cxn ang="0">
                  <a:pos x="49" y="163"/>
                </a:cxn>
                <a:cxn ang="0">
                  <a:pos x="63" y="120"/>
                </a:cxn>
                <a:cxn ang="0">
                  <a:pos x="73" y="58"/>
                </a:cxn>
                <a:cxn ang="0">
                  <a:pos x="141" y="19"/>
                </a:cxn>
                <a:cxn ang="0">
                  <a:pos x="189" y="24"/>
                </a:cxn>
                <a:cxn ang="0">
                  <a:pos x="252" y="5"/>
                </a:cxn>
                <a:cxn ang="0">
                  <a:pos x="281" y="15"/>
                </a:cxn>
                <a:cxn ang="0">
                  <a:pos x="344" y="48"/>
                </a:cxn>
                <a:cxn ang="0">
                  <a:pos x="431" y="111"/>
                </a:cxn>
                <a:cxn ang="0">
                  <a:pos x="527" y="192"/>
                </a:cxn>
                <a:cxn ang="0">
                  <a:pos x="474" y="207"/>
                </a:cxn>
                <a:cxn ang="0">
                  <a:pos x="421" y="168"/>
                </a:cxn>
                <a:cxn ang="0">
                  <a:pos x="397" y="115"/>
                </a:cxn>
                <a:cxn ang="0">
                  <a:pos x="344" y="106"/>
                </a:cxn>
                <a:cxn ang="0">
                  <a:pos x="329" y="144"/>
                </a:cxn>
                <a:cxn ang="0">
                  <a:pos x="276" y="173"/>
                </a:cxn>
                <a:cxn ang="0">
                  <a:pos x="223" y="91"/>
                </a:cxn>
                <a:cxn ang="0">
                  <a:pos x="184" y="77"/>
                </a:cxn>
                <a:cxn ang="0">
                  <a:pos x="126" y="173"/>
                </a:cxn>
                <a:cxn ang="0">
                  <a:pos x="199" y="202"/>
                </a:cxn>
                <a:cxn ang="0">
                  <a:pos x="300" y="211"/>
                </a:cxn>
                <a:cxn ang="0">
                  <a:pos x="334" y="269"/>
                </a:cxn>
                <a:cxn ang="0">
                  <a:pos x="252" y="312"/>
                </a:cxn>
                <a:cxn ang="0">
                  <a:pos x="223" y="312"/>
                </a:cxn>
                <a:cxn ang="0">
                  <a:pos x="203" y="312"/>
                </a:cxn>
                <a:cxn ang="0">
                  <a:pos x="189" y="365"/>
                </a:cxn>
                <a:cxn ang="0">
                  <a:pos x="199" y="408"/>
                </a:cxn>
                <a:cxn ang="0">
                  <a:pos x="223" y="470"/>
                </a:cxn>
                <a:cxn ang="0">
                  <a:pos x="208" y="552"/>
                </a:cxn>
                <a:cxn ang="0">
                  <a:pos x="266" y="331"/>
                </a:cxn>
                <a:cxn ang="0">
                  <a:pos x="315" y="384"/>
                </a:cxn>
                <a:cxn ang="0">
                  <a:pos x="329" y="427"/>
                </a:cxn>
                <a:cxn ang="0">
                  <a:pos x="353" y="475"/>
                </a:cxn>
                <a:cxn ang="0">
                  <a:pos x="363" y="509"/>
                </a:cxn>
                <a:cxn ang="0">
                  <a:pos x="353" y="547"/>
                </a:cxn>
                <a:cxn ang="0">
                  <a:pos x="319" y="538"/>
                </a:cxn>
                <a:cxn ang="0">
                  <a:pos x="281" y="451"/>
                </a:cxn>
                <a:cxn ang="0">
                  <a:pos x="281" y="427"/>
                </a:cxn>
                <a:cxn ang="0">
                  <a:pos x="271" y="408"/>
                </a:cxn>
                <a:cxn ang="0">
                  <a:pos x="266" y="336"/>
                </a:cxn>
              </a:cxnLst>
              <a:rect l="0" t="0" r="r" b="b"/>
              <a:pathLst>
                <a:path w="527" h="552">
                  <a:moveTo>
                    <a:pt x="44" y="350"/>
                  </a:moveTo>
                  <a:lnTo>
                    <a:pt x="54" y="370"/>
                  </a:lnTo>
                  <a:lnTo>
                    <a:pt x="58" y="389"/>
                  </a:lnTo>
                  <a:lnTo>
                    <a:pt x="58" y="389"/>
                  </a:lnTo>
                  <a:lnTo>
                    <a:pt x="54" y="394"/>
                  </a:lnTo>
                  <a:lnTo>
                    <a:pt x="54" y="394"/>
                  </a:lnTo>
                  <a:lnTo>
                    <a:pt x="49" y="408"/>
                  </a:lnTo>
                  <a:lnTo>
                    <a:pt x="44" y="422"/>
                  </a:lnTo>
                  <a:lnTo>
                    <a:pt x="49" y="427"/>
                  </a:lnTo>
                  <a:lnTo>
                    <a:pt x="54" y="432"/>
                  </a:lnTo>
                  <a:lnTo>
                    <a:pt x="54" y="437"/>
                  </a:lnTo>
                  <a:lnTo>
                    <a:pt x="54" y="437"/>
                  </a:lnTo>
                  <a:lnTo>
                    <a:pt x="54" y="446"/>
                  </a:lnTo>
                  <a:lnTo>
                    <a:pt x="54" y="451"/>
                  </a:lnTo>
                  <a:lnTo>
                    <a:pt x="39" y="466"/>
                  </a:lnTo>
                  <a:lnTo>
                    <a:pt x="25" y="480"/>
                  </a:lnTo>
                  <a:lnTo>
                    <a:pt x="20" y="480"/>
                  </a:lnTo>
                  <a:lnTo>
                    <a:pt x="10" y="470"/>
                  </a:lnTo>
                  <a:lnTo>
                    <a:pt x="0" y="456"/>
                  </a:lnTo>
                  <a:lnTo>
                    <a:pt x="5" y="456"/>
                  </a:lnTo>
                  <a:lnTo>
                    <a:pt x="5" y="456"/>
                  </a:lnTo>
                  <a:lnTo>
                    <a:pt x="5" y="451"/>
                  </a:lnTo>
                  <a:lnTo>
                    <a:pt x="5" y="442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5" y="413"/>
                  </a:lnTo>
                  <a:lnTo>
                    <a:pt x="5" y="403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89"/>
                  </a:lnTo>
                  <a:lnTo>
                    <a:pt x="10" y="384"/>
                  </a:lnTo>
                  <a:lnTo>
                    <a:pt x="10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44" y="350"/>
                  </a:lnTo>
                  <a:close/>
                  <a:moveTo>
                    <a:pt x="382" y="365"/>
                  </a:moveTo>
                  <a:lnTo>
                    <a:pt x="387" y="360"/>
                  </a:lnTo>
                  <a:lnTo>
                    <a:pt x="392" y="360"/>
                  </a:lnTo>
                  <a:lnTo>
                    <a:pt x="406" y="374"/>
                  </a:lnTo>
                  <a:lnTo>
                    <a:pt x="421" y="394"/>
                  </a:lnTo>
                  <a:lnTo>
                    <a:pt x="431" y="413"/>
                  </a:lnTo>
                  <a:lnTo>
                    <a:pt x="450" y="432"/>
                  </a:lnTo>
                  <a:lnTo>
                    <a:pt x="450" y="432"/>
                  </a:lnTo>
                  <a:lnTo>
                    <a:pt x="450" y="437"/>
                  </a:lnTo>
                  <a:lnTo>
                    <a:pt x="450" y="442"/>
                  </a:lnTo>
                  <a:lnTo>
                    <a:pt x="455" y="451"/>
                  </a:lnTo>
                  <a:lnTo>
                    <a:pt x="455" y="461"/>
                  </a:lnTo>
                  <a:lnTo>
                    <a:pt x="450" y="466"/>
                  </a:lnTo>
                  <a:lnTo>
                    <a:pt x="445" y="470"/>
                  </a:lnTo>
                  <a:lnTo>
                    <a:pt x="440" y="485"/>
                  </a:lnTo>
                  <a:lnTo>
                    <a:pt x="426" y="490"/>
                  </a:lnTo>
                  <a:lnTo>
                    <a:pt x="421" y="490"/>
                  </a:lnTo>
                  <a:lnTo>
                    <a:pt x="421" y="494"/>
                  </a:lnTo>
                  <a:lnTo>
                    <a:pt x="421" y="494"/>
                  </a:lnTo>
                  <a:lnTo>
                    <a:pt x="416" y="490"/>
                  </a:lnTo>
                  <a:lnTo>
                    <a:pt x="416" y="490"/>
                  </a:lnTo>
                  <a:lnTo>
                    <a:pt x="411" y="494"/>
                  </a:lnTo>
                  <a:lnTo>
                    <a:pt x="406" y="490"/>
                  </a:lnTo>
                  <a:lnTo>
                    <a:pt x="406" y="490"/>
                  </a:lnTo>
                  <a:lnTo>
                    <a:pt x="392" y="475"/>
                  </a:lnTo>
                  <a:lnTo>
                    <a:pt x="392" y="470"/>
                  </a:lnTo>
                  <a:lnTo>
                    <a:pt x="397" y="466"/>
                  </a:lnTo>
                  <a:lnTo>
                    <a:pt x="387" y="456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7" y="451"/>
                  </a:lnTo>
                  <a:lnTo>
                    <a:pt x="387" y="446"/>
                  </a:lnTo>
                  <a:lnTo>
                    <a:pt x="387" y="442"/>
                  </a:lnTo>
                  <a:lnTo>
                    <a:pt x="382" y="442"/>
                  </a:lnTo>
                  <a:lnTo>
                    <a:pt x="387" y="437"/>
                  </a:lnTo>
                  <a:lnTo>
                    <a:pt x="387" y="437"/>
                  </a:lnTo>
                  <a:lnTo>
                    <a:pt x="377" y="422"/>
                  </a:lnTo>
                  <a:lnTo>
                    <a:pt x="377" y="422"/>
                  </a:lnTo>
                  <a:lnTo>
                    <a:pt x="377" y="413"/>
                  </a:lnTo>
                  <a:lnTo>
                    <a:pt x="377" y="408"/>
                  </a:lnTo>
                  <a:lnTo>
                    <a:pt x="373" y="394"/>
                  </a:lnTo>
                  <a:lnTo>
                    <a:pt x="368" y="379"/>
                  </a:lnTo>
                  <a:lnTo>
                    <a:pt x="377" y="370"/>
                  </a:lnTo>
                  <a:lnTo>
                    <a:pt x="377" y="370"/>
                  </a:lnTo>
                  <a:lnTo>
                    <a:pt x="382" y="365"/>
                  </a:lnTo>
                  <a:close/>
                  <a:moveTo>
                    <a:pt x="348" y="298"/>
                  </a:moveTo>
                  <a:lnTo>
                    <a:pt x="358" y="298"/>
                  </a:lnTo>
                  <a:lnTo>
                    <a:pt x="363" y="298"/>
                  </a:lnTo>
                  <a:lnTo>
                    <a:pt x="387" y="322"/>
                  </a:lnTo>
                  <a:lnTo>
                    <a:pt x="382" y="326"/>
                  </a:lnTo>
                  <a:lnTo>
                    <a:pt x="382" y="326"/>
                  </a:lnTo>
                  <a:lnTo>
                    <a:pt x="382" y="331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77" y="341"/>
                  </a:lnTo>
                  <a:lnTo>
                    <a:pt x="368" y="346"/>
                  </a:lnTo>
                  <a:lnTo>
                    <a:pt x="368" y="341"/>
                  </a:lnTo>
                  <a:lnTo>
                    <a:pt x="363" y="341"/>
                  </a:lnTo>
                  <a:lnTo>
                    <a:pt x="358" y="346"/>
                  </a:lnTo>
                  <a:lnTo>
                    <a:pt x="344" y="326"/>
                  </a:lnTo>
                  <a:lnTo>
                    <a:pt x="344" y="326"/>
                  </a:lnTo>
                  <a:lnTo>
                    <a:pt x="344" y="322"/>
                  </a:lnTo>
                  <a:lnTo>
                    <a:pt x="344" y="322"/>
                  </a:lnTo>
                  <a:lnTo>
                    <a:pt x="348" y="322"/>
                  </a:lnTo>
                  <a:lnTo>
                    <a:pt x="348" y="322"/>
                  </a:lnTo>
                  <a:lnTo>
                    <a:pt x="339" y="307"/>
                  </a:lnTo>
                  <a:lnTo>
                    <a:pt x="344" y="302"/>
                  </a:lnTo>
                  <a:lnTo>
                    <a:pt x="348" y="298"/>
                  </a:lnTo>
                  <a:close/>
                  <a:moveTo>
                    <a:pt x="170" y="494"/>
                  </a:moveTo>
                  <a:lnTo>
                    <a:pt x="165" y="485"/>
                  </a:lnTo>
                  <a:lnTo>
                    <a:pt x="165" y="470"/>
                  </a:lnTo>
                  <a:lnTo>
                    <a:pt x="165" y="461"/>
                  </a:lnTo>
                  <a:lnTo>
                    <a:pt x="170" y="446"/>
                  </a:lnTo>
                  <a:lnTo>
                    <a:pt x="174" y="432"/>
                  </a:lnTo>
                  <a:lnTo>
                    <a:pt x="179" y="418"/>
                  </a:lnTo>
                  <a:lnTo>
                    <a:pt x="179" y="413"/>
                  </a:lnTo>
                  <a:lnTo>
                    <a:pt x="184" y="413"/>
                  </a:lnTo>
                  <a:lnTo>
                    <a:pt x="184" y="403"/>
                  </a:lnTo>
                  <a:lnTo>
                    <a:pt x="189" y="394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70" y="360"/>
                  </a:lnTo>
                  <a:lnTo>
                    <a:pt x="170" y="346"/>
                  </a:lnTo>
                  <a:lnTo>
                    <a:pt x="165" y="341"/>
                  </a:lnTo>
                  <a:lnTo>
                    <a:pt x="165" y="331"/>
                  </a:lnTo>
                  <a:lnTo>
                    <a:pt x="165" y="331"/>
                  </a:lnTo>
                  <a:lnTo>
                    <a:pt x="165" y="326"/>
                  </a:lnTo>
                  <a:lnTo>
                    <a:pt x="165" y="322"/>
                  </a:lnTo>
                  <a:lnTo>
                    <a:pt x="170" y="322"/>
                  </a:lnTo>
                  <a:lnTo>
                    <a:pt x="160" y="312"/>
                  </a:lnTo>
                  <a:lnTo>
                    <a:pt x="155" y="307"/>
                  </a:lnTo>
                  <a:lnTo>
                    <a:pt x="145" y="298"/>
                  </a:lnTo>
                  <a:lnTo>
                    <a:pt x="136" y="288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26" y="293"/>
                  </a:lnTo>
                  <a:lnTo>
                    <a:pt x="126" y="293"/>
                  </a:lnTo>
                  <a:lnTo>
                    <a:pt x="121" y="288"/>
                  </a:lnTo>
                  <a:lnTo>
                    <a:pt x="121" y="288"/>
                  </a:lnTo>
                  <a:lnTo>
                    <a:pt x="121" y="293"/>
                  </a:lnTo>
                  <a:lnTo>
                    <a:pt x="116" y="288"/>
                  </a:lnTo>
                  <a:lnTo>
                    <a:pt x="116" y="288"/>
                  </a:lnTo>
                  <a:lnTo>
                    <a:pt x="116" y="288"/>
                  </a:lnTo>
                  <a:lnTo>
                    <a:pt x="112" y="293"/>
                  </a:lnTo>
                  <a:lnTo>
                    <a:pt x="107" y="288"/>
                  </a:lnTo>
                  <a:lnTo>
                    <a:pt x="97" y="283"/>
                  </a:lnTo>
                  <a:lnTo>
                    <a:pt x="92" y="288"/>
                  </a:lnTo>
                  <a:lnTo>
                    <a:pt x="92" y="283"/>
                  </a:lnTo>
                  <a:lnTo>
                    <a:pt x="87" y="283"/>
                  </a:lnTo>
                  <a:lnTo>
                    <a:pt x="73" y="293"/>
                  </a:lnTo>
                  <a:lnTo>
                    <a:pt x="73" y="293"/>
                  </a:lnTo>
                  <a:lnTo>
                    <a:pt x="78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302"/>
                  </a:lnTo>
                  <a:lnTo>
                    <a:pt x="78" y="307"/>
                  </a:lnTo>
                  <a:lnTo>
                    <a:pt x="68" y="317"/>
                  </a:lnTo>
                  <a:lnTo>
                    <a:pt x="63" y="326"/>
                  </a:lnTo>
                  <a:lnTo>
                    <a:pt x="58" y="322"/>
                  </a:lnTo>
                  <a:lnTo>
                    <a:pt x="54" y="312"/>
                  </a:lnTo>
                  <a:lnTo>
                    <a:pt x="54" y="312"/>
                  </a:lnTo>
                  <a:lnTo>
                    <a:pt x="54" y="312"/>
                  </a:lnTo>
                  <a:lnTo>
                    <a:pt x="54" y="307"/>
                  </a:lnTo>
                  <a:lnTo>
                    <a:pt x="54" y="298"/>
                  </a:lnTo>
                  <a:lnTo>
                    <a:pt x="54" y="288"/>
                  </a:lnTo>
                  <a:lnTo>
                    <a:pt x="58" y="278"/>
                  </a:lnTo>
                  <a:lnTo>
                    <a:pt x="63" y="269"/>
                  </a:lnTo>
                  <a:lnTo>
                    <a:pt x="58" y="264"/>
                  </a:lnTo>
                  <a:lnTo>
                    <a:pt x="58" y="259"/>
                  </a:lnTo>
                  <a:lnTo>
                    <a:pt x="54" y="250"/>
                  </a:lnTo>
                  <a:lnTo>
                    <a:pt x="49" y="240"/>
                  </a:lnTo>
                  <a:lnTo>
                    <a:pt x="49" y="231"/>
                  </a:lnTo>
                  <a:lnTo>
                    <a:pt x="49" y="226"/>
                  </a:lnTo>
                  <a:lnTo>
                    <a:pt x="49" y="221"/>
                  </a:lnTo>
                  <a:lnTo>
                    <a:pt x="49" y="221"/>
                  </a:lnTo>
                  <a:lnTo>
                    <a:pt x="49" y="216"/>
                  </a:lnTo>
                  <a:lnTo>
                    <a:pt x="49" y="207"/>
                  </a:lnTo>
                  <a:lnTo>
                    <a:pt x="49" y="202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83"/>
                  </a:lnTo>
                  <a:lnTo>
                    <a:pt x="44" y="178"/>
                  </a:lnTo>
                  <a:lnTo>
                    <a:pt x="44" y="173"/>
                  </a:lnTo>
                  <a:lnTo>
                    <a:pt x="44" y="168"/>
                  </a:lnTo>
                  <a:lnTo>
                    <a:pt x="49" y="163"/>
                  </a:lnTo>
                  <a:lnTo>
                    <a:pt x="49" y="159"/>
                  </a:lnTo>
                  <a:lnTo>
                    <a:pt x="58" y="154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8" y="111"/>
                  </a:lnTo>
                  <a:lnTo>
                    <a:pt x="73" y="106"/>
                  </a:lnTo>
                  <a:lnTo>
                    <a:pt x="73" y="96"/>
                  </a:lnTo>
                  <a:lnTo>
                    <a:pt x="78" y="87"/>
                  </a:lnTo>
                  <a:lnTo>
                    <a:pt x="68" y="77"/>
                  </a:lnTo>
                  <a:lnTo>
                    <a:pt x="73" y="63"/>
                  </a:lnTo>
                  <a:lnTo>
                    <a:pt x="73" y="58"/>
                  </a:lnTo>
                  <a:lnTo>
                    <a:pt x="68" y="53"/>
                  </a:lnTo>
                  <a:lnTo>
                    <a:pt x="87" y="39"/>
                  </a:lnTo>
                  <a:lnTo>
                    <a:pt x="107" y="29"/>
                  </a:lnTo>
                  <a:lnTo>
                    <a:pt x="116" y="24"/>
                  </a:lnTo>
                  <a:lnTo>
                    <a:pt x="121" y="19"/>
                  </a:lnTo>
                  <a:lnTo>
                    <a:pt x="126" y="19"/>
                  </a:lnTo>
                  <a:lnTo>
                    <a:pt x="131" y="19"/>
                  </a:lnTo>
                  <a:lnTo>
                    <a:pt x="141" y="19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74" y="19"/>
                  </a:lnTo>
                  <a:lnTo>
                    <a:pt x="184" y="24"/>
                  </a:lnTo>
                  <a:lnTo>
                    <a:pt x="189" y="24"/>
                  </a:lnTo>
                  <a:lnTo>
                    <a:pt x="199" y="24"/>
                  </a:lnTo>
                  <a:lnTo>
                    <a:pt x="203" y="19"/>
                  </a:lnTo>
                  <a:lnTo>
                    <a:pt x="213" y="10"/>
                  </a:lnTo>
                  <a:lnTo>
                    <a:pt x="223" y="10"/>
                  </a:lnTo>
                  <a:lnTo>
                    <a:pt x="232" y="5"/>
                  </a:lnTo>
                  <a:lnTo>
                    <a:pt x="242" y="0"/>
                  </a:lnTo>
                  <a:lnTo>
                    <a:pt x="247" y="5"/>
                  </a:lnTo>
                  <a:lnTo>
                    <a:pt x="252" y="5"/>
                  </a:lnTo>
                  <a:lnTo>
                    <a:pt x="257" y="5"/>
                  </a:lnTo>
                  <a:lnTo>
                    <a:pt x="261" y="5"/>
                  </a:lnTo>
                  <a:lnTo>
                    <a:pt x="261" y="5"/>
                  </a:lnTo>
                  <a:lnTo>
                    <a:pt x="266" y="5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81" y="5"/>
                  </a:lnTo>
                  <a:lnTo>
                    <a:pt x="281" y="15"/>
                  </a:lnTo>
                  <a:lnTo>
                    <a:pt x="290" y="15"/>
                  </a:lnTo>
                  <a:lnTo>
                    <a:pt x="295" y="15"/>
                  </a:lnTo>
                  <a:lnTo>
                    <a:pt x="305" y="24"/>
                  </a:lnTo>
                  <a:lnTo>
                    <a:pt x="315" y="29"/>
                  </a:lnTo>
                  <a:lnTo>
                    <a:pt x="319" y="29"/>
                  </a:lnTo>
                  <a:lnTo>
                    <a:pt x="324" y="24"/>
                  </a:lnTo>
                  <a:lnTo>
                    <a:pt x="329" y="24"/>
                  </a:lnTo>
                  <a:lnTo>
                    <a:pt x="344" y="48"/>
                  </a:lnTo>
                  <a:lnTo>
                    <a:pt x="358" y="63"/>
                  </a:lnTo>
                  <a:lnTo>
                    <a:pt x="363" y="58"/>
                  </a:lnTo>
                  <a:lnTo>
                    <a:pt x="377" y="67"/>
                  </a:lnTo>
                  <a:lnTo>
                    <a:pt x="397" y="77"/>
                  </a:lnTo>
                  <a:lnTo>
                    <a:pt x="411" y="91"/>
                  </a:lnTo>
                  <a:lnTo>
                    <a:pt x="421" y="111"/>
                  </a:lnTo>
                  <a:lnTo>
                    <a:pt x="426" y="106"/>
                  </a:lnTo>
                  <a:lnTo>
                    <a:pt x="431" y="111"/>
                  </a:lnTo>
                  <a:lnTo>
                    <a:pt x="435" y="111"/>
                  </a:lnTo>
                  <a:lnTo>
                    <a:pt x="435" y="111"/>
                  </a:lnTo>
                  <a:lnTo>
                    <a:pt x="460" y="115"/>
                  </a:lnTo>
                  <a:lnTo>
                    <a:pt x="479" y="135"/>
                  </a:lnTo>
                  <a:lnTo>
                    <a:pt x="484" y="135"/>
                  </a:lnTo>
                  <a:lnTo>
                    <a:pt x="484" y="135"/>
                  </a:lnTo>
                  <a:lnTo>
                    <a:pt x="508" y="163"/>
                  </a:lnTo>
                  <a:lnTo>
                    <a:pt x="527" y="192"/>
                  </a:lnTo>
                  <a:lnTo>
                    <a:pt x="518" y="207"/>
                  </a:lnTo>
                  <a:lnTo>
                    <a:pt x="508" y="216"/>
                  </a:lnTo>
                  <a:lnTo>
                    <a:pt x="503" y="211"/>
                  </a:lnTo>
                  <a:lnTo>
                    <a:pt x="498" y="211"/>
                  </a:lnTo>
                  <a:lnTo>
                    <a:pt x="493" y="211"/>
                  </a:lnTo>
                  <a:lnTo>
                    <a:pt x="493" y="211"/>
                  </a:lnTo>
                  <a:lnTo>
                    <a:pt x="489" y="211"/>
                  </a:lnTo>
                  <a:lnTo>
                    <a:pt x="474" y="207"/>
                  </a:lnTo>
                  <a:lnTo>
                    <a:pt x="464" y="197"/>
                  </a:lnTo>
                  <a:lnTo>
                    <a:pt x="455" y="187"/>
                  </a:lnTo>
                  <a:lnTo>
                    <a:pt x="445" y="178"/>
                  </a:lnTo>
                  <a:lnTo>
                    <a:pt x="440" y="178"/>
                  </a:lnTo>
                  <a:lnTo>
                    <a:pt x="435" y="178"/>
                  </a:lnTo>
                  <a:lnTo>
                    <a:pt x="431" y="173"/>
                  </a:lnTo>
                  <a:lnTo>
                    <a:pt x="421" y="173"/>
                  </a:lnTo>
                  <a:lnTo>
                    <a:pt x="421" y="168"/>
                  </a:lnTo>
                  <a:lnTo>
                    <a:pt x="416" y="168"/>
                  </a:lnTo>
                  <a:lnTo>
                    <a:pt x="402" y="149"/>
                  </a:lnTo>
                  <a:lnTo>
                    <a:pt x="402" y="135"/>
                  </a:lnTo>
                  <a:lnTo>
                    <a:pt x="397" y="125"/>
                  </a:lnTo>
                  <a:lnTo>
                    <a:pt x="397" y="120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87" y="101"/>
                  </a:lnTo>
                  <a:lnTo>
                    <a:pt x="382" y="101"/>
                  </a:lnTo>
                  <a:lnTo>
                    <a:pt x="382" y="101"/>
                  </a:lnTo>
                  <a:lnTo>
                    <a:pt x="377" y="96"/>
                  </a:lnTo>
                  <a:lnTo>
                    <a:pt x="373" y="96"/>
                  </a:lnTo>
                  <a:lnTo>
                    <a:pt x="368" y="96"/>
                  </a:lnTo>
                  <a:lnTo>
                    <a:pt x="358" y="101"/>
                  </a:lnTo>
                  <a:lnTo>
                    <a:pt x="344" y="106"/>
                  </a:lnTo>
                  <a:lnTo>
                    <a:pt x="344" y="106"/>
                  </a:lnTo>
                  <a:lnTo>
                    <a:pt x="344" y="111"/>
                  </a:lnTo>
                  <a:lnTo>
                    <a:pt x="344" y="115"/>
                  </a:lnTo>
                  <a:lnTo>
                    <a:pt x="344" y="120"/>
                  </a:lnTo>
                  <a:lnTo>
                    <a:pt x="334" y="130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29" y="144"/>
                  </a:lnTo>
                  <a:lnTo>
                    <a:pt x="329" y="144"/>
                  </a:lnTo>
                  <a:lnTo>
                    <a:pt x="324" y="144"/>
                  </a:lnTo>
                  <a:lnTo>
                    <a:pt x="324" y="154"/>
                  </a:lnTo>
                  <a:lnTo>
                    <a:pt x="310" y="163"/>
                  </a:lnTo>
                  <a:lnTo>
                    <a:pt x="300" y="168"/>
                  </a:lnTo>
                  <a:lnTo>
                    <a:pt x="290" y="173"/>
                  </a:lnTo>
                  <a:lnTo>
                    <a:pt x="281" y="173"/>
                  </a:lnTo>
                  <a:lnTo>
                    <a:pt x="276" y="173"/>
                  </a:lnTo>
                  <a:lnTo>
                    <a:pt x="252" y="149"/>
                  </a:lnTo>
                  <a:lnTo>
                    <a:pt x="228" y="120"/>
                  </a:lnTo>
                  <a:lnTo>
                    <a:pt x="228" y="115"/>
                  </a:lnTo>
                  <a:lnTo>
                    <a:pt x="228" y="111"/>
                  </a:lnTo>
                  <a:lnTo>
                    <a:pt x="228" y="111"/>
                  </a:lnTo>
                  <a:lnTo>
                    <a:pt x="228" y="106"/>
                  </a:lnTo>
                  <a:lnTo>
                    <a:pt x="232" y="106"/>
                  </a:lnTo>
                  <a:lnTo>
                    <a:pt x="223" y="91"/>
                  </a:lnTo>
                  <a:lnTo>
                    <a:pt x="213" y="77"/>
                  </a:lnTo>
                  <a:lnTo>
                    <a:pt x="208" y="77"/>
                  </a:lnTo>
                  <a:lnTo>
                    <a:pt x="208" y="82"/>
                  </a:lnTo>
                  <a:lnTo>
                    <a:pt x="203" y="77"/>
                  </a:lnTo>
                  <a:lnTo>
                    <a:pt x="199" y="82"/>
                  </a:lnTo>
                  <a:lnTo>
                    <a:pt x="199" y="77"/>
                  </a:lnTo>
                  <a:lnTo>
                    <a:pt x="189" y="77"/>
                  </a:lnTo>
                  <a:lnTo>
                    <a:pt x="184" y="77"/>
                  </a:lnTo>
                  <a:lnTo>
                    <a:pt x="170" y="91"/>
                  </a:lnTo>
                  <a:lnTo>
                    <a:pt x="160" y="106"/>
                  </a:lnTo>
                  <a:lnTo>
                    <a:pt x="155" y="120"/>
                  </a:lnTo>
                  <a:lnTo>
                    <a:pt x="145" y="130"/>
                  </a:lnTo>
                  <a:lnTo>
                    <a:pt x="145" y="139"/>
                  </a:lnTo>
                  <a:lnTo>
                    <a:pt x="136" y="144"/>
                  </a:lnTo>
                  <a:lnTo>
                    <a:pt x="131" y="159"/>
                  </a:lnTo>
                  <a:lnTo>
                    <a:pt x="126" y="173"/>
                  </a:lnTo>
                  <a:lnTo>
                    <a:pt x="131" y="178"/>
                  </a:lnTo>
                  <a:lnTo>
                    <a:pt x="126" y="183"/>
                  </a:lnTo>
                  <a:lnTo>
                    <a:pt x="136" y="197"/>
                  </a:lnTo>
                  <a:lnTo>
                    <a:pt x="145" y="216"/>
                  </a:lnTo>
                  <a:lnTo>
                    <a:pt x="165" y="216"/>
                  </a:lnTo>
                  <a:lnTo>
                    <a:pt x="184" y="211"/>
                  </a:lnTo>
                  <a:lnTo>
                    <a:pt x="189" y="211"/>
                  </a:lnTo>
                  <a:lnTo>
                    <a:pt x="199" y="202"/>
                  </a:lnTo>
                  <a:lnTo>
                    <a:pt x="199" y="202"/>
                  </a:lnTo>
                  <a:lnTo>
                    <a:pt x="203" y="202"/>
                  </a:lnTo>
                  <a:lnTo>
                    <a:pt x="218" y="202"/>
                  </a:lnTo>
                  <a:lnTo>
                    <a:pt x="232" y="197"/>
                  </a:lnTo>
                  <a:lnTo>
                    <a:pt x="257" y="202"/>
                  </a:lnTo>
                  <a:lnTo>
                    <a:pt x="276" y="207"/>
                  </a:lnTo>
                  <a:lnTo>
                    <a:pt x="300" y="211"/>
                  </a:lnTo>
                  <a:lnTo>
                    <a:pt x="300" y="211"/>
                  </a:lnTo>
                  <a:lnTo>
                    <a:pt x="300" y="207"/>
                  </a:lnTo>
                  <a:lnTo>
                    <a:pt x="310" y="216"/>
                  </a:lnTo>
                  <a:lnTo>
                    <a:pt x="319" y="211"/>
                  </a:lnTo>
                  <a:lnTo>
                    <a:pt x="324" y="221"/>
                  </a:lnTo>
                  <a:lnTo>
                    <a:pt x="329" y="226"/>
                  </a:lnTo>
                  <a:lnTo>
                    <a:pt x="339" y="245"/>
                  </a:lnTo>
                  <a:lnTo>
                    <a:pt x="344" y="259"/>
                  </a:lnTo>
                  <a:lnTo>
                    <a:pt x="334" y="269"/>
                  </a:lnTo>
                  <a:lnTo>
                    <a:pt x="324" y="278"/>
                  </a:lnTo>
                  <a:lnTo>
                    <a:pt x="300" y="298"/>
                  </a:lnTo>
                  <a:lnTo>
                    <a:pt x="295" y="298"/>
                  </a:lnTo>
                  <a:lnTo>
                    <a:pt x="286" y="293"/>
                  </a:lnTo>
                  <a:lnTo>
                    <a:pt x="276" y="302"/>
                  </a:lnTo>
                  <a:lnTo>
                    <a:pt x="266" y="307"/>
                  </a:lnTo>
                  <a:lnTo>
                    <a:pt x="261" y="307"/>
                  </a:lnTo>
                  <a:lnTo>
                    <a:pt x="252" y="312"/>
                  </a:lnTo>
                  <a:lnTo>
                    <a:pt x="252" y="307"/>
                  </a:lnTo>
                  <a:lnTo>
                    <a:pt x="247" y="312"/>
                  </a:lnTo>
                  <a:lnTo>
                    <a:pt x="242" y="312"/>
                  </a:lnTo>
                  <a:lnTo>
                    <a:pt x="237" y="312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32" y="312"/>
                  </a:lnTo>
                  <a:lnTo>
                    <a:pt x="223" y="312"/>
                  </a:lnTo>
                  <a:lnTo>
                    <a:pt x="223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13" y="312"/>
                  </a:lnTo>
                  <a:lnTo>
                    <a:pt x="213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3" y="312"/>
                  </a:lnTo>
                  <a:lnTo>
                    <a:pt x="203" y="312"/>
                  </a:lnTo>
                  <a:lnTo>
                    <a:pt x="189" y="317"/>
                  </a:lnTo>
                  <a:lnTo>
                    <a:pt x="179" y="326"/>
                  </a:lnTo>
                  <a:lnTo>
                    <a:pt x="184" y="336"/>
                  </a:lnTo>
                  <a:lnTo>
                    <a:pt x="189" y="346"/>
                  </a:lnTo>
                  <a:lnTo>
                    <a:pt x="189" y="350"/>
                  </a:lnTo>
                  <a:lnTo>
                    <a:pt x="189" y="360"/>
                  </a:lnTo>
                  <a:lnTo>
                    <a:pt x="189" y="365"/>
                  </a:lnTo>
                  <a:lnTo>
                    <a:pt x="194" y="370"/>
                  </a:lnTo>
                  <a:lnTo>
                    <a:pt x="199" y="379"/>
                  </a:lnTo>
                  <a:lnTo>
                    <a:pt x="199" y="384"/>
                  </a:lnTo>
                  <a:lnTo>
                    <a:pt x="199" y="389"/>
                  </a:lnTo>
                  <a:lnTo>
                    <a:pt x="203" y="389"/>
                  </a:lnTo>
                  <a:lnTo>
                    <a:pt x="203" y="398"/>
                  </a:lnTo>
                  <a:lnTo>
                    <a:pt x="203" y="408"/>
                  </a:lnTo>
                  <a:lnTo>
                    <a:pt x="199" y="408"/>
                  </a:lnTo>
                  <a:lnTo>
                    <a:pt x="199" y="413"/>
                  </a:lnTo>
                  <a:lnTo>
                    <a:pt x="213" y="432"/>
                  </a:lnTo>
                  <a:lnTo>
                    <a:pt x="223" y="456"/>
                  </a:lnTo>
                  <a:lnTo>
                    <a:pt x="223" y="456"/>
                  </a:lnTo>
                  <a:lnTo>
                    <a:pt x="223" y="461"/>
                  </a:lnTo>
                  <a:lnTo>
                    <a:pt x="223" y="466"/>
                  </a:lnTo>
                  <a:lnTo>
                    <a:pt x="218" y="466"/>
                  </a:lnTo>
                  <a:lnTo>
                    <a:pt x="223" y="470"/>
                  </a:lnTo>
                  <a:lnTo>
                    <a:pt x="218" y="470"/>
                  </a:lnTo>
                  <a:lnTo>
                    <a:pt x="223" y="480"/>
                  </a:lnTo>
                  <a:lnTo>
                    <a:pt x="232" y="490"/>
                  </a:lnTo>
                  <a:lnTo>
                    <a:pt x="232" y="514"/>
                  </a:lnTo>
                  <a:lnTo>
                    <a:pt x="232" y="538"/>
                  </a:lnTo>
                  <a:lnTo>
                    <a:pt x="228" y="542"/>
                  </a:lnTo>
                  <a:lnTo>
                    <a:pt x="218" y="552"/>
                  </a:lnTo>
                  <a:lnTo>
                    <a:pt x="208" y="552"/>
                  </a:lnTo>
                  <a:lnTo>
                    <a:pt x="203" y="547"/>
                  </a:lnTo>
                  <a:lnTo>
                    <a:pt x="199" y="542"/>
                  </a:lnTo>
                  <a:lnTo>
                    <a:pt x="194" y="538"/>
                  </a:lnTo>
                  <a:lnTo>
                    <a:pt x="184" y="533"/>
                  </a:lnTo>
                  <a:lnTo>
                    <a:pt x="179" y="523"/>
                  </a:lnTo>
                  <a:lnTo>
                    <a:pt x="174" y="504"/>
                  </a:lnTo>
                  <a:lnTo>
                    <a:pt x="170" y="494"/>
                  </a:lnTo>
                  <a:close/>
                  <a:moveTo>
                    <a:pt x="266" y="331"/>
                  </a:moveTo>
                  <a:lnTo>
                    <a:pt x="271" y="326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81" y="326"/>
                  </a:lnTo>
                  <a:lnTo>
                    <a:pt x="281" y="326"/>
                  </a:lnTo>
                  <a:lnTo>
                    <a:pt x="300" y="350"/>
                  </a:lnTo>
                  <a:lnTo>
                    <a:pt x="315" y="374"/>
                  </a:lnTo>
                  <a:lnTo>
                    <a:pt x="315" y="384"/>
                  </a:lnTo>
                  <a:lnTo>
                    <a:pt x="319" y="394"/>
                  </a:lnTo>
                  <a:lnTo>
                    <a:pt x="315" y="394"/>
                  </a:lnTo>
                  <a:lnTo>
                    <a:pt x="315" y="398"/>
                  </a:lnTo>
                  <a:lnTo>
                    <a:pt x="319" y="398"/>
                  </a:lnTo>
                  <a:lnTo>
                    <a:pt x="319" y="398"/>
                  </a:lnTo>
                  <a:lnTo>
                    <a:pt x="315" y="403"/>
                  </a:lnTo>
                  <a:lnTo>
                    <a:pt x="310" y="408"/>
                  </a:lnTo>
                  <a:lnTo>
                    <a:pt x="329" y="427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51"/>
                  </a:lnTo>
                  <a:lnTo>
                    <a:pt x="339" y="451"/>
                  </a:lnTo>
                  <a:lnTo>
                    <a:pt x="334" y="451"/>
                  </a:lnTo>
                  <a:lnTo>
                    <a:pt x="344" y="466"/>
                  </a:lnTo>
                  <a:lnTo>
                    <a:pt x="353" y="475"/>
                  </a:lnTo>
                  <a:lnTo>
                    <a:pt x="353" y="480"/>
                  </a:lnTo>
                  <a:lnTo>
                    <a:pt x="353" y="485"/>
                  </a:lnTo>
                  <a:lnTo>
                    <a:pt x="358" y="490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63" y="499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14"/>
                  </a:lnTo>
                  <a:lnTo>
                    <a:pt x="363" y="518"/>
                  </a:lnTo>
                  <a:lnTo>
                    <a:pt x="368" y="518"/>
                  </a:lnTo>
                  <a:lnTo>
                    <a:pt x="363" y="528"/>
                  </a:lnTo>
                  <a:lnTo>
                    <a:pt x="368" y="538"/>
                  </a:lnTo>
                  <a:lnTo>
                    <a:pt x="358" y="542"/>
                  </a:lnTo>
                  <a:lnTo>
                    <a:pt x="353" y="547"/>
                  </a:lnTo>
                  <a:lnTo>
                    <a:pt x="344" y="542"/>
                  </a:lnTo>
                  <a:lnTo>
                    <a:pt x="339" y="538"/>
                  </a:lnTo>
                  <a:lnTo>
                    <a:pt x="334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4" y="538"/>
                  </a:lnTo>
                  <a:lnTo>
                    <a:pt x="319" y="538"/>
                  </a:lnTo>
                  <a:lnTo>
                    <a:pt x="310" y="528"/>
                  </a:lnTo>
                  <a:lnTo>
                    <a:pt x="300" y="514"/>
                  </a:lnTo>
                  <a:lnTo>
                    <a:pt x="295" y="494"/>
                  </a:lnTo>
                  <a:lnTo>
                    <a:pt x="290" y="480"/>
                  </a:lnTo>
                  <a:lnTo>
                    <a:pt x="290" y="475"/>
                  </a:lnTo>
                  <a:lnTo>
                    <a:pt x="286" y="466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46"/>
                  </a:lnTo>
                  <a:lnTo>
                    <a:pt x="281" y="442"/>
                  </a:lnTo>
                  <a:lnTo>
                    <a:pt x="281" y="437"/>
                  </a:lnTo>
                  <a:lnTo>
                    <a:pt x="281" y="437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1" y="427"/>
                  </a:lnTo>
                  <a:lnTo>
                    <a:pt x="281" y="427"/>
                  </a:lnTo>
                  <a:lnTo>
                    <a:pt x="281" y="422"/>
                  </a:lnTo>
                  <a:lnTo>
                    <a:pt x="286" y="418"/>
                  </a:lnTo>
                  <a:lnTo>
                    <a:pt x="281" y="413"/>
                  </a:lnTo>
                  <a:lnTo>
                    <a:pt x="286" y="413"/>
                  </a:lnTo>
                  <a:lnTo>
                    <a:pt x="281" y="408"/>
                  </a:lnTo>
                  <a:lnTo>
                    <a:pt x="281" y="413"/>
                  </a:lnTo>
                  <a:lnTo>
                    <a:pt x="276" y="403"/>
                  </a:lnTo>
                  <a:lnTo>
                    <a:pt x="271" y="408"/>
                  </a:lnTo>
                  <a:lnTo>
                    <a:pt x="257" y="384"/>
                  </a:lnTo>
                  <a:lnTo>
                    <a:pt x="257" y="384"/>
                  </a:lnTo>
                  <a:lnTo>
                    <a:pt x="261" y="384"/>
                  </a:lnTo>
                  <a:lnTo>
                    <a:pt x="257" y="379"/>
                  </a:lnTo>
                  <a:lnTo>
                    <a:pt x="252" y="370"/>
                  </a:lnTo>
                  <a:lnTo>
                    <a:pt x="261" y="355"/>
                  </a:lnTo>
                  <a:lnTo>
                    <a:pt x="261" y="341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6" y="331"/>
                  </a:lnTo>
                  <a:lnTo>
                    <a:pt x="266" y="33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56" name="Freeform 72"/>
            <p:cNvSpPr>
              <a:spLocks noEditPoints="1"/>
            </p:cNvSpPr>
            <p:nvPr/>
          </p:nvSpPr>
          <p:spPr bwMode="auto">
            <a:xfrm>
              <a:off x="3106" y="188"/>
              <a:ext cx="211" cy="221"/>
            </a:xfrm>
            <a:custGeom>
              <a:avLst/>
              <a:gdLst/>
              <a:ahLst/>
              <a:cxnLst>
                <a:cxn ang="0">
                  <a:pos x="44" y="422"/>
                </a:cxn>
                <a:cxn ang="0">
                  <a:pos x="24" y="485"/>
                </a:cxn>
                <a:cxn ang="0">
                  <a:pos x="0" y="427"/>
                </a:cxn>
                <a:cxn ang="0">
                  <a:pos x="10" y="394"/>
                </a:cxn>
                <a:cxn ang="0">
                  <a:pos x="39" y="350"/>
                </a:cxn>
                <a:cxn ang="0">
                  <a:pos x="450" y="437"/>
                </a:cxn>
                <a:cxn ang="0">
                  <a:pos x="426" y="494"/>
                </a:cxn>
                <a:cxn ang="0">
                  <a:pos x="406" y="490"/>
                </a:cxn>
                <a:cxn ang="0">
                  <a:pos x="387" y="446"/>
                </a:cxn>
                <a:cxn ang="0">
                  <a:pos x="377" y="408"/>
                </a:cxn>
                <a:cxn ang="0">
                  <a:pos x="363" y="298"/>
                </a:cxn>
                <a:cxn ang="0">
                  <a:pos x="372" y="346"/>
                </a:cxn>
                <a:cxn ang="0">
                  <a:pos x="343" y="322"/>
                </a:cxn>
                <a:cxn ang="0">
                  <a:pos x="165" y="470"/>
                </a:cxn>
                <a:cxn ang="0">
                  <a:pos x="189" y="394"/>
                </a:cxn>
                <a:cxn ang="0">
                  <a:pos x="165" y="331"/>
                </a:cxn>
                <a:cxn ang="0">
                  <a:pos x="131" y="293"/>
                </a:cxn>
                <a:cxn ang="0">
                  <a:pos x="116" y="293"/>
                </a:cxn>
                <a:cxn ang="0">
                  <a:pos x="87" y="283"/>
                </a:cxn>
                <a:cxn ang="0">
                  <a:pos x="68" y="317"/>
                </a:cxn>
                <a:cxn ang="0">
                  <a:pos x="53" y="288"/>
                </a:cxn>
                <a:cxn ang="0">
                  <a:pos x="49" y="226"/>
                </a:cxn>
                <a:cxn ang="0">
                  <a:pos x="49" y="197"/>
                </a:cxn>
                <a:cxn ang="0">
                  <a:pos x="49" y="163"/>
                </a:cxn>
                <a:cxn ang="0">
                  <a:pos x="63" y="120"/>
                </a:cxn>
                <a:cxn ang="0">
                  <a:pos x="73" y="63"/>
                </a:cxn>
                <a:cxn ang="0">
                  <a:pos x="140" y="19"/>
                </a:cxn>
                <a:cxn ang="0">
                  <a:pos x="189" y="24"/>
                </a:cxn>
                <a:cxn ang="0">
                  <a:pos x="252" y="10"/>
                </a:cxn>
                <a:cxn ang="0">
                  <a:pos x="281" y="15"/>
                </a:cxn>
                <a:cxn ang="0">
                  <a:pos x="343" y="48"/>
                </a:cxn>
                <a:cxn ang="0">
                  <a:pos x="430" y="111"/>
                </a:cxn>
                <a:cxn ang="0">
                  <a:pos x="527" y="192"/>
                </a:cxn>
                <a:cxn ang="0">
                  <a:pos x="474" y="207"/>
                </a:cxn>
                <a:cxn ang="0">
                  <a:pos x="421" y="173"/>
                </a:cxn>
                <a:cxn ang="0">
                  <a:pos x="397" y="115"/>
                </a:cxn>
                <a:cxn ang="0">
                  <a:pos x="343" y="106"/>
                </a:cxn>
                <a:cxn ang="0">
                  <a:pos x="329" y="144"/>
                </a:cxn>
                <a:cxn ang="0">
                  <a:pos x="276" y="178"/>
                </a:cxn>
                <a:cxn ang="0">
                  <a:pos x="223" y="91"/>
                </a:cxn>
                <a:cxn ang="0">
                  <a:pos x="184" y="77"/>
                </a:cxn>
                <a:cxn ang="0">
                  <a:pos x="126" y="173"/>
                </a:cxn>
                <a:cxn ang="0">
                  <a:pos x="198" y="202"/>
                </a:cxn>
                <a:cxn ang="0">
                  <a:pos x="300" y="211"/>
                </a:cxn>
                <a:cxn ang="0">
                  <a:pos x="334" y="269"/>
                </a:cxn>
                <a:cxn ang="0">
                  <a:pos x="252" y="312"/>
                </a:cxn>
                <a:cxn ang="0">
                  <a:pos x="223" y="317"/>
                </a:cxn>
                <a:cxn ang="0">
                  <a:pos x="203" y="317"/>
                </a:cxn>
                <a:cxn ang="0">
                  <a:pos x="189" y="365"/>
                </a:cxn>
                <a:cxn ang="0">
                  <a:pos x="198" y="413"/>
                </a:cxn>
                <a:cxn ang="0">
                  <a:pos x="223" y="470"/>
                </a:cxn>
                <a:cxn ang="0">
                  <a:pos x="208" y="552"/>
                </a:cxn>
                <a:cxn ang="0">
                  <a:pos x="266" y="331"/>
                </a:cxn>
                <a:cxn ang="0">
                  <a:pos x="314" y="384"/>
                </a:cxn>
                <a:cxn ang="0">
                  <a:pos x="329" y="427"/>
                </a:cxn>
                <a:cxn ang="0">
                  <a:pos x="353" y="480"/>
                </a:cxn>
                <a:cxn ang="0">
                  <a:pos x="363" y="509"/>
                </a:cxn>
                <a:cxn ang="0">
                  <a:pos x="348" y="547"/>
                </a:cxn>
                <a:cxn ang="0">
                  <a:pos x="319" y="538"/>
                </a:cxn>
                <a:cxn ang="0">
                  <a:pos x="281" y="451"/>
                </a:cxn>
                <a:cxn ang="0">
                  <a:pos x="281" y="427"/>
                </a:cxn>
                <a:cxn ang="0">
                  <a:pos x="271" y="408"/>
                </a:cxn>
                <a:cxn ang="0">
                  <a:pos x="266" y="341"/>
                </a:cxn>
              </a:cxnLst>
              <a:rect l="0" t="0" r="r" b="b"/>
              <a:pathLst>
                <a:path w="527" h="552">
                  <a:moveTo>
                    <a:pt x="39" y="350"/>
                  </a:moveTo>
                  <a:lnTo>
                    <a:pt x="49" y="370"/>
                  </a:lnTo>
                  <a:lnTo>
                    <a:pt x="58" y="389"/>
                  </a:lnTo>
                  <a:lnTo>
                    <a:pt x="58" y="394"/>
                  </a:lnTo>
                  <a:lnTo>
                    <a:pt x="53" y="394"/>
                  </a:lnTo>
                  <a:lnTo>
                    <a:pt x="53" y="398"/>
                  </a:lnTo>
                  <a:lnTo>
                    <a:pt x="49" y="408"/>
                  </a:lnTo>
                  <a:lnTo>
                    <a:pt x="44" y="422"/>
                  </a:lnTo>
                  <a:lnTo>
                    <a:pt x="49" y="427"/>
                  </a:lnTo>
                  <a:lnTo>
                    <a:pt x="53" y="432"/>
                  </a:lnTo>
                  <a:lnTo>
                    <a:pt x="53" y="437"/>
                  </a:lnTo>
                  <a:lnTo>
                    <a:pt x="53" y="442"/>
                  </a:lnTo>
                  <a:lnTo>
                    <a:pt x="53" y="446"/>
                  </a:lnTo>
                  <a:lnTo>
                    <a:pt x="53" y="451"/>
                  </a:lnTo>
                  <a:lnTo>
                    <a:pt x="39" y="466"/>
                  </a:lnTo>
                  <a:lnTo>
                    <a:pt x="24" y="485"/>
                  </a:lnTo>
                  <a:lnTo>
                    <a:pt x="20" y="480"/>
                  </a:lnTo>
                  <a:lnTo>
                    <a:pt x="10" y="470"/>
                  </a:lnTo>
                  <a:lnTo>
                    <a:pt x="0" y="456"/>
                  </a:lnTo>
                  <a:lnTo>
                    <a:pt x="5" y="456"/>
                  </a:lnTo>
                  <a:lnTo>
                    <a:pt x="0" y="456"/>
                  </a:lnTo>
                  <a:lnTo>
                    <a:pt x="5" y="451"/>
                  </a:lnTo>
                  <a:lnTo>
                    <a:pt x="0" y="442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5" y="418"/>
                  </a:lnTo>
                  <a:lnTo>
                    <a:pt x="5" y="403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89"/>
                  </a:lnTo>
                  <a:lnTo>
                    <a:pt x="10" y="384"/>
                  </a:lnTo>
                  <a:lnTo>
                    <a:pt x="10" y="384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39" y="350"/>
                  </a:lnTo>
                  <a:close/>
                  <a:moveTo>
                    <a:pt x="377" y="365"/>
                  </a:moveTo>
                  <a:lnTo>
                    <a:pt x="387" y="365"/>
                  </a:lnTo>
                  <a:lnTo>
                    <a:pt x="392" y="360"/>
                  </a:lnTo>
                  <a:lnTo>
                    <a:pt x="406" y="374"/>
                  </a:lnTo>
                  <a:lnTo>
                    <a:pt x="421" y="394"/>
                  </a:lnTo>
                  <a:lnTo>
                    <a:pt x="430" y="413"/>
                  </a:lnTo>
                  <a:lnTo>
                    <a:pt x="450" y="432"/>
                  </a:lnTo>
                  <a:lnTo>
                    <a:pt x="450" y="437"/>
                  </a:lnTo>
                  <a:lnTo>
                    <a:pt x="450" y="437"/>
                  </a:lnTo>
                  <a:lnTo>
                    <a:pt x="450" y="442"/>
                  </a:lnTo>
                  <a:lnTo>
                    <a:pt x="450" y="451"/>
                  </a:lnTo>
                  <a:lnTo>
                    <a:pt x="455" y="466"/>
                  </a:lnTo>
                  <a:lnTo>
                    <a:pt x="450" y="470"/>
                  </a:lnTo>
                  <a:lnTo>
                    <a:pt x="445" y="475"/>
                  </a:lnTo>
                  <a:lnTo>
                    <a:pt x="435" y="485"/>
                  </a:lnTo>
                  <a:lnTo>
                    <a:pt x="426" y="494"/>
                  </a:lnTo>
                  <a:lnTo>
                    <a:pt x="421" y="494"/>
                  </a:lnTo>
                  <a:lnTo>
                    <a:pt x="421" y="494"/>
                  </a:lnTo>
                  <a:lnTo>
                    <a:pt x="416" y="494"/>
                  </a:lnTo>
                  <a:lnTo>
                    <a:pt x="416" y="494"/>
                  </a:lnTo>
                  <a:lnTo>
                    <a:pt x="416" y="494"/>
                  </a:lnTo>
                  <a:lnTo>
                    <a:pt x="411" y="494"/>
                  </a:lnTo>
                  <a:lnTo>
                    <a:pt x="406" y="490"/>
                  </a:lnTo>
                  <a:lnTo>
                    <a:pt x="406" y="490"/>
                  </a:lnTo>
                  <a:lnTo>
                    <a:pt x="392" y="475"/>
                  </a:lnTo>
                  <a:lnTo>
                    <a:pt x="392" y="470"/>
                  </a:lnTo>
                  <a:lnTo>
                    <a:pt x="392" y="466"/>
                  </a:lnTo>
                  <a:lnTo>
                    <a:pt x="387" y="461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7" y="446"/>
                  </a:lnTo>
                  <a:lnTo>
                    <a:pt x="387" y="442"/>
                  </a:lnTo>
                  <a:lnTo>
                    <a:pt x="382" y="442"/>
                  </a:lnTo>
                  <a:lnTo>
                    <a:pt x="382" y="437"/>
                  </a:lnTo>
                  <a:lnTo>
                    <a:pt x="387" y="437"/>
                  </a:lnTo>
                  <a:lnTo>
                    <a:pt x="377" y="422"/>
                  </a:lnTo>
                  <a:lnTo>
                    <a:pt x="377" y="422"/>
                  </a:lnTo>
                  <a:lnTo>
                    <a:pt x="377" y="418"/>
                  </a:lnTo>
                  <a:lnTo>
                    <a:pt x="377" y="408"/>
                  </a:lnTo>
                  <a:lnTo>
                    <a:pt x="372" y="394"/>
                  </a:lnTo>
                  <a:lnTo>
                    <a:pt x="368" y="379"/>
                  </a:lnTo>
                  <a:lnTo>
                    <a:pt x="377" y="374"/>
                  </a:lnTo>
                  <a:lnTo>
                    <a:pt x="377" y="370"/>
                  </a:lnTo>
                  <a:lnTo>
                    <a:pt x="377" y="365"/>
                  </a:lnTo>
                  <a:close/>
                  <a:moveTo>
                    <a:pt x="348" y="298"/>
                  </a:moveTo>
                  <a:lnTo>
                    <a:pt x="358" y="298"/>
                  </a:lnTo>
                  <a:lnTo>
                    <a:pt x="363" y="298"/>
                  </a:lnTo>
                  <a:lnTo>
                    <a:pt x="387" y="326"/>
                  </a:lnTo>
                  <a:lnTo>
                    <a:pt x="382" y="326"/>
                  </a:lnTo>
                  <a:lnTo>
                    <a:pt x="382" y="331"/>
                  </a:lnTo>
                  <a:lnTo>
                    <a:pt x="382" y="331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2" y="341"/>
                  </a:lnTo>
                  <a:lnTo>
                    <a:pt x="372" y="346"/>
                  </a:lnTo>
                  <a:lnTo>
                    <a:pt x="368" y="346"/>
                  </a:lnTo>
                  <a:lnTo>
                    <a:pt x="368" y="346"/>
                  </a:lnTo>
                  <a:lnTo>
                    <a:pt x="363" y="341"/>
                  </a:lnTo>
                  <a:lnTo>
                    <a:pt x="358" y="346"/>
                  </a:lnTo>
                  <a:lnTo>
                    <a:pt x="343" y="331"/>
                  </a:lnTo>
                  <a:lnTo>
                    <a:pt x="343" y="326"/>
                  </a:lnTo>
                  <a:lnTo>
                    <a:pt x="343" y="322"/>
                  </a:lnTo>
                  <a:lnTo>
                    <a:pt x="343" y="322"/>
                  </a:lnTo>
                  <a:lnTo>
                    <a:pt x="348" y="322"/>
                  </a:lnTo>
                  <a:lnTo>
                    <a:pt x="348" y="322"/>
                  </a:lnTo>
                  <a:lnTo>
                    <a:pt x="339" y="307"/>
                  </a:lnTo>
                  <a:lnTo>
                    <a:pt x="343" y="302"/>
                  </a:lnTo>
                  <a:lnTo>
                    <a:pt x="348" y="298"/>
                  </a:lnTo>
                  <a:close/>
                  <a:moveTo>
                    <a:pt x="169" y="499"/>
                  </a:moveTo>
                  <a:lnTo>
                    <a:pt x="165" y="485"/>
                  </a:lnTo>
                  <a:lnTo>
                    <a:pt x="165" y="470"/>
                  </a:lnTo>
                  <a:lnTo>
                    <a:pt x="165" y="461"/>
                  </a:lnTo>
                  <a:lnTo>
                    <a:pt x="169" y="451"/>
                  </a:lnTo>
                  <a:lnTo>
                    <a:pt x="174" y="432"/>
                  </a:lnTo>
                  <a:lnTo>
                    <a:pt x="179" y="418"/>
                  </a:lnTo>
                  <a:lnTo>
                    <a:pt x="179" y="418"/>
                  </a:lnTo>
                  <a:lnTo>
                    <a:pt x="184" y="413"/>
                  </a:lnTo>
                  <a:lnTo>
                    <a:pt x="184" y="403"/>
                  </a:lnTo>
                  <a:lnTo>
                    <a:pt x="189" y="394"/>
                  </a:lnTo>
                  <a:lnTo>
                    <a:pt x="179" y="379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69" y="360"/>
                  </a:lnTo>
                  <a:lnTo>
                    <a:pt x="169" y="346"/>
                  </a:lnTo>
                  <a:lnTo>
                    <a:pt x="165" y="341"/>
                  </a:lnTo>
                  <a:lnTo>
                    <a:pt x="165" y="336"/>
                  </a:lnTo>
                  <a:lnTo>
                    <a:pt x="165" y="331"/>
                  </a:lnTo>
                  <a:lnTo>
                    <a:pt x="165" y="326"/>
                  </a:lnTo>
                  <a:lnTo>
                    <a:pt x="165" y="326"/>
                  </a:lnTo>
                  <a:lnTo>
                    <a:pt x="169" y="322"/>
                  </a:lnTo>
                  <a:lnTo>
                    <a:pt x="160" y="317"/>
                  </a:lnTo>
                  <a:lnTo>
                    <a:pt x="155" y="307"/>
                  </a:lnTo>
                  <a:lnTo>
                    <a:pt x="145" y="298"/>
                  </a:lnTo>
                  <a:lnTo>
                    <a:pt x="136" y="288"/>
                  </a:lnTo>
                  <a:lnTo>
                    <a:pt x="131" y="293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26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1" y="293"/>
                  </a:lnTo>
                  <a:lnTo>
                    <a:pt x="107" y="288"/>
                  </a:lnTo>
                  <a:lnTo>
                    <a:pt x="97" y="283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87" y="283"/>
                  </a:lnTo>
                  <a:lnTo>
                    <a:pt x="73" y="293"/>
                  </a:lnTo>
                  <a:lnTo>
                    <a:pt x="73" y="298"/>
                  </a:lnTo>
                  <a:lnTo>
                    <a:pt x="78" y="298"/>
                  </a:lnTo>
                  <a:lnTo>
                    <a:pt x="73" y="298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8" y="307"/>
                  </a:lnTo>
                  <a:lnTo>
                    <a:pt x="68" y="317"/>
                  </a:lnTo>
                  <a:lnTo>
                    <a:pt x="63" y="326"/>
                  </a:lnTo>
                  <a:lnTo>
                    <a:pt x="53" y="322"/>
                  </a:lnTo>
                  <a:lnTo>
                    <a:pt x="53" y="317"/>
                  </a:lnTo>
                  <a:lnTo>
                    <a:pt x="53" y="312"/>
                  </a:lnTo>
                  <a:lnTo>
                    <a:pt x="49" y="312"/>
                  </a:lnTo>
                  <a:lnTo>
                    <a:pt x="53" y="312"/>
                  </a:lnTo>
                  <a:lnTo>
                    <a:pt x="53" y="302"/>
                  </a:lnTo>
                  <a:lnTo>
                    <a:pt x="53" y="288"/>
                  </a:lnTo>
                  <a:lnTo>
                    <a:pt x="58" y="279"/>
                  </a:lnTo>
                  <a:lnTo>
                    <a:pt x="63" y="269"/>
                  </a:lnTo>
                  <a:lnTo>
                    <a:pt x="58" y="264"/>
                  </a:lnTo>
                  <a:lnTo>
                    <a:pt x="58" y="259"/>
                  </a:lnTo>
                  <a:lnTo>
                    <a:pt x="53" y="250"/>
                  </a:lnTo>
                  <a:lnTo>
                    <a:pt x="49" y="240"/>
                  </a:lnTo>
                  <a:lnTo>
                    <a:pt x="44" y="231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9" y="221"/>
                  </a:lnTo>
                  <a:lnTo>
                    <a:pt x="49" y="216"/>
                  </a:lnTo>
                  <a:lnTo>
                    <a:pt x="49" y="211"/>
                  </a:lnTo>
                  <a:lnTo>
                    <a:pt x="49" y="202"/>
                  </a:lnTo>
                  <a:lnTo>
                    <a:pt x="49" y="202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4" y="187"/>
                  </a:lnTo>
                  <a:lnTo>
                    <a:pt x="44" y="178"/>
                  </a:lnTo>
                  <a:lnTo>
                    <a:pt x="44" y="173"/>
                  </a:lnTo>
                  <a:lnTo>
                    <a:pt x="44" y="168"/>
                  </a:lnTo>
                  <a:lnTo>
                    <a:pt x="49" y="163"/>
                  </a:lnTo>
                  <a:lnTo>
                    <a:pt x="49" y="163"/>
                  </a:lnTo>
                  <a:lnTo>
                    <a:pt x="58" y="154"/>
                  </a:lnTo>
                  <a:lnTo>
                    <a:pt x="68" y="144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8" y="111"/>
                  </a:lnTo>
                  <a:lnTo>
                    <a:pt x="73" y="106"/>
                  </a:lnTo>
                  <a:lnTo>
                    <a:pt x="73" y="96"/>
                  </a:lnTo>
                  <a:lnTo>
                    <a:pt x="73" y="87"/>
                  </a:lnTo>
                  <a:lnTo>
                    <a:pt x="68" y="77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68" y="58"/>
                  </a:lnTo>
                  <a:lnTo>
                    <a:pt x="87" y="39"/>
                  </a:lnTo>
                  <a:lnTo>
                    <a:pt x="107" y="29"/>
                  </a:lnTo>
                  <a:lnTo>
                    <a:pt x="116" y="24"/>
                  </a:lnTo>
                  <a:lnTo>
                    <a:pt x="121" y="24"/>
                  </a:lnTo>
                  <a:lnTo>
                    <a:pt x="126" y="19"/>
                  </a:lnTo>
                  <a:lnTo>
                    <a:pt x="131" y="19"/>
                  </a:lnTo>
                  <a:lnTo>
                    <a:pt x="140" y="19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60" y="19"/>
                  </a:lnTo>
                  <a:lnTo>
                    <a:pt x="165" y="24"/>
                  </a:lnTo>
                  <a:lnTo>
                    <a:pt x="165" y="19"/>
                  </a:lnTo>
                  <a:lnTo>
                    <a:pt x="174" y="24"/>
                  </a:lnTo>
                  <a:lnTo>
                    <a:pt x="184" y="24"/>
                  </a:lnTo>
                  <a:lnTo>
                    <a:pt x="189" y="24"/>
                  </a:lnTo>
                  <a:lnTo>
                    <a:pt x="198" y="29"/>
                  </a:lnTo>
                  <a:lnTo>
                    <a:pt x="203" y="19"/>
                  </a:lnTo>
                  <a:lnTo>
                    <a:pt x="213" y="15"/>
                  </a:lnTo>
                  <a:lnTo>
                    <a:pt x="223" y="15"/>
                  </a:lnTo>
                  <a:lnTo>
                    <a:pt x="232" y="5"/>
                  </a:lnTo>
                  <a:lnTo>
                    <a:pt x="242" y="0"/>
                  </a:lnTo>
                  <a:lnTo>
                    <a:pt x="247" y="5"/>
                  </a:lnTo>
                  <a:lnTo>
                    <a:pt x="252" y="10"/>
                  </a:lnTo>
                  <a:lnTo>
                    <a:pt x="256" y="5"/>
                  </a:lnTo>
                  <a:lnTo>
                    <a:pt x="261" y="5"/>
                  </a:lnTo>
                  <a:lnTo>
                    <a:pt x="261" y="5"/>
                  </a:lnTo>
                  <a:lnTo>
                    <a:pt x="26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81" y="15"/>
                  </a:lnTo>
                  <a:lnTo>
                    <a:pt x="290" y="15"/>
                  </a:lnTo>
                  <a:lnTo>
                    <a:pt x="295" y="15"/>
                  </a:lnTo>
                  <a:lnTo>
                    <a:pt x="305" y="24"/>
                  </a:lnTo>
                  <a:lnTo>
                    <a:pt x="314" y="34"/>
                  </a:lnTo>
                  <a:lnTo>
                    <a:pt x="319" y="29"/>
                  </a:lnTo>
                  <a:lnTo>
                    <a:pt x="324" y="29"/>
                  </a:lnTo>
                  <a:lnTo>
                    <a:pt x="329" y="29"/>
                  </a:lnTo>
                  <a:lnTo>
                    <a:pt x="343" y="48"/>
                  </a:lnTo>
                  <a:lnTo>
                    <a:pt x="358" y="63"/>
                  </a:lnTo>
                  <a:lnTo>
                    <a:pt x="363" y="63"/>
                  </a:lnTo>
                  <a:lnTo>
                    <a:pt x="377" y="67"/>
                  </a:lnTo>
                  <a:lnTo>
                    <a:pt x="397" y="82"/>
                  </a:lnTo>
                  <a:lnTo>
                    <a:pt x="411" y="96"/>
                  </a:lnTo>
                  <a:lnTo>
                    <a:pt x="421" y="111"/>
                  </a:lnTo>
                  <a:lnTo>
                    <a:pt x="426" y="106"/>
                  </a:lnTo>
                  <a:lnTo>
                    <a:pt x="430" y="111"/>
                  </a:lnTo>
                  <a:lnTo>
                    <a:pt x="435" y="111"/>
                  </a:lnTo>
                  <a:lnTo>
                    <a:pt x="435" y="111"/>
                  </a:lnTo>
                  <a:lnTo>
                    <a:pt x="459" y="120"/>
                  </a:lnTo>
                  <a:lnTo>
                    <a:pt x="479" y="135"/>
                  </a:lnTo>
                  <a:lnTo>
                    <a:pt x="484" y="135"/>
                  </a:lnTo>
                  <a:lnTo>
                    <a:pt x="484" y="135"/>
                  </a:lnTo>
                  <a:lnTo>
                    <a:pt x="508" y="163"/>
                  </a:lnTo>
                  <a:lnTo>
                    <a:pt x="527" y="192"/>
                  </a:lnTo>
                  <a:lnTo>
                    <a:pt x="517" y="207"/>
                  </a:lnTo>
                  <a:lnTo>
                    <a:pt x="503" y="216"/>
                  </a:lnTo>
                  <a:lnTo>
                    <a:pt x="503" y="216"/>
                  </a:lnTo>
                  <a:lnTo>
                    <a:pt x="498" y="211"/>
                  </a:lnTo>
                  <a:lnTo>
                    <a:pt x="493" y="211"/>
                  </a:lnTo>
                  <a:lnTo>
                    <a:pt x="493" y="211"/>
                  </a:lnTo>
                  <a:lnTo>
                    <a:pt x="488" y="211"/>
                  </a:lnTo>
                  <a:lnTo>
                    <a:pt x="474" y="207"/>
                  </a:lnTo>
                  <a:lnTo>
                    <a:pt x="464" y="197"/>
                  </a:lnTo>
                  <a:lnTo>
                    <a:pt x="455" y="187"/>
                  </a:lnTo>
                  <a:lnTo>
                    <a:pt x="445" y="178"/>
                  </a:lnTo>
                  <a:lnTo>
                    <a:pt x="440" y="178"/>
                  </a:lnTo>
                  <a:lnTo>
                    <a:pt x="435" y="183"/>
                  </a:lnTo>
                  <a:lnTo>
                    <a:pt x="430" y="178"/>
                  </a:lnTo>
                  <a:lnTo>
                    <a:pt x="421" y="173"/>
                  </a:lnTo>
                  <a:lnTo>
                    <a:pt x="421" y="173"/>
                  </a:lnTo>
                  <a:lnTo>
                    <a:pt x="416" y="168"/>
                  </a:lnTo>
                  <a:lnTo>
                    <a:pt x="401" y="149"/>
                  </a:lnTo>
                  <a:lnTo>
                    <a:pt x="401" y="139"/>
                  </a:lnTo>
                  <a:lnTo>
                    <a:pt x="397" y="125"/>
                  </a:lnTo>
                  <a:lnTo>
                    <a:pt x="397" y="120"/>
                  </a:lnTo>
                  <a:lnTo>
                    <a:pt x="397" y="120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87" y="101"/>
                  </a:lnTo>
                  <a:lnTo>
                    <a:pt x="382" y="101"/>
                  </a:lnTo>
                  <a:lnTo>
                    <a:pt x="382" y="101"/>
                  </a:lnTo>
                  <a:lnTo>
                    <a:pt x="377" y="101"/>
                  </a:lnTo>
                  <a:lnTo>
                    <a:pt x="372" y="101"/>
                  </a:lnTo>
                  <a:lnTo>
                    <a:pt x="368" y="96"/>
                  </a:lnTo>
                  <a:lnTo>
                    <a:pt x="358" y="101"/>
                  </a:lnTo>
                  <a:lnTo>
                    <a:pt x="343" y="106"/>
                  </a:lnTo>
                  <a:lnTo>
                    <a:pt x="343" y="106"/>
                  </a:lnTo>
                  <a:lnTo>
                    <a:pt x="343" y="111"/>
                  </a:lnTo>
                  <a:lnTo>
                    <a:pt x="343" y="115"/>
                  </a:lnTo>
                  <a:lnTo>
                    <a:pt x="343" y="120"/>
                  </a:lnTo>
                  <a:lnTo>
                    <a:pt x="334" y="130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29" y="144"/>
                  </a:lnTo>
                  <a:lnTo>
                    <a:pt x="329" y="144"/>
                  </a:lnTo>
                  <a:lnTo>
                    <a:pt x="324" y="149"/>
                  </a:lnTo>
                  <a:lnTo>
                    <a:pt x="324" y="154"/>
                  </a:lnTo>
                  <a:lnTo>
                    <a:pt x="310" y="163"/>
                  </a:lnTo>
                  <a:lnTo>
                    <a:pt x="295" y="173"/>
                  </a:lnTo>
                  <a:lnTo>
                    <a:pt x="290" y="173"/>
                  </a:lnTo>
                  <a:lnTo>
                    <a:pt x="281" y="173"/>
                  </a:lnTo>
                  <a:lnTo>
                    <a:pt x="276" y="178"/>
                  </a:lnTo>
                  <a:lnTo>
                    <a:pt x="252" y="149"/>
                  </a:lnTo>
                  <a:lnTo>
                    <a:pt x="227" y="120"/>
                  </a:lnTo>
                  <a:lnTo>
                    <a:pt x="227" y="115"/>
                  </a:lnTo>
                  <a:lnTo>
                    <a:pt x="227" y="115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32" y="106"/>
                  </a:lnTo>
                  <a:lnTo>
                    <a:pt x="223" y="91"/>
                  </a:lnTo>
                  <a:lnTo>
                    <a:pt x="213" y="77"/>
                  </a:lnTo>
                  <a:lnTo>
                    <a:pt x="208" y="82"/>
                  </a:lnTo>
                  <a:lnTo>
                    <a:pt x="208" y="82"/>
                  </a:lnTo>
                  <a:lnTo>
                    <a:pt x="203" y="82"/>
                  </a:lnTo>
                  <a:lnTo>
                    <a:pt x="198" y="82"/>
                  </a:lnTo>
                  <a:lnTo>
                    <a:pt x="198" y="77"/>
                  </a:lnTo>
                  <a:lnTo>
                    <a:pt x="189" y="77"/>
                  </a:lnTo>
                  <a:lnTo>
                    <a:pt x="184" y="77"/>
                  </a:lnTo>
                  <a:lnTo>
                    <a:pt x="169" y="91"/>
                  </a:lnTo>
                  <a:lnTo>
                    <a:pt x="160" y="106"/>
                  </a:lnTo>
                  <a:lnTo>
                    <a:pt x="155" y="120"/>
                  </a:lnTo>
                  <a:lnTo>
                    <a:pt x="145" y="135"/>
                  </a:lnTo>
                  <a:lnTo>
                    <a:pt x="145" y="139"/>
                  </a:lnTo>
                  <a:lnTo>
                    <a:pt x="136" y="149"/>
                  </a:lnTo>
                  <a:lnTo>
                    <a:pt x="131" y="159"/>
                  </a:lnTo>
                  <a:lnTo>
                    <a:pt x="126" y="173"/>
                  </a:lnTo>
                  <a:lnTo>
                    <a:pt x="131" y="178"/>
                  </a:lnTo>
                  <a:lnTo>
                    <a:pt x="126" y="183"/>
                  </a:lnTo>
                  <a:lnTo>
                    <a:pt x="136" y="202"/>
                  </a:lnTo>
                  <a:lnTo>
                    <a:pt x="145" y="216"/>
                  </a:lnTo>
                  <a:lnTo>
                    <a:pt x="160" y="216"/>
                  </a:lnTo>
                  <a:lnTo>
                    <a:pt x="184" y="211"/>
                  </a:lnTo>
                  <a:lnTo>
                    <a:pt x="184" y="211"/>
                  </a:lnTo>
                  <a:lnTo>
                    <a:pt x="198" y="202"/>
                  </a:lnTo>
                  <a:lnTo>
                    <a:pt x="198" y="207"/>
                  </a:lnTo>
                  <a:lnTo>
                    <a:pt x="203" y="202"/>
                  </a:lnTo>
                  <a:lnTo>
                    <a:pt x="218" y="202"/>
                  </a:lnTo>
                  <a:lnTo>
                    <a:pt x="232" y="197"/>
                  </a:lnTo>
                  <a:lnTo>
                    <a:pt x="256" y="202"/>
                  </a:lnTo>
                  <a:lnTo>
                    <a:pt x="276" y="207"/>
                  </a:lnTo>
                  <a:lnTo>
                    <a:pt x="300" y="211"/>
                  </a:lnTo>
                  <a:lnTo>
                    <a:pt x="300" y="211"/>
                  </a:lnTo>
                  <a:lnTo>
                    <a:pt x="300" y="207"/>
                  </a:lnTo>
                  <a:lnTo>
                    <a:pt x="310" y="221"/>
                  </a:lnTo>
                  <a:lnTo>
                    <a:pt x="319" y="211"/>
                  </a:lnTo>
                  <a:lnTo>
                    <a:pt x="324" y="221"/>
                  </a:lnTo>
                  <a:lnTo>
                    <a:pt x="329" y="226"/>
                  </a:lnTo>
                  <a:lnTo>
                    <a:pt x="339" y="245"/>
                  </a:lnTo>
                  <a:lnTo>
                    <a:pt x="343" y="259"/>
                  </a:lnTo>
                  <a:lnTo>
                    <a:pt x="334" y="269"/>
                  </a:lnTo>
                  <a:lnTo>
                    <a:pt x="324" y="279"/>
                  </a:lnTo>
                  <a:lnTo>
                    <a:pt x="300" y="298"/>
                  </a:lnTo>
                  <a:lnTo>
                    <a:pt x="295" y="298"/>
                  </a:lnTo>
                  <a:lnTo>
                    <a:pt x="285" y="298"/>
                  </a:lnTo>
                  <a:lnTo>
                    <a:pt x="276" y="302"/>
                  </a:lnTo>
                  <a:lnTo>
                    <a:pt x="266" y="307"/>
                  </a:lnTo>
                  <a:lnTo>
                    <a:pt x="261" y="307"/>
                  </a:lnTo>
                  <a:lnTo>
                    <a:pt x="252" y="312"/>
                  </a:lnTo>
                  <a:lnTo>
                    <a:pt x="252" y="312"/>
                  </a:lnTo>
                  <a:lnTo>
                    <a:pt x="247" y="312"/>
                  </a:lnTo>
                  <a:lnTo>
                    <a:pt x="242" y="312"/>
                  </a:lnTo>
                  <a:lnTo>
                    <a:pt x="237" y="312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27" y="312"/>
                  </a:lnTo>
                  <a:lnTo>
                    <a:pt x="223" y="317"/>
                  </a:lnTo>
                  <a:lnTo>
                    <a:pt x="223" y="312"/>
                  </a:lnTo>
                  <a:lnTo>
                    <a:pt x="218" y="317"/>
                  </a:lnTo>
                  <a:lnTo>
                    <a:pt x="218" y="312"/>
                  </a:lnTo>
                  <a:lnTo>
                    <a:pt x="213" y="312"/>
                  </a:lnTo>
                  <a:lnTo>
                    <a:pt x="213" y="317"/>
                  </a:lnTo>
                  <a:lnTo>
                    <a:pt x="208" y="317"/>
                  </a:lnTo>
                  <a:lnTo>
                    <a:pt x="208" y="317"/>
                  </a:lnTo>
                  <a:lnTo>
                    <a:pt x="203" y="317"/>
                  </a:lnTo>
                  <a:lnTo>
                    <a:pt x="203" y="317"/>
                  </a:lnTo>
                  <a:lnTo>
                    <a:pt x="189" y="322"/>
                  </a:lnTo>
                  <a:lnTo>
                    <a:pt x="179" y="326"/>
                  </a:lnTo>
                  <a:lnTo>
                    <a:pt x="184" y="336"/>
                  </a:lnTo>
                  <a:lnTo>
                    <a:pt x="189" y="346"/>
                  </a:lnTo>
                  <a:lnTo>
                    <a:pt x="189" y="350"/>
                  </a:lnTo>
                  <a:lnTo>
                    <a:pt x="189" y="360"/>
                  </a:lnTo>
                  <a:lnTo>
                    <a:pt x="189" y="365"/>
                  </a:lnTo>
                  <a:lnTo>
                    <a:pt x="194" y="374"/>
                  </a:lnTo>
                  <a:lnTo>
                    <a:pt x="198" y="379"/>
                  </a:lnTo>
                  <a:lnTo>
                    <a:pt x="198" y="384"/>
                  </a:lnTo>
                  <a:lnTo>
                    <a:pt x="198" y="389"/>
                  </a:lnTo>
                  <a:lnTo>
                    <a:pt x="203" y="394"/>
                  </a:lnTo>
                  <a:lnTo>
                    <a:pt x="203" y="398"/>
                  </a:lnTo>
                  <a:lnTo>
                    <a:pt x="203" y="408"/>
                  </a:lnTo>
                  <a:lnTo>
                    <a:pt x="198" y="413"/>
                  </a:lnTo>
                  <a:lnTo>
                    <a:pt x="198" y="413"/>
                  </a:lnTo>
                  <a:lnTo>
                    <a:pt x="213" y="432"/>
                  </a:lnTo>
                  <a:lnTo>
                    <a:pt x="223" y="456"/>
                  </a:lnTo>
                  <a:lnTo>
                    <a:pt x="223" y="461"/>
                  </a:lnTo>
                  <a:lnTo>
                    <a:pt x="223" y="461"/>
                  </a:lnTo>
                  <a:lnTo>
                    <a:pt x="223" y="466"/>
                  </a:lnTo>
                  <a:lnTo>
                    <a:pt x="218" y="466"/>
                  </a:lnTo>
                  <a:lnTo>
                    <a:pt x="223" y="470"/>
                  </a:lnTo>
                  <a:lnTo>
                    <a:pt x="218" y="470"/>
                  </a:lnTo>
                  <a:lnTo>
                    <a:pt x="223" y="480"/>
                  </a:lnTo>
                  <a:lnTo>
                    <a:pt x="232" y="490"/>
                  </a:lnTo>
                  <a:lnTo>
                    <a:pt x="232" y="514"/>
                  </a:lnTo>
                  <a:lnTo>
                    <a:pt x="232" y="538"/>
                  </a:lnTo>
                  <a:lnTo>
                    <a:pt x="227" y="547"/>
                  </a:lnTo>
                  <a:lnTo>
                    <a:pt x="218" y="552"/>
                  </a:lnTo>
                  <a:lnTo>
                    <a:pt x="208" y="552"/>
                  </a:lnTo>
                  <a:lnTo>
                    <a:pt x="203" y="552"/>
                  </a:lnTo>
                  <a:lnTo>
                    <a:pt x="198" y="547"/>
                  </a:lnTo>
                  <a:lnTo>
                    <a:pt x="194" y="538"/>
                  </a:lnTo>
                  <a:lnTo>
                    <a:pt x="184" y="538"/>
                  </a:lnTo>
                  <a:lnTo>
                    <a:pt x="179" y="523"/>
                  </a:lnTo>
                  <a:lnTo>
                    <a:pt x="174" y="509"/>
                  </a:lnTo>
                  <a:lnTo>
                    <a:pt x="169" y="499"/>
                  </a:lnTo>
                  <a:close/>
                  <a:moveTo>
                    <a:pt x="266" y="331"/>
                  </a:moveTo>
                  <a:lnTo>
                    <a:pt x="271" y="326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81" y="331"/>
                  </a:lnTo>
                  <a:lnTo>
                    <a:pt x="281" y="326"/>
                  </a:lnTo>
                  <a:lnTo>
                    <a:pt x="300" y="350"/>
                  </a:lnTo>
                  <a:lnTo>
                    <a:pt x="314" y="379"/>
                  </a:lnTo>
                  <a:lnTo>
                    <a:pt x="314" y="384"/>
                  </a:lnTo>
                  <a:lnTo>
                    <a:pt x="314" y="394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9" y="403"/>
                  </a:lnTo>
                  <a:lnTo>
                    <a:pt x="314" y="403"/>
                  </a:lnTo>
                  <a:lnTo>
                    <a:pt x="310" y="408"/>
                  </a:lnTo>
                  <a:lnTo>
                    <a:pt x="329" y="427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51"/>
                  </a:lnTo>
                  <a:lnTo>
                    <a:pt x="339" y="451"/>
                  </a:lnTo>
                  <a:lnTo>
                    <a:pt x="334" y="451"/>
                  </a:lnTo>
                  <a:lnTo>
                    <a:pt x="343" y="466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53" y="485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63" y="504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14"/>
                  </a:lnTo>
                  <a:lnTo>
                    <a:pt x="363" y="514"/>
                  </a:lnTo>
                  <a:lnTo>
                    <a:pt x="363" y="518"/>
                  </a:lnTo>
                  <a:lnTo>
                    <a:pt x="368" y="523"/>
                  </a:lnTo>
                  <a:lnTo>
                    <a:pt x="363" y="528"/>
                  </a:lnTo>
                  <a:lnTo>
                    <a:pt x="363" y="538"/>
                  </a:lnTo>
                  <a:lnTo>
                    <a:pt x="358" y="542"/>
                  </a:lnTo>
                  <a:lnTo>
                    <a:pt x="348" y="547"/>
                  </a:lnTo>
                  <a:lnTo>
                    <a:pt x="343" y="542"/>
                  </a:lnTo>
                  <a:lnTo>
                    <a:pt x="339" y="538"/>
                  </a:lnTo>
                  <a:lnTo>
                    <a:pt x="334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4" y="538"/>
                  </a:lnTo>
                  <a:lnTo>
                    <a:pt x="319" y="538"/>
                  </a:lnTo>
                  <a:lnTo>
                    <a:pt x="310" y="528"/>
                  </a:lnTo>
                  <a:lnTo>
                    <a:pt x="300" y="514"/>
                  </a:lnTo>
                  <a:lnTo>
                    <a:pt x="295" y="499"/>
                  </a:lnTo>
                  <a:lnTo>
                    <a:pt x="290" y="480"/>
                  </a:lnTo>
                  <a:lnTo>
                    <a:pt x="290" y="480"/>
                  </a:lnTo>
                  <a:lnTo>
                    <a:pt x="285" y="466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46"/>
                  </a:lnTo>
                  <a:lnTo>
                    <a:pt x="276" y="437"/>
                  </a:lnTo>
                  <a:lnTo>
                    <a:pt x="281" y="437"/>
                  </a:lnTo>
                  <a:lnTo>
                    <a:pt x="281" y="437"/>
                  </a:lnTo>
                  <a:lnTo>
                    <a:pt x="281" y="432"/>
                  </a:lnTo>
                  <a:lnTo>
                    <a:pt x="281" y="427"/>
                  </a:lnTo>
                  <a:lnTo>
                    <a:pt x="281" y="427"/>
                  </a:lnTo>
                  <a:lnTo>
                    <a:pt x="281" y="422"/>
                  </a:lnTo>
                  <a:lnTo>
                    <a:pt x="281" y="418"/>
                  </a:lnTo>
                  <a:lnTo>
                    <a:pt x="281" y="418"/>
                  </a:lnTo>
                  <a:lnTo>
                    <a:pt x="285" y="413"/>
                  </a:lnTo>
                  <a:lnTo>
                    <a:pt x="281" y="413"/>
                  </a:lnTo>
                  <a:lnTo>
                    <a:pt x="281" y="413"/>
                  </a:lnTo>
                  <a:lnTo>
                    <a:pt x="276" y="408"/>
                  </a:lnTo>
                  <a:lnTo>
                    <a:pt x="271" y="408"/>
                  </a:lnTo>
                  <a:lnTo>
                    <a:pt x="256" y="389"/>
                  </a:lnTo>
                  <a:lnTo>
                    <a:pt x="256" y="389"/>
                  </a:lnTo>
                  <a:lnTo>
                    <a:pt x="261" y="389"/>
                  </a:lnTo>
                  <a:lnTo>
                    <a:pt x="256" y="379"/>
                  </a:lnTo>
                  <a:lnTo>
                    <a:pt x="252" y="370"/>
                  </a:lnTo>
                  <a:lnTo>
                    <a:pt x="261" y="355"/>
                  </a:lnTo>
                  <a:lnTo>
                    <a:pt x="261" y="341"/>
                  </a:lnTo>
                  <a:lnTo>
                    <a:pt x="266" y="341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6" y="33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57" name="Freeform 73"/>
            <p:cNvSpPr>
              <a:spLocks noEditPoints="1"/>
            </p:cNvSpPr>
            <p:nvPr/>
          </p:nvSpPr>
          <p:spPr bwMode="auto">
            <a:xfrm>
              <a:off x="2333" y="157"/>
              <a:ext cx="284" cy="281"/>
            </a:xfrm>
            <a:custGeom>
              <a:avLst/>
              <a:gdLst/>
              <a:ahLst/>
              <a:cxnLst>
                <a:cxn ang="0">
                  <a:pos x="63" y="450"/>
                </a:cxn>
                <a:cxn ang="0">
                  <a:pos x="5" y="484"/>
                </a:cxn>
                <a:cxn ang="0">
                  <a:pos x="14" y="422"/>
                </a:cxn>
                <a:cxn ang="0">
                  <a:pos x="34" y="383"/>
                </a:cxn>
                <a:cxn ang="0">
                  <a:pos x="512" y="542"/>
                </a:cxn>
                <a:cxn ang="0">
                  <a:pos x="517" y="647"/>
                </a:cxn>
                <a:cxn ang="0">
                  <a:pos x="464" y="652"/>
                </a:cxn>
                <a:cxn ang="0">
                  <a:pos x="454" y="594"/>
                </a:cxn>
                <a:cxn ang="0">
                  <a:pos x="459" y="527"/>
                </a:cxn>
                <a:cxn ang="0">
                  <a:pos x="498" y="450"/>
                </a:cxn>
                <a:cxn ang="0">
                  <a:pos x="464" y="465"/>
                </a:cxn>
                <a:cxn ang="0">
                  <a:pos x="459" y="407"/>
                </a:cxn>
                <a:cxn ang="0">
                  <a:pos x="222" y="484"/>
                </a:cxn>
                <a:cxn ang="0">
                  <a:pos x="232" y="388"/>
                </a:cxn>
                <a:cxn ang="0">
                  <a:pos x="222" y="316"/>
                </a:cxn>
                <a:cxn ang="0">
                  <a:pos x="198" y="316"/>
                </a:cxn>
                <a:cxn ang="0">
                  <a:pos x="140" y="302"/>
                </a:cxn>
                <a:cxn ang="0">
                  <a:pos x="111" y="326"/>
                </a:cxn>
                <a:cxn ang="0">
                  <a:pos x="135" y="263"/>
                </a:cxn>
                <a:cxn ang="0">
                  <a:pos x="145" y="191"/>
                </a:cxn>
                <a:cxn ang="0">
                  <a:pos x="150" y="158"/>
                </a:cxn>
                <a:cxn ang="0">
                  <a:pos x="193" y="105"/>
                </a:cxn>
                <a:cxn ang="0">
                  <a:pos x="222" y="28"/>
                </a:cxn>
                <a:cxn ang="0">
                  <a:pos x="299" y="0"/>
                </a:cxn>
                <a:cxn ang="0">
                  <a:pos x="367" y="24"/>
                </a:cxn>
                <a:cxn ang="0">
                  <a:pos x="454" y="28"/>
                </a:cxn>
                <a:cxn ang="0">
                  <a:pos x="498" y="47"/>
                </a:cxn>
                <a:cxn ang="0">
                  <a:pos x="565" y="129"/>
                </a:cxn>
                <a:cxn ang="0">
                  <a:pos x="648" y="225"/>
                </a:cxn>
                <a:cxn ang="0">
                  <a:pos x="681" y="364"/>
                </a:cxn>
                <a:cxn ang="0">
                  <a:pos x="623" y="297"/>
                </a:cxn>
                <a:cxn ang="0">
                  <a:pos x="585" y="215"/>
                </a:cxn>
                <a:cxn ang="0">
                  <a:pos x="565" y="182"/>
                </a:cxn>
                <a:cxn ang="0">
                  <a:pos x="503" y="211"/>
                </a:cxn>
                <a:cxn ang="0">
                  <a:pos x="430" y="235"/>
                </a:cxn>
                <a:cxn ang="0">
                  <a:pos x="391" y="115"/>
                </a:cxn>
                <a:cxn ang="0">
                  <a:pos x="328" y="100"/>
                </a:cxn>
                <a:cxn ang="0">
                  <a:pos x="246" y="191"/>
                </a:cxn>
                <a:cxn ang="0">
                  <a:pos x="348" y="244"/>
                </a:cxn>
                <a:cxn ang="0">
                  <a:pos x="464" y="307"/>
                </a:cxn>
                <a:cxn ang="0">
                  <a:pos x="382" y="383"/>
                </a:cxn>
                <a:cxn ang="0">
                  <a:pos x="324" y="383"/>
                </a:cxn>
                <a:cxn ang="0">
                  <a:pos x="295" y="374"/>
                </a:cxn>
                <a:cxn ang="0">
                  <a:pos x="256" y="426"/>
                </a:cxn>
                <a:cxn ang="0">
                  <a:pos x="246" y="489"/>
                </a:cxn>
                <a:cxn ang="0">
                  <a:pos x="251" y="575"/>
                </a:cxn>
                <a:cxn ang="0">
                  <a:pos x="193" y="633"/>
                </a:cxn>
                <a:cxn ang="0">
                  <a:pos x="367" y="412"/>
                </a:cxn>
                <a:cxn ang="0">
                  <a:pos x="391" y="513"/>
                </a:cxn>
                <a:cxn ang="0">
                  <a:pos x="396" y="580"/>
                </a:cxn>
                <a:cxn ang="0">
                  <a:pos x="401" y="642"/>
                </a:cxn>
                <a:cxn ang="0">
                  <a:pos x="396" y="690"/>
                </a:cxn>
                <a:cxn ang="0">
                  <a:pos x="348" y="681"/>
                </a:cxn>
                <a:cxn ang="0">
                  <a:pos x="328" y="561"/>
                </a:cxn>
                <a:cxn ang="0">
                  <a:pos x="338" y="527"/>
                </a:cxn>
                <a:cxn ang="0">
                  <a:pos x="324" y="479"/>
                </a:cxn>
                <a:cxn ang="0">
                  <a:pos x="357" y="412"/>
                </a:cxn>
              </a:cxnLst>
              <a:rect l="0" t="0" r="r" b="b"/>
              <a:pathLst>
                <a:path w="710" h="700">
                  <a:moveTo>
                    <a:pt x="82" y="355"/>
                  </a:moveTo>
                  <a:lnTo>
                    <a:pt x="87" y="383"/>
                  </a:lnTo>
                  <a:lnTo>
                    <a:pt x="87" y="407"/>
                  </a:lnTo>
                  <a:lnTo>
                    <a:pt x="87" y="412"/>
                  </a:lnTo>
                  <a:lnTo>
                    <a:pt x="82" y="412"/>
                  </a:lnTo>
                  <a:lnTo>
                    <a:pt x="82" y="417"/>
                  </a:lnTo>
                  <a:lnTo>
                    <a:pt x="72" y="426"/>
                  </a:lnTo>
                  <a:lnTo>
                    <a:pt x="63" y="441"/>
                  </a:lnTo>
                  <a:lnTo>
                    <a:pt x="63" y="450"/>
                  </a:lnTo>
                  <a:lnTo>
                    <a:pt x="67" y="455"/>
                  </a:lnTo>
                  <a:lnTo>
                    <a:pt x="63" y="460"/>
                  </a:lnTo>
                  <a:lnTo>
                    <a:pt x="63" y="465"/>
                  </a:lnTo>
                  <a:lnTo>
                    <a:pt x="63" y="474"/>
                  </a:lnTo>
                  <a:lnTo>
                    <a:pt x="58" y="479"/>
                  </a:lnTo>
                  <a:lnTo>
                    <a:pt x="38" y="494"/>
                  </a:lnTo>
                  <a:lnTo>
                    <a:pt x="14" y="503"/>
                  </a:lnTo>
                  <a:lnTo>
                    <a:pt x="9" y="503"/>
                  </a:lnTo>
                  <a:lnTo>
                    <a:pt x="5" y="484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5" y="450"/>
                  </a:lnTo>
                  <a:lnTo>
                    <a:pt x="5" y="431"/>
                  </a:lnTo>
                  <a:lnTo>
                    <a:pt x="9" y="431"/>
                  </a:lnTo>
                  <a:lnTo>
                    <a:pt x="9" y="431"/>
                  </a:lnTo>
                  <a:lnTo>
                    <a:pt x="14" y="422"/>
                  </a:lnTo>
                  <a:lnTo>
                    <a:pt x="24" y="407"/>
                  </a:lnTo>
                  <a:lnTo>
                    <a:pt x="24" y="407"/>
                  </a:lnTo>
                  <a:lnTo>
                    <a:pt x="24" y="402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3"/>
                  </a:lnTo>
                  <a:lnTo>
                    <a:pt x="34" y="393"/>
                  </a:lnTo>
                  <a:lnTo>
                    <a:pt x="34" y="388"/>
                  </a:lnTo>
                  <a:lnTo>
                    <a:pt x="34" y="383"/>
                  </a:lnTo>
                  <a:lnTo>
                    <a:pt x="34" y="378"/>
                  </a:lnTo>
                  <a:lnTo>
                    <a:pt x="38" y="374"/>
                  </a:lnTo>
                  <a:lnTo>
                    <a:pt x="38" y="374"/>
                  </a:lnTo>
                  <a:lnTo>
                    <a:pt x="82" y="355"/>
                  </a:lnTo>
                  <a:close/>
                  <a:moveTo>
                    <a:pt x="478" y="494"/>
                  </a:moveTo>
                  <a:lnTo>
                    <a:pt x="483" y="494"/>
                  </a:lnTo>
                  <a:lnTo>
                    <a:pt x="493" y="494"/>
                  </a:lnTo>
                  <a:lnTo>
                    <a:pt x="503" y="518"/>
                  </a:lnTo>
                  <a:lnTo>
                    <a:pt x="512" y="542"/>
                  </a:lnTo>
                  <a:lnTo>
                    <a:pt x="522" y="570"/>
                  </a:lnTo>
                  <a:lnTo>
                    <a:pt x="536" y="599"/>
                  </a:lnTo>
                  <a:lnTo>
                    <a:pt x="536" y="604"/>
                  </a:lnTo>
                  <a:lnTo>
                    <a:pt x="536" y="609"/>
                  </a:lnTo>
                  <a:lnTo>
                    <a:pt x="532" y="609"/>
                  </a:lnTo>
                  <a:lnTo>
                    <a:pt x="532" y="623"/>
                  </a:lnTo>
                  <a:lnTo>
                    <a:pt x="532" y="638"/>
                  </a:lnTo>
                  <a:lnTo>
                    <a:pt x="522" y="642"/>
                  </a:lnTo>
                  <a:lnTo>
                    <a:pt x="517" y="647"/>
                  </a:lnTo>
                  <a:lnTo>
                    <a:pt x="503" y="657"/>
                  </a:lnTo>
                  <a:lnTo>
                    <a:pt x="483" y="662"/>
                  </a:lnTo>
                  <a:lnTo>
                    <a:pt x="483" y="662"/>
                  </a:lnTo>
                  <a:lnTo>
                    <a:pt x="478" y="662"/>
                  </a:lnTo>
                  <a:lnTo>
                    <a:pt x="474" y="662"/>
                  </a:lnTo>
                  <a:lnTo>
                    <a:pt x="474" y="657"/>
                  </a:lnTo>
                  <a:lnTo>
                    <a:pt x="474" y="657"/>
                  </a:lnTo>
                  <a:lnTo>
                    <a:pt x="469" y="657"/>
                  </a:lnTo>
                  <a:lnTo>
                    <a:pt x="464" y="652"/>
                  </a:lnTo>
                  <a:lnTo>
                    <a:pt x="459" y="652"/>
                  </a:lnTo>
                  <a:lnTo>
                    <a:pt x="454" y="628"/>
                  </a:lnTo>
                  <a:lnTo>
                    <a:pt x="454" y="623"/>
                  </a:lnTo>
                  <a:lnTo>
                    <a:pt x="459" y="618"/>
                  </a:lnTo>
                  <a:lnTo>
                    <a:pt x="454" y="609"/>
                  </a:lnTo>
                  <a:lnTo>
                    <a:pt x="449" y="599"/>
                  </a:lnTo>
                  <a:lnTo>
                    <a:pt x="449" y="599"/>
                  </a:lnTo>
                  <a:lnTo>
                    <a:pt x="449" y="599"/>
                  </a:lnTo>
                  <a:lnTo>
                    <a:pt x="454" y="594"/>
                  </a:lnTo>
                  <a:lnTo>
                    <a:pt x="454" y="590"/>
                  </a:lnTo>
                  <a:lnTo>
                    <a:pt x="454" y="585"/>
                  </a:lnTo>
                  <a:lnTo>
                    <a:pt x="454" y="585"/>
                  </a:lnTo>
                  <a:lnTo>
                    <a:pt x="459" y="580"/>
                  </a:lnTo>
                  <a:lnTo>
                    <a:pt x="449" y="566"/>
                  </a:lnTo>
                  <a:lnTo>
                    <a:pt x="449" y="561"/>
                  </a:lnTo>
                  <a:lnTo>
                    <a:pt x="454" y="551"/>
                  </a:lnTo>
                  <a:lnTo>
                    <a:pt x="459" y="542"/>
                  </a:lnTo>
                  <a:lnTo>
                    <a:pt x="459" y="527"/>
                  </a:lnTo>
                  <a:lnTo>
                    <a:pt x="459" y="508"/>
                  </a:lnTo>
                  <a:lnTo>
                    <a:pt x="469" y="503"/>
                  </a:lnTo>
                  <a:lnTo>
                    <a:pt x="474" y="498"/>
                  </a:lnTo>
                  <a:lnTo>
                    <a:pt x="478" y="494"/>
                  </a:lnTo>
                  <a:close/>
                  <a:moveTo>
                    <a:pt x="469" y="402"/>
                  </a:moveTo>
                  <a:lnTo>
                    <a:pt x="474" y="407"/>
                  </a:lnTo>
                  <a:lnTo>
                    <a:pt x="483" y="407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3" y="455"/>
                  </a:lnTo>
                  <a:lnTo>
                    <a:pt x="493" y="455"/>
                  </a:lnTo>
                  <a:lnTo>
                    <a:pt x="488" y="460"/>
                  </a:lnTo>
                  <a:lnTo>
                    <a:pt x="488" y="460"/>
                  </a:lnTo>
                  <a:lnTo>
                    <a:pt x="488" y="465"/>
                  </a:lnTo>
                  <a:lnTo>
                    <a:pt x="478" y="465"/>
                  </a:lnTo>
                  <a:lnTo>
                    <a:pt x="469" y="470"/>
                  </a:lnTo>
                  <a:lnTo>
                    <a:pt x="469" y="465"/>
                  </a:lnTo>
                  <a:lnTo>
                    <a:pt x="464" y="465"/>
                  </a:lnTo>
                  <a:lnTo>
                    <a:pt x="459" y="465"/>
                  </a:lnTo>
                  <a:lnTo>
                    <a:pt x="449" y="441"/>
                  </a:lnTo>
                  <a:lnTo>
                    <a:pt x="449" y="436"/>
                  </a:lnTo>
                  <a:lnTo>
                    <a:pt x="449" y="431"/>
                  </a:lnTo>
                  <a:lnTo>
                    <a:pt x="449" y="431"/>
                  </a:lnTo>
                  <a:lnTo>
                    <a:pt x="454" y="431"/>
                  </a:lnTo>
                  <a:lnTo>
                    <a:pt x="454" y="431"/>
                  </a:lnTo>
                  <a:lnTo>
                    <a:pt x="449" y="412"/>
                  </a:lnTo>
                  <a:lnTo>
                    <a:pt x="459" y="407"/>
                  </a:lnTo>
                  <a:lnTo>
                    <a:pt x="469" y="402"/>
                  </a:lnTo>
                  <a:close/>
                  <a:moveTo>
                    <a:pt x="183" y="575"/>
                  </a:moveTo>
                  <a:lnTo>
                    <a:pt x="179" y="561"/>
                  </a:lnTo>
                  <a:lnTo>
                    <a:pt x="183" y="542"/>
                  </a:lnTo>
                  <a:lnTo>
                    <a:pt x="193" y="532"/>
                  </a:lnTo>
                  <a:lnTo>
                    <a:pt x="198" y="518"/>
                  </a:lnTo>
                  <a:lnTo>
                    <a:pt x="212" y="503"/>
                  </a:lnTo>
                  <a:lnTo>
                    <a:pt x="222" y="484"/>
                  </a:lnTo>
                  <a:lnTo>
                    <a:pt x="222" y="484"/>
                  </a:lnTo>
                  <a:lnTo>
                    <a:pt x="227" y="479"/>
                  </a:lnTo>
                  <a:lnTo>
                    <a:pt x="232" y="470"/>
                  </a:lnTo>
                  <a:lnTo>
                    <a:pt x="241" y="460"/>
                  </a:lnTo>
                  <a:lnTo>
                    <a:pt x="232" y="436"/>
                  </a:lnTo>
                  <a:lnTo>
                    <a:pt x="237" y="436"/>
                  </a:lnTo>
                  <a:lnTo>
                    <a:pt x="237" y="436"/>
                  </a:lnTo>
                  <a:lnTo>
                    <a:pt x="232" y="417"/>
                  </a:lnTo>
                  <a:lnTo>
                    <a:pt x="232" y="398"/>
                  </a:lnTo>
                  <a:lnTo>
                    <a:pt x="232" y="388"/>
                  </a:lnTo>
                  <a:lnTo>
                    <a:pt x="237" y="383"/>
                  </a:lnTo>
                  <a:lnTo>
                    <a:pt x="237" y="378"/>
                  </a:lnTo>
                  <a:lnTo>
                    <a:pt x="237" y="374"/>
                  </a:lnTo>
                  <a:lnTo>
                    <a:pt x="241" y="369"/>
                  </a:lnTo>
                  <a:lnTo>
                    <a:pt x="241" y="369"/>
                  </a:lnTo>
                  <a:lnTo>
                    <a:pt x="237" y="359"/>
                  </a:lnTo>
                  <a:lnTo>
                    <a:pt x="232" y="350"/>
                  </a:lnTo>
                  <a:lnTo>
                    <a:pt x="227" y="335"/>
                  </a:lnTo>
                  <a:lnTo>
                    <a:pt x="222" y="316"/>
                  </a:lnTo>
                  <a:lnTo>
                    <a:pt x="212" y="321"/>
                  </a:lnTo>
                  <a:lnTo>
                    <a:pt x="212" y="316"/>
                  </a:lnTo>
                  <a:lnTo>
                    <a:pt x="212" y="316"/>
                  </a:lnTo>
                  <a:lnTo>
                    <a:pt x="203" y="316"/>
                  </a:lnTo>
                  <a:lnTo>
                    <a:pt x="203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3" y="311"/>
                  </a:lnTo>
                  <a:lnTo>
                    <a:pt x="193" y="311"/>
                  </a:lnTo>
                  <a:lnTo>
                    <a:pt x="188" y="311"/>
                  </a:lnTo>
                  <a:lnTo>
                    <a:pt x="183" y="307"/>
                  </a:lnTo>
                  <a:lnTo>
                    <a:pt x="174" y="297"/>
                  </a:lnTo>
                  <a:lnTo>
                    <a:pt x="169" y="302"/>
                  </a:lnTo>
                  <a:lnTo>
                    <a:pt x="164" y="297"/>
                  </a:lnTo>
                  <a:lnTo>
                    <a:pt x="164" y="297"/>
                  </a:lnTo>
                  <a:lnTo>
                    <a:pt x="140" y="302"/>
                  </a:lnTo>
                  <a:lnTo>
                    <a:pt x="140" y="302"/>
                  </a:lnTo>
                  <a:lnTo>
                    <a:pt x="145" y="307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11"/>
                  </a:lnTo>
                  <a:lnTo>
                    <a:pt x="140" y="316"/>
                  </a:lnTo>
                  <a:lnTo>
                    <a:pt x="130" y="326"/>
                  </a:lnTo>
                  <a:lnTo>
                    <a:pt x="116" y="335"/>
                  </a:lnTo>
                  <a:lnTo>
                    <a:pt x="111" y="326"/>
                  </a:lnTo>
                  <a:lnTo>
                    <a:pt x="106" y="321"/>
                  </a:lnTo>
                  <a:lnTo>
                    <a:pt x="111" y="316"/>
                  </a:lnTo>
                  <a:lnTo>
                    <a:pt x="111" y="311"/>
                  </a:lnTo>
                  <a:lnTo>
                    <a:pt x="111" y="311"/>
                  </a:lnTo>
                  <a:lnTo>
                    <a:pt x="116" y="302"/>
                  </a:lnTo>
                  <a:lnTo>
                    <a:pt x="121" y="287"/>
                  </a:lnTo>
                  <a:lnTo>
                    <a:pt x="130" y="278"/>
                  </a:lnTo>
                  <a:lnTo>
                    <a:pt x="135" y="268"/>
                  </a:lnTo>
                  <a:lnTo>
                    <a:pt x="135" y="263"/>
                  </a:lnTo>
                  <a:lnTo>
                    <a:pt x="140" y="259"/>
                  </a:lnTo>
                  <a:lnTo>
                    <a:pt x="130" y="244"/>
                  </a:lnTo>
                  <a:lnTo>
                    <a:pt x="135" y="230"/>
                  </a:lnTo>
                  <a:lnTo>
                    <a:pt x="130" y="215"/>
                  </a:lnTo>
                  <a:lnTo>
                    <a:pt x="135" y="211"/>
                  </a:lnTo>
                  <a:lnTo>
                    <a:pt x="140" y="211"/>
                  </a:lnTo>
                  <a:lnTo>
                    <a:pt x="140" y="206"/>
                  </a:lnTo>
                  <a:lnTo>
                    <a:pt x="140" y="201"/>
                  </a:lnTo>
                  <a:lnTo>
                    <a:pt x="145" y="191"/>
                  </a:lnTo>
                  <a:lnTo>
                    <a:pt x="145" y="182"/>
                  </a:lnTo>
                  <a:lnTo>
                    <a:pt x="150" y="182"/>
                  </a:lnTo>
                  <a:lnTo>
                    <a:pt x="150" y="182"/>
                  </a:lnTo>
                  <a:lnTo>
                    <a:pt x="150" y="177"/>
                  </a:lnTo>
                  <a:lnTo>
                    <a:pt x="150" y="177"/>
                  </a:lnTo>
                  <a:lnTo>
                    <a:pt x="150" y="172"/>
                  </a:lnTo>
                  <a:lnTo>
                    <a:pt x="154" y="172"/>
                  </a:lnTo>
                  <a:lnTo>
                    <a:pt x="150" y="163"/>
                  </a:lnTo>
                  <a:lnTo>
                    <a:pt x="150" y="158"/>
                  </a:lnTo>
                  <a:lnTo>
                    <a:pt x="154" y="148"/>
                  </a:lnTo>
                  <a:lnTo>
                    <a:pt x="154" y="143"/>
                  </a:lnTo>
                  <a:lnTo>
                    <a:pt x="159" y="139"/>
                  </a:lnTo>
                  <a:lnTo>
                    <a:pt x="159" y="134"/>
                  </a:lnTo>
                  <a:lnTo>
                    <a:pt x="179" y="129"/>
                  </a:lnTo>
                  <a:lnTo>
                    <a:pt x="188" y="119"/>
                  </a:lnTo>
                  <a:lnTo>
                    <a:pt x="193" y="119"/>
                  </a:lnTo>
                  <a:lnTo>
                    <a:pt x="193" y="119"/>
                  </a:lnTo>
                  <a:lnTo>
                    <a:pt x="193" y="105"/>
                  </a:lnTo>
                  <a:lnTo>
                    <a:pt x="193" y="95"/>
                  </a:lnTo>
                  <a:lnTo>
                    <a:pt x="193" y="95"/>
                  </a:lnTo>
                  <a:lnTo>
                    <a:pt x="193" y="91"/>
                  </a:lnTo>
                  <a:lnTo>
                    <a:pt x="203" y="86"/>
                  </a:lnTo>
                  <a:lnTo>
                    <a:pt x="208" y="76"/>
                  </a:lnTo>
                  <a:lnTo>
                    <a:pt x="212" y="67"/>
                  </a:lnTo>
                  <a:lnTo>
                    <a:pt x="217" y="57"/>
                  </a:lnTo>
                  <a:lnTo>
                    <a:pt x="217" y="43"/>
                  </a:lnTo>
                  <a:lnTo>
                    <a:pt x="222" y="28"/>
                  </a:lnTo>
                  <a:lnTo>
                    <a:pt x="222" y="24"/>
                  </a:lnTo>
                  <a:lnTo>
                    <a:pt x="227" y="19"/>
                  </a:lnTo>
                  <a:lnTo>
                    <a:pt x="237" y="14"/>
                  </a:lnTo>
                  <a:lnTo>
                    <a:pt x="251" y="4"/>
                  </a:lnTo>
                  <a:lnTo>
                    <a:pt x="270" y="0"/>
                  </a:lnTo>
                  <a:lnTo>
                    <a:pt x="280" y="4"/>
                  </a:lnTo>
                  <a:lnTo>
                    <a:pt x="290" y="0"/>
                  </a:lnTo>
                  <a:lnTo>
                    <a:pt x="299" y="0"/>
                  </a:lnTo>
                  <a:lnTo>
                    <a:pt x="299" y="0"/>
                  </a:lnTo>
                  <a:lnTo>
                    <a:pt x="304" y="0"/>
                  </a:lnTo>
                  <a:lnTo>
                    <a:pt x="324" y="4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48" y="9"/>
                  </a:lnTo>
                  <a:lnTo>
                    <a:pt x="348" y="14"/>
                  </a:lnTo>
                  <a:lnTo>
                    <a:pt x="353" y="14"/>
                  </a:lnTo>
                  <a:lnTo>
                    <a:pt x="362" y="19"/>
                  </a:lnTo>
                  <a:lnTo>
                    <a:pt x="367" y="24"/>
                  </a:lnTo>
                  <a:lnTo>
                    <a:pt x="377" y="28"/>
                  </a:lnTo>
                  <a:lnTo>
                    <a:pt x="386" y="28"/>
                  </a:lnTo>
                  <a:lnTo>
                    <a:pt x="396" y="24"/>
                  </a:lnTo>
                  <a:lnTo>
                    <a:pt x="411" y="19"/>
                  </a:lnTo>
                  <a:lnTo>
                    <a:pt x="420" y="24"/>
                  </a:lnTo>
                  <a:lnTo>
                    <a:pt x="435" y="19"/>
                  </a:lnTo>
                  <a:lnTo>
                    <a:pt x="444" y="19"/>
                  </a:lnTo>
                  <a:lnTo>
                    <a:pt x="454" y="24"/>
                  </a:lnTo>
                  <a:lnTo>
                    <a:pt x="454" y="28"/>
                  </a:lnTo>
                  <a:lnTo>
                    <a:pt x="459" y="28"/>
                  </a:lnTo>
                  <a:lnTo>
                    <a:pt x="469" y="28"/>
                  </a:lnTo>
                  <a:lnTo>
                    <a:pt x="469" y="28"/>
                  </a:lnTo>
                  <a:lnTo>
                    <a:pt x="474" y="33"/>
                  </a:lnTo>
                  <a:lnTo>
                    <a:pt x="483" y="38"/>
                  </a:lnTo>
                  <a:lnTo>
                    <a:pt x="483" y="38"/>
                  </a:lnTo>
                  <a:lnTo>
                    <a:pt x="488" y="38"/>
                  </a:lnTo>
                  <a:lnTo>
                    <a:pt x="493" y="47"/>
                  </a:lnTo>
                  <a:lnTo>
                    <a:pt x="498" y="47"/>
                  </a:lnTo>
                  <a:lnTo>
                    <a:pt x="507" y="52"/>
                  </a:lnTo>
                  <a:lnTo>
                    <a:pt x="512" y="67"/>
                  </a:lnTo>
                  <a:lnTo>
                    <a:pt x="522" y="81"/>
                  </a:lnTo>
                  <a:lnTo>
                    <a:pt x="532" y="76"/>
                  </a:lnTo>
                  <a:lnTo>
                    <a:pt x="536" y="76"/>
                  </a:lnTo>
                  <a:lnTo>
                    <a:pt x="536" y="81"/>
                  </a:lnTo>
                  <a:lnTo>
                    <a:pt x="551" y="110"/>
                  </a:lnTo>
                  <a:lnTo>
                    <a:pt x="561" y="134"/>
                  </a:lnTo>
                  <a:lnTo>
                    <a:pt x="565" y="129"/>
                  </a:lnTo>
                  <a:lnTo>
                    <a:pt x="585" y="143"/>
                  </a:lnTo>
                  <a:lnTo>
                    <a:pt x="599" y="163"/>
                  </a:lnTo>
                  <a:lnTo>
                    <a:pt x="614" y="187"/>
                  </a:lnTo>
                  <a:lnTo>
                    <a:pt x="619" y="211"/>
                  </a:lnTo>
                  <a:lnTo>
                    <a:pt x="628" y="206"/>
                  </a:lnTo>
                  <a:lnTo>
                    <a:pt x="633" y="211"/>
                  </a:lnTo>
                  <a:lnTo>
                    <a:pt x="633" y="215"/>
                  </a:lnTo>
                  <a:lnTo>
                    <a:pt x="638" y="215"/>
                  </a:lnTo>
                  <a:lnTo>
                    <a:pt x="648" y="225"/>
                  </a:lnTo>
                  <a:lnTo>
                    <a:pt x="662" y="235"/>
                  </a:lnTo>
                  <a:lnTo>
                    <a:pt x="672" y="244"/>
                  </a:lnTo>
                  <a:lnTo>
                    <a:pt x="677" y="259"/>
                  </a:lnTo>
                  <a:lnTo>
                    <a:pt x="681" y="263"/>
                  </a:lnTo>
                  <a:lnTo>
                    <a:pt x="686" y="263"/>
                  </a:lnTo>
                  <a:lnTo>
                    <a:pt x="701" y="307"/>
                  </a:lnTo>
                  <a:lnTo>
                    <a:pt x="710" y="345"/>
                  </a:lnTo>
                  <a:lnTo>
                    <a:pt x="696" y="355"/>
                  </a:lnTo>
                  <a:lnTo>
                    <a:pt x="681" y="364"/>
                  </a:lnTo>
                  <a:lnTo>
                    <a:pt x="677" y="364"/>
                  </a:lnTo>
                  <a:lnTo>
                    <a:pt x="672" y="359"/>
                  </a:lnTo>
                  <a:lnTo>
                    <a:pt x="672" y="355"/>
                  </a:lnTo>
                  <a:lnTo>
                    <a:pt x="667" y="355"/>
                  </a:lnTo>
                  <a:lnTo>
                    <a:pt x="662" y="355"/>
                  </a:lnTo>
                  <a:lnTo>
                    <a:pt x="648" y="340"/>
                  </a:lnTo>
                  <a:lnTo>
                    <a:pt x="633" y="326"/>
                  </a:lnTo>
                  <a:lnTo>
                    <a:pt x="628" y="311"/>
                  </a:lnTo>
                  <a:lnTo>
                    <a:pt x="623" y="297"/>
                  </a:lnTo>
                  <a:lnTo>
                    <a:pt x="614" y="297"/>
                  </a:lnTo>
                  <a:lnTo>
                    <a:pt x="609" y="297"/>
                  </a:lnTo>
                  <a:lnTo>
                    <a:pt x="604" y="287"/>
                  </a:lnTo>
                  <a:lnTo>
                    <a:pt x="599" y="283"/>
                  </a:lnTo>
                  <a:lnTo>
                    <a:pt x="594" y="278"/>
                  </a:lnTo>
                  <a:lnTo>
                    <a:pt x="590" y="278"/>
                  </a:lnTo>
                  <a:lnTo>
                    <a:pt x="580" y="249"/>
                  </a:lnTo>
                  <a:lnTo>
                    <a:pt x="585" y="235"/>
                  </a:lnTo>
                  <a:lnTo>
                    <a:pt x="585" y="215"/>
                  </a:lnTo>
                  <a:lnTo>
                    <a:pt x="585" y="215"/>
                  </a:lnTo>
                  <a:lnTo>
                    <a:pt x="585" y="211"/>
                  </a:lnTo>
                  <a:lnTo>
                    <a:pt x="585" y="206"/>
                  </a:lnTo>
                  <a:lnTo>
                    <a:pt x="590" y="206"/>
                  </a:lnTo>
                  <a:lnTo>
                    <a:pt x="580" y="187"/>
                  </a:lnTo>
                  <a:lnTo>
                    <a:pt x="580" y="187"/>
                  </a:lnTo>
                  <a:lnTo>
                    <a:pt x="575" y="187"/>
                  </a:lnTo>
                  <a:lnTo>
                    <a:pt x="570" y="182"/>
                  </a:lnTo>
                  <a:lnTo>
                    <a:pt x="565" y="182"/>
                  </a:lnTo>
                  <a:lnTo>
                    <a:pt x="561" y="177"/>
                  </a:lnTo>
                  <a:lnTo>
                    <a:pt x="546" y="177"/>
                  </a:lnTo>
                  <a:lnTo>
                    <a:pt x="532" y="177"/>
                  </a:lnTo>
                  <a:lnTo>
                    <a:pt x="527" y="177"/>
                  </a:lnTo>
                  <a:lnTo>
                    <a:pt x="527" y="182"/>
                  </a:lnTo>
                  <a:lnTo>
                    <a:pt x="527" y="187"/>
                  </a:lnTo>
                  <a:lnTo>
                    <a:pt x="522" y="196"/>
                  </a:lnTo>
                  <a:lnTo>
                    <a:pt x="507" y="201"/>
                  </a:lnTo>
                  <a:lnTo>
                    <a:pt x="503" y="211"/>
                  </a:lnTo>
                  <a:lnTo>
                    <a:pt x="498" y="215"/>
                  </a:lnTo>
                  <a:lnTo>
                    <a:pt x="498" y="215"/>
                  </a:lnTo>
                  <a:lnTo>
                    <a:pt x="493" y="220"/>
                  </a:lnTo>
                  <a:lnTo>
                    <a:pt x="493" y="220"/>
                  </a:lnTo>
                  <a:lnTo>
                    <a:pt x="488" y="230"/>
                  </a:lnTo>
                  <a:lnTo>
                    <a:pt x="469" y="235"/>
                  </a:lnTo>
                  <a:lnTo>
                    <a:pt x="449" y="239"/>
                  </a:lnTo>
                  <a:lnTo>
                    <a:pt x="440" y="239"/>
                  </a:lnTo>
                  <a:lnTo>
                    <a:pt x="430" y="235"/>
                  </a:lnTo>
                  <a:lnTo>
                    <a:pt x="425" y="235"/>
                  </a:lnTo>
                  <a:lnTo>
                    <a:pt x="406" y="196"/>
                  </a:lnTo>
                  <a:lnTo>
                    <a:pt x="386" y="153"/>
                  </a:lnTo>
                  <a:lnTo>
                    <a:pt x="391" y="148"/>
                  </a:lnTo>
                  <a:lnTo>
                    <a:pt x="391" y="143"/>
                  </a:lnTo>
                  <a:lnTo>
                    <a:pt x="391" y="139"/>
                  </a:lnTo>
                  <a:lnTo>
                    <a:pt x="391" y="139"/>
                  </a:lnTo>
                  <a:lnTo>
                    <a:pt x="396" y="139"/>
                  </a:lnTo>
                  <a:lnTo>
                    <a:pt x="391" y="115"/>
                  </a:lnTo>
                  <a:lnTo>
                    <a:pt x="382" y="95"/>
                  </a:lnTo>
                  <a:lnTo>
                    <a:pt x="382" y="100"/>
                  </a:lnTo>
                  <a:lnTo>
                    <a:pt x="377" y="100"/>
                  </a:lnTo>
                  <a:lnTo>
                    <a:pt x="377" y="95"/>
                  </a:lnTo>
                  <a:lnTo>
                    <a:pt x="367" y="95"/>
                  </a:lnTo>
                  <a:lnTo>
                    <a:pt x="367" y="91"/>
                  </a:lnTo>
                  <a:lnTo>
                    <a:pt x="357" y="91"/>
                  </a:lnTo>
                  <a:lnTo>
                    <a:pt x="348" y="86"/>
                  </a:lnTo>
                  <a:lnTo>
                    <a:pt x="328" y="100"/>
                  </a:lnTo>
                  <a:lnTo>
                    <a:pt x="314" y="110"/>
                  </a:lnTo>
                  <a:lnTo>
                    <a:pt x="304" y="124"/>
                  </a:lnTo>
                  <a:lnTo>
                    <a:pt x="290" y="139"/>
                  </a:lnTo>
                  <a:lnTo>
                    <a:pt x="280" y="143"/>
                  </a:lnTo>
                  <a:lnTo>
                    <a:pt x="270" y="153"/>
                  </a:lnTo>
                  <a:lnTo>
                    <a:pt x="261" y="163"/>
                  </a:lnTo>
                  <a:lnTo>
                    <a:pt x="251" y="177"/>
                  </a:lnTo>
                  <a:lnTo>
                    <a:pt x="251" y="187"/>
                  </a:lnTo>
                  <a:lnTo>
                    <a:pt x="246" y="191"/>
                  </a:lnTo>
                  <a:lnTo>
                    <a:pt x="251" y="211"/>
                  </a:lnTo>
                  <a:lnTo>
                    <a:pt x="256" y="235"/>
                  </a:lnTo>
                  <a:lnTo>
                    <a:pt x="275" y="239"/>
                  </a:lnTo>
                  <a:lnTo>
                    <a:pt x="299" y="244"/>
                  </a:lnTo>
                  <a:lnTo>
                    <a:pt x="304" y="249"/>
                  </a:lnTo>
                  <a:lnTo>
                    <a:pt x="324" y="239"/>
                  </a:lnTo>
                  <a:lnTo>
                    <a:pt x="324" y="244"/>
                  </a:lnTo>
                  <a:lnTo>
                    <a:pt x="328" y="239"/>
                  </a:lnTo>
                  <a:lnTo>
                    <a:pt x="348" y="244"/>
                  </a:lnTo>
                  <a:lnTo>
                    <a:pt x="362" y="244"/>
                  </a:lnTo>
                  <a:lnTo>
                    <a:pt x="391" y="254"/>
                  </a:lnTo>
                  <a:lnTo>
                    <a:pt x="411" y="273"/>
                  </a:lnTo>
                  <a:lnTo>
                    <a:pt x="435" y="287"/>
                  </a:lnTo>
                  <a:lnTo>
                    <a:pt x="440" y="283"/>
                  </a:lnTo>
                  <a:lnTo>
                    <a:pt x="440" y="283"/>
                  </a:lnTo>
                  <a:lnTo>
                    <a:pt x="449" y="297"/>
                  </a:lnTo>
                  <a:lnTo>
                    <a:pt x="459" y="292"/>
                  </a:lnTo>
                  <a:lnTo>
                    <a:pt x="464" y="307"/>
                  </a:lnTo>
                  <a:lnTo>
                    <a:pt x="469" y="316"/>
                  </a:lnTo>
                  <a:lnTo>
                    <a:pt x="474" y="335"/>
                  </a:lnTo>
                  <a:lnTo>
                    <a:pt x="474" y="359"/>
                  </a:lnTo>
                  <a:lnTo>
                    <a:pt x="454" y="364"/>
                  </a:lnTo>
                  <a:lnTo>
                    <a:pt x="444" y="374"/>
                  </a:lnTo>
                  <a:lnTo>
                    <a:pt x="411" y="388"/>
                  </a:lnTo>
                  <a:lnTo>
                    <a:pt x="401" y="383"/>
                  </a:lnTo>
                  <a:lnTo>
                    <a:pt x="391" y="378"/>
                  </a:lnTo>
                  <a:lnTo>
                    <a:pt x="382" y="383"/>
                  </a:lnTo>
                  <a:lnTo>
                    <a:pt x="367" y="388"/>
                  </a:lnTo>
                  <a:lnTo>
                    <a:pt x="357" y="388"/>
                  </a:lnTo>
                  <a:lnTo>
                    <a:pt x="348" y="383"/>
                  </a:lnTo>
                  <a:lnTo>
                    <a:pt x="348" y="383"/>
                  </a:lnTo>
                  <a:lnTo>
                    <a:pt x="338" y="383"/>
                  </a:lnTo>
                  <a:lnTo>
                    <a:pt x="333" y="383"/>
                  </a:lnTo>
                  <a:lnTo>
                    <a:pt x="328" y="383"/>
                  </a:lnTo>
                  <a:lnTo>
                    <a:pt x="324" y="383"/>
                  </a:lnTo>
                  <a:lnTo>
                    <a:pt x="324" y="383"/>
                  </a:lnTo>
                  <a:lnTo>
                    <a:pt x="319" y="378"/>
                  </a:lnTo>
                  <a:lnTo>
                    <a:pt x="309" y="378"/>
                  </a:lnTo>
                  <a:lnTo>
                    <a:pt x="309" y="378"/>
                  </a:lnTo>
                  <a:lnTo>
                    <a:pt x="304" y="378"/>
                  </a:lnTo>
                  <a:lnTo>
                    <a:pt x="304" y="374"/>
                  </a:lnTo>
                  <a:lnTo>
                    <a:pt x="299" y="374"/>
                  </a:lnTo>
                  <a:lnTo>
                    <a:pt x="299" y="374"/>
                  </a:lnTo>
                  <a:lnTo>
                    <a:pt x="295" y="374"/>
                  </a:lnTo>
                  <a:lnTo>
                    <a:pt x="295" y="374"/>
                  </a:lnTo>
                  <a:lnTo>
                    <a:pt x="290" y="374"/>
                  </a:lnTo>
                  <a:lnTo>
                    <a:pt x="285" y="374"/>
                  </a:lnTo>
                  <a:lnTo>
                    <a:pt x="270" y="374"/>
                  </a:lnTo>
                  <a:lnTo>
                    <a:pt x="251" y="378"/>
                  </a:lnTo>
                  <a:lnTo>
                    <a:pt x="256" y="388"/>
                  </a:lnTo>
                  <a:lnTo>
                    <a:pt x="261" y="402"/>
                  </a:lnTo>
                  <a:lnTo>
                    <a:pt x="256" y="412"/>
                  </a:lnTo>
                  <a:lnTo>
                    <a:pt x="251" y="422"/>
                  </a:lnTo>
                  <a:lnTo>
                    <a:pt x="256" y="426"/>
                  </a:lnTo>
                  <a:lnTo>
                    <a:pt x="251" y="436"/>
                  </a:lnTo>
                  <a:lnTo>
                    <a:pt x="256" y="450"/>
                  </a:lnTo>
                  <a:lnTo>
                    <a:pt x="256" y="455"/>
                  </a:lnTo>
                  <a:lnTo>
                    <a:pt x="256" y="460"/>
                  </a:lnTo>
                  <a:lnTo>
                    <a:pt x="256" y="465"/>
                  </a:lnTo>
                  <a:lnTo>
                    <a:pt x="251" y="474"/>
                  </a:lnTo>
                  <a:lnTo>
                    <a:pt x="251" y="484"/>
                  </a:lnTo>
                  <a:lnTo>
                    <a:pt x="246" y="484"/>
                  </a:lnTo>
                  <a:lnTo>
                    <a:pt x="246" y="489"/>
                  </a:lnTo>
                  <a:lnTo>
                    <a:pt x="256" y="518"/>
                  </a:lnTo>
                  <a:lnTo>
                    <a:pt x="261" y="546"/>
                  </a:lnTo>
                  <a:lnTo>
                    <a:pt x="256" y="546"/>
                  </a:lnTo>
                  <a:lnTo>
                    <a:pt x="256" y="551"/>
                  </a:lnTo>
                  <a:lnTo>
                    <a:pt x="251" y="556"/>
                  </a:lnTo>
                  <a:lnTo>
                    <a:pt x="251" y="556"/>
                  </a:lnTo>
                  <a:lnTo>
                    <a:pt x="251" y="561"/>
                  </a:lnTo>
                  <a:lnTo>
                    <a:pt x="251" y="561"/>
                  </a:lnTo>
                  <a:lnTo>
                    <a:pt x="251" y="575"/>
                  </a:lnTo>
                  <a:lnTo>
                    <a:pt x="256" y="590"/>
                  </a:lnTo>
                  <a:lnTo>
                    <a:pt x="251" y="618"/>
                  </a:lnTo>
                  <a:lnTo>
                    <a:pt x="241" y="647"/>
                  </a:lnTo>
                  <a:lnTo>
                    <a:pt x="227" y="652"/>
                  </a:lnTo>
                  <a:lnTo>
                    <a:pt x="217" y="657"/>
                  </a:lnTo>
                  <a:lnTo>
                    <a:pt x="208" y="657"/>
                  </a:lnTo>
                  <a:lnTo>
                    <a:pt x="203" y="647"/>
                  </a:lnTo>
                  <a:lnTo>
                    <a:pt x="198" y="642"/>
                  </a:lnTo>
                  <a:lnTo>
                    <a:pt x="193" y="633"/>
                  </a:lnTo>
                  <a:lnTo>
                    <a:pt x="188" y="633"/>
                  </a:lnTo>
                  <a:lnTo>
                    <a:pt x="183" y="623"/>
                  </a:lnTo>
                  <a:lnTo>
                    <a:pt x="183" y="618"/>
                  </a:lnTo>
                  <a:lnTo>
                    <a:pt x="183" y="609"/>
                  </a:lnTo>
                  <a:lnTo>
                    <a:pt x="183" y="590"/>
                  </a:lnTo>
                  <a:lnTo>
                    <a:pt x="183" y="575"/>
                  </a:lnTo>
                  <a:close/>
                  <a:moveTo>
                    <a:pt x="357" y="412"/>
                  </a:moveTo>
                  <a:lnTo>
                    <a:pt x="362" y="412"/>
                  </a:lnTo>
                  <a:lnTo>
                    <a:pt x="367" y="412"/>
                  </a:lnTo>
                  <a:lnTo>
                    <a:pt x="372" y="412"/>
                  </a:lnTo>
                  <a:lnTo>
                    <a:pt x="372" y="417"/>
                  </a:lnTo>
                  <a:lnTo>
                    <a:pt x="372" y="417"/>
                  </a:lnTo>
                  <a:lnTo>
                    <a:pt x="386" y="450"/>
                  </a:lnTo>
                  <a:lnTo>
                    <a:pt x="396" y="484"/>
                  </a:lnTo>
                  <a:lnTo>
                    <a:pt x="391" y="494"/>
                  </a:lnTo>
                  <a:lnTo>
                    <a:pt x="391" y="508"/>
                  </a:lnTo>
                  <a:lnTo>
                    <a:pt x="391" y="508"/>
                  </a:lnTo>
                  <a:lnTo>
                    <a:pt x="391" y="513"/>
                  </a:lnTo>
                  <a:lnTo>
                    <a:pt x="391" y="513"/>
                  </a:lnTo>
                  <a:lnTo>
                    <a:pt x="391" y="513"/>
                  </a:lnTo>
                  <a:lnTo>
                    <a:pt x="386" y="518"/>
                  </a:lnTo>
                  <a:lnTo>
                    <a:pt x="382" y="522"/>
                  </a:lnTo>
                  <a:lnTo>
                    <a:pt x="391" y="551"/>
                  </a:lnTo>
                  <a:lnTo>
                    <a:pt x="396" y="575"/>
                  </a:lnTo>
                  <a:lnTo>
                    <a:pt x="396" y="575"/>
                  </a:lnTo>
                  <a:lnTo>
                    <a:pt x="396" y="580"/>
                  </a:lnTo>
                  <a:lnTo>
                    <a:pt x="396" y="580"/>
                  </a:lnTo>
                  <a:lnTo>
                    <a:pt x="396" y="580"/>
                  </a:lnTo>
                  <a:lnTo>
                    <a:pt x="391" y="580"/>
                  </a:lnTo>
                  <a:lnTo>
                    <a:pt x="401" y="599"/>
                  </a:lnTo>
                  <a:lnTo>
                    <a:pt x="406" y="618"/>
                  </a:lnTo>
                  <a:lnTo>
                    <a:pt x="401" y="623"/>
                  </a:lnTo>
                  <a:lnTo>
                    <a:pt x="406" y="628"/>
                  </a:lnTo>
                  <a:lnTo>
                    <a:pt x="406" y="638"/>
                  </a:lnTo>
                  <a:lnTo>
                    <a:pt x="401" y="638"/>
                  </a:lnTo>
                  <a:lnTo>
                    <a:pt x="401" y="642"/>
                  </a:lnTo>
                  <a:lnTo>
                    <a:pt x="406" y="652"/>
                  </a:lnTo>
                  <a:lnTo>
                    <a:pt x="406" y="657"/>
                  </a:lnTo>
                  <a:lnTo>
                    <a:pt x="406" y="662"/>
                  </a:lnTo>
                  <a:lnTo>
                    <a:pt x="406" y="662"/>
                  </a:lnTo>
                  <a:lnTo>
                    <a:pt x="401" y="666"/>
                  </a:lnTo>
                  <a:lnTo>
                    <a:pt x="401" y="671"/>
                  </a:lnTo>
                  <a:lnTo>
                    <a:pt x="401" y="676"/>
                  </a:lnTo>
                  <a:lnTo>
                    <a:pt x="401" y="681"/>
                  </a:lnTo>
                  <a:lnTo>
                    <a:pt x="396" y="690"/>
                  </a:lnTo>
                  <a:lnTo>
                    <a:pt x="386" y="695"/>
                  </a:lnTo>
                  <a:lnTo>
                    <a:pt x="377" y="700"/>
                  </a:lnTo>
                  <a:lnTo>
                    <a:pt x="372" y="690"/>
                  </a:lnTo>
                  <a:lnTo>
                    <a:pt x="367" y="686"/>
                  </a:lnTo>
                  <a:lnTo>
                    <a:pt x="357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48" y="681"/>
                  </a:lnTo>
                  <a:lnTo>
                    <a:pt x="343" y="681"/>
                  </a:lnTo>
                  <a:lnTo>
                    <a:pt x="338" y="662"/>
                  </a:lnTo>
                  <a:lnTo>
                    <a:pt x="328" y="642"/>
                  </a:lnTo>
                  <a:lnTo>
                    <a:pt x="328" y="618"/>
                  </a:lnTo>
                  <a:lnTo>
                    <a:pt x="328" y="599"/>
                  </a:lnTo>
                  <a:lnTo>
                    <a:pt x="328" y="594"/>
                  </a:lnTo>
                  <a:lnTo>
                    <a:pt x="328" y="580"/>
                  </a:lnTo>
                  <a:lnTo>
                    <a:pt x="324" y="561"/>
                  </a:lnTo>
                  <a:lnTo>
                    <a:pt x="328" y="561"/>
                  </a:lnTo>
                  <a:lnTo>
                    <a:pt x="328" y="561"/>
                  </a:lnTo>
                  <a:lnTo>
                    <a:pt x="328" y="551"/>
                  </a:lnTo>
                  <a:lnTo>
                    <a:pt x="328" y="546"/>
                  </a:lnTo>
                  <a:lnTo>
                    <a:pt x="333" y="542"/>
                  </a:lnTo>
                  <a:lnTo>
                    <a:pt x="333" y="542"/>
                  </a:lnTo>
                  <a:lnTo>
                    <a:pt x="338" y="537"/>
                  </a:lnTo>
                  <a:lnTo>
                    <a:pt x="338" y="537"/>
                  </a:lnTo>
                  <a:lnTo>
                    <a:pt x="338" y="532"/>
                  </a:lnTo>
                  <a:lnTo>
                    <a:pt x="338" y="527"/>
                  </a:lnTo>
                  <a:lnTo>
                    <a:pt x="343" y="522"/>
                  </a:lnTo>
                  <a:lnTo>
                    <a:pt x="343" y="518"/>
                  </a:lnTo>
                  <a:lnTo>
                    <a:pt x="348" y="518"/>
                  </a:lnTo>
                  <a:lnTo>
                    <a:pt x="343" y="513"/>
                  </a:lnTo>
                  <a:lnTo>
                    <a:pt x="343" y="513"/>
                  </a:lnTo>
                  <a:lnTo>
                    <a:pt x="338" y="508"/>
                  </a:lnTo>
                  <a:lnTo>
                    <a:pt x="333" y="508"/>
                  </a:lnTo>
                  <a:lnTo>
                    <a:pt x="324" y="479"/>
                  </a:lnTo>
                  <a:lnTo>
                    <a:pt x="324" y="479"/>
                  </a:lnTo>
                  <a:lnTo>
                    <a:pt x="328" y="474"/>
                  </a:lnTo>
                  <a:lnTo>
                    <a:pt x="324" y="465"/>
                  </a:lnTo>
                  <a:lnTo>
                    <a:pt x="324" y="455"/>
                  </a:lnTo>
                  <a:lnTo>
                    <a:pt x="338" y="441"/>
                  </a:lnTo>
                  <a:lnTo>
                    <a:pt x="348" y="426"/>
                  </a:lnTo>
                  <a:lnTo>
                    <a:pt x="353" y="422"/>
                  </a:lnTo>
                  <a:lnTo>
                    <a:pt x="357" y="422"/>
                  </a:lnTo>
                  <a:lnTo>
                    <a:pt x="357" y="417"/>
                  </a:lnTo>
                  <a:lnTo>
                    <a:pt x="357" y="41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58" name="Freeform 74"/>
            <p:cNvSpPr>
              <a:spLocks noEditPoints="1"/>
            </p:cNvSpPr>
            <p:nvPr/>
          </p:nvSpPr>
          <p:spPr bwMode="auto">
            <a:xfrm>
              <a:off x="2880" y="184"/>
              <a:ext cx="186" cy="206"/>
            </a:xfrm>
            <a:custGeom>
              <a:avLst/>
              <a:gdLst/>
              <a:ahLst/>
              <a:cxnLst>
                <a:cxn ang="0">
                  <a:pos x="420" y="407"/>
                </a:cxn>
                <a:cxn ang="0">
                  <a:pos x="440" y="465"/>
                </a:cxn>
                <a:cxn ang="0">
                  <a:pos x="464" y="417"/>
                </a:cxn>
                <a:cxn ang="0">
                  <a:pos x="459" y="383"/>
                </a:cxn>
                <a:cxn ang="0">
                  <a:pos x="435" y="340"/>
                </a:cxn>
                <a:cxn ang="0">
                  <a:pos x="48" y="379"/>
                </a:cxn>
                <a:cxn ang="0">
                  <a:pos x="63" y="436"/>
                </a:cxn>
                <a:cxn ang="0">
                  <a:pos x="82" y="431"/>
                </a:cxn>
                <a:cxn ang="0">
                  <a:pos x="106" y="398"/>
                </a:cxn>
                <a:cxn ang="0">
                  <a:pos x="121" y="359"/>
                </a:cxn>
                <a:cxn ang="0">
                  <a:pos x="140" y="259"/>
                </a:cxn>
                <a:cxn ang="0">
                  <a:pos x="125" y="302"/>
                </a:cxn>
                <a:cxn ang="0">
                  <a:pos x="154" y="283"/>
                </a:cxn>
                <a:cxn ang="0">
                  <a:pos x="309" y="441"/>
                </a:cxn>
                <a:cxn ang="0">
                  <a:pos x="290" y="364"/>
                </a:cxn>
                <a:cxn ang="0">
                  <a:pos x="319" y="311"/>
                </a:cxn>
                <a:cxn ang="0">
                  <a:pos x="353" y="278"/>
                </a:cxn>
                <a:cxn ang="0">
                  <a:pos x="367" y="278"/>
                </a:cxn>
                <a:cxn ang="0">
                  <a:pos x="396" y="273"/>
                </a:cxn>
                <a:cxn ang="0">
                  <a:pos x="411" y="307"/>
                </a:cxn>
                <a:cxn ang="0">
                  <a:pos x="425" y="283"/>
                </a:cxn>
                <a:cxn ang="0">
                  <a:pos x="440" y="225"/>
                </a:cxn>
                <a:cxn ang="0">
                  <a:pos x="440" y="196"/>
                </a:cxn>
                <a:cxn ang="0">
                  <a:pos x="449" y="168"/>
                </a:cxn>
                <a:cxn ang="0">
                  <a:pos x="435" y="124"/>
                </a:cxn>
                <a:cxn ang="0">
                  <a:pos x="435" y="67"/>
                </a:cxn>
                <a:cxn ang="0">
                  <a:pos x="372" y="24"/>
                </a:cxn>
                <a:cxn ang="0">
                  <a:pos x="328" y="24"/>
                </a:cxn>
                <a:cxn ang="0">
                  <a:pos x="275" y="4"/>
                </a:cxn>
                <a:cxn ang="0">
                  <a:pos x="241" y="4"/>
                </a:cxn>
                <a:cxn ang="0">
                  <a:pos x="183" y="28"/>
                </a:cxn>
                <a:cxn ang="0">
                  <a:pos x="96" y="81"/>
                </a:cxn>
                <a:cxn ang="0">
                  <a:pos x="0" y="148"/>
                </a:cxn>
                <a:cxn ang="0">
                  <a:pos x="43" y="163"/>
                </a:cxn>
                <a:cxn ang="0">
                  <a:pos x="101" y="139"/>
                </a:cxn>
                <a:cxn ang="0">
                  <a:pos x="130" y="86"/>
                </a:cxn>
                <a:cxn ang="0">
                  <a:pos x="179" y="86"/>
                </a:cxn>
                <a:cxn ang="0">
                  <a:pos x="188" y="120"/>
                </a:cxn>
                <a:cxn ang="0">
                  <a:pos x="232" y="153"/>
                </a:cxn>
                <a:cxn ang="0">
                  <a:pos x="290" y="81"/>
                </a:cxn>
                <a:cxn ang="0">
                  <a:pos x="328" y="72"/>
                </a:cxn>
                <a:cxn ang="0">
                  <a:pos x="372" y="168"/>
                </a:cxn>
                <a:cxn ang="0">
                  <a:pos x="299" y="187"/>
                </a:cxn>
                <a:cxn ang="0">
                  <a:pos x="208" y="187"/>
                </a:cxn>
                <a:cxn ang="0">
                  <a:pos x="174" y="235"/>
                </a:cxn>
                <a:cxn ang="0">
                  <a:pos x="241" y="283"/>
                </a:cxn>
                <a:cxn ang="0">
                  <a:pos x="270" y="288"/>
                </a:cxn>
                <a:cxn ang="0">
                  <a:pos x="285" y="292"/>
                </a:cxn>
                <a:cxn ang="0">
                  <a:pos x="295" y="340"/>
                </a:cxn>
                <a:cxn ang="0">
                  <a:pos x="280" y="383"/>
                </a:cxn>
                <a:cxn ang="0">
                  <a:pos x="256" y="431"/>
                </a:cxn>
                <a:cxn ang="0">
                  <a:pos x="256" y="513"/>
                </a:cxn>
                <a:cxn ang="0">
                  <a:pos x="227" y="302"/>
                </a:cxn>
                <a:cxn ang="0">
                  <a:pos x="179" y="345"/>
                </a:cxn>
                <a:cxn ang="0">
                  <a:pos x="159" y="383"/>
                </a:cxn>
                <a:cxn ang="0">
                  <a:pos x="130" y="427"/>
                </a:cxn>
                <a:cxn ang="0">
                  <a:pos x="121" y="455"/>
                </a:cxn>
                <a:cxn ang="0">
                  <a:pos x="130" y="494"/>
                </a:cxn>
                <a:cxn ang="0">
                  <a:pos x="154" y="489"/>
                </a:cxn>
                <a:cxn ang="0">
                  <a:pos x="203" y="412"/>
                </a:cxn>
                <a:cxn ang="0">
                  <a:pos x="208" y="388"/>
                </a:cxn>
                <a:cxn ang="0">
                  <a:pos x="212" y="369"/>
                </a:cxn>
                <a:cxn ang="0">
                  <a:pos x="227" y="307"/>
                </a:cxn>
              </a:cxnLst>
              <a:rect l="0" t="0" r="r" b="b"/>
              <a:pathLst>
                <a:path w="464" h="513">
                  <a:moveTo>
                    <a:pt x="435" y="340"/>
                  </a:moveTo>
                  <a:lnTo>
                    <a:pt x="425" y="359"/>
                  </a:lnTo>
                  <a:lnTo>
                    <a:pt x="415" y="374"/>
                  </a:lnTo>
                  <a:lnTo>
                    <a:pt x="415" y="379"/>
                  </a:lnTo>
                  <a:lnTo>
                    <a:pt x="415" y="379"/>
                  </a:lnTo>
                  <a:lnTo>
                    <a:pt x="420" y="383"/>
                  </a:lnTo>
                  <a:lnTo>
                    <a:pt x="420" y="393"/>
                  </a:lnTo>
                  <a:lnTo>
                    <a:pt x="420" y="407"/>
                  </a:lnTo>
                  <a:lnTo>
                    <a:pt x="420" y="412"/>
                  </a:lnTo>
                  <a:lnTo>
                    <a:pt x="415" y="417"/>
                  </a:lnTo>
                  <a:lnTo>
                    <a:pt x="415" y="417"/>
                  </a:lnTo>
                  <a:lnTo>
                    <a:pt x="415" y="422"/>
                  </a:lnTo>
                  <a:lnTo>
                    <a:pt x="415" y="427"/>
                  </a:lnTo>
                  <a:lnTo>
                    <a:pt x="415" y="436"/>
                  </a:lnTo>
                  <a:lnTo>
                    <a:pt x="425" y="451"/>
                  </a:lnTo>
                  <a:lnTo>
                    <a:pt x="440" y="465"/>
                  </a:lnTo>
                  <a:lnTo>
                    <a:pt x="444" y="465"/>
                  </a:lnTo>
                  <a:lnTo>
                    <a:pt x="449" y="455"/>
                  </a:lnTo>
                  <a:lnTo>
                    <a:pt x="459" y="446"/>
                  </a:lnTo>
                  <a:lnTo>
                    <a:pt x="459" y="441"/>
                  </a:lnTo>
                  <a:lnTo>
                    <a:pt x="459" y="441"/>
                  </a:lnTo>
                  <a:lnTo>
                    <a:pt x="459" y="441"/>
                  </a:lnTo>
                  <a:lnTo>
                    <a:pt x="459" y="427"/>
                  </a:lnTo>
                  <a:lnTo>
                    <a:pt x="464" y="417"/>
                  </a:lnTo>
                  <a:lnTo>
                    <a:pt x="464" y="417"/>
                  </a:lnTo>
                  <a:lnTo>
                    <a:pt x="464" y="412"/>
                  </a:lnTo>
                  <a:lnTo>
                    <a:pt x="464" y="403"/>
                  </a:lnTo>
                  <a:lnTo>
                    <a:pt x="459" y="393"/>
                  </a:lnTo>
                  <a:lnTo>
                    <a:pt x="459" y="393"/>
                  </a:lnTo>
                  <a:lnTo>
                    <a:pt x="459" y="388"/>
                  </a:lnTo>
                  <a:lnTo>
                    <a:pt x="459" y="388"/>
                  </a:lnTo>
                  <a:lnTo>
                    <a:pt x="459" y="383"/>
                  </a:lnTo>
                  <a:lnTo>
                    <a:pt x="459" y="383"/>
                  </a:lnTo>
                  <a:lnTo>
                    <a:pt x="459" y="379"/>
                  </a:lnTo>
                  <a:lnTo>
                    <a:pt x="459" y="374"/>
                  </a:lnTo>
                  <a:lnTo>
                    <a:pt x="459" y="374"/>
                  </a:lnTo>
                  <a:lnTo>
                    <a:pt x="459" y="369"/>
                  </a:lnTo>
                  <a:lnTo>
                    <a:pt x="459" y="369"/>
                  </a:lnTo>
                  <a:lnTo>
                    <a:pt x="459" y="364"/>
                  </a:lnTo>
                  <a:lnTo>
                    <a:pt x="435" y="340"/>
                  </a:lnTo>
                  <a:close/>
                  <a:moveTo>
                    <a:pt x="121" y="321"/>
                  </a:moveTo>
                  <a:lnTo>
                    <a:pt x="111" y="316"/>
                  </a:lnTo>
                  <a:lnTo>
                    <a:pt x="106" y="316"/>
                  </a:lnTo>
                  <a:lnTo>
                    <a:pt x="92" y="331"/>
                  </a:lnTo>
                  <a:lnTo>
                    <a:pt x="82" y="345"/>
                  </a:lnTo>
                  <a:lnTo>
                    <a:pt x="67" y="359"/>
                  </a:lnTo>
                  <a:lnTo>
                    <a:pt x="48" y="374"/>
                  </a:lnTo>
                  <a:lnTo>
                    <a:pt x="48" y="379"/>
                  </a:lnTo>
                  <a:lnTo>
                    <a:pt x="43" y="383"/>
                  </a:lnTo>
                  <a:lnTo>
                    <a:pt x="43" y="383"/>
                  </a:lnTo>
                  <a:lnTo>
                    <a:pt x="43" y="393"/>
                  </a:lnTo>
                  <a:lnTo>
                    <a:pt x="38" y="407"/>
                  </a:lnTo>
                  <a:lnTo>
                    <a:pt x="43" y="412"/>
                  </a:lnTo>
                  <a:lnTo>
                    <a:pt x="48" y="412"/>
                  </a:lnTo>
                  <a:lnTo>
                    <a:pt x="53" y="427"/>
                  </a:lnTo>
                  <a:lnTo>
                    <a:pt x="63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72" y="436"/>
                  </a:lnTo>
                  <a:lnTo>
                    <a:pt x="72" y="436"/>
                  </a:lnTo>
                  <a:lnTo>
                    <a:pt x="72" y="436"/>
                  </a:lnTo>
                  <a:lnTo>
                    <a:pt x="77" y="436"/>
                  </a:lnTo>
                  <a:lnTo>
                    <a:pt x="82" y="431"/>
                  </a:lnTo>
                  <a:lnTo>
                    <a:pt x="82" y="431"/>
                  </a:lnTo>
                  <a:lnTo>
                    <a:pt x="96" y="422"/>
                  </a:lnTo>
                  <a:lnTo>
                    <a:pt x="96" y="417"/>
                  </a:lnTo>
                  <a:lnTo>
                    <a:pt x="96" y="412"/>
                  </a:lnTo>
                  <a:lnTo>
                    <a:pt x="101" y="407"/>
                  </a:lnTo>
                  <a:lnTo>
                    <a:pt x="106" y="403"/>
                  </a:lnTo>
                  <a:lnTo>
                    <a:pt x="106" y="403"/>
                  </a:lnTo>
                  <a:lnTo>
                    <a:pt x="106" y="403"/>
                  </a:lnTo>
                  <a:lnTo>
                    <a:pt x="106" y="398"/>
                  </a:lnTo>
                  <a:lnTo>
                    <a:pt x="106" y="393"/>
                  </a:lnTo>
                  <a:lnTo>
                    <a:pt x="106" y="388"/>
                  </a:lnTo>
                  <a:lnTo>
                    <a:pt x="106" y="388"/>
                  </a:lnTo>
                  <a:lnTo>
                    <a:pt x="106" y="388"/>
                  </a:lnTo>
                  <a:lnTo>
                    <a:pt x="116" y="379"/>
                  </a:lnTo>
                  <a:lnTo>
                    <a:pt x="116" y="374"/>
                  </a:lnTo>
                  <a:lnTo>
                    <a:pt x="116" y="369"/>
                  </a:lnTo>
                  <a:lnTo>
                    <a:pt x="121" y="359"/>
                  </a:lnTo>
                  <a:lnTo>
                    <a:pt x="121" y="345"/>
                  </a:lnTo>
                  <a:lnTo>
                    <a:pt x="125" y="335"/>
                  </a:lnTo>
                  <a:lnTo>
                    <a:pt x="121" y="331"/>
                  </a:lnTo>
                  <a:lnTo>
                    <a:pt x="121" y="326"/>
                  </a:lnTo>
                  <a:lnTo>
                    <a:pt x="121" y="321"/>
                  </a:lnTo>
                  <a:close/>
                  <a:moveTo>
                    <a:pt x="154" y="259"/>
                  </a:moveTo>
                  <a:lnTo>
                    <a:pt x="145" y="259"/>
                  </a:lnTo>
                  <a:lnTo>
                    <a:pt x="140" y="259"/>
                  </a:lnTo>
                  <a:lnTo>
                    <a:pt x="116" y="283"/>
                  </a:lnTo>
                  <a:lnTo>
                    <a:pt x="121" y="283"/>
                  </a:lnTo>
                  <a:lnTo>
                    <a:pt x="121" y="288"/>
                  </a:lnTo>
                  <a:lnTo>
                    <a:pt x="121" y="292"/>
                  </a:lnTo>
                  <a:lnTo>
                    <a:pt x="121" y="292"/>
                  </a:lnTo>
                  <a:lnTo>
                    <a:pt x="121" y="292"/>
                  </a:lnTo>
                  <a:lnTo>
                    <a:pt x="121" y="297"/>
                  </a:lnTo>
                  <a:lnTo>
                    <a:pt x="125" y="302"/>
                  </a:lnTo>
                  <a:lnTo>
                    <a:pt x="130" y="302"/>
                  </a:lnTo>
                  <a:lnTo>
                    <a:pt x="135" y="302"/>
                  </a:lnTo>
                  <a:lnTo>
                    <a:pt x="135" y="302"/>
                  </a:lnTo>
                  <a:lnTo>
                    <a:pt x="140" y="307"/>
                  </a:lnTo>
                  <a:lnTo>
                    <a:pt x="154" y="292"/>
                  </a:lnTo>
                  <a:lnTo>
                    <a:pt x="154" y="288"/>
                  </a:lnTo>
                  <a:lnTo>
                    <a:pt x="154" y="288"/>
                  </a:lnTo>
                  <a:lnTo>
                    <a:pt x="154" y="283"/>
                  </a:lnTo>
                  <a:lnTo>
                    <a:pt x="154" y="283"/>
                  </a:lnTo>
                  <a:lnTo>
                    <a:pt x="154" y="283"/>
                  </a:lnTo>
                  <a:lnTo>
                    <a:pt x="164" y="273"/>
                  </a:lnTo>
                  <a:lnTo>
                    <a:pt x="159" y="268"/>
                  </a:lnTo>
                  <a:lnTo>
                    <a:pt x="154" y="259"/>
                  </a:lnTo>
                  <a:close/>
                  <a:moveTo>
                    <a:pt x="299" y="465"/>
                  </a:moveTo>
                  <a:lnTo>
                    <a:pt x="304" y="451"/>
                  </a:lnTo>
                  <a:lnTo>
                    <a:pt x="309" y="441"/>
                  </a:lnTo>
                  <a:lnTo>
                    <a:pt x="309" y="431"/>
                  </a:lnTo>
                  <a:lnTo>
                    <a:pt x="304" y="417"/>
                  </a:lnTo>
                  <a:lnTo>
                    <a:pt x="299" y="403"/>
                  </a:lnTo>
                  <a:lnTo>
                    <a:pt x="299" y="388"/>
                  </a:lnTo>
                  <a:lnTo>
                    <a:pt x="299" y="388"/>
                  </a:lnTo>
                  <a:lnTo>
                    <a:pt x="295" y="383"/>
                  </a:lnTo>
                  <a:lnTo>
                    <a:pt x="295" y="374"/>
                  </a:lnTo>
                  <a:lnTo>
                    <a:pt x="290" y="364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314" y="335"/>
                  </a:lnTo>
                  <a:lnTo>
                    <a:pt x="319" y="321"/>
                  </a:lnTo>
                  <a:lnTo>
                    <a:pt x="319" y="321"/>
                  </a:lnTo>
                  <a:lnTo>
                    <a:pt x="324" y="311"/>
                  </a:lnTo>
                  <a:lnTo>
                    <a:pt x="319" y="311"/>
                  </a:lnTo>
                  <a:lnTo>
                    <a:pt x="319" y="307"/>
                  </a:lnTo>
                  <a:lnTo>
                    <a:pt x="319" y="302"/>
                  </a:lnTo>
                  <a:lnTo>
                    <a:pt x="319" y="302"/>
                  </a:lnTo>
                  <a:lnTo>
                    <a:pt x="328" y="297"/>
                  </a:lnTo>
                  <a:lnTo>
                    <a:pt x="333" y="292"/>
                  </a:lnTo>
                  <a:lnTo>
                    <a:pt x="343" y="283"/>
                  </a:lnTo>
                  <a:lnTo>
                    <a:pt x="353" y="273"/>
                  </a:lnTo>
                  <a:lnTo>
                    <a:pt x="353" y="278"/>
                  </a:lnTo>
                  <a:lnTo>
                    <a:pt x="357" y="273"/>
                  </a:lnTo>
                  <a:lnTo>
                    <a:pt x="357" y="273"/>
                  </a:lnTo>
                  <a:lnTo>
                    <a:pt x="362" y="278"/>
                  </a:lnTo>
                  <a:lnTo>
                    <a:pt x="362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72" y="278"/>
                  </a:lnTo>
                  <a:lnTo>
                    <a:pt x="377" y="278"/>
                  </a:lnTo>
                  <a:lnTo>
                    <a:pt x="382" y="278"/>
                  </a:lnTo>
                  <a:lnTo>
                    <a:pt x="386" y="273"/>
                  </a:lnTo>
                  <a:lnTo>
                    <a:pt x="391" y="278"/>
                  </a:lnTo>
                  <a:lnTo>
                    <a:pt x="396" y="278"/>
                  </a:lnTo>
                  <a:lnTo>
                    <a:pt x="396" y="273"/>
                  </a:lnTo>
                  <a:lnTo>
                    <a:pt x="411" y="283"/>
                  </a:lnTo>
                  <a:lnTo>
                    <a:pt x="411" y="288"/>
                  </a:lnTo>
                  <a:lnTo>
                    <a:pt x="406" y="288"/>
                  </a:lnTo>
                  <a:lnTo>
                    <a:pt x="411" y="288"/>
                  </a:lnTo>
                  <a:lnTo>
                    <a:pt x="411" y="292"/>
                  </a:lnTo>
                  <a:lnTo>
                    <a:pt x="406" y="292"/>
                  </a:lnTo>
                  <a:lnTo>
                    <a:pt x="406" y="297"/>
                  </a:lnTo>
                  <a:lnTo>
                    <a:pt x="411" y="307"/>
                  </a:lnTo>
                  <a:lnTo>
                    <a:pt x="415" y="316"/>
                  </a:lnTo>
                  <a:lnTo>
                    <a:pt x="425" y="311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02"/>
                  </a:lnTo>
                  <a:lnTo>
                    <a:pt x="430" y="302"/>
                  </a:lnTo>
                  <a:lnTo>
                    <a:pt x="425" y="292"/>
                  </a:lnTo>
                  <a:lnTo>
                    <a:pt x="425" y="283"/>
                  </a:lnTo>
                  <a:lnTo>
                    <a:pt x="425" y="273"/>
                  </a:lnTo>
                  <a:lnTo>
                    <a:pt x="425" y="264"/>
                  </a:lnTo>
                  <a:lnTo>
                    <a:pt x="425" y="259"/>
                  </a:lnTo>
                  <a:lnTo>
                    <a:pt x="425" y="254"/>
                  </a:lnTo>
                  <a:lnTo>
                    <a:pt x="435" y="244"/>
                  </a:lnTo>
                  <a:lnTo>
                    <a:pt x="435" y="240"/>
                  </a:lnTo>
                  <a:lnTo>
                    <a:pt x="440" y="230"/>
                  </a:lnTo>
                  <a:lnTo>
                    <a:pt x="440" y="225"/>
                  </a:lnTo>
                  <a:lnTo>
                    <a:pt x="440" y="220"/>
                  </a:lnTo>
                  <a:lnTo>
                    <a:pt x="440" y="220"/>
                  </a:lnTo>
                  <a:lnTo>
                    <a:pt x="440" y="216"/>
                  </a:lnTo>
                  <a:lnTo>
                    <a:pt x="440" y="206"/>
                  </a:lnTo>
                  <a:lnTo>
                    <a:pt x="444" y="201"/>
                  </a:lnTo>
                  <a:lnTo>
                    <a:pt x="440" y="201"/>
                  </a:lnTo>
                  <a:lnTo>
                    <a:pt x="440" y="196"/>
                  </a:lnTo>
                  <a:lnTo>
                    <a:pt x="440" y="196"/>
                  </a:lnTo>
                  <a:lnTo>
                    <a:pt x="440" y="196"/>
                  </a:lnTo>
                  <a:lnTo>
                    <a:pt x="440" y="192"/>
                  </a:lnTo>
                  <a:lnTo>
                    <a:pt x="440" y="192"/>
                  </a:lnTo>
                  <a:lnTo>
                    <a:pt x="444" y="187"/>
                  </a:lnTo>
                  <a:lnTo>
                    <a:pt x="444" y="182"/>
                  </a:lnTo>
                  <a:lnTo>
                    <a:pt x="449" y="177"/>
                  </a:lnTo>
                  <a:lnTo>
                    <a:pt x="449" y="168"/>
                  </a:lnTo>
                  <a:lnTo>
                    <a:pt x="449" y="168"/>
                  </a:lnTo>
                  <a:lnTo>
                    <a:pt x="449" y="163"/>
                  </a:lnTo>
                  <a:lnTo>
                    <a:pt x="435" y="153"/>
                  </a:lnTo>
                  <a:lnTo>
                    <a:pt x="430" y="144"/>
                  </a:lnTo>
                  <a:lnTo>
                    <a:pt x="430" y="144"/>
                  </a:lnTo>
                  <a:lnTo>
                    <a:pt x="430" y="144"/>
                  </a:lnTo>
                  <a:lnTo>
                    <a:pt x="435" y="134"/>
                  </a:lnTo>
                  <a:lnTo>
                    <a:pt x="435" y="124"/>
                  </a:lnTo>
                  <a:lnTo>
                    <a:pt x="435" y="124"/>
                  </a:lnTo>
                  <a:lnTo>
                    <a:pt x="435" y="124"/>
                  </a:lnTo>
                  <a:lnTo>
                    <a:pt x="435" y="115"/>
                  </a:lnTo>
                  <a:lnTo>
                    <a:pt x="430" y="110"/>
                  </a:lnTo>
                  <a:lnTo>
                    <a:pt x="430" y="100"/>
                  </a:lnTo>
                  <a:lnTo>
                    <a:pt x="430" y="96"/>
                  </a:lnTo>
                  <a:lnTo>
                    <a:pt x="435" y="81"/>
                  </a:lnTo>
                  <a:lnTo>
                    <a:pt x="435" y="72"/>
                  </a:lnTo>
                  <a:lnTo>
                    <a:pt x="435" y="67"/>
                  </a:lnTo>
                  <a:lnTo>
                    <a:pt x="435" y="67"/>
                  </a:lnTo>
                  <a:lnTo>
                    <a:pt x="420" y="48"/>
                  </a:lnTo>
                  <a:lnTo>
                    <a:pt x="406" y="38"/>
                  </a:lnTo>
                  <a:lnTo>
                    <a:pt x="401" y="33"/>
                  </a:lnTo>
                  <a:lnTo>
                    <a:pt x="391" y="28"/>
                  </a:lnTo>
                  <a:lnTo>
                    <a:pt x="391" y="28"/>
                  </a:lnTo>
                  <a:lnTo>
                    <a:pt x="386" y="28"/>
                  </a:lnTo>
                  <a:lnTo>
                    <a:pt x="372" y="24"/>
                  </a:lnTo>
                  <a:lnTo>
                    <a:pt x="362" y="28"/>
                  </a:lnTo>
                  <a:lnTo>
                    <a:pt x="357" y="28"/>
                  </a:lnTo>
                  <a:lnTo>
                    <a:pt x="353" y="24"/>
                  </a:lnTo>
                  <a:lnTo>
                    <a:pt x="353" y="24"/>
                  </a:lnTo>
                  <a:lnTo>
                    <a:pt x="353" y="24"/>
                  </a:lnTo>
                  <a:lnTo>
                    <a:pt x="343" y="24"/>
                  </a:lnTo>
                  <a:lnTo>
                    <a:pt x="333" y="24"/>
                  </a:lnTo>
                  <a:lnTo>
                    <a:pt x="328" y="24"/>
                  </a:lnTo>
                  <a:lnTo>
                    <a:pt x="324" y="24"/>
                  </a:lnTo>
                  <a:lnTo>
                    <a:pt x="314" y="19"/>
                  </a:lnTo>
                  <a:lnTo>
                    <a:pt x="309" y="9"/>
                  </a:lnTo>
                  <a:lnTo>
                    <a:pt x="299" y="9"/>
                  </a:lnTo>
                  <a:lnTo>
                    <a:pt x="290" y="4"/>
                  </a:lnTo>
                  <a:lnTo>
                    <a:pt x="285" y="0"/>
                  </a:lnTo>
                  <a:lnTo>
                    <a:pt x="275" y="0"/>
                  </a:lnTo>
                  <a:lnTo>
                    <a:pt x="275" y="4"/>
                  </a:lnTo>
                  <a:lnTo>
                    <a:pt x="27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56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46" y="0"/>
                  </a:lnTo>
                  <a:lnTo>
                    <a:pt x="241" y="4"/>
                  </a:lnTo>
                  <a:lnTo>
                    <a:pt x="237" y="4"/>
                  </a:lnTo>
                  <a:lnTo>
                    <a:pt x="232" y="4"/>
                  </a:lnTo>
                  <a:lnTo>
                    <a:pt x="222" y="14"/>
                  </a:lnTo>
                  <a:lnTo>
                    <a:pt x="212" y="19"/>
                  </a:lnTo>
                  <a:lnTo>
                    <a:pt x="208" y="14"/>
                  </a:lnTo>
                  <a:lnTo>
                    <a:pt x="203" y="14"/>
                  </a:lnTo>
                  <a:lnTo>
                    <a:pt x="203" y="14"/>
                  </a:lnTo>
                  <a:lnTo>
                    <a:pt x="183" y="28"/>
                  </a:lnTo>
                  <a:lnTo>
                    <a:pt x="169" y="43"/>
                  </a:lnTo>
                  <a:lnTo>
                    <a:pt x="164" y="38"/>
                  </a:lnTo>
                  <a:lnTo>
                    <a:pt x="150" y="43"/>
                  </a:lnTo>
                  <a:lnTo>
                    <a:pt x="130" y="52"/>
                  </a:lnTo>
                  <a:lnTo>
                    <a:pt x="116" y="67"/>
                  </a:lnTo>
                  <a:lnTo>
                    <a:pt x="106" y="81"/>
                  </a:lnTo>
                  <a:lnTo>
                    <a:pt x="101" y="76"/>
                  </a:lnTo>
                  <a:lnTo>
                    <a:pt x="96" y="81"/>
                  </a:lnTo>
                  <a:lnTo>
                    <a:pt x="92" y="81"/>
                  </a:lnTo>
                  <a:lnTo>
                    <a:pt x="92" y="81"/>
                  </a:lnTo>
                  <a:lnTo>
                    <a:pt x="67" y="86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3" y="96"/>
                  </a:lnTo>
                  <a:lnTo>
                    <a:pt x="19" y="124"/>
                  </a:lnTo>
                  <a:lnTo>
                    <a:pt x="0" y="148"/>
                  </a:lnTo>
                  <a:lnTo>
                    <a:pt x="9" y="158"/>
                  </a:lnTo>
                  <a:lnTo>
                    <a:pt x="19" y="168"/>
                  </a:lnTo>
                  <a:lnTo>
                    <a:pt x="19" y="168"/>
                  </a:lnTo>
                  <a:lnTo>
                    <a:pt x="24" y="168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34" y="168"/>
                  </a:lnTo>
                  <a:lnTo>
                    <a:pt x="43" y="163"/>
                  </a:lnTo>
                  <a:lnTo>
                    <a:pt x="58" y="158"/>
                  </a:lnTo>
                  <a:lnTo>
                    <a:pt x="67" y="148"/>
                  </a:lnTo>
                  <a:lnTo>
                    <a:pt x="77" y="139"/>
                  </a:lnTo>
                  <a:lnTo>
                    <a:pt x="82" y="144"/>
                  </a:lnTo>
                  <a:lnTo>
                    <a:pt x="87" y="144"/>
                  </a:lnTo>
                  <a:lnTo>
                    <a:pt x="92" y="139"/>
                  </a:lnTo>
                  <a:lnTo>
                    <a:pt x="96" y="139"/>
                  </a:lnTo>
                  <a:lnTo>
                    <a:pt x="101" y="139"/>
                  </a:lnTo>
                  <a:lnTo>
                    <a:pt x="106" y="134"/>
                  </a:lnTo>
                  <a:lnTo>
                    <a:pt x="121" y="120"/>
                  </a:lnTo>
                  <a:lnTo>
                    <a:pt x="121" y="105"/>
                  </a:lnTo>
                  <a:lnTo>
                    <a:pt x="130" y="96"/>
                  </a:lnTo>
                  <a:lnTo>
                    <a:pt x="125" y="91"/>
                  </a:lnTo>
                  <a:lnTo>
                    <a:pt x="125" y="91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5" y="76"/>
                  </a:lnTo>
                  <a:lnTo>
                    <a:pt x="150" y="76"/>
                  </a:lnTo>
                  <a:lnTo>
                    <a:pt x="150" y="76"/>
                  </a:lnTo>
                  <a:lnTo>
                    <a:pt x="154" y="72"/>
                  </a:lnTo>
                  <a:lnTo>
                    <a:pt x="164" y="81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91"/>
                  </a:lnTo>
                  <a:lnTo>
                    <a:pt x="179" y="100"/>
                  </a:lnTo>
                  <a:lnTo>
                    <a:pt x="183" y="105"/>
                  </a:lnTo>
                  <a:lnTo>
                    <a:pt x="188" y="115"/>
                  </a:lnTo>
                  <a:lnTo>
                    <a:pt x="188" y="120"/>
                  </a:lnTo>
                  <a:lnTo>
                    <a:pt x="188" y="120"/>
                  </a:lnTo>
                  <a:lnTo>
                    <a:pt x="188" y="124"/>
                  </a:lnTo>
                  <a:lnTo>
                    <a:pt x="193" y="124"/>
                  </a:lnTo>
                  <a:lnTo>
                    <a:pt x="193" y="134"/>
                  </a:lnTo>
                  <a:lnTo>
                    <a:pt x="203" y="139"/>
                  </a:lnTo>
                  <a:lnTo>
                    <a:pt x="212" y="148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32" y="153"/>
                  </a:lnTo>
                  <a:lnTo>
                    <a:pt x="256" y="134"/>
                  </a:lnTo>
                  <a:lnTo>
                    <a:pt x="285" y="110"/>
                  </a:lnTo>
                  <a:lnTo>
                    <a:pt x="285" y="105"/>
                  </a:lnTo>
                  <a:lnTo>
                    <a:pt x="285" y="100"/>
                  </a:lnTo>
                  <a:lnTo>
                    <a:pt x="285" y="100"/>
                  </a:lnTo>
                  <a:lnTo>
                    <a:pt x="285" y="96"/>
                  </a:lnTo>
                  <a:lnTo>
                    <a:pt x="280" y="96"/>
                  </a:lnTo>
                  <a:lnTo>
                    <a:pt x="290" y="81"/>
                  </a:lnTo>
                  <a:lnTo>
                    <a:pt x="304" y="72"/>
                  </a:lnTo>
                  <a:lnTo>
                    <a:pt x="304" y="72"/>
                  </a:lnTo>
                  <a:lnTo>
                    <a:pt x="304" y="76"/>
                  </a:lnTo>
                  <a:lnTo>
                    <a:pt x="309" y="72"/>
                  </a:lnTo>
                  <a:lnTo>
                    <a:pt x="314" y="76"/>
                  </a:lnTo>
                  <a:lnTo>
                    <a:pt x="314" y="72"/>
                  </a:lnTo>
                  <a:lnTo>
                    <a:pt x="324" y="72"/>
                  </a:lnTo>
                  <a:lnTo>
                    <a:pt x="328" y="72"/>
                  </a:lnTo>
                  <a:lnTo>
                    <a:pt x="338" y="86"/>
                  </a:lnTo>
                  <a:lnTo>
                    <a:pt x="348" y="100"/>
                  </a:lnTo>
                  <a:lnTo>
                    <a:pt x="353" y="115"/>
                  </a:lnTo>
                  <a:lnTo>
                    <a:pt x="357" y="129"/>
                  </a:lnTo>
                  <a:lnTo>
                    <a:pt x="362" y="134"/>
                  </a:lnTo>
                  <a:lnTo>
                    <a:pt x="367" y="144"/>
                  </a:lnTo>
                  <a:lnTo>
                    <a:pt x="367" y="153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7"/>
                  </a:lnTo>
                  <a:lnTo>
                    <a:pt x="362" y="192"/>
                  </a:lnTo>
                  <a:lnTo>
                    <a:pt x="353" y="206"/>
                  </a:lnTo>
                  <a:lnTo>
                    <a:pt x="333" y="201"/>
                  </a:lnTo>
                  <a:lnTo>
                    <a:pt x="319" y="196"/>
                  </a:lnTo>
                  <a:lnTo>
                    <a:pt x="314" y="201"/>
                  </a:lnTo>
                  <a:lnTo>
                    <a:pt x="299" y="187"/>
                  </a:lnTo>
                  <a:lnTo>
                    <a:pt x="299" y="192"/>
                  </a:lnTo>
                  <a:lnTo>
                    <a:pt x="299" y="187"/>
                  </a:lnTo>
                  <a:lnTo>
                    <a:pt x="285" y="187"/>
                  </a:lnTo>
                  <a:lnTo>
                    <a:pt x="270" y="182"/>
                  </a:lnTo>
                  <a:lnTo>
                    <a:pt x="251" y="182"/>
                  </a:lnTo>
                  <a:lnTo>
                    <a:pt x="232" y="187"/>
                  </a:lnTo>
                  <a:lnTo>
                    <a:pt x="208" y="187"/>
                  </a:lnTo>
                  <a:lnTo>
                    <a:pt x="208" y="187"/>
                  </a:lnTo>
                  <a:lnTo>
                    <a:pt x="208" y="182"/>
                  </a:lnTo>
                  <a:lnTo>
                    <a:pt x="198" y="192"/>
                  </a:lnTo>
                  <a:lnTo>
                    <a:pt x="193" y="187"/>
                  </a:lnTo>
                  <a:lnTo>
                    <a:pt x="183" y="192"/>
                  </a:lnTo>
                  <a:lnTo>
                    <a:pt x="179" y="196"/>
                  </a:lnTo>
                  <a:lnTo>
                    <a:pt x="169" y="211"/>
                  </a:lnTo>
                  <a:lnTo>
                    <a:pt x="159" y="225"/>
                  </a:lnTo>
                  <a:lnTo>
                    <a:pt x="174" y="235"/>
                  </a:lnTo>
                  <a:lnTo>
                    <a:pt x="179" y="249"/>
                  </a:lnTo>
                  <a:lnTo>
                    <a:pt x="198" y="268"/>
                  </a:lnTo>
                  <a:lnTo>
                    <a:pt x="203" y="268"/>
                  </a:lnTo>
                  <a:lnTo>
                    <a:pt x="212" y="268"/>
                  </a:lnTo>
                  <a:lnTo>
                    <a:pt x="217" y="273"/>
                  </a:lnTo>
                  <a:lnTo>
                    <a:pt x="227" y="278"/>
                  </a:lnTo>
                  <a:lnTo>
                    <a:pt x="237" y="283"/>
                  </a:lnTo>
                  <a:lnTo>
                    <a:pt x="241" y="283"/>
                  </a:lnTo>
                  <a:lnTo>
                    <a:pt x="241" y="283"/>
                  </a:lnTo>
                  <a:lnTo>
                    <a:pt x="246" y="288"/>
                  </a:lnTo>
                  <a:lnTo>
                    <a:pt x="251" y="288"/>
                  </a:lnTo>
                  <a:lnTo>
                    <a:pt x="256" y="288"/>
                  </a:lnTo>
                  <a:lnTo>
                    <a:pt x="256" y="288"/>
                  </a:lnTo>
                  <a:lnTo>
                    <a:pt x="261" y="288"/>
                  </a:lnTo>
                  <a:lnTo>
                    <a:pt x="261" y="288"/>
                  </a:lnTo>
                  <a:lnTo>
                    <a:pt x="270" y="288"/>
                  </a:lnTo>
                  <a:lnTo>
                    <a:pt x="270" y="288"/>
                  </a:lnTo>
                  <a:lnTo>
                    <a:pt x="270" y="292"/>
                  </a:lnTo>
                  <a:lnTo>
                    <a:pt x="275" y="288"/>
                  </a:lnTo>
                  <a:lnTo>
                    <a:pt x="280" y="288"/>
                  </a:lnTo>
                  <a:lnTo>
                    <a:pt x="280" y="292"/>
                  </a:lnTo>
                  <a:lnTo>
                    <a:pt x="280" y="292"/>
                  </a:lnTo>
                  <a:lnTo>
                    <a:pt x="285" y="292"/>
                  </a:lnTo>
                  <a:lnTo>
                    <a:pt x="285" y="292"/>
                  </a:lnTo>
                  <a:lnTo>
                    <a:pt x="290" y="292"/>
                  </a:lnTo>
                  <a:lnTo>
                    <a:pt x="299" y="297"/>
                  </a:lnTo>
                  <a:lnTo>
                    <a:pt x="309" y="307"/>
                  </a:lnTo>
                  <a:lnTo>
                    <a:pt x="304" y="311"/>
                  </a:lnTo>
                  <a:lnTo>
                    <a:pt x="299" y="321"/>
                  </a:lnTo>
                  <a:lnTo>
                    <a:pt x="299" y="326"/>
                  </a:lnTo>
                  <a:lnTo>
                    <a:pt x="299" y="335"/>
                  </a:lnTo>
                  <a:lnTo>
                    <a:pt x="295" y="340"/>
                  </a:lnTo>
                  <a:lnTo>
                    <a:pt x="290" y="345"/>
                  </a:lnTo>
                  <a:lnTo>
                    <a:pt x="285" y="355"/>
                  </a:lnTo>
                  <a:lnTo>
                    <a:pt x="285" y="359"/>
                  </a:lnTo>
                  <a:lnTo>
                    <a:pt x="285" y="359"/>
                  </a:lnTo>
                  <a:lnTo>
                    <a:pt x="280" y="364"/>
                  </a:lnTo>
                  <a:lnTo>
                    <a:pt x="280" y="369"/>
                  </a:lnTo>
                  <a:lnTo>
                    <a:pt x="280" y="379"/>
                  </a:lnTo>
                  <a:lnTo>
                    <a:pt x="280" y="383"/>
                  </a:lnTo>
                  <a:lnTo>
                    <a:pt x="280" y="383"/>
                  </a:lnTo>
                  <a:lnTo>
                    <a:pt x="266" y="403"/>
                  </a:lnTo>
                  <a:lnTo>
                    <a:pt x="256" y="422"/>
                  </a:lnTo>
                  <a:lnTo>
                    <a:pt x="256" y="422"/>
                  </a:lnTo>
                  <a:lnTo>
                    <a:pt x="256" y="427"/>
                  </a:lnTo>
                  <a:lnTo>
                    <a:pt x="256" y="427"/>
                  </a:lnTo>
                  <a:lnTo>
                    <a:pt x="256" y="431"/>
                  </a:lnTo>
                  <a:lnTo>
                    <a:pt x="256" y="431"/>
                  </a:lnTo>
                  <a:lnTo>
                    <a:pt x="256" y="436"/>
                  </a:lnTo>
                  <a:lnTo>
                    <a:pt x="251" y="441"/>
                  </a:lnTo>
                  <a:lnTo>
                    <a:pt x="246" y="451"/>
                  </a:lnTo>
                  <a:lnTo>
                    <a:pt x="241" y="475"/>
                  </a:lnTo>
                  <a:lnTo>
                    <a:pt x="237" y="494"/>
                  </a:lnTo>
                  <a:lnTo>
                    <a:pt x="246" y="503"/>
                  </a:lnTo>
                  <a:lnTo>
                    <a:pt x="251" y="508"/>
                  </a:lnTo>
                  <a:lnTo>
                    <a:pt x="256" y="513"/>
                  </a:lnTo>
                  <a:lnTo>
                    <a:pt x="266" y="508"/>
                  </a:lnTo>
                  <a:lnTo>
                    <a:pt x="270" y="503"/>
                  </a:lnTo>
                  <a:lnTo>
                    <a:pt x="275" y="499"/>
                  </a:lnTo>
                  <a:lnTo>
                    <a:pt x="285" y="499"/>
                  </a:lnTo>
                  <a:lnTo>
                    <a:pt x="290" y="484"/>
                  </a:lnTo>
                  <a:lnTo>
                    <a:pt x="295" y="475"/>
                  </a:lnTo>
                  <a:lnTo>
                    <a:pt x="299" y="465"/>
                  </a:lnTo>
                  <a:close/>
                  <a:moveTo>
                    <a:pt x="227" y="302"/>
                  </a:moveTo>
                  <a:lnTo>
                    <a:pt x="222" y="297"/>
                  </a:lnTo>
                  <a:lnTo>
                    <a:pt x="222" y="297"/>
                  </a:lnTo>
                  <a:lnTo>
                    <a:pt x="217" y="297"/>
                  </a:lnTo>
                  <a:lnTo>
                    <a:pt x="217" y="297"/>
                  </a:lnTo>
                  <a:lnTo>
                    <a:pt x="217" y="297"/>
                  </a:lnTo>
                  <a:lnTo>
                    <a:pt x="193" y="316"/>
                  </a:lnTo>
                  <a:lnTo>
                    <a:pt x="179" y="340"/>
                  </a:lnTo>
                  <a:lnTo>
                    <a:pt x="179" y="345"/>
                  </a:lnTo>
                  <a:lnTo>
                    <a:pt x="174" y="355"/>
                  </a:lnTo>
                  <a:lnTo>
                    <a:pt x="174" y="355"/>
                  </a:lnTo>
                  <a:lnTo>
                    <a:pt x="174" y="359"/>
                  </a:lnTo>
                  <a:lnTo>
                    <a:pt x="174" y="359"/>
                  </a:lnTo>
                  <a:lnTo>
                    <a:pt x="174" y="359"/>
                  </a:lnTo>
                  <a:lnTo>
                    <a:pt x="174" y="364"/>
                  </a:lnTo>
                  <a:lnTo>
                    <a:pt x="179" y="369"/>
                  </a:lnTo>
                  <a:lnTo>
                    <a:pt x="159" y="38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7"/>
                  </a:lnTo>
                  <a:lnTo>
                    <a:pt x="140" y="417"/>
                  </a:lnTo>
                  <a:lnTo>
                    <a:pt x="130" y="427"/>
                  </a:lnTo>
                  <a:lnTo>
                    <a:pt x="130" y="431"/>
                  </a:lnTo>
                  <a:lnTo>
                    <a:pt x="130" y="436"/>
                  </a:lnTo>
                  <a:lnTo>
                    <a:pt x="125" y="441"/>
                  </a:lnTo>
                  <a:lnTo>
                    <a:pt x="125" y="441"/>
                  </a:lnTo>
                  <a:lnTo>
                    <a:pt x="125" y="446"/>
                  </a:lnTo>
                  <a:lnTo>
                    <a:pt x="121" y="451"/>
                  </a:lnTo>
                  <a:lnTo>
                    <a:pt x="121" y="455"/>
                  </a:lnTo>
                  <a:lnTo>
                    <a:pt x="121" y="455"/>
                  </a:lnTo>
                  <a:lnTo>
                    <a:pt x="121" y="460"/>
                  </a:lnTo>
                  <a:lnTo>
                    <a:pt x="121" y="460"/>
                  </a:lnTo>
                  <a:lnTo>
                    <a:pt x="116" y="465"/>
                  </a:lnTo>
                  <a:lnTo>
                    <a:pt x="116" y="465"/>
                  </a:lnTo>
                  <a:lnTo>
                    <a:pt x="116" y="475"/>
                  </a:lnTo>
                  <a:lnTo>
                    <a:pt x="116" y="479"/>
                  </a:lnTo>
                  <a:lnTo>
                    <a:pt x="121" y="484"/>
                  </a:lnTo>
                  <a:lnTo>
                    <a:pt x="130" y="494"/>
                  </a:lnTo>
                  <a:lnTo>
                    <a:pt x="135" y="489"/>
                  </a:lnTo>
                  <a:lnTo>
                    <a:pt x="140" y="484"/>
                  </a:lnTo>
                  <a:lnTo>
                    <a:pt x="145" y="489"/>
                  </a:lnTo>
                  <a:lnTo>
                    <a:pt x="150" y="494"/>
                  </a:lnTo>
                  <a:lnTo>
                    <a:pt x="150" y="489"/>
                  </a:lnTo>
                  <a:lnTo>
                    <a:pt x="150" y="489"/>
                  </a:lnTo>
                  <a:lnTo>
                    <a:pt x="154" y="489"/>
                  </a:lnTo>
                  <a:lnTo>
                    <a:pt x="154" y="489"/>
                  </a:lnTo>
                  <a:lnTo>
                    <a:pt x="164" y="479"/>
                  </a:lnTo>
                  <a:lnTo>
                    <a:pt x="174" y="470"/>
                  </a:lnTo>
                  <a:lnTo>
                    <a:pt x="183" y="451"/>
                  </a:lnTo>
                  <a:lnTo>
                    <a:pt x="193" y="436"/>
                  </a:lnTo>
                  <a:lnTo>
                    <a:pt x="188" y="436"/>
                  </a:lnTo>
                  <a:lnTo>
                    <a:pt x="193" y="422"/>
                  </a:lnTo>
                  <a:lnTo>
                    <a:pt x="203" y="412"/>
                  </a:lnTo>
                  <a:lnTo>
                    <a:pt x="203" y="412"/>
                  </a:lnTo>
                  <a:lnTo>
                    <a:pt x="203" y="407"/>
                  </a:lnTo>
                  <a:lnTo>
                    <a:pt x="203" y="403"/>
                  </a:lnTo>
                  <a:lnTo>
                    <a:pt x="208" y="398"/>
                  </a:lnTo>
                  <a:lnTo>
                    <a:pt x="203" y="398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203" y="388"/>
                  </a:lnTo>
                  <a:lnTo>
                    <a:pt x="208" y="388"/>
                  </a:lnTo>
                  <a:lnTo>
                    <a:pt x="203" y="383"/>
                  </a:lnTo>
                  <a:lnTo>
                    <a:pt x="203" y="379"/>
                  </a:lnTo>
                  <a:lnTo>
                    <a:pt x="203" y="379"/>
                  </a:lnTo>
                  <a:lnTo>
                    <a:pt x="203" y="374"/>
                  </a:lnTo>
                  <a:lnTo>
                    <a:pt x="208" y="374"/>
                  </a:lnTo>
                  <a:lnTo>
                    <a:pt x="208" y="374"/>
                  </a:lnTo>
                  <a:lnTo>
                    <a:pt x="212" y="369"/>
                  </a:lnTo>
                  <a:lnTo>
                    <a:pt x="212" y="369"/>
                  </a:lnTo>
                  <a:lnTo>
                    <a:pt x="232" y="355"/>
                  </a:lnTo>
                  <a:lnTo>
                    <a:pt x="227" y="355"/>
                  </a:lnTo>
                  <a:lnTo>
                    <a:pt x="227" y="350"/>
                  </a:lnTo>
                  <a:lnTo>
                    <a:pt x="232" y="345"/>
                  </a:lnTo>
                  <a:lnTo>
                    <a:pt x="237" y="340"/>
                  </a:lnTo>
                  <a:lnTo>
                    <a:pt x="232" y="326"/>
                  </a:lnTo>
                  <a:lnTo>
                    <a:pt x="232" y="311"/>
                  </a:lnTo>
                  <a:lnTo>
                    <a:pt x="227" y="307"/>
                  </a:lnTo>
                  <a:lnTo>
                    <a:pt x="227" y="307"/>
                  </a:lnTo>
                  <a:lnTo>
                    <a:pt x="227" y="302"/>
                  </a:lnTo>
                  <a:lnTo>
                    <a:pt x="227" y="30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59" name="Freeform 75"/>
            <p:cNvSpPr>
              <a:spLocks noEditPoints="1"/>
            </p:cNvSpPr>
            <p:nvPr/>
          </p:nvSpPr>
          <p:spPr bwMode="auto">
            <a:xfrm>
              <a:off x="1956" y="188"/>
              <a:ext cx="201" cy="223"/>
            </a:xfrm>
            <a:custGeom>
              <a:avLst/>
              <a:gdLst/>
              <a:ahLst/>
              <a:cxnLst>
                <a:cxn ang="0">
                  <a:pos x="49" y="442"/>
                </a:cxn>
                <a:cxn ang="0">
                  <a:pos x="29" y="504"/>
                </a:cxn>
                <a:cxn ang="0">
                  <a:pos x="0" y="451"/>
                </a:cxn>
                <a:cxn ang="0">
                  <a:pos x="5" y="418"/>
                </a:cxn>
                <a:cxn ang="0">
                  <a:pos x="34" y="370"/>
                </a:cxn>
                <a:cxn ang="0">
                  <a:pos x="455" y="413"/>
                </a:cxn>
                <a:cxn ang="0">
                  <a:pos x="435" y="475"/>
                </a:cxn>
                <a:cxn ang="0">
                  <a:pos x="416" y="470"/>
                </a:cxn>
                <a:cxn ang="0">
                  <a:pos x="392" y="432"/>
                </a:cxn>
                <a:cxn ang="0">
                  <a:pos x="377" y="394"/>
                </a:cxn>
                <a:cxn ang="0">
                  <a:pos x="353" y="283"/>
                </a:cxn>
                <a:cxn ang="0">
                  <a:pos x="368" y="326"/>
                </a:cxn>
                <a:cxn ang="0">
                  <a:pos x="339" y="312"/>
                </a:cxn>
                <a:cxn ang="0">
                  <a:pos x="169" y="480"/>
                </a:cxn>
                <a:cxn ang="0">
                  <a:pos x="189" y="398"/>
                </a:cxn>
                <a:cxn ang="0">
                  <a:pos x="160" y="336"/>
                </a:cxn>
                <a:cxn ang="0">
                  <a:pos x="121" y="302"/>
                </a:cxn>
                <a:cxn ang="0">
                  <a:pos x="107" y="302"/>
                </a:cxn>
                <a:cxn ang="0">
                  <a:pos x="78" y="298"/>
                </a:cxn>
                <a:cxn ang="0">
                  <a:pos x="58" y="336"/>
                </a:cxn>
                <a:cxn ang="0">
                  <a:pos x="44" y="307"/>
                </a:cxn>
                <a:cxn ang="0">
                  <a:pos x="29" y="245"/>
                </a:cxn>
                <a:cxn ang="0">
                  <a:pos x="29" y="216"/>
                </a:cxn>
                <a:cxn ang="0">
                  <a:pos x="20" y="183"/>
                </a:cxn>
                <a:cxn ang="0">
                  <a:pos x="34" y="139"/>
                </a:cxn>
                <a:cxn ang="0">
                  <a:pos x="34" y="77"/>
                </a:cxn>
                <a:cxn ang="0">
                  <a:pos x="102" y="29"/>
                </a:cxn>
                <a:cxn ang="0">
                  <a:pos x="150" y="29"/>
                </a:cxn>
                <a:cxn ang="0">
                  <a:pos x="208" y="5"/>
                </a:cxn>
                <a:cxn ang="0">
                  <a:pos x="242" y="10"/>
                </a:cxn>
                <a:cxn ang="0">
                  <a:pos x="305" y="34"/>
                </a:cxn>
                <a:cxn ang="0">
                  <a:pos x="401" y="87"/>
                </a:cxn>
                <a:cxn ang="0">
                  <a:pos x="459" y="111"/>
                </a:cxn>
                <a:cxn ang="0">
                  <a:pos x="474" y="183"/>
                </a:cxn>
                <a:cxn ang="0">
                  <a:pos x="406" y="154"/>
                </a:cxn>
                <a:cxn ang="0">
                  <a:pos x="368" y="101"/>
                </a:cxn>
                <a:cxn ang="0">
                  <a:pos x="339" y="82"/>
                </a:cxn>
                <a:cxn ang="0">
                  <a:pos x="305" y="130"/>
                </a:cxn>
                <a:cxn ang="0">
                  <a:pos x="266" y="168"/>
                </a:cxn>
                <a:cxn ang="0">
                  <a:pos x="198" y="106"/>
                </a:cxn>
                <a:cxn ang="0">
                  <a:pos x="165" y="82"/>
                </a:cxn>
                <a:cxn ang="0">
                  <a:pos x="107" y="159"/>
                </a:cxn>
                <a:cxn ang="0">
                  <a:pos x="165" y="216"/>
                </a:cxn>
                <a:cxn ang="0">
                  <a:pos x="256" y="202"/>
                </a:cxn>
                <a:cxn ang="0">
                  <a:pos x="319" y="231"/>
                </a:cxn>
                <a:cxn ang="0">
                  <a:pos x="256" y="302"/>
                </a:cxn>
                <a:cxn ang="0">
                  <a:pos x="223" y="312"/>
                </a:cxn>
                <a:cxn ang="0">
                  <a:pos x="198" y="317"/>
                </a:cxn>
                <a:cxn ang="0">
                  <a:pos x="184" y="355"/>
                </a:cxn>
                <a:cxn ang="0">
                  <a:pos x="203" y="403"/>
                </a:cxn>
                <a:cxn ang="0">
                  <a:pos x="227" y="466"/>
                </a:cxn>
                <a:cxn ang="0">
                  <a:pos x="242" y="547"/>
                </a:cxn>
                <a:cxn ang="0">
                  <a:pos x="184" y="514"/>
                </a:cxn>
                <a:cxn ang="0">
                  <a:pos x="295" y="346"/>
                </a:cxn>
                <a:cxn ang="0">
                  <a:pos x="314" y="394"/>
                </a:cxn>
                <a:cxn ang="0">
                  <a:pos x="343" y="442"/>
                </a:cxn>
                <a:cxn ang="0">
                  <a:pos x="372" y="490"/>
                </a:cxn>
                <a:cxn ang="0">
                  <a:pos x="382" y="523"/>
                </a:cxn>
                <a:cxn ang="0">
                  <a:pos x="343" y="533"/>
                </a:cxn>
                <a:cxn ang="0">
                  <a:pos x="295" y="461"/>
                </a:cxn>
                <a:cxn ang="0">
                  <a:pos x="285" y="427"/>
                </a:cxn>
                <a:cxn ang="0">
                  <a:pos x="281" y="408"/>
                </a:cxn>
                <a:cxn ang="0">
                  <a:pos x="256" y="355"/>
                </a:cxn>
              </a:cxnLst>
              <a:rect l="0" t="0" r="r" b="b"/>
              <a:pathLst>
                <a:path w="503" h="557">
                  <a:moveTo>
                    <a:pt x="34" y="370"/>
                  </a:moveTo>
                  <a:lnTo>
                    <a:pt x="49" y="389"/>
                  </a:lnTo>
                  <a:lnTo>
                    <a:pt x="53" y="408"/>
                  </a:lnTo>
                  <a:lnTo>
                    <a:pt x="58" y="408"/>
                  </a:lnTo>
                  <a:lnTo>
                    <a:pt x="53" y="413"/>
                  </a:lnTo>
                  <a:lnTo>
                    <a:pt x="53" y="418"/>
                  </a:lnTo>
                  <a:lnTo>
                    <a:pt x="49" y="427"/>
                  </a:lnTo>
                  <a:lnTo>
                    <a:pt x="49" y="442"/>
                  </a:lnTo>
                  <a:lnTo>
                    <a:pt x="53" y="446"/>
                  </a:lnTo>
                  <a:lnTo>
                    <a:pt x="53" y="451"/>
                  </a:lnTo>
                  <a:lnTo>
                    <a:pt x="53" y="456"/>
                  </a:lnTo>
                  <a:lnTo>
                    <a:pt x="58" y="456"/>
                  </a:lnTo>
                  <a:lnTo>
                    <a:pt x="58" y="466"/>
                  </a:lnTo>
                  <a:lnTo>
                    <a:pt x="58" y="470"/>
                  </a:lnTo>
                  <a:lnTo>
                    <a:pt x="44" y="490"/>
                  </a:lnTo>
                  <a:lnTo>
                    <a:pt x="29" y="504"/>
                  </a:lnTo>
                  <a:lnTo>
                    <a:pt x="24" y="504"/>
                  </a:lnTo>
                  <a:lnTo>
                    <a:pt x="15" y="494"/>
                  </a:lnTo>
                  <a:lnTo>
                    <a:pt x="10" y="485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5" y="466"/>
                  </a:lnTo>
                  <a:lnTo>
                    <a:pt x="0" y="451"/>
                  </a:lnTo>
                  <a:lnTo>
                    <a:pt x="5" y="451"/>
                  </a:lnTo>
                  <a:lnTo>
                    <a:pt x="0" y="451"/>
                  </a:lnTo>
                  <a:lnTo>
                    <a:pt x="5" y="442"/>
                  </a:lnTo>
                  <a:lnTo>
                    <a:pt x="5" y="427"/>
                  </a:lnTo>
                  <a:lnTo>
                    <a:pt x="5" y="427"/>
                  </a:lnTo>
                  <a:lnTo>
                    <a:pt x="5" y="422"/>
                  </a:lnTo>
                  <a:lnTo>
                    <a:pt x="10" y="422"/>
                  </a:lnTo>
                  <a:lnTo>
                    <a:pt x="5" y="418"/>
                  </a:lnTo>
                  <a:lnTo>
                    <a:pt x="5" y="418"/>
                  </a:lnTo>
                  <a:lnTo>
                    <a:pt x="5" y="413"/>
                  </a:lnTo>
                  <a:lnTo>
                    <a:pt x="5" y="408"/>
                  </a:lnTo>
                  <a:lnTo>
                    <a:pt x="10" y="408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34" y="370"/>
                  </a:lnTo>
                  <a:close/>
                  <a:moveTo>
                    <a:pt x="377" y="350"/>
                  </a:moveTo>
                  <a:lnTo>
                    <a:pt x="382" y="346"/>
                  </a:lnTo>
                  <a:lnTo>
                    <a:pt x="387" y="346"/>
                  </a:lnTo>
                  <a:lnTo>
                    <a:pt x="406" y="360"/>
                  </a:lnTo>
                  <a:lnTo>
                    <a:pt x="416" y="374"/>
                  </a:lnTo>
                  <a:lnTo>
                    <a:pt x="435" y="394"/>
                  </a:lnTo>
                  <a:lnTo>
                    <a:pt x="455" y="408"/>
                  </a:lnTo>
                  <a:lnTo>
                    <a:pt x="455" y="413"/>
                  </a:lnTo>
                  <a:lnTo>
                    <a:pt x="455" y="418"/>
                  </a:lnTo>
                  <a:lnTo>
                    <a:pt x="455" y="418"/>
                  </a:lnTo>
                  <a:lnTo>
                    <a:pt x="459" y="427"/>
                  </a:lnTo>
                  <a:lnTo>
                    <a:pt x="464" y="442"/>
                  </a:lnTo>
                  <a:lnTo>
                    <a:pt x="459" y="446"/>
                  </a:lnTo>
                  <a:lnTo>
                    <a:pt x="455" y="451"/>
                  </a:lnTo>
                  <a:lnTo>
                    <a:pt x="445" y="466"/>
                  </a:lnTo>
                  <a:lnTo>
                    <a:pt x="435" y="475"/>
                  </a:lnTo>
                  <a:lnTo>
                    <a:pt x="435" y="475"/>
                  </a:lnTo>
                  <a:lnTo>
                    <a:pt x="430" y="475"/>
                  </a:lnTo>
                  <a:lnTo>
                    <a:pt x="430" y="475"/>
                  </a:lnTo>
                  <a:lnTo>
                    <a:pt x="426" y="475"/>
                  </a:lnTo>
                  <a:lnTo>
                    <a:pt x="426" y="475"/>
                  </a:lnTo>
                  <a:lnTo>
                    <a:pt x="421" y="475"/>
                  </a:lnTo>
                  <a:lnTo>
                    <a:pt x="416" y="470"/>
                  </a:lnTo>
                  <a:lnTo>
                    <a:pt x="416" y="470"/>
                  </a:lnTo>
                  <a:lnTo>
                    <a:pt x="401" y="456"/>
                  </a:lnTo>
                  <a:lnTo>
                    <a:pt x="401" y="456"/>
                  </a:lnTo>
                  <a:lnTo>
                    <a:pt x="401" y="451"/>
                  </a:lnTo>
                  <a:lnTo>
                    <a:pt x="397" y="442"/>
                  </a:lnTo>
                  <a:lnTo>
                    <a:pt x="387" y="437"/>
                  </a:lnTo>
                  <a:lnTo>
                    <a:pt x="392" y="437"/>
                  </a:lnTo>
                  <a:lnTo>
                    <a:pt x="392" y="437"/>
                  </a:lnTo>
                  <a:lnTo>
                    <a:pt x="392" y="432"/>
                  </a:lnTo>
                  <a:lnTo>
                    <a:pt x="392" y="427"/>
                  </a:lnTo>
                  <a:lnTo>
                    <a:pt x="387" y="427"/>
                  </a:lnTo>
                  <a:lnTo>
                    <a:pt x="387" y="422"/>
                  </a:lnTo>
                  <a:lnTo>
                    <a:pt x="387" y="422"/>
                  </a:lnTo>
                  <a:lnTo>
                    <a:pt x="377" y="408"/>
                  </a:lnTo>
                  <a:lnTo>
                    <a:pt x="377" y="408"/>
                  </a:lnTo>
                  <a:lnTo>
                    <a:pt x="377" y="398"/>
                  </a:lnTo>
                  <a:lnTo>
                    <a:pt x="377" y="394"/>
                  </a:lnTo>
                  <a:lnTo>
                    <a:pt x="372" y="379"/>
                  </a:lnTo>
                  <a:lnTo>
                    <a:pt x="368" y="365"/>
                  </a:lnTo>
                  <a:lnTo>
                    <a:pt x="372" y="360"/>
                  </a:lnTo>
                  <a:lnTo>
                    <a:pt x="377" y="355"/>
                  </a:lnTo>
                  <a:lnTo>
                    <a:pt x="377" y="350"/>
                  </a:lnTo>
                  <a:close/>
                  <a:moveTo>
                    <a:pt x="339" y="283"/>
                  </a:moveTo>
                  <a:lnTo>
                    <a:pt x="343" y="283"/>
                  </a:lnTo>
                  <a:lnTo>
                    <a:pt x="353" y="283"/>
                  </a:lnTo>
                  <a:lnTo>
                    <a:pt x="377" y="307"/>
                  </a:lnTo>
                  <a:lnTo>
                    <a:pt x="377" y="312"/>
                  </a:lnTo>
                  <a:lnTo>
                    <a:pt x="372" y="312"/>
                  </a:lnTo>
                  <a:lnTo>
                    <a:pt x="377" y="317"/>
                  </a:lnTo>
                  <a:lnTo>
                    <a:pt x="372" y="322"/>
                  </a:lnTo>
                  <a:lnTo>
                    <a:pt x="372" y="322"/>
                  </a:lnTo>
                  <a:lnTo>
                    <a:pt x="377" y="322"/>
                  </a:lnTo>
                  <a:lnTo>
                    <a:pt x="368" y="326"/>
                  </a:lnTo>
                  <a:lnTo>
                    <a:pt x="363" y="331"/>
                  </a:lnTo>
                  <a:lnTo>
                    <a:pt x="358" y="331"/>
                  </a:lnTo>
                  <a:lnTo>
                    <a:pt x="358" y="331"/>
                  </a:lnTo>
                  <a:lnTo>
                    <a:pt x="353" y="331"/>
                  </a:lnTo>
                  <a:lnTo>
                    <a:pt x="339" y="317"/>
                  </a:lnTo>
                  <a:lnTo>
                    <a:pt x="339" y="312"/>
                  </a:lnTo>
                  <a:lnTo>
                    <a:pt x="334" y="312"/>
                  </a:lnTo>
                  <a:lnTo>
                    <a:pt x="339" y="312"/>
                  </a:lnTo>
                  <a:lnTo>
                    <a:pt x="339" y="312"/>
                  </a:lnTo>
                  <a:lnTo>
                    <a:pt x="339" y="307"/>
                  </a:lnTo>
                  <a:lnTo>
                    <a:pt x="329" y="298"/>
                  </a:lnTo>
                  <a:lnTo>
                    <a:pt x="334" y="288"/>
                  </a:lnTo>
                  <a:lnTo>
                    <a:pt x="339" y="283"/>
                  </a:lnTo>
                  <a:close/>
                  <a:moveTo>
                    <a:pt x="184" y="504"/>
                  </a:moveTo>
                  <a:lnTo>
                    <a:pt x="174" y="494"/>
                  </a:lnTo>
                  <a:lnTo>
                    <a:pt x="169" y="480"/>
                  </a:lnTo>
                  <a:lnTo>
                    <a:pt x="174" y="466"/>
                  </a:lnTo>
                  <a:lnTo>
                    <a:pt x="174" y="456"/>
                  </a:lnTo>
                  <a:lnTo>
                    <a:pt x="179" y="442"/>
                  </a:lnTo>
                  <a:lnTo>
                    <a:pt x="179" y="422"/>
                  </a:lnTo>
                  <a:lnTo>
                    <a:pt x="179" y="422"/>
                  </a:lnTo>
                  <a:lnTo>
                    <a:pt x="184" y="418"/>
                  </a:lnTo>
                  <a:lnTo>
                    <a:pt x="184" y="408"/>
                  </a:lnTo>
                  <a:lnTo>
                    <a:pt x="189" y="398"/>
                  </a:lnTo>
                  <a:lnTo>
                    <a:pt x="174" y="384"/>
                  </a:lnTo>
                  <a:lnTo>
                    <a:pt x="174" y="384"/>
                  </a:lnTo>
                  <a:lnTo>
                    <a:pt x="174" y="379"/>
                  </a:lnTo>
                  <a:lnTo>
                    <a:pt x="169" y="365"/>
                  </a:lnTo>
                  <a:lnTo>
                    <a:pt x="160" y="350"/>
                  </a:lnTo>
                  <a:lnTo>
                    <a:pt x="160" y="346"/>
                  </a:lnTo>
                  <a:lnTo>
                    <a:pt x="155" y="341"/>
                  </a:lnTo>
                  <a:lnTo>
                    <a:pt x="160" y="336"/>
                  </a:lnTo>
                  <a:lnTo>
                    <a:pt x="160" y="336"/>
                  </a:lnTo>
                  <a:lnTo>
                    <a:pt x="160" y="331"/>
                  </a:lnTo>
                  <a:lnTo>
                    <a:pt x="160" y="331"/>
                  </a:lnTo>
                  <a:lnTo>
                    <a:pt x="150" y="322"/>
                  </a:lnTo>
                  <a:lnTo>
                    <a:pt x="145" y="317"/>
                  </a:lnTo>
                  <a:lnTo>
                    <a:pt x="136" y="307"/>
                  </a:lnTo>
                  <a:lnTo>
                    <a:pt x="126" y="298"/>
                  </a:lnTo>
                  <a:lnTo>
                    <a:pt x="121" y="302"/>
                  </a:lnTo>
                  <a:lnTo>
                    <a:pt x="121" y="298"/>
                  </a:lnTo>
                  <a:lnTo>
                    <a:pt x="116" y="298"/>
                  </a:lnTo>
                  <a:lnTo>
                    <a:pt x="111" y="302"/>
                  </a:lnTo>
                  <a:lnTo>
                    <a:pt x="111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92" y="302"/>
                  </a:lnTo>
                  <a:lnTo>
                    <a:pt x="82" y="298"/>
                  </a:lnTo>
                  <a:lnTo>
                    <a:pt x="82" y="302"/>
                  </a:lnTo>
                  <a:lnTo>
                    <a:pt x="78" y="302"/>
                  </a:lnTo>
                  <a:lnTo>
                    <a:pt x="78" y="298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36"/>
                  </a:lnTo>
                  <a:lnTo>
                    <a:pt x="53" y="346"/>
                  </a:lnTo>
                  <a:lnTo>
                    <a:pt x="49" y="341"/>
                  </a:lnTo>
                  <a:lnTo>
                    <a:pt x="44" y="336"/>
                  </a:lnTo>
                  <a:lnTo>
                    <a:pt x="44" y="331"/>
                  </a:lnTo>
                  <a:lnTo>
                    <a:pt x="39" y="331"/>
                  </a:lnTo>
                  <a:lnTo>
                    <a:pt x="44" y="331"/>
                  </a:lnTo>
                  <a:lnTo>
                    <a:pt x="44" y="317"/>
                  </a:lnTo>
                  <a:lnTo>
                    <a:pt x="44" y="307"/>
                  </a:lnTo>
                  <a:lnTo>
                    <a:pt x="44" y="298"/>
                  </a:lnTo>
                  <a:lnTo>
                    <a:pt x="49" y="288"/>
                  </a:lnTo>
                  <a:lnTo>
                    <a:pt x="44" y="283"/>
                  </a:lnTo>
                  <a:lnTo>
                    <a:pt x="44" y="279"/>
                  </a:lnTo>
                  <a:lnTo>
                    <a:pt x="34" y="269"/>
                  </a:lnTo>
                  <a:lnTo>
                    <a:pt x="34" y="259"/>
                  </a:lnTo>
                  <a:lnTo>
                    <a:pt x="29" y="250"/>
                  </a:lnTo>
                  <a:lnTo>
                    <a:pt x="29" y="245"/>
                  </a:lnTo>
                  <a:lnTo>
                    <a:pt x="29" y="245"/>
                  </a:lnTo>
                  <a:lnTo>
                    <a:pt x="29" y="240"/>
                  </a:lnTo>
                  <a:lnTo>
                    <a:pt x="29" y="235"/>
                  </a:lnTo>
                  <a:lnTo>
                    <a:pt x="29" y="226"/>
                  </a:lnTo>
                  <a:lnTo>
                    <a:pt x="24" y="221"/>
                  </a:lnTo>
                  <a:lnTo>
                    <a:pt x="24" y="216"/>
                  </a:lnTo>
                  <a:lnTo>
                    <a:pt x="29" y="216"/>
                  </a:lnTo>
                  <a:lnTo>
                    <a:pt x="29" y="216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24" y="20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87"/>
                  </a:lnTo>
                  <a:lnTo>
                    <a:pt x="20" y="183"/>
                  </a:lnTo>
                  <a:lnTo>
                    <a:pt x="20" y="183"/>
                  </a:lnTo>
                  <a:lnTo>
                    <a:pt x="34" y="173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49"/>
                  </a:lnTo>
                  <a:lnTo>
                    <a:pt x="34" y="139"/>
                  </a:lnTo>
                  <a:lnTo>
                    <a:pt x="34" y="139"/>
                  </a:lnTo>
                  <a:lnTo>
                    <a:pt x="34" y="139"/>
                  </a:lnTo>
                  <a:lnTo>
                    <a:pt x="39" y="130"/>
                  </a:lnTo>
                  <a:lnTo>
                    <a:pt x="39" y="120"/>
                  </a:lnTo>
                  <a:lnTo>
                    <a:pt x="39" y="115"/>
                  </a:lnTo>
                  <a:lnTo>
                    <a:pt x="39" y="106"/>
                  </a:lnTo>
                  <a:lnTo>
                    <a:pt x="34" y="91"/>
                  </a:lnTo>
                  <a:lnTo>
                    <a:pt x="34" y="82"/>
                  </a:lnTo>
                  <a:lnTo>
                    <a:pt x="34" y="77"/>
                  </a:lnTo>
                  <a:lnTo>
                    <a:pt x="34" y="72"/>
                  </a:lnTo>
                  <a:lnTo>
                    <a:pt x="49" y="53"/>
                  </a:lnTo>
                  <a:lnTo>
                    <a:pt x="68" y="43"/>
                  </a:lnTo>
                  <a:lnTo>
                    <a:pt x="73" y="39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7" y="34"/>
                  </a:lnTo>
                  <a:lnTo>
                    <a:pt x="102" y="29"/>
                  </a:lnTo>
                  <a:lnTo>
                    <a:pt x="116" y="29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1" y="29"/>
                  </a:lnTo>
                  <a:lnTo>
                    <a:pt x="126" y="24"/>
                  </a:lnTo>
                  <a:lnTo>
                    <a:pt x="136" y="29"/>
                  </a:lnTo>
                  <a:lnTo>
                    <a:pt x="140" y="29"/>
                  </a:lnTo>
                  <a:lnTo>
                    <a:pt x="150" y="29"/>
                  </a:lnTo>
                  <a:lnTo>
                    <a:pt x="155" y="29"/>
                  </a:lnTo>
                  <a:lnTo>
                    <a:pt x="165" y="19"/>
                  </a:lnTo>
                  <a:lnTo>
                    <a:pt x="169" y="15"/>
                  </a:lnTo>
                  <a:lnTo>
                    <a:pt x="184" y="15"/>
                  </a:lnTo>
                  <a:lnTo>
                    <a:pt x="189" y="5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8" y="5"/>
                  </a:lnTo>
                  <a:lnTo>
                    <a:pt x="213" y="5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7" y="5"/>
                  </a:lnTo>
                  <a:lnTo>
                    <a:pt x="232" y="5"/>
                  </a:lnTo>
                  <a:lnTo>
                    <a:pt x="237" y="5"/>
                  </a:lnTo>
                  <a:lnTo>
                    <a:pt x="237" y="0"/>
                  </a:lnTo>
                  <a:lnTo>
                    <a:pt x="242" y="10"/>
                  </a:lnTo>
                  <a:lnTo>
                    <a:pt x="247" y="5"/>
                  </a:lnTo>
                  <a:lnTo>
                    <a:pt x="256" y="10"/>
                  </a:lnTo>
                  <a:lnTo>
                    <a:pt x="266" y="15"/>
                  </a:lnTo>
                  <a:lnTo>
                    <a:pt x="276" y="24"/>
                  </a:lnTo>
                  <a:lnTo>
                    <a:pt x="281" y="19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305" y="34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43" y="53"/>
                  </a:lnTo>
                  <a:lnTo>
                    <a:pt x="363" y="63"/>
                  </a:lnTo>
                  <a:lnTo>
                    <a:pt x="377" y="77"/>
                  </a:lnTo>
                  <a:lnTo>
                    <a:pt x="392" y="91"/>
                  </a:lnTo>
                  <a:lnTo>
                    <a:pt x="397" y="87"/>
                  </a:lnTo>
                  <a:lnTo>
                    <a:pt x="401" y="87"/>
                  </a:lnTo>
                  <a:lnTo>
                    <a:pt x="406" y="91"/>
                  </a:lnTo>
                  <a:lnTo>
                    <a:pt x="406" y="87"/>
                  </a:lnTo>
                  <a:lnTo>
                    <a:pt x="416" y="91"/>
                  </a:lnTo>
                  <a:lnTo>
                    <a:pt x="430" y="96"/>
                  </a:lnTo>
                  <a:lnTo>
                    <a:pt x="440" y="101"/>
                  </a:lnTo>
                  <a:lnTo>
                    <a:pt x="450" y="111"/>
                  </a:lnTo>
                  <a:lnTo>
                    <a:pt x="455" y="111"/>
                  </a:lnTo>
                  <a:lnTo>
                    <a:pt x="459" y="111"/>
                  </a:lnTo>
                  <a:lnTo>
                    <a:pt x="484" y="135"/>
                  </a:lnTo>
                  <a:lnTo>
                    <a:pt x="503" y="163"/>
                  </a:lnTo>
                  <a:lnTo>
                    <a:pt x="498" y="178"/>
                  </a:lnTo>
                  <a:lnTo>
                    <a:pt x="488" y="187"/>
                  </a:lnTo>
                  <a:lnTo>
                    <a:pt x="484" y="187"/>
                  </a:lnTo>
                  <a:lnTo>
                    <a:pt x="479" y="183"/>
                  </a:lnTo>
                  <a:lnTo>
                    <a:pt x="474" y="183"/>
                  </a:lnTo>
                  <a:lnTo>
                    <a:pt x="474" y="183"/>
                  </a:lnTo>
                  <a:lnTo>
                    <a:pt x="469" y="183"/>
                  </a:lnTo>
                  <a:lnTo>
                    <a:pt x="455" y="183"/>
                  </a:lnTo>
                  <a:lnTo>
                    <a:pt x="440" y="173"/>
                  </a:lnTo>
                  <a:lnTo>
                    <a:pt x="430" y="163"/>
                  </a:lnTo>
                  <a:lnTo>
                    <a:pt x="421" y="154"/>
                  </a:lnTo>
                  <a:lnTo>
                    <a:pt x="416" y="159"/>
                  </a:lnTo>
                  <a:lnTo>
                    <a:pt x="411" y="159"/>
                  </a:lnTo>
                  <a:lnTo>
                    <a:pt x="406" y="154"/>
                  </a:lnTo>
                  <a:lnTo>
                    <a:pt x="401" y="154"/>
                  </a:lnTo>
                  <a:lnTo>
                    <a:pt x="397" y="149"/>
                  </a:lnTo>
                  <a:lnTo>
                    <a:pt x="392" y="149"/>
                  </a:lnTo>
                  <a:lnTo>
                    <a:pt x="377" y="135"/>
                  </a:lnTo>
                  <a:lnTo>
                    <a:pt x="372" y="120"/>
                  </a:lnTo>
                  <a:lnTo>
                    <a:pt x="368" y="106"/>
                  </a:lnTo>
                  <a:lnTo>
                    <a:pt x="368" y="101"/>
                  </a:lnTo>
                  <a:lnTo>
                    <a:pt x="368" y="101"/>
                  </a:lnTo>
                  <a:lnTo>
                    <a:pt x="363" y="96"/>
                  </a:lnTo>
                  <a:lnTo>
                    <a:pt x="368" y="96"/>
                  </a:lnTo>
                  <a:lnTo>
                    <a:pt x="353" y="87"/>
                  </a:lnTo>
                  <a:lnTo>
                    <a:pt x="353" y="87"/>
                  </a:lnTo>
                  <a:lnTo>
                    <a:pt x="348" y="87"/>
                  </a:lnTo>
                  <a:lnTo>
                    <a:pt x="343" y="82"/>
                  </a:lnTo>
                  <a:lnTo>
                    <a:pt x="343" y="82"/>
                  </a:lnTo>
                  <a:lnTo>
                    <a:pt x="339" y="82"/>
                  </a:lnTo>
                  <a:lnTo>
                    <a:pt x="324" y="87"/>
                  </a:lnTo>
                  <a:lnTo>
                    <a:pt x="314" y="91"/>
                  </a:lnTo>
                  <a:lnTo>
                    <a:pt x="314" y="96"/>
                  </a:lnTo>
                  <a:lnTo>
                    <a:pt x="314" y="96"/>
                  </a:lnTo>
                  <a:lnTo>
                    <a:pt x="314" y="101"/>
                  </a:lnTo>
                  <a:lnTo>
                    <a:pt x="314" y="111"/>
                  </a:lnTo>
                  <a:lnTo>
                    <a:pt x="305" y="120"/>
                  </a:lnTo>
                  <a:lnTo>
                    <a:pt x="305" y="130"/>
                  </a:lnTo>
                  <a:lnTo>
                    <a:pt x="300" y="130"/>
                  </a:lnTo>
                  <a:lnTo>
                    <a:pt x="300" y="135"/>
                  </a:lnTo>
                  <a:lnTo>
                    <a:pt x="300" y="135"/>
                  </a:lnTo>
                  <a:lnTo>
                    <a:pt x="300" y="135"/>
                  </a:lnTo>
                  <a:lnTo>
                    <a:pt x="295" y="144"/>
                  </a:lnTo>
                  <a:lnTo>
                    <a:pt x="285" y="154"/>
                  </a:lnTo>
                  <a:lnTo>
                    <a:pt x="271" y="163"/>
                  </a:lnTo>
                  <a:lnTo>
                    <a:pt x="266" y="168"/>
                  </a:lnTo>
                  <a:lnTo>
                    <a:pt x="256" y="168"/>
                  </a:lnTo>
                  <a:lnTo>
                    <a:pt x="252" y="168"/>
                  </a:lnTo>
                  <a:lnTo>
                    <a:pt x="227" y="149"/>
                  </a:lnTo>
                  <a:lnTo>
                    <a:pt x="198" y="120"/>
                  </a:lnTo>
                  <a:lnTo>
                    <a:pt x="198" y="115"/>
                  </a:lnTo>
                  <a:lnTo>
                    <a:pt x="198" y="115"/>
                  </a:lnTo>
                  <a:lnTo>
                    <a:pt x="198" y="111"/>
                  </a:lnTo>
                  <a:lnTo>
                    <a:pt x="198" y="106"/>
                  </a:lnTo>
                  <a:lnTo>
                    <a:pt x="198" y="106"/>
                  </a:lnTo>
                  <a:lnTo>
                    <a:pt x="189" y="91"/>
                  </a:lnTo>
                  <a:lnTo>
                    <a:pt x="179" y="82"/>
                  </a:lnTo>
                  <a:lnTo>
                    <a:pt x="174" y="82"/>
                  </a:lnTo>
                  <a:lnTo>
                    <a:pt x="174" y="82"/>
                  </a:lnTo>
                  <a:lnTo>
                    <a:pt x="169" y="82"/>
                  </a:lnTo>
                  <a:lnTo>
                    <a:pt x="165" y="87"/>
                  </a:lnTo>
                  <a:lnTo>
                    <a:pt x="165" y="82"/>
                  </a:lnTo>
                  <a:lnTo>
                    <a:pt x="155" y="82"/>
                  </a:lnTo>
                  <a:lnTo>
                    <a:pt x="150" y="82"/>
                  </a:lnTo>
                  <a:lnTo>
                    <a:pt x="136" y="96"/>
                  </a:lnTo>
                  <a:lnTo>
                    <a:pt x="126" y="115"/>
                  </a:lnTo>
                  <a:lnTo>
                    <a:pt x="126" y="130"/>
                  </a:lnTo>
                  <a:lnTo>
                    <a:pt x="116" y="139"/>
                  </a:lnTo>
                  <a:lnTo>
                    <a:pt x="116" y="149"/>
                  </a:lnTo>
                  <a:lnTo>
                    <a:pt x="107" y="159"/>
                  </a:lnTo>
                  <a:lnTo>
                    <a:pt x="107" y="168"/>
                  </a:lnTo>
                  <a:lnTo>
                    <a:pt x="102" y="183"/>
                  </a:lnTo>
                  <a:lnTo>
                    <a:pt x="107" y="187"/>
                  </a:lnTo>
                  <a:lnTo>
                    <a:pt x="102" y="192"/>
                  </a:lnTo>
                  <a:lnTo>
                    <a:pt x="116" y="211"/>
                  </a:lnTo>
                  <a:lnTo>
                    <a:pt x="126" y="226"/>
                  </a:lnTo>
                  <a:lnTo>
                    <a:pt x="140" y="221"/>
                  </a:lnTo>
                  <a:lnTo>
                    <a:pt x="165" y="216"/>
                  </a:lnTo>
                  <a:lnTo>
                    <a:pt x="165" y="216"/>
                  </a:lnTo>
                  <a:lnTo>
                    <a:pt x="179" y="207"/>
                  </a:lnTo>
                  <a:lnTo>
                    <a:pt x="179" y="207"/>
                  </a:lnTo>
                  <a:lnTo>
                    <a:pt x="184" y="207"/>
                  </a:lnTo>
                  <a:lnTo>
                    <a:pt x="198" y="202"/>
                  </a:lnTo>
                  <a:lnTo>
                    <a:pt x="208" y="197"/>
                  </a:lnTo>
                  <a:lnTo>
                    <a:pt x="232" y="197"/>
                  </a:lnTo>
                  <a:lnTo>
                    <a:pt x="256" y="202"/>
                  </a:lnTo>
                  <a:lnTo>
                    <a:pt x="276" y="207"/>
                  </a:lnTo>
                  <a:lnTo>
                    <a:pt x="281" y="202"/>
                  </a:lnTo>
                  <a:lnTo>
                    <a:pt x="281" y="202"/>
                  </a:lnTo>
                  <a:lnTo>
                    <a:pt x="290" y="211"/>
                  </a:lnTo>
                  <a:lnTo>
                    <a:pt x="300" y="202"/>
                  </a:lnTo>
                  <a:lnTo>
                    <a:pt x="305" y="211"/>
                  </a:lnTo>
                  <a:lnTo>
                    <a:pt x="310" y="216"/>
                  </a:lnTo>
                  <a:lnTo>
                    <a:pt x="319" y="231"/>
                  </a:lnTo>
                  <a:lnTo>
                    <a:pt x="329" y="245"/>
                  </a:lnTo>
                  <a:lnTo>
                    <a:pt x="319" y="259"/>
                  </a:lnTo>
                  <a:lnTo>
                    <a:pt x="310" y="269"/>
                  </a:lnTo>
                  <a:lnTo>
                    <a:pt x="290" y="293"/>
                  </a:lnTo>
                  <a:lnTo>
                    <a:pt x="281" y="293"/>
                  </a:lnTo>
                  <a:lnTo>
                    <a:pt x="276" y="293"/>
                  </a:lnTo>
                  <a:lnTo>
                    <a:pt x="266" y="298"/>
                  </a:lnTo>
                  <a:lnTo>
                    <a:pt x="256" y="302"/>
                  </a:lnTo>
                  <a:lnTo>
                    <a:pt x="252" y="307"/>
                  </a:lnTo>
                  <a:lnTo>
                    <a:pt x="242" y="307"/>
                  </a:lnTo>
                  <a:lnTo>
                    <a:pt x="242" y="307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27" y="312"/>
                  </a:lnTo>
                  <a:lnTo>
                    <a:pt x="227" y="312"/>
                  </a:lnTo>
                  <a:lnTo>
                    <a:pt x="223" y="312"/>
                  </a:lnTo>
                  <a:lnTo>
                    <a:pt x="223" y="312"/>
                  </a:lnTo>
                  <a:lnTo>
                    <a:pt x="213" y="317"/>
                  </a:lnTo>
                  <a:lnTo>
                    <a:pt x="213" y="312"/>
                  </a:lnTo>
                  <a:lnTo>
                    <a:pt x="208" y="317"/>
                  </a:lnTo>
                  <a:lnTo>
                    <a:pt x="208" y="317"/>
                  </a:lnTo>
                  <a:lnTo>
                    <a:pt x="203" y="317"/>
                  </a:lnTo>
                  <a:lnTo>
                    <a:pt x="203" y="317"/>
                  </a:lnTo>
                  <a:lnTo>
                    <a:pt x="198" y="317"/>
                  </a:lnTo>
                  <a:lnTo>
                    <a:pt x="198" y="317"/>
                  </a:lnTo>
                  <a:lnTo>
                    <a:pt x="194" y="317"/>
                  </a:lnTo>
                  <a:lnTo>
                    <a:pt x="194" y="317"/>
                  </a:lnTo>
                  <a:lnTo>
                    <a:pt x="179" y="326"/>
                  </a:lnTo>
                  <a:lnTo>
                    <a:pt x="169" y="331"/>
                  </a:lnTo>
                  <a:lnTo>
                    <a:pt x="174" y="341"/>
                  </a:lnTo>
                  <a:lnTo>
                    <a:pt x="184" y="350"/>
                  </a:lnTo>
                  <a:lnTo>
                    <a:pt x="184" y="355"/>
                  </a:lnTo>
                  <a:lnTo>
                    <a:pt x="184" y="365"/>
                  </a:lnTo>
                  <a:lnTo>
                    <a:pt x="184" y="370"/>
                  </a:lnTo>
                  <a:lnTo>
                    <a:pt x="189" y="379"/>
                  </a:lnTo>
                  <a:lnTo>
                    <a:pt x="198" y="384"/>
                  </a:lnTo>
                  <a:lnTo>
                    <a:pt x="194" y="389"/>
                  </a:lnTo>
                  <a:lnTo>
                    <a:pt x="198" y="394"/>
                  </a:lnTo>
                  <a:lnTo>
                    <a:pt x="203" y="394"/>
                  </a:lnTo>
                  <a:lnTo>
                    <a:pt x="203" y="403"/>
                  </a:lnTo>
                  <a:lnTo>
                    <a:pt x="203" y="413"/>
                  </a:lnTo>
                  <a:lnTo>
                    <a:pt x="203" y="413"/>
                  </a:lnTo>
                  <a:lnTo>
                    <a:pt x="198" y="418"/>
                  </a:lnTo>
                  <a:lnTo>
                    <a:pt x="218" y="437"/>
                  </a:lnTo>
                  <a:lnTo>
                    <a:pt x="227" y="456"/>
                  </a:lnTo>
                  <a:lnTo>
                    <a:pt x="227" y="461"/>
                  </a:lnTo>
                  <a:lnTo>
                    <a:pt x="227" y="466"/>
                  </a:lnTo>
                  <a:lnTo>
                    <a:pt x="227" y="466"/>
                  </a:lnTo>
                  <a:lnTo>
                    <a:pt x="227" y="470"/>
                  </a:lnTo>
                  <a:lnTo>
                    <a:pt x="227" y="470"/>
                  </a:lnTo>
                  <a:lnTo>
                    <a:pt x="227" y="475"/>
                  </a:lnTo>
                  <a:lnTo>
                    <a:pt x="232" y="480"/>
                  </a:lnTo>
                  <a:lnTo>
                    <a:pt x="242" y="490"/>
                  </a:lnTo>
                  <a:lnTo>
                    <a:pt x="247" y="514"/>
                  </a:lnTo>
                  <a:lnTo>
                    <a:pt x="247" y="538"/>
                  </a:lnTo>
                  <a:lnTo>
                    <a:pt x="242" y="547"/>
                  </a:lnTo>
                  <a:lnTo>
                    <a:pt x="237" y="552"/>
                  </a:lnTo>
                  <a:lnTo>
                    <a:pt x="227" y="557"/>
                  </a:lnTo>
                  <a:lnTo>
                    <a:pt x="218" y="552"/>
                  </a:lnTo>
                  <a:lnTo>
                    <a:pt x="213" y="547"/>
                  </a:lnTo>
                  <a:lnTo>
                    <a:pt x="208" y="542"/>
                  </a:lnTo>
                  <a:lnTo>
                    <a:pt x="198" y="542"/>
                  </a:lnTo>
                  <a:lnTo>
                    <a:pt x="189" y="528"/>
                  </a:lnTo>
                  <a:lnTo>
                    <a:pt x="184" y="514"/>
                  </a:lnTo>
                  <a:lnTo>
                    <a:pt x="184" y="504"/>
                  </a:lnTo>
                  <a:close/>
                  <a:moveTo>
                    <a:pt x="261" y="326"/>
                  </a:moveTo>
                  <a:lnTo>
                    <a:pt x="261" y="326"/>
                  </a:lnTo>
                  <a:lnTo>
                    <a:pt x="266" y="322"/>
                  </a:lnTo>
                  <a:lnTo>
                    <a:pt x="271" y="322"/>
                  </a:lnTo>
                  <a:lnTo>
                    <a:pt x="271" y="322"/>
                  </a:lnTo>
                  <a:lnTo>
                    <a:pt x="271" y="322"/>
                  </a:lnTo>
                  <a:lnTo>
                    <a:pt x="295" y="346"/>
                  </a:lnTo>
                  <a:lnTo>
                    <a:pt x="310" y="370"/>
                  </a:lnTo>
                  <a:lnTo>
                    <a:pt x="314" y="379"/>
                  </a:lnTo>
                  <a:lnTo>
                    <a:pt x="314" y="384"/>
                  </a:lnTo>
                  <a:lnTo>
                    <a:pt x="314" y="389"/>
                  </a:lnTo>
                  <a:lnTo>
                    <a:pt x="314" y="389"/>
                  </a:lnTo>
                  <a:lnTo>
                    <a:pt x="319" y="389"/>
                  </a:lnTo>
                  <a:lnTo>
                    <a:pt x="319" y="394"/>
                  </a:lnTo>
                  <a:lnTo>
                    <a:pt x="314" y="394"/>
                  </a:lnTo>
                  <a:lnTo>
                    <a:pt x="314" y="398"/>
                  </a:lnTo>
                  <a:lnTo>
                    <a:pt x="329" y="418"/>
                  </a:lnTo>
                  <a:lnTo>
                    <a:pt x="343" y="437"/>
                  </a:lnTo>
                  <a:lnTo>
                    <a:pt x="343" y="437"/>
                  </a:lnTo>
                  <a:lnTo>
                    <a:pt x="343" y="437"/>
                  </a:lnTo>
                  <a:lnTo>
                    <a:pt x="343" y="442"/>
                  </a:lnTo>
                  <a:lnTo>
                    <a:pt x="343" y="442"/>
                  </a:lnTo>
                  <a:lnTo>
                    <a:pt x="343" y="442"/>
                  </a:lnTo>
                  <a:lnTo>
                    <a:pt x="353" y="456"/>
                  </a:lnTo>
                  <a:lnTo>
                    <a:pt x="363" y="466"/>
                  </a:lnTo>
                  <a:lnTo>
                    <a:pt x="363" y="470"/>
                  </a:lnTo>
                  <a:lnTo>
                    <a:pt x="363" y="475"/>
                  </a:lnTo>
                  <a:lnTo>
                    <a:pt x="368" y="480"/>
                  </a:lnTo>
                  <a:lnTo>
                    <a:pt x="368" y="480"/>
                  </a:lnTo>
                  <a:lnTo>
                    <a:pt x="368" y="485"/>
                  </a:lnTo>
                  <a:lnTo>
                    <a:pt x="372" y="490"/>
                  </a:lnTo>
                  <a:lnTo>
                    <a:pt x="377" y="494"/>
                  </a:lnTo>
                  <a:lnTo>
                    <a:pt x="377" y="499"/>
                  </a:lnTo>
                  <a:lnTo>
                    <a:pt x="377" y="499"/>
                  </a:lnTo>
                  <a:lnTo>
                    <a:pt x="377" y="504"/>
                  </a:lnTo>
                  <a:lnTo>
                    <a:pt x="377" y="504"/>
                  </a:lnTo>
                  <a:lnTo>
                    <a:pt x="377" y="509"/>
                  </a:lnTo>
                  <a:lnTo>
                    <a:pt x="377" y="514"/>
                  </a:lnTo>
                  <a:lnTo>
                    <a:pt x="382" y="523"/>
                  </a:lnTo>
                  <a:lnTo>
                    <a:pt x="372" y="528"/>
                  </a:lnTo>
                  <a:lnTo>
                    <a:pt x="368" y="533"/>
                  </a:lnTo>
                  <a:lnTo>
                    <a:pt x="358" y="533"/>
                  </a:lnTo>
                  <a:lnTo>
                    <a:pt x="353" y="528"/>
                  </a:lnTo>
                  <a:lnTo>
                    <a:pt x="348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39" y="528"/>
                  </a:lnTo>
                  <a:lnTo>
                    <a:pt x="339" y="528"/>
                  </a:lnTo>
                  <a:lnTo>
                    <a:pt x="324" y="518"/>
                  </a:lnTo>
                  <a:lnTo>
                    <a:pt x="314" y="509"/>
                  </a:lnTo>
                  <a:lnTo>
                    <a:pt x="305" y="490"/>
                  </a:lnTo>
                  <a:lnTo>
                    <a:pt x="300" y="475"/>
                  </a:lnTo>
                  <a:lnTo>
                    <a:pt x="300" y="475"/>
                  </a:lnTo>
                  <a:lnTo>
                    <a:pt x="295" y="461"/>
                  </a:lnTo>
                  <a:lnTo>
                    <a:pt x="285" y="446"/>
                  </a:lnTo>
                  <a:lnTo>
                    <a:pt x="285" y="446"/>
                  </a:lnTo>
                  <a:lnTo>
                    <a:pt x="285" y="446"/>
                  </a:lnTo>
                  <a:lnTo>
                    <a:pt x="285" y="442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5" y="427"/>
                  </a:lnTo>
                  <a:lnTo>
                    <a:pt x="285" y="422"/>
                  </a:lnTo>
                  <a:lnTo>
                    <a:pt x="281" y="422"/>
                  </a:lnTo>
                  <a:lnTo>
                    <a:pt x="285" y="418"/>
                  </a:lnTo>
                  <a:lnTo>
                    <a:pt x="285" y="413"/>
                  </a:lnTo>
                  <a:lnTo>
                    <a:pt x="285" y="413"/>
                  </a:lnTo>
                  <a:lnTo>
                    <a:pt x="285" y="408"/>
                  </a:lnTo>
                  <a:lnTo>
                    <a:pt x="281" y="408"/>
                  </a:lnTo>
                  <a:lnTo>
                    <a:pt x="281" y="408"/>
                  </a:lnTo>
                  <a:lnTo>
                    <a:pt x="276" y="403"/>
                  </a:lnTo>
                  <a:lnTo>
                    <a:pt x="271" y="403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2" y="374"/>
                  </a:lnTo>
                  <a:lnTo>
                    <a:pt x="252" y="370"/>
                  </a:lnTo>
                  <a:lnTo>
                    <a:pt x="256" y="355"/>
                  </a:lnTo>
                  <a:lnTo>
                    <a:pt x="256" y="341"/>
                  </a:lnTo>
                  <a:lnTo>
                    <a:pt x="256" y="336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1" y="326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0" name="Freeform 76"/>
            <p:cNvSpPr>
              <a:spLocks noEditPoints="1"/>
            </p:cNvSpPr>
            <p:nvPr/>
          </p:nvSpPr>
          <p:spPr bwMode="auto">
            <a:xfrm>
              <a:off x="2658" y="178"/>
              <a:ext cx="214" cy="212"/>
            </a:xfrm>
            <a:custGeom>
              <a:avLst/>
              <a:gdLst/>
              <a:ahLst/>
              <a:cxnLst>
                <a:cxn ang="0">
                  <a:pos x="488" y="187"/>
                </a:cxn>
                <a:cxn ang="0">
                  <a:pos x="522" y="139"/>
                </a:cxn>
                <a:cxn ang="0">
                  <a:pos x="532" y="192"/>
                </a:cxn>
                <a:cxn ang="0">
                  <a:pos x="512" y="221"/>
                </a:cxn>
                <a:cxn ang="0">
                  <a:pos x="474" y="255"/>
                </a:cxn>
                <a:cxn ang="0">
                  <a:pos x="126" y="72"/>
                </a:cxn>
                <a:cxn ang="0">
                  <a:pos x="164" y="29"/>
                </a:cxn>
                <a:cxn ang="0">
                  <a:pos x="184" y="34"/>
                </a:cxn>
                <a:cxn ang="0">
                  <a:pos x="188" y="77"/>
                </a:cxn>
                <a:cxn ang="0">
                  <a:pos x="188" y="115"/>
                </a:cxn>
                <a:cxn ang="0">
                  <a:pos x="169" y="216"/>
                </a:cxn>
                <a:cxn ang="0">
                  <a:pos x="174" y="173"/>
                </a:cxn>
                <a:cxn ang="0">
                  <a:pos x="193" y="202"/>
                </a:cxn>
                <a:cxn ang="0">
                  <a:pos x="396" y="111"/>
                </a:cxn>
                <a:cxn ang="0">
                  <a:pos x="353" y="178"/>
                </a:cxn>
                <a:cxn ang="0">
                  <a:pos x="358" y="240"/>
                </a:cxn>
                <a:cxn ang="0">
                  <a:pos x="377" y="283"/>
                </a:cxn>
                <a:cxn ang="0">
                  <a:pos x="387" y="288"/>
                </a:cxn>
                <a:cxn ang="0">
                  <a:pos x="411" y="303"/>
                </a:cxn>
                <a:cxn ang="0">
                  <a:pos x="440" y="274"/>
                </a:cxn>
                <a:cxn ang="0">
                  <a:pos x="445" y="303"/>
                </a:cxn>
                <a:cxn ang="0">
                  <a:pos x="435" y="365"/>
                </a:cxn>
                <a:cxn ang="0">
                  <a:pos x="425" y="389"/>
                </a:cxn>
                <a:cxn ang="0">
                  <a:pos x="420" y="418"/>
                </a:cxn>
                <a:cxn ang="0">
                  <a:pos x="391" y="451"/>
                </a:cxn>
                <a:cxn ang="0">
                  <a:pos x="372" y="504"/>
                </a:cxn>
                <a:cxn ang="0">
                  <a:pos x="300" y="523"/>
                </a:cxn>
                <a:cxn ang="0">
                  <a:pos x="256" y="504"/>
                </a:cxn>
                <a:cxn ang="0">
                  <a:pos x="193" y="504"/>
                </a:cxn>
                <a:cxn ang="0">
                  <a:pos x="169" y="494"/>
                </a:cxn>
                <a:cxn ang="0">
                  <a:pos x="126" y="446"/>
                </a:cxn>
                <a:cxn ang="0">
                  <a:pos x="58" y="370"/>
                </a:cxn>
                <a:cxn ang="0">
                  <a:pos x="0" y="269"/>
                </a:cxn>
                <a:cxn ang="0">
                  <a:pos x="43" y="269"/>
                </a:cxn>
                <a:cxn ang="0">
                  <a:pos x="87" y="317"/>
                </a:cxn>
                <a:cxn ang="0">
                  <a:pos x="92" y="374"/>
                </a:cxn>
                <a:cxn ang="0">
                  <a:pos x="135" y="394"/>
                </a:cxn>
                <a:cxn ang="0">
                  <a:pos x="164" y="365"/>
                </a:cxn>
                <a:cxn ang="0">
                  <a:pos x="217" y="350"/>
                </a:cxn>
                <a:cxn ang="0">
                  <a:pos x="242" y="437"/>
                </a:cxn>
                <a:cxn ang="0">
                  <a:pos x="275" y="461"/>
                </a:cxn>
                <a:cxn ang="0">
                  <a:pos x="348" y="394"/>
                </a:cxn>
                <a:cxn ang="0">
                  <a:pos x="295" y="346"/>
                </a:cxn>
                <a:cxn ang="0">
                  <a:pos x="203" y="312"/>
                </a:cxn>
                <a:cxn ang="0">
                  <a:pos x="193" y="250"/>
                </a:cxn>
                <a:cxn ang="0">
                  <a:pos x="275" y="235"/>
                </a:cxn>
                <a:cxn ang="0">
                  <a:pos x="300" y="240"/>
                </a:cxn>
                <a:cxn ang="0">
                  <a:pos x="319" y="245"/>
                </a:cxn>
                <a:cxn ang="0">
                  <a:pos x="343" y="202"/>
                </a:cxn>
                <a:cxn ang="0">
                  <a:pos x="348" y="159"/>
                </a:cxn>
                <a:cxn ang="0">
                  <a:pos x="343" y="101"/>
                </a:cxn>
                <a:cxn ang="0">
                  <a:pos x="377" y="29"/>
                </a:cxn>
                <a:cxn ang="0">
                  <a:pos x="266" y="211"/>
                </a:cxn>
                <a:cxn ang="0">
                  <a:pos x="237" y="154"/>
                </a:cxn>
                <a:cxn ang="0">
                  <a:pos x="237" y="111"/>
                </a:cxn>
                <a:cxn ang="0">
                  <a:pos x="227" y="58"/>
                </a:cxn>
                <a:cxn ang="0">
                  <a:pos x="227" y="29"/>
                </a:cxn>
                <a:cxn ang="0">
                  <a:pos x="246" y="0"/>
                </a:cxn>
                <a:cxn ang="0">
                  <a:pos x="271" y="15"/>
                </a:cxn>
                <a:cxn ang="0">
                  <a:pos x="285" y="101"/>
                </a:cxn>
                <a:cxn ang="0">
                  <a:pos x="280" y="125"/>
                </a:cxn>
                <a:cxn ang="0">
                  <a:pos x="280" y="144"/>
                </a:cxn>
                <a:cxn ang="0">
                  <a:pos x="271" y="207"/>
                </a:cxn>
              </a:cxnLst>
              <a:rect l="0" t="0" r="r" b="b"/>
              <a:pathLst>
                <a:path w="536" h="528">
                  <a:moveTo>
                    <a:pt x="474" y="255"/>
                  </a:moveTo>
                  <a:lnTo>
                    <a:pt x="469" y="231"/>
                  </a:lnTo>
                  <a:lnTo>
                    <a:pt x="469" y="211"/>
                  </a:lnTo>
                  <a:lnTo>
                    <a:pt x="469" y="211"/>
                  </a:lnTo>
                  <a:lnTo>
                    <a:pt x="474" y="211"/>
                  </a:lnTo>
                  <a:lnTo>
                    <a:pt x="474" y="211"/>
                  </a:lnTo>
                  <a:lnTo>
                    <a:pt x="483" y="197"/>
                  </a:lnTo>
                  <a:lnTo>
                    <a:pt x="488" y="187"/>
                  </a:lnTo>
                  <a:lnTo>
                    <a:pt x="488" y="183"/>
                  </a:lnTo>
                  <a:lnTo>
                    <a:pt x="483" y="178"/>
                  </a:lnTo>
                  <a:lnTo>
                    <a:pt x="483" y="173"/>
                  </a:lnTo>
                  <a:lnTo>
                    <a:pt x="483" y="173"/>
                  </a:lnTo>
                  <a:lnTo>
                    <a:pt x="488" y="163"/>
                  </a:lnTo>
                  <a:lnTo>
                    <a:pt x="488" y="159"/>
                  </a:lnTo>
                  <a:lnTo>
                    <a:pt x="507" y="149"/>
                  </a:lnTo>
                  <a:lnTo>
                    <a:pt x="522" y="139"/>
                  </a:lnTo>
                  <a:lnTo>
                    <a:pt x="527" y="139"/>
                  </a:lnTo>
                  <a:lnTo>
                    <a:pt x="532" y="154"/>
                  </a:lnTo>
                  <a:lnTo>
                    <a:pt x="536" y="168"/>
                  </a:lnTo>
                  <a:lnTo>
                    <a:pt x="536" y="168"/>
                  </a:lnTo>
                  <a:lnTo>
                    <a:pt x="536" y="168"/>
                  </a:lnTo>
                  <a:lnTo>
                    <a:pt x="532" y="173"/>
                  </a:lnTo>
                  <a:lnTo>
                    <a:pt x="532" y="183"/>
                  </a:lnTo>
                  <a:lnTo>
                    <a:pt x="532" y="192"/>
                  </a:lnTo>
                  <a:lnTo>
                    <a:pt x="527" y="197"/>
                  </a:lnTo>
                  <a:lnTo>
                    <a:pt x="532" y="197"/>
                  </a:lnTo>
                  <a:lnTo>
                    <a:pt x="522" y="207"/>
                  </a:lnTo>
                  <a:lnTo>
                    <a:pt x="517" y="211"/>
                  </a:lnTo>
                  <a:lnTo>
                    <a:pt x="517" y="216"/>
                  </a:lnTo>
                  <a:lnTo>
                    <a:pt x="517" y="216"/>
                  </a:lnTo>
                  <a:lnTo>
                    <a:pt x="512" y="221"/>
                  </a:lnTo>
                  <a:lnTo>
                    <a:pt x="512" y="221"/>
                  </a:lnTo>
                  <a:lnTo>
                    <a:pt x="512" y="221"/>
                  </a:lnTo>
                  <a:lnTo>
                    <a:pt x="512" y="226"/>
                  </a:lnTo>
                  <a:lnTo>
                    <a:pt x="512" y="231"/>
                  </a:lnTo>
                  <a:lnTo>
                    <a:pt x="507" y="231"/>
                  </a:lnTo>
                  <a:lnTo>
                    <a:pt x="507" y="235"/>
                  </a:lnTo>
                  <a:lnTo>
                    <a:pt x="507" y="240"/>
                  </a:lnTo>
                  <a:lnTo>
                    <a:pt x="507" y="240"/>
                  </a:lnTo>
                  <a:lnTo>
                    <a:pt x="474" y="255"/>
                  </a:lnTo>
                  <a:close/>
                  <a:moveTo>
                    <a:pt x="174" y="154"/>
                  </a:moveTo>
                  <a:lnTo>
                    <a:pt x="169" y="154"/>
                  </a:lnTo>
                  <a:lnTo>
                    <a:pt x="159" y="154"/>
                  </a:lnTo>
                  <a:lnTo>
                    <a:pt x="155" y="135"/>
                  </a:lnTo>
                  <a:lnTo>
                    <a:pt x="145" y="115"/>
                  </a:lnTo>
                  <a:lnTo>
                    <a:pt x="140" y="96"/>
                  </a:lnTo>
                  <a:lnTo>
                    <a:pt x="126" y="77"/>
                  </a:lnTo>
                  <a:lnTo>
                    <a:pt x="126" y="72"/>
                  </a:lnTo>
                  <a:lnTo>
                    <a:pt x="126" y="67"/>
                  </a:lnTo>
                  <a:lnTo>
                    <a:pt x="130" y="67"/>
                  </a:lnTo>
                  <a:lnTo>
                    <a:pt x="130" y="58"/>
                  </a:lnTo>
                  <a:lnTo>
                    <a:pt x="130" y="43"/>
                  </a:lnTo>
                  <a:lnTo>
                    <a:pt x="135" y="43"/>
                  </a:lnTo>
                  <a:lnTo>
                    <a:pt x="145" y="39"/>
                  </a:lnTo>
                  <a:lnTo>
                    <a:pt x="155" y="29"/>
                  </a:lnTo>
                  <a:lnTo>
                    <a:pt x="164" y="29"/>
                  </a:lnTo>
                  <a:lnTo>
                    <a:pt x="169" y="29"/>
                  </a:lnTo>
                  <a:lnTo>
                    <a:pt x="169" y="29"/>
                  </a:lnTo>
                  <a:lnTo>
                    <a:pt x="174" y="29"/>
                  </a:lnTo>
                  <a:lnTo>
                    <a:pt x="174" y="29"/>
                  </a:lnTo>
                  <a:lnTo>
                    <a:pt x="174" y="29"/>
                  </a:lnTo>
                  <a:lnTo>
                    <a:pt x="179" y="29"/>
                  </a:lnTo>
                  <a:lnTo>
                    <a:pt x="179" y="34"/>
                  </a:lnTo>
                  <a:lnTo>
                    <a:pt x="184" y="34"/>
                  </a:lnTo>
                  <a:lnTo>
                    <a:pt x="188" y="53"/>
                  </a:lnTo>
                  <a:lnTo>
                    <a:pt x="188" y="53"/>
                  </a:lnTo>
                  <a:lnTo>
                    <a:pt x="188" y="58"/>
                  </a:lnTo>
                  <a:lnTo>
                    <a:pt x="188" y="67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88" y="77"/>
                  </a:lnTo>
                  <a:lnTo>
                    <a:pt x="188" y="82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93" y="101"/>
                  </a:lnTo>
                  <a:lnTo>
                    <a:pt x="193" y="101"/>
                  </a:lnTo>
                  <a:lnTo>
                    <a:pt x="188" y="111"/>
                  </a:lnTo>
                  <a:lnTo>
                    <a:pt x="188" y="115"/>
                  </a:lnTo>
                  <a:lnTo>
                    <a:pt x="184" y="130"/>
                  </a:lnTo>
                  <a:lnTo>
                    <a:pt x="188" y="144"/>
                  </a:lnTo>
                  <a:lnTo>
                    <a:pt x="179" y="149"/>
                  </a:lnTo>
                  <a:lnTo>
                    <a:pt x="174" y="149"/>
                  </a:lnTo>
                  <a:lnTo>
                    <a:pt x="174" y="154"/>
                  </a:lnTo>
                  <a:close/>
                  <a:moveTo>
                    <a:pt x="184" y="221"/>
                  </a:moveTo>
                  <a:lnTo>
                    <a:pt x="174" y="221"/>
                  </a:lnTo>
                  <a:lnTo>
                    <a:pt x="169" y="216"/>
                  </a:lnTo>
                  <a:lnTo>
                    <a:pt x="159" y="187"/>
                  </a:lnTo>
                  <a:lnTo>
                    <a:pt x="159" y="187"/>
                  </a:lnTo>
                  <a:lnTo>
                    <a:pt x="159" y="187"/>
                  </a:lnTo>
                  <a:lnTo>
                    <a:pt x="164" y="183"/>
                  </a:lnTo>
                  <a:lnTo>
                    <a:pt x="164" y="178"/>
                  </a:lnTo>
                  <a:lnTo>
                    <a:pt x="164" y="178"/>
                  </a:lnTo>
                  <a:lnTo>
                    <a:pt x="164" y="178"/>
                  </a:lnTo>
                  <a:lnTo>
                    <a:pt x="174" y="173"/>
                  </a:lnTo>
                  <a:lnTo>
                    <a:pt x="179" y="173"/>
                  </a:lnTo>
                  <a:lnTo>
                    <a:pt x="179" y="178"/>
                  </a:lnTo>
                  <a:lnTo>
                    <a:pt x="184" y="178"/>
                  </a:lnTo>
                  <a:lnTo>
                    <a:pt x="188" y="178"/>
                  </a:lnTo>
                  <a:lnTo>
                    <a:pt x="198" y="192"/>
                  </a:lnTo>
                  <a:lnTo>
                    <a:pt x="193" y="197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8" y="216"/>
                  </a:lnTo>
                  <a:lnTo>
                    <a:pt x="188" y="221"/>
                  </a:lnTo>
                  <a:lnTo>
                    <a:pt x="184" y="221"/>
                  </a:lnTo>
                  <a:close/>
                  <a:moveTo>
                    <a:pt x="396" y="87"/>
                  </a:moveTo>
                  <a:lnTo>
                    <a:pt x="396" y="101"/>
                  </a:lnTo>
                  <a:lnTo>
                    <a:pt x="396" y="111"/>
                  </a:lnTo>
                  <a:lnTo>
                    <a:pt x="387" y="125"/>
                  </a:lnTo>
                  <a:lnTo>
                    <a:pt x="382" y="130"/>
                  </a:lnTo>
                  <a:lnTo>
                    <a:pt x="372" y="144"/>
                  </a:lnTo>
                  <a:lnTo>
                    <a:pt x="367" y="159"/>
                  </a:lnTo>
                  <a:lnTo>
                    <a:pt x="367" y="159"/>
                  </a:lnTo>
                  <a:lnTo>
                    <a:pt x="362" y="163"/>
                  </a:lnTo>
                  <a:lnTo>
                    <a:pt x="358" y="168"/>
                  </a:lnTo>
                  <a:lnTo>
                    <a:pt x="353" y="178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11"/>
                  </a:lnTo>
                  <a:lnTo>
                    <a:pt x="358" y="226"/>
                  </a:lnTo>
                  <a:lnTo>
                    <a:pt x="358" y="231"/>
                  </a:lnTo>
                  <a:lnTo>
                    <a:pt x="358" y="235"/>
                  </a:lnTo>
                  <a:lnTo>
                    <a:pt x="358" y="240"/>
                  </a:lnTo>
                  <a:lnTo>
                    <a:pt x="358" y="240"/>
                  </a:lnTo>
                  <a:lnTo>
                    <a:pt x="353" y="245"/>
                  </a:lnTo>
                  <a:lnTo>
                    <a:pt x="353" y="245"/>
                  </a:lnTo>
                  <a:lnTo>
                    <a:pt x="358" y="255"/>
                  </a:lnTo>
                  <a:lnTo>
                    <a:pt x="358" y="259"/>
                  </a:lnTo>
                  <a:lnTo>
                    <a:pt x="367" y="274"/>
                  </a:lnTo>
                  <a:lnTo>
                    <a:pt x="372" y="283"/>
                  </a:lnTo>
                  <a:lnTo>
                    <a:pt x="377" y="283"/>
                  </a:lnTo>
                  <a:lnTo>
                    <a:pt x="377" y="283"/>
                  </a:lnTo>
                  <a:lnTo>
                    <a:pt x="377" y="288"/>
                  </a:lnTo>
                  <a:lnTo>
                    <a:pt x="382" y="283"/>
                  </a:lnTo>
                  <a:lnTo>
                    <a:pt x="382" y="283"/>
                  </a:lnTo>
                  <a:lnTo>
                    <a:pt x="387" y="288"/>
                  </a:lnTo>
                  <a:lnTo>
                    <a:pt x="387" y="288"/>
                  </a:lnTo>
                  <a:lnTo>
                    <a:pt x="387" y="283"/>
                  </a:lnTo>
                  <a:lnTo>
                    <a:pt x="387" y="288"/>
                  </a:lnTo>
                  <a:lnTo>
                    <a:pt x="387" y="288"/>
                  </a:lnTo>
                  <a:lnTo>
                    <a:pt x="391" y="288"/>
                  </a:lnTo>
                  <a:lnTo>
                    <a:pt x="396" y="288"/>
                  </a:lnTo>
                  <a:lnTo>
                    <a:pt x="401" y="293"/>
                  </a:lnTo>
                  <a:lnTo>
                    <a:pt x="406" y="298"/>
                  </a:lnTo>
                  <a:lnTo>
                    <a:pt x="411" y="298"/>
                  </a:lnTo>
                  <a:lnTo>
                    <a:pt x="411" y="298"/>
                  </a:lnTo>
                  <a:lnTo>
                    <a:pt x="411" y="303"/>
                  </a:lnTo>
                  <a:lnTo>
                    <a:pt x="430" y="293"/>
                  </a:lnTo>
                  <a:lnTo>
                    <a:pt x="430" y="293"/>
                  </a:lnTo>
                  <a:lnTo>
                    <a:pt x="430" y="293"/>
                  </a:lnTo>
                  <a:lnTo>
                    <a:pt x="430" y="288"/>
                  </a:lnTo>
                  <a:lnTo>
                    <a:pt x="430" y="288"/>
                  </a:lnTo>
                  <a:lnTo>
                    <a:pt x="430" y="288"/>
                  </a:lnTo>
                  <a:lnTo>
                    <a:pt x="430" y="283"/>
                  </a:lnTo>
                  <a:lnTo>
                    <a:pt x="440" y="274"/>
                  </a:lnTo>
                  <a:lnTo>
                    <a:pt x="449" y="269"/>
                  </a:lnTo>
                  <a:lnTo>
                    <a:pt x="454" y="274"/>
                  </a:lnTo>
                  <a:lnTo>
                    <a:pt x="454" y="283"/>
                  </a:lnTo>
                  <a:lnTo>
                    <a:pt x="454" y="283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49" y="293"/>
                  </a:lnTo>
                  <a:lnTo>
                    <a:pt x="445" y="303"/>
                  </a:lnTo>
                  <a:lnTo>
                    <a:pt x="440" y="312"/>
                  </a:lnTo>
                  <a:lnTo>
                    <a:pt x="435" y="322"/>
                  </a:lnTo>
                  <a:lnTo>
                    <a:pt x="435" y="326"/>
                  </a:lnTo>
                  <a:lnTo>
                    <a:pt x="435" y="326"/>
                  </a:lnTo>
                  <a:lnTo>
                    <a:pt x="435" y="341"/>
                  </a:lnTo>
                  <a:lnTo>
                    <a:pt x="435" y="350"/>
                  </a:lnTo>
                  <a:lnTo>
                    <a:pt x="435" y="360"/>
                  </a:lnTo>
                  <a:lnTo>
                    <a:pt x="435" y="365"/>
                  </a:lnTo>
                  <a:lnTo>
                    <a:pt x="430" y="365"/>
                  </a:lnTo>
                  <a:lnTo>
                    <a:pt x="430" y="370"/>
                  </a:lnTo>
                  <a:lnTo>
                    <a:pt x="430" y="370"/>
                  </a:lnTo>
                  <a:lnTo>
                    <a:pt x="430" y="379"/>
                  </a:lnTo>
                  <a:lnTo>
                    <a:pt x="430" y="384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94"/>
                  </a:lnTo>
                  <a:lnTo>
                    <a:pt x="420" y="394"/>
                  </a:lnTo>
                  <a:lnTo>
                    <a:pt x="425" y="398"/>
                  </a:lnTo>
                  <a:lnTo>
                    <a:pt x="425" y="408"/>
                  </a:lnTo>
                  <a:lnTo>
                    <a:pt x="425" y="413"/>
                  </a:lnTo>
                  <a:lnTo>
                    <a:pt x="420" y="418"/>
                  </a:lnTo>
                  <a:lnTo>
                    <a:pt x="420" y="418"/>
                  </a:lnTo>
                  <a:lnTo>
                    <a:pt x="416" y="422"/>
                  </a:lnTo>
                  <a:lnTo>
                    <a:pt x="406" y="427"/>
                  </a:lnTo>
                  <a:lnTo>
                    <a:pt x="396" y="432"/>
                  </a:lnTo>
                  <a:lnTo>
                    <a:pt x="396" y="432"/>
                  </a:lnTo>
                  <a:lnTo>
                    <a:pt x="391" y="437"/>
                  </a:lnTo>
                  <a:lnTo>
                    <a:pt x="391" y="442"/>
                  </a:lnTo>
                  <a:lnTo>
                    <a:pt x="391" y="451"/>
                  </a:lnTo>
                  <a:lnTo>
                    <a:pt x="391" y="451"/>
                  </a:lnTo>
                  <a:lnTo>
                    <a:pt x="391" y="456"/>
                  </a:lnTo>
                  <a:lnTo>
                    <a:pt x="387" y="461"/>
                  </a:lnTo>
                  <a:lnTo>
                    <a:pt x="382" y="466"/>
                  </a:lnTo>
                  <a:lnTo>
                    <a:pt x="382" y="470"/>
                  </a:lnTo>
                  <a:lnTo>
                    <a:pt x="372" y="480"/>
                  </a:lnTo>
                  <a:lnTo>
                    <a:pt x="377" y="490"/>
                  </a:lnTo>
                  <a:lnTo>
                    <a:pt x="372" y="504"/>
                  </a:lnTo>
                  <a:lnTo>
                    <a:pt x="372" y="504"/>
                  </a:lnTo>
                  <a:lnTo>
                    <a:pt x="372" y="509"/>
                  </a:lnTo>
                  <a:lnTo>
                    <a:pt x="348" y="518"/>
                  </a:lnTo>
                  <a:lnTo>
                    <a:pt x="329" y="523"/>
                  </a:lnTo>
                  <a:lnTo>
                    <a:pt x="324" y="528"/>
                  </a:lnTo>
                  <a:lnTo>
                    <a:pt x="314" y="528"/>
                  </a:lnTo>
                  <a:lnTo>
                    <a:pt x="314" y="528"/>
                  </a:lnTo>
                  <a:lnTo>
                    <a:pt x="309" y="528"/>
                  </a:lnTo>
                  <a:lnTo>
                    <a:pt x="300" y="523"/>
                  </a:lnTo>
                  <a:lnTo>
                    <a:pt x="285" y="518"/>
                  </a:lnTo>
                  <a:lnTo>
                    <a:pt x="285" y="514"/>
                  </a:lnTo>
                  <a:lnTo>
                    <a:pt x="280" y="518"/>
                  </a:lnTo>
                  <a:lnTo>
                    <a:pt x="275" y="514"/>
                  </a:lnTo>
                  <a:lnTo>
                    <a:pt x="275" y="518"/>
                  </a:lnTo>
                  <a:lnTo>
                    <a:pt x="266" y="514"/>
                  </a:lnTo>
                  <a:lnTo>
                    <a:pt x="261" y="509"/>
                  </a:lnTo>
                  <a:lnTo>
                    <a:pt x="256" y="504"/>
                  </a:lnTo>
                  <a:lnTo>
                    <a:pt x="251" y="504"/>
                  </a:lnTo>
                  <a:lnTo>
                    <a:pt x="242" y="509"/>
                  </a:lnTo>
                  <a:lnTo>
                    <a:pt x="232" y="514"/>
                  </a:lnTo>
                  <a:lnTo>
                    <a:pt x="222" y="509"/>
                  </a:lnTo>
                  <a:lnTo>
                    <a:pt x="213" y="514"/>
                  </a:lnTo>
                  <a:lnTo>
                    <a:pt x="203" y="514"/>
                  </a:lnTo>
                  <a:lnTo>
                    <a:pt x="198" y="509"/>
                  </a:lnTo>
                  <a:lnTo>
                    <a:pt x="193" y="504"/>
                  </a:lnTo>
                  <a:lnTo>
                    <a:pt x="193" y="509"/>
                  </a:lnTo>
                  <a:lnTo>
                    <a:pt x="188" y="509"/>
                  </a:lnTo>
                  <a:lnTo>
                    <a:pt x="184" y="509"/>
                  </a:lnTo>
                  <a:lnTo>
                    <a:pt x="179" y="504"/>
                  </a:lnTo>
                  <a:lnTo>
                    <a:pt x="174" y="499"/>
                  </a:lnTo>
                  <a:lnTo>
                    <a:pt x="174" y="499"/>
                  </a:lnTo>
                  <a:lnTo>
                    <a:pt x="169" y="499"/>
                  </a:lnTo>
                  <a:lnTo>
                    <a:pt x="169" y="494"/>
                  </a:lnTo>
                  <a:lnTo>
                    <a:pt x="164" y="490"/>
                  </a:lnTo>
                  <a:lnTo>
                    <a:pt x="159" y="490"/>
                  </a:lnTo>
                  <a:lnTo>
                    <a:pt x="150" y="475"/>
                  </a:lnTo>
                  <a:lnTo>
                    <a:pt x="145" y="466"/>
                  </a:lnTo>
                  <a:lnTo>
                    <a:pt x="140" y="470"/>
                  </a:lnTo>
                  <a:lnTo>
                    <a:pt x="135" y="470"/>
                  </a:lnTo>
                  <a:lnTo>
                    <a:pt x="130" y="470"/>
                  </a:lnTo>
                  <a:lnTo>
                    <a:pt x="126" y="446"/>
                  </a:lnTo>
                  <a:lnTo>
                    <a:pt x="116" y="427"/>
                  </a:lnTo>
                  <a:lnTo>
                    <a:pt x="111" y="432"/>
                  </a:lnTo>
                  <a:lnTo>
                    <a:pt x="97" y="422"/>
                  </a:lnTo>
                  <a:lnTo>
                    <a:pt x="87" y="403"/>
                  </a:lnTo>
                  <a:lnTo>
                    <a:pt x="77" y="389"/>
                  </a:lnTo>
                  <a:lnTo>
                    <a:pt x="68" y="370"/>
                  </a:lnTo>
                  <a:lnTo>
                    <a:pt x="63" y="374"/>
                  </a:lnTo>
                  <a:lnTo>
                    <a:pt x="58" y="370"/>
                  </a:lnTo>
                  <a:lnTo>
                    <a:pt x="58" y="365"/>
                  </a:lnTo>
                  <a:lnTo>
                    <a:pt x="58" y="365"/>
                  </a:lnTo>
                  <a:lnTo>
                    <a:pt x="39" y="355"/>
                  </a:lnTo>
                  <a:lnTo>
                    <a:pt x="24" y="331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5" y="298"/>
                  </a:lnTo>
                  <a:lnTo>
                    <a:pt x="0" y="269"/>
                  </a:lnTo>
                  <a:lnTo>
                    <a:pt x="10" y="259"/>
                  </a:lnTo>
                  <a:lnTo>
                    <a:pt x="19" y="255"/>
                  </a:lnTo>
                  <a:lnTo>
                    <a:pt x="24" y="255"/>
                  </a:lnTo>
                  <a:lnTo>
                    <a:pt x="29" y="259"/>
                  </a:lnTo>
                  <a:lnTo>
                    <a:pt x="29" y="259"/>
                  </a:lnTo>
                  <a:lnTo>
                    <a:pt x="34" y="259"/>
                  </a:lnTo>
                  <a:lnTo>
                    <a:pt x="34" y="264"/>
                  </a:lnTo>
                  <a:lnTo>
                    <a:pt x="43" y="269"/>
                  </a:lnTo>
                  <a:lnTo>
                    <a:pt x="58" y="283"/>
                  </a:lnTo>
                  <a:lnTo>
                    <a:pt x="63" y="293"/>
                  </a:lnTo>
                  <a:lnTo>
                    <a:pt x="68" y="303"/>
                  </a:lnTo>
                  <a:lnTo>
                    <a:pt x="72" y="303"/>
                  </a:lnTo>
                  <a:lnTo>
                    <a:pt x="77" y="303"/>
                  </a:lnTo>
                  <a:lnTo>
                    <a:pt x="77" y="312"/>
                  </a:lnTo>
                  <a:lnTo>
                    <a:pt x="82" y="312"/>
                  </a:lnTo>
                  <a:lnTo>
                    <a:pt x="87" y="317"/>
                  </a:lnTo>
                  <a:lnTo>
                    <a:pt x="92" y="317"/>
                  </a:lnTo>
                  <a:lnTo>
                    <a:pt x="97" y="341"/>
                  </a:lnTo>
                  <a:lnTo>
                    <a:pt x="97" y="350"/>
                  </a:lnTo>
                  <a:lnTo>
                    <a:pt x="97" y="365"/>
                  </a:lnTo>
                  <a:lnTo>
                    <a:pt x="97" y="370"/>
                  </a:lnTo>
                  <a:lnTo>
                    <a:pt x="92" y="370"/>
                  </a:lnTo>
                  <a:lnTo>
                    <a:pt x="97" y="374"/>
                  </a:lnTo>
                  <a:lnTo>
                    <a:pt x="92" y="374"/>
                  </a:lnTo>
                  <a:lnTo>
                    <a:pt x="97" y="389"/>
                  </a:lnTo>
                  <a:lnTo>
                    <a:pt x="101" y="389"/>
                  </a:lnTo>
                  <a:lnTo>
                    <a:pt x="106" y="389"/>
                  </a:lnTo>
                  <a:lnTo>
                    <a:pt x="106" y="394"/>
                  </a:lnTo>
                  <a:lnTo>
                    <a:pt x="111" y="394"/>
                  </a:lnTo>
                  <a:lnTo>
                    <a:pt x="111" y="394"/>
                  </a:lnTo>
                  <a:lnTo>
                    <a:pt x="126" y="394"/>
                  </a:lnTo>
                  <a:lnTo>
                    <a:pt x="135" y="394"/>
                  </a:lnTo>
                  <a:lnTo>
                    <a:pt x="140" y="394"/>
                  </a:lnTo>
                  <a:lnTo>
                    <a:pt x="140" y="389"/>
                  </a:lnTo>
                  <a:lnTo>
                    <a:pt x="140" y="389"/>
                  </a:lnTo>
                  <a:lnTo>
                    <a:pt x="145" y="379"/>
                  </a:lnTo>
                  <a:lnTo>
                    <a:pt x="155" y="374"/>
                  </a:lnTo>
                  <a:lnTo>
                    <a:pt x="159" y="370"/>
                  </a:lnTo>
                  <a:lnTo>
                    <a:pt x="159" y="365"/>
                  </a:lnTo>
                  <a:lnTo>
                    <a:pt x="164" y="365"/>
                  </a:lnTo>
                  <a:lnTo>
                    <a:pt x="164" y="365"/>
                  </a:lnTo>
                  <a:lnTo>
                    <a:pt x="164" y="365"/>
                  </a:lnTo>
                  <a:lnTo>
                    <a:pt x="169" y="355"/>
                  </a:lnTo>
                  <a:lnTo>
                    <a:pt x="184" y="350"/>
                  </a:lnTo>
                  <a:lnTo>
                    <a:pt x="198" y="346"/>
                  </a:lnTo>
                  <a:lnTo>
                    <a:pt x="203" y="346"/>
                  </a:lnTo>
                  <a:lnTo>
                    <a:pt x="213" y="350"/>
                  </a:lnTo>
                  <a:lnTo>
                    <a:pt x="217" y="350"/>
                  </a:lnTo>
                  <a:lnTo>
                    <a:pt x="232" y="379"/>
                  </a:lnTo>
                  <a:lnTo>
                    <a:pt x="246" y="413"/>
                  </a:lnTo>
                  <a:lnTo>
                    <a:pt x="242" y="413"/>
                  </a:lnTo>
                  <a:lnTo>
                    <a:pt x="242" y="418"/>
                  </a:lnTo>
                  <a:lnTo>
                    <a:pt x="242" y="422"/>
                  </a:lnTo>
                  <a:lnTo>
                    <a:pt x="242" y="422"/>
                  </a:lnTo>
                  <a:lnTo>
                    <a:pt x="242" y="422"/>
                  </a:lnTo>
                  <a:lnTo>
                    <a:pt x="242" y="437"/>
                  </a:lnTo>
                  <a:lnTo>
                    <a:pt x="251" y="451"/>
                  </a:lnTo>
                  <a:lnTo>
                    <a:pt x="251" y="451"/>
                  </a:lnTo>
                  <a:lnTo>
                    <a:pt x="251" y="451"/>
                  </a:lnTo>
                  <a:lnTo>
                    <a:pt x="256" y="456"/>
                  </a:lnTo>
                  <a:lnTo>
                    <a:pt x="261" y="451"/>
                  </a:lnTo>
                  <a:lnTo>
                    <a:pt x="261" y="456"/>
                  </a:lnTo>
                  <a:lnTo>
                    <a:pt x="271" y="456"/>
                  </a:lnTo>
                  <a:lnTo>
                    <a:pt x="275" y="461"/>
                  </a:lnTo>
                  <a:lnTo>
                    <a:pt x="290" y="451"/>
                  </a:lnTo>
                  <a:lnTo>
                    <a:pt x="304" y="442"/>
                  </a:lnTo>
                  <a:lnTo>
                    <a:pt x="309" y="432"/>
                  </a:lnTo>
                  <a:lnTo>
                    <a:pt x="319" y="422"/>
                  </a:lnTo>
                  <a:lnTo>
                    <a:pt x="324" y="418"/>
                  </a:lnTo>
                  <a:lnTo>
                    <a:pt x="333" y="413"/>
                  </a:lnTo>
                  <a:lnTo>
                    <a:pt x="343" y="398"/>
                  </a:lnTo>
                  <a:lnTo>
                    <a:pt x="348" y="394"/>
                  </a:lnTo>
                  <a:lnTo>
                    <a:pt x="348" y="384"/>
                  </a:lnTo>
                  <a:lnTo>
                    <a:pt x="353" y="379"/>
                  </a:lnTo>
                  <a:lnTo>
                    <a:pt x="348" y="365"/>
                  </a:lnTo>
                  <a:lnTo>
                    <a:pt x="343" y="346"/>
                  </a:lnTo>
                  <a:lnTo>
                    <a:pt x="329" y="341"/>
                  </a:lnTo>
                  <a:lnTo>
                    <a:pt x="309" y="341"/>
                  </a:lnTo>
                  <a:lnTo>
                    <a:pt x="304" y="341"/>
                  </a:lnTo>
                  <a:lnTo>
                    <a:pt x="295" y="346"/>
                  </a:lnTo>
                  <a:lnTo>
                    <a:pt x="290" y="341"/>
                  </a:lnTo>
                  <a:lnTo>
                    <a:pt x="290" y="346"/>
                  </a:lnTo>
                  <a:lnTo>
                    <a:pt x="275" y="341"/>
                  </a:lnTo>
                  <a:lnTo>
                    <a:pt x="261" y="341"/>
                  </a:lnTo>
                  <a:lnTo>
                    <a:pt x="242" y="331"/>
                  </a:lnTo>
                  <a:lnTo>
                    <a:pt x="227" y="322"/>
                  </a:lnTo>
                  <a:lnTo>
                    <a:pt x="208" y="312"/>
                  </a:lnTo>
                  <a:lnTo>
                    <a:pt x="203" y="312"/>
                  </a:lnTo>
                  <a:lnTo>
                    <a:pt x="203" y="312"/>
                  </a:lnTo>
                  <a:lnTo>
                    <a:pt x="198" y="303"/>
                  </a:lnTo>
                  <a:lnTo>
                    <a:pt x="188" y="307"/>
                  </a:lnTo>
                  <a:lnTo>
                    <a:pt x="188" y="298"/>
                  </a:lnTo>
                  <a:lnTo>
                    <a:pt x="184" y="288"/>
                  </a:lnTo>
                  <a:lnTo>
                    <a:pt x="179" y="274"/>
                  </a:lnTo>
                  <a:lnTo>
                    <a:pt x="179" y="259"/>
                  </a:lnTo>
                  <a:lnTo>
                    <a:pt x="193" y="250"/>
                  </a:lnTo>
                  <a:lnTo>
                    <a:pt x="203" y="245"/>
                  </a:lnTo>
                  <a:lnTo>
                    <a:pt x="227" y="235"/>
                  </a:lnTo>
                  <a:lnTo>
                    <a:pt x="232" y="235"/>
                  </a:lnTo>
                  <a:lnTo>
                    <a:pt x="237" y="240"/>
                  </a:lnTo>
                  <a:lnTo>
                    <a:pt x="246" y="235"/>
                  </a:lnTo>
                  <a:lnTo>
                    <a:pt x="256" y="235"/>
                  </a:lnTo>
                  <a:lnTo>
                    <a:pt x="266" y="235"/>
                  </a:lnTo>
                  <a:lnTo>
                    <a:pt x="275" y="235"/>
                  </a:lnTo>
                  <a:lnTo>
                    <a:pt x="275" y="235"/>
                  </a:lnTo>
                  <a:lnTo>
                    <a:pt x="280" y="235"/>
                  </a:lnTo>
                  <a:lnTo>
                    <a:pt x="285" y="235"/>
                  </a:lnTo>
                  <a:lnTo>
                    <a:pt x="290" y="235"/>
                  </a:lnTo>
                  <a:lnTo>
                    <a:pt x="290" y="235"/>
                  </a:lnTo>
                  <a:lnTo>
                    <a:pt x="290" y="235"/>
                  </a:lnTo>
                  <a:lnTo>
                    <a:pt x="295" y="240"/>
                  </a:lnTo>
                  <a:lnTo>
                    <a:pt x="300" y="240"/>
                  </a:lnTo>
                  <a:lnTo>
                    <a:pt x="300" y="240"/>
                  </a:lnTo>
                  <a:lnTo>
                    <a:pt x="304" y="240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14" y="240"/>
                  </a:lnTo>
                  <a:lnTo>
                    <a:pt x="314" y="245"/>
                  </a:lnTo>
                  <a:lnTo>
                    <a:pt x="319" y="245"/>
                  </a:lnTo>
                  <a:lnTo>
                    <a:pt x="319" y="245"/>
                  </a:lnTo>
                  <a:lnTo>
                    <a:pt x="333" y="245"/>
                  </a:lnTo>
                  <a:lnTo>
                    <a:pt x="343" y="240"/>
                  </a:lnTo>
                  <a:lnTo>
                    <a:pt x="343" y="231"/>
                  </a:lnTo>
                  <a:lnTo>
                    <a:pt x="338" y="221"/>
                  </a:lnTo>
                  <a:lnTo>
                    <a:pt x="343" y="216"/>
                  </a:lnTo>
                  <a:lnTo>
                    <a:pt x="343" y="207"/>
                  </a:lnTo>
                  <a:lnTo>
                    <a:pt x="343" y="202"/>
                  </a:lnTo>
                  <a:lnTo>
                    <a:pt x="343" y="197"/>
                  </a:lnTo>
                  <a:lnTo>
                    <a:pt x="338" y="187"/>
                  </a:lnTo>
                  <a:lnTo>
                    <a:pt x="343" y="183"/>
                  </a:lnTo>
                  <a:lnTo>
                    <a:pt x="338" y="178"/>
                  </a:lnTo>
                  <a:lnTo>
                    <a:pt x="338" y="173"/>
                  </a:lnTo>
                  <a:lnTo>
                    <a:pt x="343" y="168"/>
                  </a:lnTo>
                  <a:lnTo>
                    <a:pt x="343" y="159"/>
                  </a:lnTo>
                  <a:lnTo>
                    <a:pt x="348" y="159"/>
                  </a:lnTo>
                  <a:lnTo>
                    <a:pt x="348" y="154"/>
                  </a:lnTo>
                  <a:lnTo>
                    <a:pt x="343" y="135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8" y="106"/>
                  </a:lnTo>
                  <a:lnTo>
                    <a:pt x="343" y="106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91"/>
                  </a:lnTo>
                  <a:lnTo>
                    <a:pt x="338" y="82"/>
                  </a:lnTo>
                  <a:lnTo>
                    <a:pt x="343" y="58"/>
                  </a:lnTo>
                  <a:lnTo>
                    <a:pt x="353" y="39"/>
                  </a:lnTo>
                  <a:lnTo>
                    <a:pt x="358" y="29"/>
                  </a:lnTo>
                  <a:lnTo>
                    <a:pt x="367" y="29"/>
                  </a:lnTo>
                  <a:lnTo>
                    <a:pt x="377" y="29"/>
                  </a:lnTo>
                  <a:lnTo>
                    <a:pt x="382" y="34"/>
                  </a:lnTo>
                  <a:lnTo>
                    <a:pt x="382" y="39"/>
                  </a:lnTo>
                  <a:lnTo>
                    <a:pt x="387" y="48"/>
                  </a:lnTo>
                  <a:lnTo>
                    <a:pt x="391" y="53"/>
                  </a:lnTo>
                  <a:lnTo>
                    <a:pt x="396" y="63"/>
                  </a:lnTo>
                  <a:lnTo>
                    <a:pt x="396" y="82"/>
                  </a:lnTo>
                  <a:lnTo>
                    <a:pt x="396" y="87"/>
                  </a:lnTo>
                  <a:close/>
                  <a:moveTo>
                    <a:pt x="266" y="211"/>
                  </a:moveTo>
                  <a:lnTo>
                    <a:pt x="261" y="216"/>
                  </a:lnTo>
                  <a:lnTo>
                    <a:pt x="256" y="216"/>
                  </a:lnTo>
                  <a:lnTo>
                    <a:pt x="256" y="211"/>
                  </a:lnTo>
                  <a:lnTo>
                    <a:pt x="256" y="211"/>
                  </a:lnTo>
                  <a:lnTo>
                    <a:pt x="251" y="211"/>
                  </a:lnTo>
                  <a:lnTo>
                    <a:pt x="242" y="187"/>
                  </a:lnTo>
                  <a:lnTo>
                    <a:pt x="237" y="159"/>
                  </a:lnTo>
                  <a:lnTo>
                    <a:pt x="237" y="154"/>
                  </a:lnTo>
                  <a:lnTo>
                    <a:pt x="237" y="144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42" y="135"/>
                  </a:lnTo>
                  <a:lnTo>
                    <a:pt x="246" y="130"/>
                  </a:lnTo>
                  <a:lnTo>
                    <a:pt x="237" y="111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87"/>
                  </a:lnTo>
                  <a:lnTo>
                    <a:pt x="232" y="87"/>
                  </a:lnTo>
                  <a:lnTo>
                    <a:pt x="237" y="87"/>
                  </a:lnTo>
                  <a:lnTo>
                    <a:pt x="232" y="72"/>
                  </a:lnTo>
                  <a:lnTo>
                    <a:pt x="227" y="58"/>
                  </a:lnTo>
                  <a:lnTo>
                    <a:pt x="227" y="58"/>
                  </a:lnTo>
                  <a:lnTo>
                    <a:pt x="227" y="48"/>
                  </a:lnTo>
                  <a:lnTo>
                    <a:pt x="227" y="43"/>
                  </a:lnTo>
                  <a:lnTo>
                    <a:pt x="227" y="43"/>
                  </a:lnTo>
                  <a:lnTo>
                    <a:pt x="227" y="43"/>
                  </a:lnTo>
                  <a:lnTo>
                    <a:pt x="227" y="34"/>
                  </a:lnTo>
                  <a:lnTo>
                    <a:pt x="222" y="29"/>
                  </a:lnTo>
                  <a:lnTo>
                    <a:pt x="227" y="29"/>
                  </a:lnTo>
                  <a:lnTo>
                    <a:pt x="227" y="24"/>
                  </a:lnTo>
                  <a:lnTo>
                    <a:pt x="227" y="24"/>
                  </a:lnTo>
                  <a:lnTo>
                    <a:pt x="227" y="19"/>
                  </a:lnTo>
                  <a:lnTo>
                    <a:pt x="227" y="15"/>
                  </a:lnTo>
                  <a:lnTo>
                    <a:pt x="232" y="10"/>
                  </a:lnTo>
                  <a:lnTo>
                    <a:pt x="232" y="5"/>
                  </a:lnTo>
                  <a:lnTo>
                    <a:pt x="237" y="0"/>
                  </a:lnTo>
                  <a:lnTo>
                    <a:pt x="246" y="0"/>
                  </a:lnTo>
                  <a:lnTo>
                    <a:pt x="251" y="5"/>
                  </a:lnTo>
                  <a:lnTo>
                    <a:pt x="256" y="5"/>
                  </a:lnTo>
                  <a:lnTo>
                    <a:pt x="261" y="5"/>
                  </a:lnTo>
                  <a:lnTo>
                    <a:pt x="266" y="5"/>
                  </a:lnTo>
                  <a:lnTo>
                    <a:pt x="266" y="5"/>
                  </a:lnTo>
                  <a:lnTo>
                    <a:pt x="266" y="5"/>
                  </a:lnTo>
                  <a:lnTo>
                    <a:pt x="266" y="10"/>
                  </a:lnTo>
                  <a:lnTo>
                    <a:pt x="271" y="15"/>
                  </a:lnTo>
                  <a:lnTo>
                    <a:pt x="275" y="24"/>
                  </a:lnTo>
                  <a:lnTo>
                    <a:pt x="280" y="39"/>
                  </a:lnTo>
                  <a:lnTo>
                    <a:pt x="285" y="58"/>
                  </a:lnTo>
                  <a:lnTo>
                    <a:pt x="285" y="72"/>
                  </a:lnTo>
                  <a:lnTo>
                    <a:pt x="285" y="72"/>
                  </a:lnTo>
                  <a:lnTo>
                    <a:pt x="285" y="87"/>
                  </a:lnTo>
                  <a:lnTo>
                    <a:pt x="285" y="101"/>
                  </a:lnTo>
                  <a:lnTo>
                    <a:pt x="285" y="101"/>
                  </a:lnTo>
                  <a:lnTo>
                    <a:pt x="285" y="101"/>
                  </a:lnTo>
                  <a:lnTo>
                    <a:pt x="285" y="111"/>
                  </a:lnTo>
                  <a:lnTo>
                    <a:pt x="285" y="115"/>
                  </a:lnTo>
                  <a:lnTo>
                    <a:pt x="280" y="115"/>
                  </a:lnTo>
                  <a:lnTo>
                    <a:pt x="280" y="115"/>
                  </a:lnTo>
                  <a:lnTo>
                    <a:pt x="280" y="120"/>
                  </a:lnTo>
                  <a:lnTo>
                    <a:pt x="280" y="120"/>
                  </a:lnTo>
                  <a:lnTo>
                    <a:pt x="280" y="125"/>
                  </a:lnTo>
                  <a:lnTo>
                    <a:pt x="275" y="125"/>
                  </a:lnTo>
                  <a:lnTo>
                    <a:pt x="275" y="130"/>
                  </a:lnTo>
                  <a:lnTo>
                    <a:pt x="275" y="135"/>
                  </a:lnTo>
                  <a:lnTo>
                    <a:pt x="271" y="135"/>
                  </a:lnTo>
                  <a:lnTo>
                    <a:pt x="275" y="139"/>
                  </a:lnTo>
                  <a:lnTo>
                    <a:pt x="275" y="135"/>
                  </a:lnTo>
                  <a:lnTo>
                    <a:pt x="280" y="144"/>
                  </a:lnTo>
                  <a:lnTo>
                    <a:pt x="280" y="144"/>
                  </a:lnTo>
                  <a:lnTo>
                    <a:pt x="290" y="163"/>
                  </a:lnTo>
                  <a:lnTo>
                    <a:pt x="290" y="163"/>
                  </a:lnTo>
                  <a:lnTo>
                    <a:pt x="285" y="163"/>
                  </a:lnTo>
                  <a:lnTo>
                    <a:pt x="290" y="173"/>
                  </a:lnTo>
                  <a:lnTo>
                    <a:pt x="290" y="183"/>
                  </a:lnTo>
                  <a:lnTo>
                    <a:pt x="280" y="192"/>
                  </a:lnTo>
                  <a:lnTo>
                    <a:pt x="271" y="207"/>
                  </a:lnTo>
                  <a:lnTo>
                    <a:pt x="271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66" y="21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1" name="Freeform 77"/>
            <p:cNvSpPr>
              <a:spLocks noEditPoints="1"/>
            </p:cNvSpPr>
            <p:nvPr/>
          </p:nvSpPr>
          <p:spPr bwMode="auto">
            <a:xfrm>
              <a:off x="3367" y="173"/>
              <a:ext cx="188" cy="199"/>
            </a:xfrm>
            <a:custGeom>
              <a:avLst/>
              <a:gdLst/>
              <a:ahLst/>
              <a:cxnLst>
                <a:cxn ang="0">
                  <a:pos x="372" y="62"/>
                </a:cxn>
                <a:cxn ang="0">
                  <a:pos x="372" y="0"/>
                </a:cxn>
                <a:cxn ang="0">
                  <a:pos x="411" y="43"/>
                </a:cxn>
                <a:cxn ang="0">
                  <a:pos x="411" y="72"/>
                </a:cxn>
                <a:cxn ang="0">
                  <a:pos x="396" y="125"/>
                </a:cxn>
                <a:cxn ang="0">
                  <a:pos x="14" y="182"/>
                </a:cxn>
                <a:cxn ang="0">
                  <a:pos x="14" y="125"/>
                </a:cxn>
                <a:cxn ang="0">
                  <a:pos x="34" y="120"/>
                </a:cxn>
                <a:cxn ang="0">
                  <a:pos x="67" y="149"/>
                </a:cxn>
                <a:cxn ang="0">
                  <a:pos x="87" y="182"/>
                </a:cxn>
                <a:cxn ang="0">
                  <a:pos x="135" y="273"/>
                </a:cxn>
                <a:cxn ang="0">
                  <a:pos x="111" y="240"/>
                </a:cxn>
                <a:cxn ang="0">
                  <a:pos x="140" y="245"/>
                </a:cxn>
                <a:cxn ang="0">
                  <a:pos x="251" y="57"/>
                </a:cxn>
                <a:cxn ang="0">
                  <a:pos x="256" y="134"/>
                </a:cxn>
                <a:cxn ang="0">
                  <a:pos x="295" y="182"/>
                </a:cxn>
                <a:cxn ang="0">
                  <a:pos x="338" y="206"/>
                </a:cxn>
                <a:cxn ang="0">
                  <a:pos x="353" y="201"/>
                </a:cxn>
                <a:cxn ang="0">
                  <a:pos x="377" y="197"/>
                </a:cxn>
                <a:cxn ang="0">
                  <a:pos x="386" y="163"/>
                </a:cxn>
                <a:cxn ang="0">
                  <a:pos x="406" y="182"/>
                </a:cxn>
                <a:cxn ang="0">
                  <a:pos x="435" y="235"/>
                </a:cxn>
                <a:cxn ang="0">
                  <a:pos x="444" y="264"/>
                </a:cxn>
                <a:cxn ang="0">
                  <a:pos x="454" y="288"/>
                </a:cxn>
                <a:cxn ang="0">
                  <a:pos x="454" y="331"/>
                </a:cxn>
                <a:cxn ang="0">
                  <a:pos x="469" y="384"/>
                </a:cxn>
                <a:cxn ang="0">
                  <a:pos x="420" y="441"/>
                </a:cxn>
                <a:cxn ang="0">
                  <a:pos x="377" y="456"/>
                </a:cxn>
                <a:cxn ang="0">
                  <a:pos x="328" y="489"/>
                </a:cxn>
                <a:cxn ang="0">
                  <a:pos x="299" y="494"/>
                </a:cxn>
                <a:cxn ang="0">
                  <a:pos x="237" y="484"/>
                </a:cxn>
                <a:cxn ang="0">
                  <a:pos x="140" y="460"/>
                </a:cxn>
                <a:cxn ang="0">
                  <a:pos x="29" y="417"/>
                </a:cxn>
                <a:cxn ang="0">
                  <a:pos x="67" y="393"/>
                </a:cxn>
                <a:cxn ang="0">
                  <a:pos x="130" y="403"/>
                </a:cxn>
                <a:cxn ang="0">
                  <a:pos x="169" y="446"/>
                </a:cxn>
                <a:cxn ang="0">
                  <a:pos x="217" y="436"/>
                </a:cxn>
                <a:cxn ang="0">
                  <a:pos x="217" y="398"/>
                </a:cxn>
                <a:cxn ang="0">
                  <a:pos x="251" y="355"/>
                </a:cxn>
                <a:cxn ang="0">
                  <a:pos x="324" y="408"/>
                </a:cxn>
                <a:cxn ang="0">
                  <a:pos x="367" y="408"/>
                </a:cxn>
                <a:cxn ang="0">
                  <a:pos x="382" y="307"/>
                </a:cxn>
                <a:cxn ang="0">
                  <a:pos x="309" y="302"/>
                </a:cxn>
                <a:cxn ang="0">
                  <a:pos x="217" y="331"/>
                </a:cxn>
                <a:cxn ang="0">
                  <a:pos x="174" y="288"/>
                </a:cxn>
                <a:cxn ang="0">
                  <a:pos x="227" y="225"/>
                </a:cxn>
                <a:cxn ang="0">
                  <a:pos x="251" y="216"/>
                </a:cxn>
                <a:cxn ang="0">
                  <a:pos x="266" y="206"/>
                </a:cxn>
                <a:cxn ang="0">
                  <a:pos x="266" y="158"/>
                </a:cxn>
                <a:cxn ang="0">
                  <a:pos x="241" y="120"/>
                </a:cxn>
                <a:cxn ang="0">
                  <a:pos x="203" y="77"/>
                </a:cxn>
                <a:cxn ang="0">
                  <a:pos x="183" y="0"/>
                </a:cxn>
                <a:cxn ang="0">
                  <a:pos x="208" y="216"/>
                </a:cxn>
                <a:cxn ang="0">
                  <a:pos x="150" y="182"/>
                </a:cxn>
                <a:cxn ang="0">
                  <a:pos x="125" y="149"/>
                </a:cxn>
                <a:cxn ang="0">
                  <a:pos x="82" y="115"/>
                </a:cxn>
                <a:cxn ang="0">
                  <a:pos x="63" y="91"/>
                </a:cxn>
                <a:cxn ang="0">
                  <a:pos x="63" y="53"/>
                </a:cxn>
                <a:cxn ang="0">
                  <a:pos x="92" y="53"/>
                </a:cxn>
                <a:cxn ang="0">
                  <a:pos x="159" y="115"/>
                </a:cxn>
                <a:cxn ang="0">
                  <a:pos x="164" y="134"/>
                </a:cxn>
                <a:cxn ang="0">
                  <a:pos x="179" y="149"/>
                </a:cxn>
                <a:cxn ang="0">
                  <a:pos x="208" y="206"/>
                </a:cxn>
              </a:cxnLst>
              <a:rect l="0" t="0" r="r" b="b"/>
              <a:pathLst>
                <a:path w="469" h="499">
                  <a:moveTo>
                    <a:pt x="396" y="125"/>
                  </a:moveTo>
                  <a:lnTo>
                    <a:pt x="382" y="110"/>
                  </a:lnTo>
                  <a:lnTo>
                    <a:pt x="372" y="96"/>
                  </a:lnTo>
                  <a:lnTo>
                    <a:pt x="372" y="91"/>
                  </a:lnTo>
                  <a:lnTo>
                    <a:pt x="372" y="91"/>
                  </a:lnTo>
                  <a:lnTo>
                    <a:pt x="372" y="86"/>
                  </a:lnTo>
                  <a:lnTo>
                    <a:pt x="372" y="77"/>
                  </a:lnTo>
                  <a:lnTo>
                    <a:pt x="372" y="62"/>
                  </a:lnTo>
                  <a:lnTo>
                    <a:pt x="367" y="57"/>
                  </a:lnTo>
                  <a:lnTo>
                    <a:pt x="362" y="57"/>
                  </a:lnTo>
                  <a:lnTo>
                    <a:pt x="362" y="53"/>
                  </a:lnTo>
                  <a:lnTo>
                    <a:pt x="357" y="48"/>
                  </a:lnTo>
                  <a:lnTo>
                    <a:pt x="357" y="43"/>
                  </a:lnTo>
                  <a:lnTo>
                    <a:pt x="357" y="38"/>
                  </a:lnTo>
                  <a:lnTo>
                    <a:pt x="362" y="19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6" y="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401" y="33"/>
                  </a:lnTo>
                  <a:lnTo>
                    <a:pt x="411" y="43"/>
                  </a:lnTo>
                  <a:lnTo>
                    <a:pt x="411" y="43"/>
                  </a:lnTo>
                  <a:lnTo>
                    <a:pt x="411" y="43"/>
                  </a:lnTo>
                  <a:lnTo>
                    <a:pt x="411" y="53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1" y="72"/>
                  </a:lnTo>
                  <a:lnTo>
                    <a:pt x="411" y="72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81"/>
                  </a:lnTo>
                  <a:lnTo>
                    <a:pt x="415" y="86"/>
                  </a:lnTo>
                  <a:lnTo>
                    <a:pt x="415" y="86"/>
                  </a:lnTo>
                  <a:lnTo>
                    <a:pt x="415" y="91"/>
                  </a:lnTo>
                  <a:lnTo>
                    <a:pt x="415" y="96"/>
                  </a:lnTo>
                  <a:lnTo>
                    <a:pt x="396" y="125"/>
                  </a:lnTo>
                  <a:close/>
                  <a:moveTo>
                    <a:pt x="96" y="221"/>
                  </a:moveTo>
                  <a:lnTo>
                    <a:pt x="92" y="225"/>
                  </a:lnTo>
                  <a:lnTo>
                    <a:pt x="87" y="230"/>
                  </a:lnTo>
                  <a:lnTo>
                    <a:pt x="72" y="221"/>
                  </a:lnTo>
                  <a:lnTo>
                    <a:pt x="53" y="211"/>
                  </a:lnTo>
                  <a:lnTo>
                    <a:pt x="38" y="197"/>
                  </a:lnTo>
                  <a:lnTo>
                    <a:pt x="14" y="187"/>
                  </a:lnTo>
                  <a:lnTo>
                    <a:pt x="14" y="182"/>
                  </a:lnTo>
                  <a:lnTo>
                    <a:pt x="9" y="182"/>
                  </a:lnTo>
                  <a:lnTo>
                    <a:pt x="9" y="177"/>
                  </a:lnTo>
                  <a:lnTo>
                    <a:pt x="5" y="168"/>
                  </a:lnTo>
                  <a:lnTo>
                    <a:pt x="0" y="158"/>
                  </a:lnTo>
                  <a:lnTo>
                    <a:pt x="5" y="153"/>
                  </a:lnTo>
                  <a:lnTo>
                    <a:pt x="5" y="149"/>
                  </a:lnTo>
                  <a:lnTo>
                    <a:pt x="9" y="134"/>
                  </a:lnTo>
                  <a:lnTo>
                    <a:pt x="14" y="125"/>
                  </a:lnTo>
                  <a:lnTo>
                    <a:pt x="19" y="125"/>
                  </a:lnTo>
                  <a:lnTo>
                    <a:pt x="19" y="120"/>
                  </a:lnTo>
                  <a:lnTo>
                    <a:pt x="24" y="120"/>
                  </a:lnTo>
                  <a:lnTo>
                    <a:pt x="24" y="125"/>
                  </a:lnTo>
                  <a:lnTo>
                    <a:pt x="24" y="120"/>
                  </a:lnTo>
                  <a:lnTo>
                    <a:pt x="29" y="120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48" y="129"/>
                  </a:lnTo>
                  <a:lnTo>
                    <a:pt x="53" y="134"/>
                  </a:lnTo>
                  <a:lnTo>
                    <a:pt x="53" y="139"/>
                  </a:lnTo>
                  <a:lnTo>
                    <a:pt x="58" y="144"/>
                  </a:lnTo>
                  <a:lnTo>
                    <a:pt x="67" y="144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7" y="153"/>
                  </a:lnTo>
                  <a:lnTo>
                    <a:pt x="67" y="158"/>
                  </a:lnTo>
                  <a:lnTo>
                    <a:pt x="67" y="158"/>
                  </a:lnTo>
                  <a:lnTo>
                    <a:pt x="72" y="158"/>
                  </a:lnTo>
                  <a:lnTo>
                    <a:pt x="82" y="168"/>
                  </a:lnTo>
                  <a:lnTo>
                    <a:pt x="82" y="168"/>
                  </a:lnTo>
                  <a:lnTo>
                    <a:pt x="82" y="177"/>
                  </a:lnTo>
                  <a:lnTo>
                    <a:pt x="87" y="182"/>
                  </a:lnTo>
                  <a:lnTo>
                    <a:pt x="92" y="197"/>
                  </a:lnTo>
                  <a:lnTo>
                    <a:pt x="101" y="206"/>
                  </a:lnTo>
                  <a:lnTo>
                    <a:pt x="101" y="211"/>
                  </a:lnTo>
                  <a:lnTo>
                    <a:pt x="96" y="216"/>
                  </a:lnTo>
                  <a:lnTo>
                    <a:pt x="96" y="221"/>
                  </a:lnTo>
                  <a:close/>
                  <a:moveTo>
                    <a:pt x="145" y="273"/>
                  </a:moveTo>
                  <a:lnTo>
                    <a:pt x="140" y="273"/>
                  </a:lnTo>
                  <a:lnTo>
                    <a:pt x="135" y="273"/>
                  </a:lnTo>
                  <a:lnTo>
                    <a:pt x="106" y="259"/>
                  </a:lnTo>
                  <a:lnTo>
                    <a:pt x="106" y="254"/>
                  </a:lnTo>
                  <a:lnTo>
                    <a:pt x="106" y="254"/>
                  </a:lnTo>
                  <a:lnTo>
                    <a:pt x="106" y="249"/>
                  </a:lnTo>
                  <a:lnTo>
                    <a:pt x="106" y="249"/>
                  </a:lnTo>
                  <a:lnTo>
                    <a:pt x="106" y="245"/>
                  </a:lnTo>
                  <a:lnTo>
                    <a:pt x="106" y="245"/>
                  </a:lnTo>
                  <a:lnTo>
                    <a:pt x="111" y="240"/>
                  </a:lnTo>
                  <a:lnTo>
                    <a:pt x="116" y="235"/>
                  </a:lnTo>
                  <a:lnTo>
                    <a:pt x="116" y="235"/>
                  </a:lnTo>
                  <a:lnTo>
                    <a:pt x="121" y="235"/>
                  </a:lnTo>
                  <a:lnTo>
                    <a:pt x="121" y="230"/>
                  </a:lnTo>
                  <a:lnTo>
                    <a:pt x="140" y="240"/>
                  </a:lnTo>
                  <a:lnTo>
                    <a:pt x="140" y="245"/>
                  </a:lnTo>
                  <a:lnTo>
                    <a:pt x="145" y="245"/>
                  </a:lnTo>
                  <a:lnTo>
                    <a:pt x="140" y="245"/>
                  </a:lnTo>
                  <a:lnTo>
                    <a:pt x="140" y="249"/>
                  </a:lnTo>
                  <a:lnTo>
                    <a:pt x="140" y="249"/>
                  </a:lnTo>
                  <a:lnTo>
                    <a:pt x="154" y="254"/>
                  </a:lnTo>
                  <a:lnTo>
                    <a:pt x="150" y="264"/>
                  </a:lnTo>
                  <a:lnTo>
                    <a:pt x="145" y="273"/>
                  </a:lnTo>
                  <a:close/>
                  <a:moveTo>
                    <a:pt x="237" y="38"/>
                  </a:moveTo>
                  <a:lnTo>
                    <a:pt x="246" y="48"/>
                  </a:lnTo>
                  <a:lnTo>
                    <a:pt x="251" y="57"/>
                  </a:lnTo>
                  <a:lnTo>
                    <a:pt x="251" y="67"/>
                  </a:lnTo>
                  <a:lnTo>
                    <a:pt x="251" y="81"/>
                  </a:lnTo>
                  <a:lnTo>
                    <a:pt x="256" y="96"/>
                  </a:lnTo>
                  <a:lnTo>
                    <a:pt x="256" y="110"/>
                  </a:lnTo>
                  <a:lnTo>
                    <a:pt x="256" y="110"/>
                  </a:lnTo>
                  <a:lnTo>
                    <a:pt x="256" y="115"/>
                  </a:lnTo>
                  <a:lnTo>
                    <a:pt x="256" y="125"/>
                  </a:lnTo>
                  <a:lnTo>
                    <a:pt x="256" y="134"/>
                  </a:lnTo>
                  <a:lnTo>
                    <a:pt x="270" y="144"/>
                  </a:lnTo>
                  <a:lnTo>
                    <a:pt x="270" y="144"/>
                  </a:lnTo>
                  <a:lnTo>
                    <a:pt x="270" y="149"/>
                  </a:lnTo>
                  <a:lnTo>
                    <a:pt x="280" y="158"/>
                  </a:lnTo>
                  <a:lnTo>
                    <a:pt x="290" y="168"/>
                  </a:lnTo>
                  <a:lnTo>
                    <a:pt x="295" y="173"/>
                  </a:lnTo>
                  <a:lnTo>
                    <a:pt x="295" y="177"/>
                  </a:lnTo>
                  <a:lnTo>
                    <a:pt x="295" y="182"/>
                  </a:lnTo>
                  <a:lnTo>
                    <a:pt x="299" y="182"/>
                  </a:lnTo>
                  <a:lnTo>
                    <a:pt x="299" y="187"/>
                  </a:lnTo>
                  <a:lnTo>
                    <a:pt x="299" y="192"/>
                  </a:lnTo>
                  <a:lnTo>
                    <a:pt x="304" y="192"/>
                  </a:lnTo>
                  <a:lnTo>
                    <a:pt x="314" y="197"/>
                  </a:lnTo>
                  <a:lnTo>
                    <a:pt x="324" y="201"/>
                  </a:lnTo>
                  <a:lnTo>
                    <a:pt x="333" y="211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43" y="206"/>
                  </a:lnTo>
                  <a:lnTo>
                    <a:pt x="343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53" y="201"/>
                  </a:lnTo>
                  <a:lnTo>
                    <a:pt x="353" y="201"/>
                  </a:lnTo>
                  <a:lnTo>
                    <a:pt x="353" y="197"/>
                  </a:lnTo>
                  <a:lnTo>
                    <a:pt x="357" y="197"/>
                  </a:lnTo>
                  <a:lnTo>
                    <a:pt x="362" y="201"/>
                  </a:lnTo>
                  <a:lnTo>
                    <a:pt x="372" y="201"/>
                  </a:lnTo>
                  <a:lnTo>
                    <a:pt x="372" y="197"/>
                  </a:lnTo>
                  <a:lnTo>
                    <a:pt x="377" y="197"/>
                  </a:lnTo>
                  <a:lnTo>
                    <a:pt x="377" y="197"/>
                  </a:lnTo>
                  <a:lnTo>
                    <a:pt x="386" y="182"/>
                  </a:lnTo>
                  <a:lnTo>
                    <a:pt x="386" y="182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2" y="173"/>
                  </a:lnTo>
                  <a:lnTo>
                    <a:pt x="386" y="163"/>
                  </a:lnTo>
                  <a:lnTo>
                    <a:pt x="386" y="149"/>
                  </a:lnTo>
                  <a:lnTo>
                    <a:pt x="396" y="153"/>
                  </a:lnTo>
                  <a:lnTo>
                    <a:pt x="401" y="158"/>
                  </a:lnTo>
                  <a:lnTo>
                    <a:pt x="401" y="158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406" y="173"/>
                  </a:lnTo>
                  <a:lnTo>
                    <a:pt x="406" y="182"/>
                  </a:lnTo>
                  <a:lnTo>
                    <a:pt x="406" y="192"/>
                  </a:lnTo>
                  <a:lnTo>
                    <a:pt x="406" y="201"/>
                  </a:lnTo>
                  <a:lnTo>
                    <a:pt x="411" y="201"/>
                  </a:lnTo>
                  <a:lnTo>
                    <a:pt x="411" y="206"/>
                  </a:lnTo>
                  <a:lnTo>
                    <a:pt x="420" y="216"/>
                  </a:lnTo>
                  <a:lnTo>
                    <a:pt x="425" y="221"/>
                  </a:lnTo>
                  <a:lnTo>
                    <a:pt x="435" y="230"/>
                  </a:lnTo>
                  <a:lnTo>
                    <a:pt x="435" y="235"/>
                  </a:lnTo>
                  <a:lnTo>
                    <a:pt x="430" y="235"/>
                  </a:lnTo>
                  <a:lnTo>
                    <a:pt x="435" y="240"/>
                  </a:lnTo>
                  <a:lnTo>
                    <a:pt x="435" y="245"/>
                  </a:lnTo>
                  <a:lnTo>
                    <a:pt x="440" y="249"/>
                  </a:lnTo>
                  <a:lnTo>
                    <a:pt x="444" y="254"/>
                  </a:lnTo>
                  <a:lnTo>
                    <a:pt x="440" y="259"/>
                  </a:lnTo>
                  <a:lnTo>
                    <a:pt x="440" y="259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9" y="269"/>
                  </a:lnTo>
                  <a:lnTo>
                    <a:pt x="449" y="273"/>
                  </a:lnTo>
                  <a:lnTo>
                    <a:pt x="454" y="278"/>
                  </a:lnTo>
                  <a:lnTo>
                    <a:pt x="454" y="283"/>
                  </a:lnTo>
                  <a:lnTo>
                    <a:pt x="454" y="288"/>
                  </a:lnTo>
                  <a:lnTo>
                    <a:pt x="454" y="293"/>
                  </a:lnTo>
                  <a:lnTo>
                    <a:pt x="449" y="302"/>
                  </a:lnTo>
                  <a:lnTo>
                    <a:pt x="444" y="312"/>
                  </a:lnTo>
                  <a:lnTo>
                    <a:pt x="444" y="317"/>
                  </a:lnTo>
                  <a:lnTo>
                    <a:pt x="444" y="317"/>
                  </a:lnTo>
                  <a:lnTo>
                    <a:pt x="449" y="32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40"/>
                  </a:lnTo>
                  <a:lnTo>
                    <a:pt x="454" y="345"/>
                  </a:lnTo>
                  <a:lnTo>
                    <a:pt x="454" y="355"/>
                  </a:lnTo>
                  <a:lnTo>
                    <a:pt x="454" y="364"/>
                  </a:lnTo>
                  <a:lnTo>
                    <a:pt x="464" y="374"/>
                  </a:lnTo>
                  <a:lnTo>
                    <a:pt x="469" y="384"/>
                  </a:lnTo>
                  <a:lnTo>
                    <a:pt x="469" y="384"/>
                  </a:lnTo>
                  <a:lnTo>
                    <a:pt x="469" y="388"/>
                  </a:lnTo>
                  <a:lnTo>
                    <a:pt x="459" y="412"/>
                  </a:lnTo>
                  <a:lnTo>
                    <a:pt x="444" y="427"/>
                  </a:lnTo>
                  <a:lnTo>
                    <a:pt x="444" y="432"/>
                  </a:lnTo>
                  <a:lnTo>
                    <a:pt x="440" y="436"/>
                  </a:lnTo>
                  <a:lnTo>
                    <a:pt x="435" y="436"/>
                  </a:lnTo>
                  <a:lnTo>
                    <a:pt x="430" y="441"/>
                  </a:lnTo>
                  <a:lnTo>
                    <a:pt x="420" y="441"/>
                  </a:lnTo>
                  <a:lnTo>
                    <a:pt x="406" y="446"/>
                  </a:lnTo>
                  <a:lnTo>
                    <a:pt x="406" y="446"/>
                  </a:lnTo>
                  <a:lnTo>
                    <a:pt x="401" y="451"/>
                  </a:lnTo>
                  <a:lnTo>
                    <a:pt x="401" y="451"/>
                  </a:lnTo>
                  <a:lnTo>
                    <a:pt x="401" y="451"/>
                  </a:lnTo>
                  <a:lnTo>
                    <a:pt x="391" y="451"/>
                  </a:lnTo>
                  <a:lnTo>
                    <a:pt x="382" y="456"/>
                  </a:lnTo>
                  <a:lnTo>
                    <a:pt x="377" y="456"/>
                  </a:lnTo>
                  <a:lnTo>
                    <a:pt x="372" y="456"/>
                  </a:lnTo>
                  <a:lnTo>
                    <a:pt x="367" y="465"/>
                  </a:lnTo>
                  <a:lnTo>
                    <a:pt x="362" y="475"/>
                  </a:lnTo>
                  <a:lnTo>
                    <a:pt x="353" y="480"/>
                  </a:lnTo>
                  <a:lnTo>
                    <a:pt x="343" y="484"/>
                  </a:lnTo>
                  <a:lnTo>
                    <a:pt x="338" y="494"/>
                  </a:lnTo>
                  <a:lnTo>
                    <a:pt x="333" y="494"/>
                  </a:lnTo>
                  <a:lnTo>
                    <a:pt x="328" y="489"/>
                  </a:lnTo>
                  <a:lnTo>
                    <a:pt x="324" y="494"/>
                  </a:lnTo>
                  <a:lnTo>
                    <a:pt x="324" y="499"/>
                  </a:lnTo>
                  <a:lnTo>
                    <a:pt x="319" y="499"/>
                  </a:lnTo>
                  <a:lnTo>
                    <a:pt x="314" y="499"/>
                  </a:lnTo>
                  <a:lnTo>
                    <a:pt x="309" y="499"/>
                  </a:lnTo>
                  <a:lnTo>
                    <a:pt x="304" y="499"/>
                  </a:lnTo>
                  <a:lnTo>
                    <a:pt x="304" y="499"/>
                  </a:lnTo>
                  <a:lnTo>
                    <a:pt x="299" y="494"/>
                  </a:lnTo>
                  <a:lnTo>
                    <a:pt x="295" y="499"/>
                  </a:lnTo>
                  <a:lnTo>
                    <a:pt x="290" y="499"/>
                  </a:lnTo>
                  <a:lnTo>
                    <a:pt x="275" y="494"/>
                  </a:lnTo>
                  <a:lnTo>
                    <a:pt x="266" y="489"/>
                  </a:lnTo>
                  <a:lnTo>
                    <a:pt x="261" y="494"/>
                  </a:lnTo>
                  <a:lnTo>
                    <a:pt x="256" y="499"/>
                  </a:lnTo>
                  <a:lnTo>
                    <a:pt x="256" y="499"/>
                  </a:lnTo>
                  <a:lnTo>
                    <a:pt x="237" y="484"/>
                  </a:lnTo>
                  <a:lnTo>
                    <a:pt x="217" y="475"/>
                  </a:lnTo>
                  <a:lnTo>
                    <a:pt x="212" y="480"/>
                  </a:lnTo>
                  <a:lnTo>
                    <a:pt x="198" y="480"/>
                  </a:lnTo>
                  <a:lnTo>
                    <a:pt x="179" y="475"/>
                  </a:lnTo>
                  <a:lnTo>
                    <a:pt x="159" y="465"/>
                  </a:lnTo>
                  <a:lnTo>
                    <a:pt x="145" y="456"/>
                  </a:lnTo>
                  <a:lnTo>
                    <a:pt x="145" y="460"/>
                  </a:lnTo>
                  <a:lnTo>
                    <a:pt x="140" y="460"/>
                  </a:lnTo>
                  <a:lnTo>
                    <a:pt x="135" y="460"/>
                  </a:lnTo>
                  <a:lnTo>
                    <a:pt x="135" y="460"/>
                  </a:lnTo>
                  <a:lnTo>
                    <a:pt x="111" y="460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2" y="456"/>
                  </a:lnTo>
                  <a:lnTo>
                    <a:pt x="53" y="436"/>
                  </a:lnTo>
                  <a:lnTo>
                    <a:pt x="29" y="417"/>
                  </a:lnTo>
                  <a:lnTo>
                    <a:pt x="34" y="40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43" y="393"/>
                  </a:lnTo>
                  <a:lnTo>
                    <a:pt x="48" y="393"/>
                  </a:lnTo>
                  <a:lnTo>
                    <a:pt x="48" y="393"/>
                  </a:lnTo>
                  <a:lnTo>
                    <a:pt x="53" y="393"/>
                  </a:lnTo>
                  <a:lnTo>
                    <a:pt x="67" y="393"/>
                  </a:lnTo>
                  <a:lnTo>
                    <a:pt x="82" y="393"/>
                  </a:lnTo>
                  <a:lnTo>
                    <a:pt x="92" y="398"/>
                  </a:lnTo>
                  <a:lnTo>
                    <a:pt x="106" y="408"/>
                  </a:lnTo>
                  <a:lnTo>
                    <a:pt x="106" y="403"/>
                  </a:lnTo>
                  <a:lnTo>
                    <a:pt x="111" y="403"/>
                  </a:lnTo>
                  <a:lnTo>
                    <a:pt x="116" y="403"/>
                  </a:lnTo>
                  <a:lnTo>
                    <a:pt x="125" y="403"/>
                  </a:lnTo>
                  <a:lnTo>
                    <a:pt x="130" y="403"/>
                  </a:lnTo>
                  <a:lnTo>
                    <a:pt x="130" y="403"/>
                  </a:lnTo>
                  <a:lnTo>
                    <a:pt x="150" y="417"/>
                  </a:lnTo>
                  <a:lnTo>
                    <a:pt x="154" y="427"/>
                  </a:lnTo>
                  <a:lnTo>
                    <a:pt x="164" y="436"/>
                  </a:lnTo>
                  <a:lnTo>
                    <a:pt x="164" y="441"/>
                  </a:lnTo>
                  <a:lnTo>
                    <a:pt x="164" y="441"/>
                  </a:lnTo>
                  <a:lnTo>
                    <a:pt x="169" y="446"/>
                  </a:lnTo>
                  <a:lnTo>
                    <a:pt x="169" y="446"/>
                  </a:lnTo>
                  <a:lnTo>
                    <a:pt x="179" y="456"/>
                  </a:lnTo>
                  <a:lnTo>
                    <a:pt x="183" y="451"/>
                  </a:lnTo>
                  <a:lnTo>
                    <a:pt x="183" y="451"/>
                  </a:lnTo>
                  <a:lnTo>
                    <a:pt x="188" y="451"/>
                  </a:lnTo>
                  <a:lnTo>
                    <a:pt x="193" y="451"/>
                  </a:lnTo>
                  <a:lnTo>
                    <a:pt x="193" y="451"/>
                  </a:lnTo>
                  <a:lnTo>
                    <a:pt x="208" y="441"/>
                  </a:lnTo>
                  <a:lnTo>
                    <a:pt x="217" y="436"/>
                  </a:lnTo>
                  <a:lnTo>
                    <a:pt x="212" y="436"/>
                  </a:lnTo>
                  <a:lnTo>
                    <a:pt x="212" y="432"/>
                  </a:lnTo>
                  <a:lnTo>
                    <a:pt x="212" y="427"/>
                  </a:lnTo>
                  <a:lnTo>
                    <a:pt x="212" y="422"/>
                  </a:lnTo>
                  <a:lnTo>
                    <a:pt x="217" y="412"/>
                  </a:lnTo>
                  <a:lnTo>
                    <a:pt x="217" y="403"/>
                  </a:lnTo>
                  <a:lnTo>
                    <a:pt x="217" y="398"/>
                  </a:lnTo>
                  <a:lnTo>
                    <a:pt x="217" y="398"/>
                  </a:lnTo>
                  <a:lnTo>
                    <a:pt x="217" y="393"/>
                  </a:lnTo>
                  <a:lnTo>
                    <a:pt x="217" y="393"/>
                  </a:lnTo>
                  <a:lnTo>
                    <a:pt x="217" y="384"/>
                  </a:lnTo>
                  <a:lnTo>
                    <a:pt x="222" y="374"/>
                  </a:lnTo>
                  <a:lnTo>
                    <a:pt x="232" y="364"/>
                  </a:lnTo>
                  <a:lnTo>
                    <a:pt x="241" y="360"/>
                  </a:lnTo>
                  <a:lnTo>
                    <a:pt x="246" y="355"/>
                  </a:lnTo>
                  <a:lnTo>
                    <a:pt x="251" y="355"/>
                  </a:lnTo>
                  <a:lnTo>
                    <a:pt x="280" y="369"/>
                  </a:lnTo>
                  <a:lnTo>
                    <a:pt x="314" y="384"/>
                  </a:lnTo>
                  <a:lnTo>
                    <a:pt x="309" y="388"/>
                  </a:lnTo>
                  <a:lnTo>
                    <a:pt x="314" y="393"/>
                  </a:lnTo>
                  <a:lnTo>
                    <a:pt x="314" y="39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24" y="408"/>
                  </a:lnTo>
                  <a:lnTo>
                    <a:pt x="338" y="417"/>
                  </a:lnTo>
                  <a:lnTo>
                    <a:pt x="343" y="412"/>
                  </a:lnTo>
                  <a:lnTo>
                    <a:pt x="343" y="412"/>
                  </a:lnTo>
                  <a:lnTo>
                    <a:pt x="348" y="412"/>
                  </a:lnTo>
                  <a:lnTo>
                    <a:pt x="348" y="408"/>
                  </a:lnTo>
                  <a:lnTo>
                    <a:pt x="353" y="412"/>
                  </a:lnTo>
                  <a:lnTo>
                    <a:pt x="357" y="408"/>
                  </a:lnTo>
                  <a:lnTo>
                    <a:pt x="367" y="408"/>
                  </a:lnTo>
                  <a:lnTo>
                    <a:pt x="372" y="388"/>
                  </a:lnTo>
                  <a:lnTo>
                    <a:pt x="377" y="374"/>
                  </a:lnTo>
                  <a:lnTo>
                    <a:pt x="377" y="360"/>
                  </a:lnTo>
                  <a:lnTo>
                    <a:pt x="377" y="350"/>
                  </a:lnTo>
                  <a:lnTo>
                    <a:pt x="377" y="340"/>
                  </a:lnTo>
                  <a:lnTo>
                    <a:pt x="382" y="331"/>
                  </a:lnTo>
                  <a:lnTo>
                    <a:pt x="382" y="321"/>
                  </a:lnTo>
                  <a:lnTo>
                    <a:pt x="382" y="307"/>
                  </a:lnTo>
                  <a:lnTo>
                    <a:pt x="377" y="302"/>
                  </a:lnTo>
                  <a:lnTo>
                    <a:pt x="377" y="297"/>
                  </a:lnTo>
                  <a:lnTo>
                    <a:pt x="367" y="288"/>
                  </a:lnTo>
                  <a:lnTo>
                    <a:pt x="353" y="273"/>
                  </a:lnTo>
                  <a:lnTo>
                    <a:pt x="338" y="278"/>
                  </a:lnTo>
                  <a:lnTo>
                    <a:pt x="319" y="293"/>
                  </a:lnTo>
                  <a:lnTo>
                    <a:pt x="319" y="293"/>
                  </a:lnTo>
                  <a:lnTo>
                    <a:pt x="309" y="302"/>
                  </a:lnTo>
                  <a:lnTo>
                    <a:pt x="309" y="302"/>
                  </a:lnTo>
                  <a:lnTo>
                    <a:pt x="304" y="307"/>
                  </a:lnTo>
                  <a:lnTo>
                    <a:pt x="295" y="312"/>
                  </a:lnTo>
                  <a:lnTo>
                    <a:pt x="285" y="321"/>
                  </a:lnTo>
                  <a:lnTo>
                    <a:pt x="261" y="326"/>
                  </a:lnTo>
                  <a:lnTo>
                    <a:pt x="241" y="326"/>
                  </a:lnTo>
                  <a:lnTo>
                    <a:pt x="222" y="326"/>
                  </a:lnTo>
                  <a:lnTo>
                    <a:pt x="217" y="331"/>
                  </a:lnTo>
                  <a:lnTo>
                    <a:pt x="217" y="331"/>
                  </a:lnTo>
                  <a:lnTo>
                    <a:pt x="208" y="326"/>
                  </a:lnTo>
                  <a:lnTo>
                    <a:pt x="203" y="336"/>
                  </a:lnTo>
                  <a:lnTo>
                    <a:pt x="193" y="326"/>
                  </a:lnTo>
                  <a:lnTo>
                    <a:pt x="188" y="326"/>
                  </a:lnTo>
                  <a:lnTo>
                    <a:pt x="174" y="312"/>
                  </a:lnTo>
                  <a:lnTo>
                    <a:pt x="164" y="302"/>
                  </a:lnTo>
                  <a:lnTo>
                    <a:pt x="174" y="288"/>
                  </a:lnTo>
                  <a:lnTo>
                    <a:pt x="174" y="278"/>
                  </a:lnTo>
                  <a:lnTo>
                    <a:pt x="188" y="254"/>
                  </a:lnTo>
                  <a:lnTo>
                    <a:pt x="193" y="254"/>
                  </a:lnTo>
                  <a:lnTo>
                    <a:pt x="203" y="249"/>
                  </a:lnTo>
                  <a:lnTo>
                    <a:pt x="208" y="245"/>
                  </a:lnTo>
                  <a:lnTo>
                    <a:pt x="212" y="235"/>
                  </a:lnTo>
                  <a:lnTo>
                    <a:pt x="222" y="230"/>
                  </a:lnTo>
                  <a:lnTo>
                    <a:pt x="227" y="225"/>
                  </a:lnTo>
                  <a:lnTo>
                    <a:pt x="227" y="225"/>
                  </a:lnTo>
                  <a:lnTo>
                    <a:pt x="232" y="225"/>
                  </a:lnTo>
                  <a:lnTo>
                    <a:pt x="237" y="221"/>
                  </a:lnTo>
                  <a:lnTo>
                    <a:pt x="241" y="221"/>
                  </a:lnTo>
                  <a:lnTo>
                    <a:pt x="241" y="221"/>
                  </a:lnTo>
                  <a:lnTo>
                    <a:pt x="241" y="221"/>
                  </a:lnTo>
                  <a:lnTo>
                    <a:pt x="246" y="221"/>
                  </a:lnTo>
                  <a:lnTo>
                    <a:pt x="251" y="216"/>
                  </a:lnTo>
                  <a:lnTo>
                    <a:pt x="251" y="216"/>
                  </a:lnTo>
                  <a:lnTo>
                    <a:pt x="256" y="211"/>
                  </a:lnTo>
                  <a:lnTo>
                    <a:pt x="256" y="211"/>
                  </a:lnTo>
                  <a:lnTo>
                    <a:pt x="261" y="211"/>
                  </a:lnTo>
                  <a:lnTo>
                    <a:pt x="261" y="211"/>
                  </a:lnTo>
                  <a:lnTo>
                    <a:pt x="261" y="211"/>
                  </a:lnTo>
                  <a:lnTo>
                    <a:pt x="266" y="211"/>
                  </a:lnTo>
                  <a:lnTo>
                    <a:pt x="266" y="206"/>
                  </a:lnTo>
                  <a:lnTo>
                    <a:pt x="270" y="206"/>
                  </a:lnTo>
                  <a:lnTo>
                    <a:pt x="280" y="197"/>
                  </a:lnTo>
                  <a:lnTo>
                    <a:pt x="290" y="187"/>
                  </a:lnTo>
                  <a:lnTo>
                    <a:pt x="280" y="182"/>
                  </a:lnTo>
                  <a:lnTo>
                    <a:pt x="270" y="177"/>
                  </a:lnTo>
                  <a:lnTo>
                    <a:pt x="270" y="168"/>
                  </a:lnTo>
                  <a:lnTo>
                    <a:pt x="266" y="163"/>
                  </a:lnTo>
                  <a:lnTo>
                    <a:pt x="266" y="158"/>
                  </a:lnTo>
                  <a:lnTo>
                    <a:pt x="261" y="153"/>
                  </a:lnTo>
                  <a:lnTo>
                    <a:pt x="251" y="149"/>
                  </a:lnTo>
                  <a:lnTo>
                    <a:pt x="251" y="144"/>
                  </a:lnTo>
                  <a:lnTo>
                    <a:pt x="246" y="144"/>
                  </a:lnTo>
                  <a:lnTo>
                    <a:pt x="246" y="139"/>
                  </a:lnTo>
                  <a:lnTo>
                    <a:pt x="241" y="134"/>
                  </a:lnTo>
                  <a:lnTo>
                    <a:pt x="241" y="125"/>
                  </a:lnTo>
                  <a:lnTo>
                    <a:pt x="241" y="120"/>
                  </a:lnTo>
                  <a:lnTo>
                    <a:pt x="241" y="120"/>
                  </a:lnTo>
                  <a:lnTo>
                    <a:pt x="222" y="105"/>
                  </a:lnTo>
                  <a:lnTo>
                    <a:pt x="203" y="91"/>
                  </a:lnTo>
                  <a:lnTo>
                    <a:pt x="203" y="86"/>
                  </a:lnTo>
                  <a:lnTo>
                    <a:pt x="203" y="86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3" y="72"/>
                  </a:lnTo>
                  <a:lnTo>
                    <a:pt x="188" y="62"/>
                  </a:lnTo>
                  <a:lnTo>
                    <a:pt x="179" y="43"/>
                  </a:lnTo>
                  <a:lnTo>
                    <a:pt x="169" y="24"/>
                  </a:lnTo>
                  <a:lnTo>
                    <a:pt x="174" y="14"/>
                  </a:lnTo>
                  <a:lnTo>
                    <a:pt x="179" y="5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198" y="5"/>
                  </a:lnTo>
                  <a:lnTo>
                    <a:pt x="203" y="9"/>
                  </a:lnTo>
                  <a:lnTo>
                    <a:pt x="212" y="9"/>
                  </a:lnTo>
                  <a:lnTo>
                    <a:pt x="222" y="19"/>
                  </a:lnTo>
                  <a:lnTo>
                    <a:pt x="232" y="29"/>
                  </a:lnTo>
                  <a:lnTo>
                    <a:pt x="237" y="38"/>
                  </a:lnTo>
                  <a:close/>
                  <a:moveTo>
                    <a:pt x="208" y="216"/>
                  </a:moveTo>
                  <a:lnTo>
                    <a:pt x="208" y="216"/>
                  </a:lnTo>
                  <a:lnTo>
                    <a:pt x="203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74" y="206"/>
                  </a:lnTo>
                  <a:lnTo>
                    <a:pt x="150" y="187"/>
                  </a:lnTo>
                  <a:lnTo>
                    <a:pt x="150" y="182"/>
                  </a:lnTo>
                  <a:lnTo>
                    <a:pt x="145" y="177"/>
                  </a:lnTo>
                  <a:lnTo>
                    <a:pt x="145" y="173"/>
                  </a:lnTo>
                  <a:lnTo>
                    <a:pt x="140" y="173"/>
                  </a:lnTo>
                  <a:lnTo>
                    <a:pt x="140" y="173"/>
                  </a:lnTo>
                  <a:lnTo>
                    <a:pt x="140" y="168"/>
                  </a:lnTo>
                  <a:lnTo>
                    <a:pt x="140" y="168"/>
                  </a:lnTo>
                  <a:lnTo>
                    <a:pt x="145" y="163"/>
                  </a:lnTo>
                  <a:lnTo>
                    <a:pt x="125" y="149"/>
                  </a:lnTo>
                  <a:lnTo>
                    <a:pt x="111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29"/>
                  </a:lnTo>
                  <a:lnTo>
                    <a:pt x="96" y="125"/>
                  </a:lnTo>
                  <a:lnTo>
                    <a:pt x="82" y="115"/>
                  </a:lnTo>
                  <a:lnTo>
                    <a:pt x="82" y="110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77" y="101"/>
                  </a:lnTo>
                  <a:lnTo>
                    <a:pt x="77" y="101"/>
                  </a:lnTo>
                  <a:lnTo>
                    <a:pt x="67" y="96"/>
                  </a:lnTo>
                  <a:lnTo>
                    <a:pt x="63" y="91"/>
                  </a:lnTo>
                  <a:lnTo>
                    <a:pt x="63" y="91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63" y="81"/>
                  </a:lnTo>
                  <a:lnTo>
                    <a:pt x="58" y="81"/>
                  </a:lnTo>
                  <a:lnTo>
                    <a:pt x="58" y="72"/>
                  </a:lnTo>
                  <a:lnTo>
                    <a:pt x="53" y="67"/>
                  </a:lnTo>
                  <a:lnTo>
                    <a:pt x="58" y="62"/>
                  </a:lnTo>
                  <a:lnTo>
                    <a:pt x="63" y="53"/>
                  </a:lnTo>
                  <a:lnTo>
                    <a:pt x="67" y="53"/>
                  </a:lnTo>
                  <a:lnTo>
                    <a:pt x="77" y="57"/>
                  </a:lnTo>
                  <a:lnTo>
                    <a:pt x="77" y="53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7" y="48"/>
                  </a:lnTo>
                  <a:lnTo>
                    <a:pt x="87" y="53"/>
                  </a:lnTo>
                  <a:lnTo>
                    <a:pt x="92" y="53"/>
                  </a:lnTo>
                  <a:lnTo>
                    <a:pt x="106" y="57"/>
                  </a:lnTo>
                  <a:lnTo>
                    <a:pt x="116" y="67"/>
                  </a:lnTo>
                  <a:lnTo>
                    <a:pt x="130" y="77"/>
                  </a:lnTo>
                  <a:lnTo>
                    <a:pt x="140" y="91"/>
                  </a:lnTo>
                  <a:lnTo>
                    <a:pt x="140" y="91"/>
                  </a:lnTo>
                  <a:lnTo>
                    <a:pt x="145" y="105"/>
                  </a:lnTo>
                  <a:lnTo>
                    <a:pt x="159" y="110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20"/>
                  </a:lnTo>
                  <a:lnTo>
                    <a:pt x="164" y="125"/>
                  </a:lnTo>
                  <a:lnTo>
                    <a:pt x="164" y="125"/>
                  </a:lnTo>
                  <a:lnTo>
                    <a:pt x="164" y="129"/>
                  </a:lnTo>
                  <a:lnTo>
                    <a:pt x="164" y="129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64" y="139"/>
                  </a:lnTo>
                  <a:lnTo>
                    <a:pt x="164" y="144"/>
                  </a:lnTo>
                  <a:lnTo>
                    <a:pt x="164" y="144"/>
                  </a:lnTo>
                  <a:lnTo>
                    <a:pt x="169" y="149"/>
                  </a:lnTo>
                  <a:lnTo>
                    <a:pt x="169" y="149"/>
                  </a:lnTo>
                  <a:lnTo>
                    <a:pt x="169" y="149"/>
                  </a:lnTo>
                  <a:lnTo>
                    <a:pt x="174" y="149"/>
                  </a:lnTo>
                  <a:lnTo>
                    <a:pt x="179" y="149"/>
                  </a:lnTo>
                  <a:lnTo>
                    <a:pt x="198" y="163"/>
                  </a:lnTo>
                  <a:lnTo>
                    <a:pt x="198" y="163"/>
                  </a:lnTo>
                  <a:lnTo>
                    <a:pt x="198" y="163"/>
                  </a:lnTo>
                  <a:lnTo>
                    <a:pt x="203" y="168"/>
                  </a:lnTo>
                  <a:lnTo>
                    <a:pt x="208" y="177"/>
                  </a:lnTo>
                  <a:lnTo>
                    <a:pt x="208" y="192"/>
                  </a:lnTo>
                  <a:lnTo>
                    <a:pt x="208" y="201"/>
                  </a:lnTo>
                  <a:lnTo>
                    <a:pt x="208" y="206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6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2" name="Freeform 78"/>
            <p:cNvSpPr>
              <a:spLocks noEditPoints="1"/>
            </p:cNvSpPr>
            <p:nvPr/>
          </p:nvSpPr>
          <p:spPr bwMode="auto">
            <a:xfrm>
              <a:off x="4045" y="151"/>
              <a:ext cx="134" cy="131"/>
            </a:xfrm>
            <a:custGeom>
              <a:avLst/>
              <a:gdLst/>
              <a:ahLst/>
              <a:cxnLst>
                <a:cxn ang="0">
                  <a:pos x="305" y="115"/>
                </a:cxn>
                <a:cxn ang="0">
                  <a:pos x="324" y="86"/>
                </a:cxn>
                <a:cxn ang="0">
                  <a:pos x="329" y="120"/>
                </a:cxn>
                <a:cxn ang="0">
                  <a:pos x="319" y="139"/>
                </a:cxn>
                <a:cxn ang="0">
                  <a:pos x="295" y="158"/>
                </a:cxn>
                <a:cxn ang="0">
                  <a:pos x="82" y="43"/>
                </a:cxn>
                <a:cxn ang="0">
                  <a:pos x="107" y="19"/>
                </a:cxn>
                <a:cxn ang="0">
                  <a:pos x="116" y="24"/>
                </a:cxn>
                <a:cxn ang="0">
                  <a:pos x="121" y="48"/>
                </a:cxn>
                <a:cxn ang="0">
                  <a:pos x="116" y="72"/>
                </a:cxn>
                <a:cxn ang="0">
                  <a:pos x="107" y="134"/>
                </a:cxn>
                <a:cxn ang="0">
                  <a:pos x="107" y="110"/>
                </a:cxn>
                <a:cxn ang="0">
                  <a:pos x="121" y="125"/>
                </a:cxn>
                <a:cxn ang="0">
                  <a:pos x="237" y="82"/>
                </a:cxn>
                <a:cxn ang="0">
                  <a:pos x="223" y="120"/>
                </a:cxn>
                <a:cxn ang="0">
                  <a:pos x="223" y="154"/>
                </a:cxn>
                <a:cxn ang="0">
                  <a:pos x="237" y="178"/>
                </a:cxn>
                <a:cxn ang="0">
                  <a:pos x="242" y="178"/>
                </a:cxn>
                <a:cxn ang="0">
                  <a:pos x="266" y="182"/>
                </a:cxn>
                <a:cxn ang="0">
                  <a:pos x="281" y="168"/>
                </a:cxn>
                <a:cxn ang="0">
                  <a:pos x="271" y="197"/>
                </a:cxn>
                <a:cxn ang="0">
                  <a:pos x="266" y="226"/>
                </a:cxn>
                <a:cxn ang="0">
                  <a:pos x="266" y="240"/>
                </a:cxn>
                <a:cxn ang="0">
                  <a:pos x="252" y="264"/>
                </a:cxn>
                <a:cxn ang="0">
                  <a:pos x="242" y="283"/>
                </a:cxn>
                <a:cxn ang="0">
                  <a:pos x="218" y="322"/>
                </a:cxn>
                <a:cxn ang="0">
                  <a:pos x="179" y="317"/>
                </a:cxn>
                <a:cxn ang="0">
                  <a:pos x="150" y="312"/>
                </a:cxn>
                <a:cxn ang="0">
                  <a:pos x="116" y="312"/>
                </a:cxn>
                <a:cxn ang="0">
                  <a:pos x="102" y="302"/>
                </a:cxn>
                <a:cxn ang="0">
                  <a:pos x="73" y="264"/>
                </a:cxn>
                <a:cxn ang="0">
                  <a:pos x="20" y="206"/>
                </a:cxn>
                <a:cxn ang="0">
                  <a:pos x="20" y="158"/>
                </a:cxn>
                <a:cxn ang="0">
                  <a:pos x="49" y="187"/>
                </a:cxn>
                <a:cxn ang="0">
                  <a:pos x="63" y="226"/>
                </a:cxn>
                <a:cxn ang="0">
                  <a:pos x="68" y="245"/>
                </a:cxn>
                <a:cxn ang="0">
                  <a:pos x="92" y="235"/>
                </a:cxn>
                <a:cxn ang="0">
                  <a:pos x="131" y="216"/>
                </a:cxn>
                <a:cxn ang="0">
                  <a:pos x="150" y="259"/>
                </a:cxn>
                <a:cxn ang="0">
                  <a:pos x="165" y="283"/>
                </a:cxn>
                <a:cxn ang="0">
                  <a:pos x="208" y="254"/>
                </a:cxn>
                <a:cxn ang="0">
                  <a:pos x="194" y="211"/>
                </a:cxn>
                <a:cxn ang="0">
                  <a:pos x="140" y="197"/>
                </a:cxn>
                <a:cxn ang="0">
                  <a:pos x="111" y="168"/>
                </a:cxn>
                <a:cxn ang="0">
                  <a:pos x="160" y="144"/>
                </a:cxn>
                <a:cxn ang="0">
                  <a:pos x="184" y="149"/>
                </a:cxn>
                <a:cxn ang="0">
                  <a:pos x="194" y="149"/>
                </a:cxn>
                <a:cxn ang="0">
                  <a:pos x="213" y="134"/>
                </a:cxn>
                <a:cxn ang="0">
                  <a:pos x="213" y="106"/>
                </a:cxn>
                <a:cxn ang="0">
                  <a:pos x="213" y="67"/>
                </a:cxn>
                <a:cxn ang="0">
                  <a:pos x="223" y="19"/>
                </a:cxn>
                <a:cxn ang="0">
                  <a:pos x="160" y="134"/>
                </a:cxn>
                <a:cxn ang="0">
                  <a:pos x="150" y="86"/>
                </a:cxn>
                <a:cxn ang="0">
                  <a:pos x="145" y="58"/>
                </a:cxn>
                <a:cxn ang="0">
                  <a:pos x="140" y="34"/>
                </a:cxn>
                <a:cxn ang="0">
                  <a:pos x="145" y="15"/>
                </a:cxn>
                <a:cxn ang="0">
                  <a:pos x="160" y="5"/>
                </a:cxn>
                <a:cxn ang="0">
                  <a:pos x="179" y="24"/>
                </a:cxn>
                <a:cxn ang="0">
                  <a:pos x="179" y="67"/>
                </a:cxn>
                <a:cxn ang="0">
                  <a:pos x="169" y="82"/>
                </a:cxn>
                <a:cxn ang="0">
                  <a:pos x="179" y="101"/>
                </a:cxn>
                <a:cxn ang="0">
                  <a:pos x="165" y="130"/>
                </a:cxn>
              </a:cxnLst>
              <a:rect l="0" t="0" r="r" b="b"/>
              <a:pathLst>
                <a:path w="334" h="326">
                  <a:moveTo>
                    <a:pt x="295" y="158"/>
                  </a:moveTo>
                  <a:lnTo>
                    <a:pt x="290" y="144"/>
                  </a:lnTo>
                  <a:lnTo>
                    <a:pt x="290" y="134"/>
                  </a:lnTo>
                  <a:lnTo>
                    <a:pt x="290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300" y="125"/>
                  </a:lnTo>
                  <a:lnTo>
                    <a:pt x="305" y="115"/>
                  </a:lnTo>
                  <a:lnTo>
                    <a:pt x="300" y="115"/>
                  </a:lnTo>
                  <a:lnTo>
                    <a:pt x="300" y="110"/>
                  </a:lnTo>
                  <a:lnTo>
                    <a:pt x="300" y="110"/>
                  </a:lnTo>
                  <a:lnTo>
                    <a:pt x="300" y="106"/>
                  </a:lnTo>
                  <a:lnTo>
                    <a:pt x="305" y="101"/>
                  </a:lnTo>
                  <a:lnTo>
                    <a:pt x="305" y="101"/>
                  </a:lnTo>
                  <a:lnTo>
                    <a:pt x="314" y="91"/>
                  </a:lnTo>
                  <a:lnTo>
                    <a:pt x="324" y="86"/>
                  </a:lnTo>
                  <a:lnTo>
                    <a:pt x="329" y="86"/>
                  </a:lnTo>
                  <a:lnTo>
                    <a:pt x="329" y="9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29" y="115"/>
                  </a:lnTo>
                  <a:lnTo>
                    <a:pt x="329" y="120"/>
                  </a:lnTo>
                  <a:lnTo>
                    <a:pt x="329" y="120"/>
                  </a:lnTo>
                  <a:lnTo>
                    <a:pt x="329" y="120"/>
                  </a:lnTo>
                  <a:lnTo>
                    <a:pt x="324" y="125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9"/>
                  </a:lnTo>
                  <a:lnTo>
                    <a:pt x="319" y="139"/>
                  </a:lnTo>
                  <a:lnTo>
                    <a:pt x="319" y="139"/>
                  </a:lnTo>
                  <a:lnTo>
                    <a:pt x="319" y="144"/>
                  </a:lnTo>
                  <a:lnTo>
                    <a:pt x="314" y="144"/>
                  </a:lnTo>
                  <a:lnTo>
                    <a:pt x="314" y="144"/>
                  </a:lnTo>
                  <a:lnTo>
                    <a:pt x="314" y="149"/>
                  </a:lnTo>
                  <a:lnTo>
                    <a:pt x="314" y="149"/>
                  </a:lnTo>
                  <a:lnTo>
                    <a:pt x="295" y="158"/>
                  </a:lnTo>
                  <a:close/>
                  <a:moveTo>
                    <a:pt x="111" y="96"/>
                  </a:moveTo>
                  <a:lnTo>
                    <a:pt x="107" y="96"/>
                  </a:lnTo>
                  <a:lnTo>
                    <a:pt x="102" y="96"/>
                  </a:lnTo>
                  <a:lnTo>
                    <a:pt x="97" y="86"/>
                  </a:lnTo>
                  <a:lnTo>
                    <a:pt x="92" y="72"/>
                  </a:lnTo>
                  <a:lnTo>
                    <a:pt x="87" y="58"/>
                  </a:lnTo>
                  <a:lnTo>
                    <a:pt x="82" y="48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34"/>
                  </a:lnTo>
                  <a:lnTo>
                    <a:pt x="82" y="29"/>
                  </a:lnTo>
                  <a:lnTo>
                    <a:pt x="87" y="29"/>
                  </a:lnTo>
                  <a:lnTo>
                    <a:pt x="92" y="24"/>
                  </a:lnTo>
                  <a:lnTo>
                    <a:pt x="97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16" y="39"/>
                  </a:lnTo>
                  <a:lnTo>
                    <a:pt x="121" y="43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16" y="53"/>
                  </a:lnTo>
                  <a:lnTo>
                    <a:pt x="121" y="62"/>
                  </a:lnTo>
                  <a:lnTo>
                    <a:pt x="121" y="62"/>
                  </a:lnTo>
                  <a:lnTo>
                    <a:pt x="121" y="67"/>
                  </a:lnTo>
                  <a:lnTo>
                    <a:pt x="116" y="72"/>
                  </a:lnTo>
                  <a:lnTo>
                    <a:pt x="116" y="82"/>
                  </a:lnTo>
                  <a:lnTo>
                    <a:pt x="116" y="91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111" y="96"/>
                  </a:lnTo>
                  <a:close/>
                  <a:moveTo>
                    <a:pt x="116" y="139"/>
                  </a:moveTo>
                  <a:lnTo>
                    <a:pt x="111" y="134"/>
                  </a:lnTo>
                  <a:lnTo>
                    <a:pt x="107" y="134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11" y="106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6" y="134"/>
                  </a:lnTo>
                  <a:lnTo>
                    <a:pt x="121" y="134"/>
                  </a:lnTo>
                  <a:lnTo>
                    <a:pt x="116" y="139"/>
                  </a:lnTo>
                  <a:close/>
                  <a:moveTo>
                    <a:pt x="247" y="53"/>
                  </a:moveTo>
                  <a:lnTo>
                    <a:pt x="247" y="72"/>
                  </a:lnTo>
                  <a:lnTo>
                    <a:pt x="237" y="82"/>
                  </a:lnTo>
                  <a:lnTo>
                    <a:pt x="232" y="91"/>
                  </a:lnTo>
                  <a:lnTo>
                    <a:pt x="227" y="96"/>
                  </a:lnTo>
                  <a:lnTo>
                    <a:pt x="227" y="101"/>
                  </a:lnTo>
                  <a:lnTo>
                    <a:pt x="227" y="101"/>
                  </a:lnTo>
                  <a:lnTo>
                    <a:pt x="223" y="106"/>
                  </a:lnTo>
                  <a:lnTo>
                    <a:pt x="218" y="110"/>
                  </a:lnTo>
                  <a:lnTo>
                    <a:pt x="223" y="120"/>
                  </a:lnTo>
                  <a:lnTo>
                    <a:pt x="223" y="120"/>
                  </a:lnTo>
                  <a:lnTo>
                    <a:pt x="223" y="120"/>
                  </a:lnTo>
                  <a:lnTo>
                    <a:pt x="223" y="130"/>
                  </a:lnTo>
                  <a:lnTo>
                    <a:pt x="223" y="139"/>
                  </a:lnTo>
                  <a:lnTo>
                    <a:pt x="223" y="144"/>
                  </a:lnTo>
                  <a:lnTo>
                    <a:pt x="223" y="144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54"/>
                  </a:lnTo>
                  <a:lnTo>
                    <a:pt x="218" y="154"/>
                  </a:lnTo>
                  <a:lnTo>
                    <a:pt x="223" y="158"/>
                  </a:lnTo>
                  <a:lnTo>
                    <a:pt x="223" y="163"/>
                  </a:lnTo>
                  <a:lnTo>
                    <a:pt x="227" y="168"/>
                  </a:lnTo>
                  <a:lnTo>
                    <a:pt x="232" y="178"/>
                  </a:lnTo>
                  <a:lnTo>
                    <a:pt x="232" y="178"/>
                  </a:lnTo>
                  <a:lnTo>
                    <a:pt x="232" y="178"/>
                  </a:lnTo>
                  <a:lnTo>
                    <a:pt x="237" y="178"/>
                  </a:lnTo>
                  <a:lnTo>
                    <a:pt x="237" y="178"/>
                  </a:lnTo>
                  <a:lnTo>
                    <a:pt x="237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7" y="178"/>
                  </a:lnTo>
                  <a:lnTo>
                    <a:pt x="247" y="182"/>
                  </a:lnTo>
                  <a:lnTo>
                    <a:pt x="252" y="187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6" y="187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71" y="173"/>
                  </a:lnTo>
                  <a:lnTo>
                    <a:pt x="281" y="168"/>
                  </a:lnTo>
                  <a:lnTo>
                    <a:pt x="281" y="168"/>
                  </a:lnTo>
                  <a:lnTo>
                    <a:pt x="281" y="173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82"/>
                  </a:lnTo>
                  <a:lnTo>
                    <a:pt x="276" y="187"/>
                  </a:lnTo>
                  <a:lnTo>
                    <a:pt x="276" y="192"/>
                  </a:lnTo>
                  <a:lnTo>
                    <a:pt x="271" y="197"/>
                  </a:lnTo>
                  <a:lnTo>
                    <a:pt x="271" y="202"/>
                  </a:lnTo>
                  <a:lnTo>
                    <a:pt x="271" y="202"/>
                  </a:lnTo>
                  <a:lnTo>
                    <a:pt x="271" y="211"/>
                  </a:lnTo>
                  <a:lnTo>
                    <a:pt x="271" y="216"/>
                  </a:lnTo>
                  <a:lnTo>
                    <a:pt x="271" y="221"/>
                  </a:lnTo>
                  <a:lnTo>
                    <a:pt x="271" y="226"/>
                  </a:lnTo>
                  <a:lnTo>
                    <a:pt x="266" y="226"/>
                  </a:lnTo>
                  <a:lnTo>
                    <a:pt x="266" y="226"/>
                  </a:lnTo>
                  <a:lnTo>
                    <a:pt x="266" y="230"/>
                  </a:lnTo>
                  <a:lnTo>
                    <a:pt x="266" y="235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1" y="245"/>
                  </a:lnTo>
                  <a:lnTo>
                    <a:pt x="266" y="250"/>
                  </a:lnTo>
                  <a:lnTo>
                    <a:pt x="266" y="250"/>
                  </a:lnTo>
                  <a:lnTo>
                    <a:pt x="261" y="254"/>
                  </a:lnTo>
                  <a:lnTo>
                    <a:pt x="261" y="259"/>
                  </a:lnTo>
                  <a:lnTo>
                    <a:pt x="261" y="259"/>
                  </a:lnTo>
                  <a:lnTo>
                    <a:pt x="261" y="259"/>
                  </a:lnTo>
                  <a:lnTo>
                    <a:pt x="252" y="264"/>
                  </a:lnTo>
                  <a:lnTo>
                    <a:pt x="247" y="269"/>
                  </a:lnTo>
                  <a:lnTo>
                    <a:pt x="247" y="269"/>
                  </a:lnTo>
                  <a:lnTo>
                    <a:pt x="247" y="269"/>
                  </a:lnTo>
                  <a:lnTo>
                    <a:pt x="247" y="274"/>
                  </a:lnTo>
                  <a:lnTo>
                    <a:pt x="247" y="278"/>
                  </a:lnTo>
                  <a:lnTo>
                    <a:pt x="247" y="278"/>
                  </a:lnTo>
                  <a:lnTo>
                    <a:pt x="242" y="278"/>
                  </a:lnTo>
                  <a:lnTo>
                    <a:pt x="242" y="283"/>
                  </a:lnTo>
                  <a:lnTo>
                    <a:pt x="237" y="288"/>
                  </a:lnTo>
                  <a:lnTo>
                    <a:pt x="237" y="293"/>
                  </a:lnTo>
                  <a:lnTo>
                    <a:pt x="232" y="298"/>
                  </a:lnTo>
                  <a:lnTo>
                    <a:pt x="232" y="302"/>
                  </a:lnTo>
                  <a:lnTo>
                    <a:pt x="232" y="312"/>
                  </a:lnTo>
                  <a:lnTo>
                    <a:pt x="232" y="312"/>
                  </a:lnTo>
                  <a:lnTo>
                    <a:pt x="232" y="317"/>
                  </a:lnTo>
                  <a:lnTo>
                    <a:pt x="218" y="322"/>
                  </a:lnTo>
                  <a:lnTo>
                    <a:pt x="208" y="322"/>
                  </a:lnTo>
                  <a:lnTo>
                    <a:pt x="203" y="326"/>
                  </a:lnTo>
                  <a:lnTo>
                    <a:pt x="198" y="326"/>
                  </a:lnTo>
                  <a:lnTo>
                    <a:pt x="194" y="326"/>
                  </a:lnTo>
                  <a:lnTo>
                    <a:pt x="194" y="326"/>
                  </a:lnTo>
                  <a:lnTo>
                    <a:pt x="184" y="322"/>
                  </a:lnTo>
                  <a:lnTo>
                    <a:pt x="179" y="317"/>
                  </a:lnTo>
                  <a:lnTo>
                    <a:pt x="179" y="317"/>
                  </a:lnTo>
                  <a:lnTo>
                    <a:pt x="174" y="322"/>
                  </a:lnTo>
                  <a:lnTo>
                    <a:pt x="174" y="317"/>
                  </a:lnTo>
                  <a:lnTo>
                    <a:pt x="174" y="322"/>
                  </a:lnTo>
                  <a:lnTo>
                    <a:pt x="169" y="317"/>
                  </a:lnTo>
                  <a:lnTo>
                    <a:pt x="165" y="317"/>
                  </a:lnTo>
                  <a:lnTo>
                    <a:pt x="160" y="312"/>
                  </a:lnTo>
                  <a:lnTo>
                    <a:pt x="155" y="312"/>
                  </a:lnTo>
                  <a:lnTo>
                    <a:pt x="150" y="312"/>
                  </a:lnTo>
                  <a:lnTo>
                    <a:pt x="145" y="317"/>
                  </a:lnTo>
                  <a:lnTo>
                    <a:pt x="140" y="312"/>
                  </a:lnTo>
                  <a:lnTo>
                    <a:pt x="131" y="317"/>
                  </a:lnTo>
                  <a:lnTo>
                    <a:pt x="126" y="317"/>
                  </a:lnTo>
                  <a:lnTo>
                    <a:pt x="126" y="317"/>
                  </a:lnTo>
                  <a:lnTo>
                    <a:pt x="121" y="312"/>
                  </a:lnTo>
                  <a:lnTo>
                    <a:pt x="121" y="312"/>
                  </a:lnTo>
                  <a:lnTo>
                    <a:pt x="116" y="312"/>
                  </a:lnTo>
                  <a:lnTo>
                    <a:pt x="116" y="312"/>
                  </a:lnTo>
                  <a:lnTo>
                    <a:pt x="111" y="312"/>
                  </a:lnTo>
                  <a:lnTo>
                    <a:pt x="111" y="307"/>
                  </a:lnTo>
                  <a:lnTo>
                    <a:pt x="111" y="307"/>
                  </a:lnTo>
                  <a:lnTo>
                    <a:pt x="107" y="307"/>
                  </a:lnTo>
                  <a:lnTo>
                    <a:pt x="107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97" y="293"/>
                  </a:lnTo>
                  <a:lnTo>
                    <a:pt x="92" y="288"/>
                  </a:lnTo>
                  <a:lnTo>
                    <a:pt x="87" y="293"/>
                  </a:lnTo>
                  <a:lnTo>
                    <a:pt x="87" y="288"/>
                  </a:lnTo>
                  <a:lnTo>
                    <a:pt x="82" y="288"/>
                  </a:lnTo>
                  <a:lnTo>
                    <a:pt x="78" y="278"/>
                  </a:lnTo>
                  <a:lnTo>
                    <a:pt x="73" y="264"/>
                  </a:lnTo>
                  <a:lnTo>
                    <a:pt x="73" y="264"/>
                  </a:lnTo>
                  <a:lnTo>
                    <a:pt x="53" y="250"/>
                  </a:lnTo>
                  <a:lnTo>
                    <a:pt x="44" y="230"/>
                  </a:lnTo>
                  <a:lnTo>
                    <a:pt x="44" y="230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24" y="221"/>
                  </a:lnTo>
                  <a:lnTo>
                    <a:pt x="20" y="206"/>
                  </a:lnTo>
                  <a:lnTo>
                    <a:pt x="15" y="206"/>
                  </a:lnTo>
                  <a:lnTo>
                    <a:pt x="15" y="206"/>
                  </a:lnTo>
                  <a:lnTo>
                    <a:pt x="5" y="187"/>
                  </a:lnTo>
                  <a:lnTo>
                    <a:pt x="0" y="168"/>
                  </a:lnTo>
                  <a:lnTo>
                    <a:pt x="10" y="163"/>
                  </a:lnTo>
                  <a:lnTo>
                    <a:pt x="15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9" y="168"/>
                  </a:lnTo>
                  <a:lnTo>
                    <a:pt x="39" y="173"/>
                  </a:lnTo>
                  <a:lnTo>
                    <a:pt x="39" y="182"/>
                  </a:lnTo>
                  <a:lnTo>
                    <a:pt x="44" y="187"/>
                  </a:lnTo>
                  <a:lnTo>
                    <a:pt x="49" y="187"/>
                  </a:lnTo>
                  <a:lnTo>
                    <a:pt x="49" y="187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8" y="197"/>
                  </a:lnTo>
                  <a:lnTo>
                    <a:pt x="58" y="197"/>
                  </a:lnTo>
                  <a:lnTo>
                    <a:pt x="63" y="211"/>
                  </a:lnTo>
                  <a:lnTo>
                    <a:pt x="63" y="21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58" y="230"/>
                  </a:lnTo>
                  <a:lnTo>
                    <a:pt x="63" y="230"/>
                  </a:lnTo>
                  <a:lnTo>
                    <a:pt x="58" y="230"/>
                  </a:lnTo>
                  <a:lnTo>
                    <a:pt x="63" y="240"/>
                  </a:lnTo>
                  <a:lnTo>
                    <a:pt x="63" y="240"/>
                  </a:lnTo>
                  <a:lnTo>
                    <a:pt x="68" y="240"/>
                  </a:lnTo>
                  <a:lnTo>
                    <a:pt x="68" y="245"/>
                  </a:lnTo>
                  <a:lnTo>
                    <a:pt x="73" y="245"/>
                  </a:lnTo>
                  <a:lnTo>
                    <a:pt x="73" y="245"/>
                  </a:lnTo>
                  <a:lnTo>
                    <a:pt x="78" y="245"/>
                  </a:lnTo>
                  <a:lnTo>
                    <a:pt x="87" y="245"/>
                  </a:lnTo>
                  <a:lnTo>
                    <a:pt x="87" y="245"/>
                  </a:lnTo>
                  <a:lnTo>
                    <a:pt x="87" y="240"/>
                  </a:lnTo>
                  <a:lnTo>
                    <a:pt x="92" y="240"/>
                  </a:lnTo>
                  <a:lnTo>
                    <a:pt x="92" y="235"/>
                  </a:lnTo>
                  <a:lnTo>
                    <a:pt x="97" y="235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7" y="226"/>
                  </a:lnTo>
                  <a:lnTo>
                    <a:pt x="116" y="216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6" y="216"/>
                  </a:lnTo>
                  <a:lnTo>
                    <a:pt x="145" y="235"/>
                  </a:lnTo>
                  <a:lnTo>
                    <a:pt x="155" y="254"/>
                  </a:lnTo>
                  <a:lnTo>
                    <a:pt x="155" y="254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5" y="269"/>
                  </a:lnTo>
                  <a:lnTo>
                    <a:pt x="155" y="278"/>
                  </a:lnTo>
                  <a:lnTo>
                    <a:pt x="160" y="278"/>
                  </a:lnTo>
                  <a:lnTo>
                    <a:pt x="160" y="278"/>
                  </a:lnTo>
                  <a:lnTo>
                    <a:pt x="160" y="278"/>
                  </a:lnTo>
                  <a:lnTo>
                    <a:pt x="165" y="278"/>
                  </a:lnTo>
                  <a:lnTo>
                    <a:pt x="165" y="283"/>
                  </a:lnTo>
                  <a:lnTo>
                    <a:pt x="169" y="283"/>
                  </a:lnTo>
                  <a:lnTo>
                    <a:pt x="174" y="283"/>
                  </a:lnTo>
                  <a:lnTo>
                    <a:pt x="179" y="278"/>
                  </a:lnTo>
                  <a:lnTo>
                    <a:pt x="189" y="274"/>
                  </a:lnTo>
                  <a:lnTo>
                    <a:pt x="194" y="264"/>
                  </a:lnTo>
                  <a:lnTo>
                    <a:pt x="198" y="259"/>
                  </a:lnTo>
                  <a:lnTo>
                    <a:pt x="203" y="259"/>
                  </a:lnTo>
                  <a:lnTo>
                    <a:pt x="208" y="254"/>
                  </a:lnTo>
                  <a:lnTo>
                    <a:pt x="213" y="250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18" y="235"/>
                  </a:lnTo>
                  <a:lnTo>
                    <a:pt x="218" y="226"/>
                  </a:lnTo>
                  <a:lnTo>
                    <a:pt x="213" y="216"/>
                  </a:lnTo>
                  <a:lnTo>
                    <a:pt x="203" y="211"/>
                  </a:lnTo>
                  <a:lnTo>
                    <a:pt x="194" y="211"/>
                  </a:lnTo>
                  <a:lnTo>
                    <a:pt x="194" y="211"/>
                  </a:lnTo>
                  <a:lnTo>
                    <a:pt x="184" y="211"/>
                  </a:lnTo>
                  <a:lnTo>
                    <a:pt x="184" y="211"/>
                  </a:lnTo>
                  <a:lnTo>
                    <a:pt x="179" y="211"/>
                  </a:lnTo>
                  <a:lnTo>
                    <a:pt x="174" y="211"/>
                  </a:lnTo>
                  <a:lnTo>
                    <a:pt x="165" y="211"/>
                  </a:lnTo>
                  <a:lnTo>
                    <a:pt x="150" y="206"/>
                  </a:lnTo>
                  <a:lnTo>
                    <a:pt x="140" y="197"/>
                  </a:lnTo>
                  <a:lnTo>
                    <a:pt x="131" y="192"/>
                  </a:lnTo>
                  <a:lnTo>
                    <a:pt x="131" y="192"/>
                  </a:lnTo>
                  <a:lnTo>
                    <a:pt x="126" y="192"/>
                  </a:lnTo>
                  <a:lnTo>
                    <a:pt x="126" y="187"/>
                  </a:lnTo>
                  <a:lnTo>
                    <a:pt x="121" y="192"/>
                  </a:lnTo>
                  <a:lnTo>
                    <a:pt x="116" y="182"/>
                  </a:lnTo>
                  <a:lnTo>
                    <a:pt x="116" y="178"/>
                  </a:lnTo>
                  <a:lnTo>
                    <a:pt x="111" y="168"/>
                  </a:lnTo>
                  <a:lnTo>
                    <a:pt x="111" y="158"/>
                  </a:lnTo>
                  <a:lnTo>
                    <a:pt x="121" y="154"/>
                  </a:lnTo>
                  <a:lnTo>
                    <a:pt x="126" y="154"/>
                  </a:lnTo>
                  <a:lnTo>
                    <a:pt x="140" y="144"/>
                  </a:lnTo>
                  <a:lnTo>
                    <a:pt x="145" y="144"/>
                  </a:lnTo>
                  <a:lnTo>
                    <a:pt x="150" y="149"/>
                  </a:lnTo>
                  <a:lnTo>
                    <a:pt x="155" y="144"/>
                  </a:lnTo>
                  <a:lnTo>
                    <a:pt x="160" y="144"/>
                  </a:lnTo>
                  <a:lnTo>
                    <a:pt x="165" y="144"/>
                  </a:lnTo>
                  <a:lnTo>
                    <a:pt x="169" y="144"/>
                  </a:lnTo>
                  <a:lnTo>
                    <a:pt x="169" y="144"/>
                  </a:lnTo>
                  <a:lnTo>
                    <a:pt x="174" y="144"/>
                  </a:lnTo>
                  <a:lnTo>
                    <a:pt x="179" y="144"/>
                  </a:lnTo>
                  <a:lnTo>
                    <a:pt x="179" y="144"/>
                  </a:lnTo>
                  <a:lnTo>
                    <a:pt x="179" y="149"/>
                  </a:lnTo>
                  <a:lnTo>
                    <a:pt x="184" y="149"/>
                  </a:lnTo>
                  <a:lnTo>
                    <a:pt x="184" y="149"/>
                  </a:lnTo>
                  <a:lnTo>
                    <a:pt x="189" y="149"/>
                  </a:lnTo>
                  <a:lnTo>
                    <a:pt x="189" y="149"/>
                  </a:lnTo>
                  <a:lnTo>
                    <a:pt x="189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54"/>
                  </a:lnTo>
                  <a:lnTo>
                    <a:pt x="208" y="149"/>
                  </a:lnTo>
                  <a:lnTo>
                    <a:pt x="213" y="149"/>
                  </a:lnTo>
                  <a:lnTo>
                    <a:pt x="213" y="144"/>
                  </a:lnTo>
                  <a:lnTo>
                    <a:pt x="213" y="134"/>
                  </a:lnTo>
                  <a:lnTo>
                    <a:pt x="213" y="134"/>
                  </a:lnTo>
                  <a:lnTo>
                    <a:pt x="213" y="130"/>
                  </a:lnTo>
                  <a:lnTo>
                    <a:pt x="213" y="125"/>
                  </a:lnTo>
                  <a:lnTo>
                    <a:pt x="213" y="120"/>
                  </a:lnTo>
                  <a:lnTo>
                    <a:pt x="213" y="115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06"/>
                  </a:lnTo>
                  <a:lnTo>
                    <a:pt x="213" y="101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3" y="82"/>
                  </a:lnTo>
                  <a:lnTo>
                    <a:pt x="208" y="72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2"/>
                  </a:lnTo>
                  <a:lnTo>
                    <a:pt x="213" y="62"/>
                  </a:lnTo>
                  <a:lnTo>
                    <a:pt x="213" y="62"/>
                  </a:lnTo>
                  <a:lnTo>
                    <a:pt x="213" y="58"/>
                  </a:lnTo>
                  <a:lnTo>
                    <a:pt x="213" y="48"/>
                  </a:lnTo>
                  <a:lnTo>
                    <a:pt x="213" y="39"/>
                  </a:lnTo>
                  <a:lnTo>
                    <a:pt x="218" y="24"/>
                  </a:lnTo>
                  <a:lnTo>
                    <a:pt x="223" y="19"/>
                  </a:lnTo>
                  <a:lnTo>
                    <a:pt x="227" y="19"/>
                  </a:lnTo>
                  <a:lnTo>
                    <a:pt x="237" y="19"/>
                  </a:lnTo>
                  <a:lnTo>
                    <a:pt x="242" y="29"/>
                  </a:lnTo>
                  <a:lnTo>
                    <a:pt x="247" y="39"/>
                  </a:lnTo>
                  <a:lnTo>
                    <a:pt x="247" y="53"/>
                  </a:lnTo>
                  <a:close/>
                  <a:moveTo>
                    <a:pt x="165" y="134"/>
                  </a:moveTo>
                  <a:lnTo>
                    <a:pt x="165" y="134"/>
                  </a:lnTo>
                  <a:lnTo>
                    <a:pt x="160" y="134"/>
                  </a:lnTo>
                  <a:lnTo>
                    <a:pt x="160" y="134"/>
                  </a:lnTo>
                  <a:lnTo>
                    <a:pt x="160" y="130"/>
                  </a:lnTo>
                  <a:lnTo>
                    <a:pt x="160" y="130"/>
                  </a:lnTo>
                  <a:lnTo>
                    <a:pt x="150" y="115"/>
                  </a:lnTo>
                  <a:lnTo>
                    <a:pt x="150" y="101"/>
                  </a:lnTo>
                  <a:lnTo>
                    <a:pt x="150" y="96"/>
                  </a:lnTo>
                  <a:lnTo>
                    <a:pt x="150" y="91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2"/>
                  </a:lnTo>
                  <a:lnTo>
                    <a:pt x="155" y="82"/>
                  </a:lnTo>
                  <a:lnTo>
                    <a:pt x="150" y="67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3"/>
                  </a:lnTo>
                  <a:lnTo>
                    <a:pt x="145" y="53"/>
                  </a:lnTo>
                  <a:lnTo>
                    <a:pt x="150" y="53"/>
                  </a:lnTo>
                  <a:lnTo>
                    <a:pt x="145" y="43"/>
                  </a:lnTo>
                  <a:lnTo>
                    <a:pt x="140" y="39"/>
                  </a:lnTo>
                  <a:lnTo>
                    <a:pt x="145" y="34"/>
                  </a:lnTo>
                  <a:lnTo>
                    <a:pt x="140" y="34"/>
                  </a:lnTo>
                  <a:lnTo>
                    <a:pt x="140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0" y="24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5" y="15"/>
                  </a:lnTo>
                  <a:lnTo>
                    <a:pt x="145" y="15"/>
                  </a:lnTo>
                  <a:lnTo>
                    <a:pt x="140" y="10"/>
                  </a:lnTo>
                  <a:lnTo>
                    <a:pt x="145" y="10"/>
                  </a:lnTo>
                  <a:lnTo>
                    <a:pt x="145" y="5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5" y="5"/>
                  </a:lnTo>
                  <a:lnTo>
                    <a:pt x="165" y="5"/>
                  </a:lnTo>
                  <a:lnTo>
                    <a:pt x="165" y="5"/>
                  </a:lnTo>
                  <a:lnTo>
                    <a:pt x="169" y="5"/>
                  </a:lnTo>
                  <a:lnTo>
                    <a:pt x="169" y="10"/>
                  </a:lnTo>
                  <a:lnTo>
                    <a:pt x="169" y="10"/>
                  </a:lnTo>
                  <a:lnTo>
                    <a:pt x="174" y="15"/>
                  </a:lnTo>
                  <a:lnTo>
                    <a:pt x="179" y="24"/>
                  </a:lnTo>
                  <a:lnTo>
                    <a:pt x="179" y="3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79" y="53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7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77"/>
                  </a:lnTo>
                  <a:lnTo>
                    <a:pt x="174" y="77"/>
                  </a:lnTo>
                  <a:lnTo>
                    <a:pt x="174" y="77"/>
                  </a:lnTo>
                  <a:lnTo>
                    <a:pt x="169" y="82"/>
                  </a:lnTo>
                  <a:lnTo>
                    <a:pt x="169" y="82"/>
                  </a:lnTo>
                  <a:lnTo>
                    <a:pt x="169" y="86"/>
                  </a:lnTo>
                  <a:lnTo>
                    <a:pt x="169" y="86"/>
                  </a:lnTo>
                  <a:lnTo>
                    <a:pt x="174" y="86"/>
                  </a:lnTo>
                  <a:lnTo>
                    <a:pt x="174" y="91"/>
                  </a:lnTo>
                  <a:lnTo>
                    <a:pt x="174" y="91"/>
                  </a:lnTo>
                  <a:lnTo>
                    <a:pt x="179" y="101"/>
                  </a:lnTo>
                  <a:lnTo>
                    <a:pt x="179" y="101"/>
                  </a:lnTo>
                  <a:lnTo>
                    <a:pt x="179" y="101"/>
                  </a:lnTo>
                  <a:lnTo>
                    <a:pt x="179" y="106"/>
                  </a:lnTo>
                  <a:lnTo>
                    <a:pt x="179" y="110"/>
                  </a:lnTo>
                  <a:lnTo>
                    <a:pt x="174" y="120"/>
                  </a:lnTo>
                  <a:lnTo>
                    <a:pt x="169" y="125"/>
                  </a:lnTo>
                  <a:lnTo>
                    <a:pt x="169" y="130"/>
                  </a:lnTo>
                  <a:lnTo>
                    <a:pt x="165" y="130"/>
                  </a:lnTo>
                  <a:lnTo>
                    <a:pt x="165" y="130"/>
                  </a:lnTo>
                  <a:lnTo>
                    <a:pt x="165" y="134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3" name="Freeform 79"/>
            <p:cNvSpPr>
              <a:spLocks noEditPoints="1"/>
            </p:cNvSpPr>
            <p:nvPr/>
          </p:nvSpPr>
          <p:spPr bwMode="auto">
            <a:xfrm>
              <a:off x="3634" y="276"/>
              <a:ext cx="133" cy="129"/>
            </a:xfrm>
            <a:custGeom>
              <a:avLst/>
              <a:gdLst/>
              <a:ahLst/>
              <a:cxnLst>
                <a:cxn ang="0">
                  <a:pos x="34" y="144"/>
                </a:cxn>
                <a:cxn ang="0">
                  <a:pos x="0" y="158"/>
                </a:cxn>
                <a:cxn ang="0">
                  <a:pos x="14" y="129"/>
                </a:cxn>
                <a:cxn ang="0">
                  <a:pos x="29" y="120"/>
                </a:cxn>
                <a:cxn ang="0">
                  <a:pos x="63" y="110"/>
                </a:cxn>
                <a:cxn ang="0">
                  <a:pos x="198" y="307"/>
                </a:cxn>
                <a:cxn ang="0">
                  <a:pos x="164" y="321"/>
                </a:cxn>
                <a:cxn ang="0">
                  <a:pos x="154" y="312"/>
                </a:cxn>
                <a:cxn ang="0">
                  <a:pos x="164" y="288"/>
                </a:cxn>
                <a:cxn ang="0">
                  <a:pos x="179" y="269"/>
                </a:cxn>
                <a:cxn ang="0">
                  <a:pos x="217" y="216"/>
                </a:cxn>
                <a:cxn ang="0">
                  <a:pos x="203" y="240"/>
                </a:cxn>
                <a:cxn ang="0">
                  <a:pos x="198" y="221"/>
                </a:cxn>
                <a:cxn ang="0">
                  <a:pos x="77" y="206"/>
                </a:cxn>
                <a:cxn ang="0">
                  <a:pos x="106" y="177"/>
                </a:cxn>
                <a:cxn ang="0">
                  <a:pos x="125" y="149"/>
                </a:cxn>
                <a:cxn ang="0">
                  <a:pos x="121" y="120"/>
                </a:cxn>
                <a:cxn ang="0">
                  <a:pos x="116" y="115"/>
                </a:cxn>
                <a:cxn ang="0">
                  <a:pos x="96" y="101"/>
                </a:cxn>
                <a:cxn ang="0">
                  <a:pos x="77" y="105"/>
                </a:cxn>
                <a:cxn ang="0">
                  <a:pos x="101" y="86"/>
                </a:cxn>
                <a:cxn ang="0">
                  <a:pos x="116" y="62"/>
                </a:cxn>
                <a:cxn ang="0">
                  <a:pos x="125" y="53"/>
                </a:cxn>
                <a:cxn ang="0">
                  <a:pos x="145" y="38"/>
                </a:cxn>
                <a:cxn ang="0">
                  <a:pos x="169" y="24"/>
                </a:cxn>
                <a:cxn ang="0">
                  <a:pos x="203" y="0"/>
                </a:cxn>
                <a:cxn ang="0">
                  <a:pos x="237" y="24"/>
                </a:cxn>
                <a:cxn ang="0">
                  <a:pos x="261" y="38"/>
                </a:cxn>
                <a:cxn ang="0">
                  <a:pos x="290" y="53"/>
                </a:cxn>
                <a:cxn ang="0">
                  <a:pos x="299" y="72"/>
                </a:cxn>
                <a:cxn ang="0">
                  <a:pos x="309" y="115"/>
                </a:cxn>
                <a:cxn ang="0">
                  <a:pos x="328" y="197"/>
                </a:cxn>
                <a:cxn ang="0">
                  <a:pos x="304" y="235"/>
                </a:cxn>
                <a:cxn ang="0">
                  <a:pos x="295" y="197"/>
                </a:cxn>
                <a:cxn ang="0">
                  <a:pos x="299" y="158"/>
                </a:cxn>
                <a:cxn ang="0">
                  <a:pos x="299" y="139"/>
                </a:cxn>
                <a:cxn ang="0">
                  <a:pos x="275" y="134"/>
                </a:cxn>
                <a:cxn ang="0">
                  <a:pos x="232" y="134"/>
                </a:cxn>
                <a:cxn ang="0">
                  <a:pos x="237" y="86"/>
                </a:cxn>
                <a:cxn ang="0">
                  <a:pos x="232" y="62"/>
                </a:cxn>
                <a:cxn ang="0">
                  <a:pos x="183" y="67"/>
                </a:cxn>
                <a:cxn ang="0">
                  <a:pos x="174" y="110"/>
                </a:cxn>
                <a:cxn ang="0">
                  <a:pos x="217" y="144"/>
                </a:cxn>
                <a:cxn ang="0">
                  <a:pos x="227" y="182"/>
                </a:cxn>
                <a:cxn ang="0">
                  <a:pos x="174" y="182"/>
                </a:cxn>
                <a:cxn ang="0">
                  <a:pos x="154" y="173"/>
                </a:cxn>
                <a:cxn ang="0">
                  <a:pos x="145" y="163"/>
                </a:cxn>
                <a:cxn ang="0">
                  <a:pos x="121" y="173"/>
                </a:cxn>
                <a:cxn ang="0">
                  <a:pos x="106" y="197"/>
                </a:cxn>
                <a:cxn ang="0">
                  <a:pos x="92" y="230"/>
                </a:cxn>
                <a:cxn ang="0">
                  <a:pos x="58" y="264"/>
                </a:cxn>
                <a:cxn ang="0">
                  <a:pos x="169" y="192"/>
                </a:cxn>
                <a:cxn ang="0">
                  <a:pos x="159" y="240"/>
                </a:cxn>
                <a:cxn ang="0">
                  <a:pos x="145" y="269"/>
                </a:cxn>
                <a:cxn ang="0">
                  <a:pos x="135" y="293"/>
                </a:cxn>
                <a:cxn ang="0">
                  <a:pos x="130" y="307"/>
                </a:cxn>
                <a:cxn ang="0">
                  <a:pos x="111" y="307"/>
                </a:cxn>
                <a:cxn ang="0">
                  <a:pos x="101" y="283"/>
                </a:cxn>
                <a:cxn ang="0">
                  <a:pos x="121" y="245"/>
                </a:cxn>
                <a:cxn ang="0">
                  <a:pos x="135" y="235"/>
                </a:cxn>
                <a:cxn ang="0">
                  <a:pos x="135" y="211"/>
                </a:cxn>
                <a:cxn ang="0">
                  <a:pos x="159" y="192"/>
                </a:cxn>
              </a:cxnLst>
              <a:rect l="0" t="0" r="r" b="b"/>
              <a:pathLst>
                <a:path w="333" h="321">
                  <a:moveTo>
                    <a:pt x="63" y="110"/>
                  </a:moveTo>
                  <a:lnTo>
                    <a:pt x="58" y="125"/>
                  </a:lnTo>
                  <a:lnTo>
                    <a:pt x="53" y="134"/>
                  </a:lnTo>
                  <a:lnTo>
                    <a:pt x="53" y="134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38" y="139"/>
                  </a:lnTo>
                  <a:lnTo>
                    <a:pt x="34" y="144"/>
                  </a:lnTo>
                  <a:lnTo>
                    <a:pt x="34" y="149"/>
                  </a:lnTo>
                  <a:lnTo>
                    <a:pt x="34" y="149"/>
                  </a:lnTo>
                  <a:lnTo>
                    <a:pt x="34" y="153"/>
                  </a:lnTo>
                  <a:lnTo>
                    <a:pt x="29" y="153"/>
                  </a:lnTo>
                  <a:lnTo>
                    <a:pt x="29" y="158"/>
                  </a:lnTo>
                  <a:lnTo>
                    <a:pt x="24" y="158"/>
                  </a:lnTo>
                  <a:lnTo>
                    <a:pt x="14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49"/>
                  </a:lnTo>
                  <a:lnTo>
                    <a:pt x="0" y="144"/>
                  </a:lnTo>
                  <a:lnTo>
                    <a:pt x="5" y="144"/>
                  </a:lnTo>
                  <a:lnTo>
                    <a:pt x="5" y="139"/>
                  </a:lnTo>
                  <a:lnTo>
                    <a:pt x="5" y="139"/>
                  </a:lnTo>
                  <a:lnTo>
                    <a:pt x="9" y="134"/>
                  </a:lnTo>
                  <a:lnTo>
                    <a:pt x="14" y="129"/>
                  </a:lnTo>
                  <a:lnTo>
                    <a:pt x="14" y="129"/>
                  </a:lnTo>
                  <a:lnTo>
                    <a:pt x="14" y="129"/>
                  </a:lnTo>
                  <a:lnTo>
                    <a:pt x="19" y="125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15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63" y="110"/>
                  </a:lnTo>
                  <a:close/>
                  <a:moveTo>
                    <a:pt x="193" y="249"/>
                  </a:moveTo>
                  <a:lnTo>
                    <a:pt x="198" y="254"/>
                  </a:lnTo>
                  <a:lnTo>
                    <a:pt x="203" y="254"/>
                  </a:lnTo>
                  <a:lnTo>
                    <a:pt x="203" y="264"/>
                  </a:lnTo>
                  <a:lnTo>
                    <a:pt x="203" y="278"/>
                  </a:lnTo>
                  <a:lnTo>
                    <a:pt x="198" y="293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8" y="312"/>
                  </a:lnTo>
                  <a:lnTo>
                    <a:pt x="193" y="312"/>
                  </a:lnTo>
                  <a:lnTo>
                    <a:pt x="193" y="317"/>
                  </a:lnTo>
                  <a:lnTo>
                    <a:pt x="188" y="321"/>
                  </a:lnTo>
                  <a:lnTo>
                    <a:pt x="183" y="321"/>
                  </a:lnTo>
                  <a:lnTo>
                    <a:pt x="179" y="321"/>
                  </a:lnTo>
                  <a:lnTo>
                    <a:pt x="174" y="321"/>
                  </a:lnTo>
                  <a:lnTo>
                    <a:pt x="164" y="321"/>
                  </a:lnTo>
                  <a:lnTo>
                    <a:pt x="164" y="321"/>
                  </a:lnTo>
                  <a:lnTo>
                    <a:pt x="159" y="321"/>
                  </a:lnTo>
                  <a:lnTo>
                    <a:pt x="159" y="321"/>
                  </a:lnTo>
                  <a:lnTo>
                    <a:pt x="159" y="321"/>
                  </a:lnTo>
                  <a:lnTo>
                    <a:pt x="159" y="317"/>
                  </a:lnTo>
                  <a:lnTo>
                    <a:pt x="159" y="317"/>
                  </a:lnTo>
                  <a:lnTo>
                    <a:pt x="159" y="312"/>
                  </a:lnTo>
                  <a:lnTo>
                    <a:pt x="154" y="312"/>
                  </a:lnTo>
                  <a:lnTo>
                    <a:pt x="159" y="302"/>
                  </a:lnTo>
                  <a:lnTo>
                    <a:pt x="159" y="302"/>
                  </a:lnTo>
                  <a:lnTo>
                    <a:pt x="164" y="297"/>
                  </a:lnTo>
                  <a:lnTo>
                    <a:pt x="164" y="293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9" y="288"/>
                  </a:lnTo>
                  <a:lnTo>
                    <a:pt x="169" y="283"/>
                  </a:lnTo>
                  <a:lnTo>
                    <a:pt x="169" y="283"/>
                  </a:lnTo>
                  <a:lnTo>
                    <a:pt x="169" y="283"/>
                  </a:lnTo>
                  <a:lnTo>
                    <a:pt x="169" y="273"/>
                  </a:lnTo>
                  <a:lnTo>
                    <a:pt x="169" y="273"/>
                  </a:lnTo>
                  <a:lnTo>
                    <a:pt x="174" y="269"/>
                  </a:lnTo>
                  <a:lnTo>
                    <a:pt x="179" y="269"/>
                  </a:lnTo>
                  <a:lnTo>
                    <a:pt x="183" y="259"/>
                  </a:lnTo>
                  <a:lnTo>
                    <a:pt x="183" y="254"/>
                  </a:lnTo>
                  <a:lnTo>
                    <a:pt x="193" y="254"/>
                  </a:lnTo>
                  <a:lnTo>
                    <a:pt x="193" y="254"/>
                  </a:lnTo>
                  <a:lnTo>
                    <a:pt x="193" y="249"/>
                  </a:lnTo>
                  <a:close/>
                  <a:moveTo>
                    <a:pt x="212" y="211"/>
                  </a:moveTo>
                  <a:lnTo>
                    <a:pt x="212" y="216"/>
                  </a:lnTo>
                  <a:lnTo>
                    <a:pt x="217" y="216"/>
                  </a:lnTo>
                  <a:lnTo>
                    <a:pt x="212" y="235"/>
                  </a:lnTo>
                  <a:lnTo>
                    <a:pt x="212" y="235"/>
                  </a:lnTo>
                  <a:lnTo>
                    <a:pt x="212" y="235"/>
                  </a:lnTo>
                  <a:lnTo>
                    <a:pt x="212" y="240"/>
                  </a:lnTo>
                  <a:lnTo>
                    <a:pt x="208" y="240"/>
                  </a:lnTo>
                  <a:lnTo>
                    <a:pt x="208" y="240"/>
                  </a:lnTo>
                  <a:lnTo>
                    <a:pt x="208" y="240"/>
                  </a:lnTo>
                  <a:lnTo>
                    <a:pt x="203" y="240"/>
                  </a:lnTo>
                  <a:lnTo>
                    <a:pt x="198" y="240"/>
                  </a:lnTo>
                  <a:lnTo>
                    <a:pt x="198" y="235"/>
                  </a:lnTo>
                  <a:lnTo>
                    <a:pt x="198" y="235"/>
                  </a:lnTo>
                  <a:lnTo>
                    <a:pt x="193" y="235"/>
                  </a:lnTo>
                  <a:lnTo>
                    <a:pt x="193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203" y="211"/>
                  </a:lnTo>
                  <a:lnTo>
                    <a:pt x="208" y="211"/>
                  </a:lnTo>
                  <a:lnTo>
                    <a:pt x="212" y="211"/>
                  </a:lnTo>
                  <a:close/>
                  <a:moveTo>
                    <a:pt x="58" y="225"/>
                  </a:moveTo>
                  <a:lnTo>
                    <a:pt x="63" y="211"/>
                  </a:lnTo>
                  <a:lnTo>
                    <a:pt x="77" y="206"/>
                  </a:lnTo>
                  <a:lnTo>
                    <a:pt x="82" y="201"/>
                  </a:lnTo>
                  <a:lnTo>
                    <a:pt x="92" y="197"/>
                  </a:lnTo>
                  <a:lnTo>
                    <a:pt x="92" y="192"/>
                  </a:lnTo>
                  <a:lnTo>
                    <a:pt x="96" y="192"/>
                  </a:lnTo>
                  <a:lnTo>
                    <a:pt x="101" y="192"/>
                  </a:lnTo>
                  <a:lnTo>
                    <a:pt x="106" y="187"/>
                  </a:lnTo>
                  <a:lnTo>
                    <a:pt x="106" y="177"/>
                  </a:lnTo>
                  <a:lnTo>
                    <a:pt x="106" y="177"/>
                  </a:lnTo>
                  <a:lnTo>
                    <a:pt x="111" y="177"/>
                  </a:lnTo>
                  <a:lnTo>
                    <a:pt x="111" y="168"/>
                  </a:lnTo>
                  <a:lnTo>
                    <a:pt x="116" y="158"/>
                  </a:lnTo>
                  <a:lnTo>
                    <a:pt x="116" y="158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5" y="149"/>
                  </a:lnTo>
                  <a:lnTo>
                    <a:pt x="125" y="149"/>
                  </a:lnTo>
                  <a:lnTo>
                    <a:pt x="125" y="144"/>
                  </a:lnTo>
                  <a:lnTo>
                    <a:pt x="125" y="139"/>
                  </a:lnTo>
                  <a:lnTo>
                    <a:pt x="125" y="134"/>
                  </a:lnTo>
                  <a:lnTo>
                    <a:pt x="125" y="125"/>
                  </a:lnTo>
                  <a:lnTo>
                    <a:pt x="121" y="125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15"/>
                  </a:lnTo>
                  <a:lnTo>
                    <a:pt x="116" y="115"/>
                  </a:lnTo>
                  <a:lnTo>
                    <a:pt x="111" y="115"/>
                  </a:lnTo>
                  <a:lnTo>
                    <a:pt x="111" y="110"/>
                  </a:lnTo>
                  <a:lnTo>
                    <a:pt x="111" y="105"/>
                  </a:lnTo>
                  <a:lnTo>
                    <a:pt x="106" y="105"/>
                  </a:lnTo>
                  <a:lnTo>
                    <a:pt x="106" y="105"/>
                  </a:lnTo>
                  <a:lnTo>
                    <a:pt x="106" y="105"/>
                  </a:lnTo>
                  <a:lnTo>
                    <a:pt x="96" y="101"/>
                  </a:lnTo>
                  <a:lnTo>
                    <a:pt x="96" y="101"/>
                  </a:lnTo>
                  <a:lnTo>
                    <a:pt x="96" y="105"/>
                  </a:lnTo>
                  <a:lnTo>
                    <a:pt x="96" y="105"/>
                  </a:lnTo>
                  <a:lnTo>
                    <a:pt x="96" y="105"/>
                  </a:lnTo>
                  <a:lnTo>
                    <a:pt x="92" y="105"/>
                  </a:lnTo>
                  <a:lnTo>
                    <a:pt x="92" y="110"/>
                  </a:lnTo>
                  <a:lnTo>
                    <a:pt x="87" y="110"/>
                  </a:lnTo>
                  <a:lnTo>
                    <a:pt x="77" y="110"/>
                  </a:lnTo>
                  <a:lnTo>
                    <a:pt x="77" y="105"/>
                  </a:lnTo>
                  <a:lnTo>
                    <a:pt x="77" y="101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7" y="96"/>
                  </a:lnTo>
                  <a:lnTo>
                    <a:pt x="92" y="91"/>
                  </a:lnTo>
                  <a:lnTo>
                    <a:pt x="96" y="91"/>
                  </a:lnTo>
                  <a:lnTo>
                    <a:pt x="101" y="86"/>
                  </a:lnTo>
                  <a:lnTo>
                    <a:pt x="101" y="86"/>
                  </a:lnTo>
                  <a:lnTo>
                    <a:pt x="106" y="81"/>
                  </a:lnTo>
                  <a:lnTo>
                    <a:pt x="106" y="77"/>
                  </a:lnTo>
                  <a:lnTo>
                    <a:pt x="106" y="72"/>
                  </a:lnTo>
                  <a:lnTo>
                    <a:pt x="111" y="67"/>
                  </a:lnTo>
                  <a:lnTo>
                    <a:pt x="111" y="62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16" y="58"/>
                  </a:lnTo>
                  <a:lnTo>
                    <a:pt x="121" y="58"/>
                  </a:lnTo>
                  <a:lnTo>
                    <a:pt x="121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30" y="48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5" y="38"/>
                  </a:lnTo>
                  <a:lnTo>
                    <a:pt x="135" y="38"/>
                  </a:lnTo>
                  <a:lnTo>
                    <a:pt x="135" y="38"/>
                  </a:lnTo>
                  <a:lnTo>
                    <a:pt x="140" y="38"/>
                  </a:lnTo>
                  <a:lnTo>
                    <a:pt x="145" y="38"/>
                  </a:lnTo>
                  <a:lnTo>
                    <a:pt x="154" y="34"/>
                  </a:lnTo>
                  <a:lnTo>
                    <a:pt x="154" y="34"/>
                  </a:lnTo>
                  <a:lnTo>
                    <a:pt x="154" y="34"/>
                  </a:lnTo>
                  <a:lnTo>
                    <a:pt x="159" y="29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64" y="24"/>
                  </a:lnTo>
                  <a:lnTo>
                    <a:pt x="169" y="24"/>
                  </a:lnTo>
                  <a:lnTo>
                    <a:pt x="169" y="24"/>
                  </a:lnTo>
                  <a:lnTo>
                    <a:pt x="174" y="19"/>
                  </a:lnTo>
                  <a:lnTo>
                    <a:pt x="179" y="14"/>
                  </a:lnTo>
                  <a:lnTo>
                    <a:pt x="183" y="10"/>
                  </a:lnTo>
                  <a:lnTo>
                    <a:pt x="188" y="5"/>
                  </a:lnTo>
                  <a:lnTo>
                    <a:pt x="188" y="5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17" y="5"/>
                  </a:lnTo>
                  <a:lnTo>
                    <a:pt x="222" y="5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4"/>
                  </a:lnTo>
                  <a:lnTo>
                    <a:pt x="237" y="19"/>
                  </a:lnTo>
                  <a:lnTo>
                    <a:pt x="237" y="24"/>
                  </a:lnTo>
                  <a:lnTo>
                    <a:pt x="241" y="24"/>
                  </a:lnTo>
                  <a:lnTo>
                    <a:pt x="241" y="24"/>
                  </a:lnTo>
                  <a:lnTo>
                    <a:pt x="246" y="24"/>
                  </a:lnTo>
                  <a:lnTo>
                    <a:pt x="246" y="29"/>
                  </a:lnTo>
                  <a:lnTo>
                    <a:pt x="251" y="34"/>
                  </a:lnTo>
                  <a:lnTo>
                    <a:pt x="251" y="34"/>
                  </a:lnTo>
                  <a:lnTo>
                    <a:pt x="256" y="38"/>
                  </a:lnTo>
                  <a:lnTo>
                    <a:pt x="261" y="38"/>
                  </a:lnTo>
                  <a:lnTo>
                    <a:pt x="266" y="38"/>
                  </a:lnTo>
                  <a:lnTo>
                    <a:pt x="270" y="43"/>
                  </a:lnTo>
                  <a:lnTo>
                    <a:pt x="275" y="43"/>
                  </a:lnTo>
                  <a:lnTo>
                    <a:pt x="285" y="48"/>
                  </a:lnTo>
                  <a:lnTo>
                    <a:pt x="285" y="48"/>
                  </a:lnTo>
                  <a:lnTo>
                    <a:pt x="285" y="53"/>
                  </a:lnTo>
                  <a:lnTo>
                    <a:pt x="285" y="53"/>
                  </a:lnTo>
                  <a:lnTo>
                    <a:pt x="290" y="53"/>
                  </a:lnTo>
                  <a:lnTo>
                    <a:pt x="290" y="53"/>
                  </a:lnTo>
                  <a:lnTo>
                    <a:pt x="290" y="58"/>
                  </a:lnTo>
                  <a:lnTo>
                    <a:pt x="295" y="62"/>
                  </a:lnTo>
                  <a:lnTo>
                    <a:pt x="295" y="62"/>
                  </a:lnTo>
                  <a:lnTo>
                    <a:pt x="295" y="62"/>
                  </a:lnTo>
                  <a:lnTo>
                    <a:pt x="295" y="67"/>
                  </a:lnTo>
                  <a:lnTo>
                    <a:pt x="299" y="67"/>
                  </a:lnTo>
                  <a:lnTo>
                    <a:pt x="299" y="72"/>
                  </a:lnTo>
                  <a:lnTo>
                    <a:pt x="299" y="81"/>
                  </a:lnTo>
                  <a:lnTo>
                    <a:pt x="299" y="86"/>
                  </a:lnTo>
                  <a:lnTo>
                    <a:pt x="304" y="86"/>
                  </a:lnTo>
                  <a:lnTo>
                    <a:pt x="309" y="91"/>
                  </a:lnTo>
                  <a:lnTo>
                    <a:pt x="309" y="91"/>
                  </a:lnTo>
                  <a:lnTo>
                    <a:pt x="304" y="105"/>
                  </a:lnTo>
                  <a:lnTo>
                    <a:pt x="304" y="115"/>
                  </a:lnTo>
                  <a:lnTo>
                    <a:pt x="309" y="115"/>
                  </a:lnTo>
                  <a:lnTo>
                    <a:pt x="314" y="139"/>
                  </a:lnTo>
                  <a:lnTo>
                    <a:pt x="314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8"/>
                  </a:lnTo>
                  <a:lnTo>
                    <a:pt x="319" y="168"/>
                  </a:lnTo>
                  <a:lnTo>
                    <a:pt x="328" y="177"/>
                  </a:lnTo>
                  <a:lnTo>
                    <a:pt x="328" y="197"/>
                  </a:lnTo>
                  <a:lnTo>
                    <a:pt x="328" y="197"/>
                  </a:lnTo>
                  <a:lnTo>
                    <a:pt x="333" y="197"/>
                  </a:lnTo>
                  <a:lnTo>
                    <a:pt x="328" y="221"/>
                  </a:lnTo>
                  <a:lnTo>
                    <a:pt x="324" y="235"/>
                  </a:lnTo>
                  <a:lnTo>
                    <a:pt x="314" y="240"/>
                  </a:lnTo>
                  <a:lnTo>
                    <a:pt x="309" y="240"/>
                  </a:lnTo>
                  <a:lnTo>
                    <a:pt x="309" y="235"/>
                  </a:lnTo>
                  <a:lnTo>
                    <a:pt x="304" y="235"/>
                  </a:lnTo>
                  <a:lnTo>
                    <a:pt x="304" y="230"/>
                  </a:lnTo>
                  <a:lnTo>
                    <a:pt x="304" y="230"/>
                  </a:lnTo>
                  <a:lnTo>
                    <a:pt x="304" y="230"/>
                  </a:lnTo>
                  <a:lnTo>
                    <a:pt x="299" y="221"/>
                  </a:lnTo>
                  <a:lnTo>
                    <a:pt x="295" y="216"/>
                  </a:lnTo>
                  <a:lnTo>
                    <a:pt x="299" y="206"/>
                  </a:lnTo>
                  <a:lnTo>
                    <a:pt x="299" y="197"/>
                  </a:lnTo>
                  <a:lnTo>
                    <a:pt x="295" y="197"/>
                  </a:lnTo>
                  <a:lnTo>
                    <a:pt x="295" y="197"/>
                  </a:lnTo>
                  <a:lnTo>
                    <a:pt x="290" y="192"/>
                  </a:lnTo>
                  <a:lnTo>
                    <a:pt x="290" y="187"/>
                  </a:lnTo>
                  <a:lnTo>
                    <a:pt x="290" y="187"/>
                  </a:lnTo>
                  <a:lnTo>
                    <a:pt x="290" y="182"/>
                  </a:lnTo>
                  <a:lnTo>
                    <a:pt x="290" y="173"/>
                  </a:lnTo>
                  <a:lnTo>
                    <a:pt x="295" y="163"/>
                  </a:lnTo>
                  <a:lnTo>
                    <a:pt x="299" y="158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304" y="153"/>
                  </a:lnTo>
                  <a:lnTo>
                    <a:pt x="304" y="144"/>
                  </a:lnTo>
                  <a:lnTo>
                    <a:pt x="304" y="144"/>
                  </a:lnTo>
                  <a:lnTo>
                    <a:pt x="299" y="144"/>
                  </a:lnTo>
                  <a:lnTo>
                    <a:pt x="299" y="139"/>
                  </a:lnTo>
                  <a:lnTo>
                    <a:pt x="299" y="139"/>
                  </a:lnTo>
                  <a:lnTo>
                    <a:pt x="299" y="134"/>
                  </a:lnTo>
                  <a:lnTo>
                    <a:pt x="290" y="134"/>
                  </a:lnTo>
                  <a:lnTo>
                    <a:pt x="285" y="129"/>
                  </a:lnTo>
                  <a:lnTo>
                    <a:pt x="285" y="129"/>
                  </a:lnTo>
                  <a:lnTo>
                    <a:pt x="285" y="129"/>
                  </a:lnTo>
                  <a:lnTo>
                    <a:pt x="280" y="134"/>
                  </a:lnTo>
                  <a:lnTo>
                    <a:pt x="275" y="134"/>
                  </a:lnTo>
                  <a:lnTo>
                    <a:pt x="270" y="134"/>
                  </a:lnTo>
                  <a:lnTo>
                    <a:pt x="266" y="139"/>
                  </a:lnTo>
                  <a:lnTo>
                    <a:pt x="266" y="139"/>
                  </a:lnTo>
                  <a:lnTo>
                    <a:pt x="261" y="139"/>
                  </a:lnTo>
                  <a:lnTo>
                    <a:pt x="261" y="139"/>
                  </a:lnTo>
                  <a:lnTo>
                    <a:pt x="261" y="139"/>
                  </a:lnTo>
                  <a:lnTo>
                    <a:pt x="246" y="139"/>
                  </a:lnTo>
                  <a:lnTo>
                    <a:pt x="232" y="134"/>
                  </a:lnTo>
                  <a:lnTo>
                    <a:pt x="232" y="134"/>
                  </a:lnTo>
                  <a:lnTo>
                    <a:pt x="227" y="129"/>
                  </a:lnTo>
                  <a:lnTo>
                    <a:pt x="227" y="110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86"/>
                  </a:lnTo>
                  <a:lnTo>
                    <a:pt x="237" y="86"/>
                  </a:lnTo>
                  <a:lnTo>
                    <a:pt x="237" y="86"/>
                  </a:lnTo>
                  <a:lnTo>
                    <a:pt x="237" y="86"/>
                  </a:lnTo>
                  <a:lnTo>
                    <a:pt x="237" y="77"/>
                  </a:lnTo>
                  <a:lnTo>
                    <a:pt x="241" y="67"/>
                  </a:lnTo>
                  <a:lnTo>
                    <a:pt x="237" y="67"/>
                  </a:lnTo>
                  <a:lnTo>
                    <a:pt x="237" y="67"/>
                  </a:lnTo>
                  <a:lnTo>
                    <a:pt x="237" y="62"/>
                  </a:lnTo>
                  <a:lnTo>
                    <a:pt x="232" y="62"/>
                  </a:lnTo>
                  <a:lnTo>
                    <a:pt x="232" y="62"/>
                  </a:lnTo>
                  <a:lnTo>
                    <a:pt x="232" y="58"/>
                  </a:lnTo>
                  <a:lnTo>
                    <a:pt x="227" y="53"/>
                  </a:lnTo>
                  <a:lnTo>
                    <a:pt x="217" y="58"/>
                  </a:lnTo>
                  <a:lnTo>
                    <a:pt x="208" y="58"/>
                  </a:lnTo>
                  <a:lnTo>
                    <a:pt x="198" y="62"/>
                  </a:lnTo>
                  <a:lnTo>
                    <a:pt x="193" y="62"/>
                  </a:lnTo>
                  <a:lnTo>
                    <a:pt x="188" y="62"/>
                  </a:lnTo>
                  <a:lnTo>
                    <a:pt x="183" y="67"/>
                  </a:lnTo>
                  <a:lnTo>
                    <a:pt x="174" y="67"/>
                  </a:lnTo>
                  <a:lnTo>
                    <a:pt x="169" y="72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59" y="86"/>
                  </a:lnTo>
                  <a:lnTo>
                    <a:pt x="159" y="96"/>
                  </a:lnTo>
                  <a:lnTo>
                    <a:pt x="164" y="105"/>
                  </a:lnTo>
                  <a:lnTo>
                    <a:pt x="174" y="110"/>
                  </a:lnTo>
                  <a:lnTo>
                    <a:pt x="174" y="110"/>
                  </a:lnTo>
                  <a:lnTo>
                    <a:pt x="183" y="115"/>
                  </a:lnTo>
                  <a:lnTo>
                    <a:pt x="183" y="115"/>
                  </a:lnTo>
                  <a:lnTo>
                    <a:pt x="188" y="115"/>
                  </a:lnTo>
                  <a:lnTo>
                    <a:pt x="193" y="120"/>
                  </a:lnTo>
                  <a:lnTo>
                    <a:pt x="203" y="125"/>
                  </a:lnTo>
                  <a:lnTo>
                    <a:pt x="208" y="134"/>
                  </a:lnTo>
                  <a:lnTo>
                    <a:pt x="217" y="144"/>
                  </a:lnTo>
                  <a:lnTo>
                    <a:pt x="222" y="153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27" y="163"/>
                  </a:lnTo>
                  <a:lnTo>
                    <a:pt x="232" y="163"/>
                  </a:lnTo>
                  <a:lnTo>
                    <a:pt x="232" y="168"/>
                  </a:lnTo>
                  <a:lnTo>
                    <a:pt x="232" y="173"/>
                  </a:lnTo>
                  <a:lnTo>
                    <a:pt x="227" y="182"/>
                  </a:lnTo>
                  <a:lnTo>
                    <a:pt x="222" y="192"/>
                  </a:lnTo>
                  <a:lnTo>
                    <a:pt x="212" y="192"/>
                  </a:lnTo>
                  <a:lnTo>
                    <a:pt x="208" y="192"/>
                  </a:lnTo>
                  <a:lnTo>
                    <a:pt x="188" y="192"/>
                  </a:lnTo>
                  <a:lnTo>
                    <a:pt x="188" y="187"/>
                  </a:lnTo>
                  <a:lnTo>
                    <a:pt x="183" y="187"/>
                  </a:lnTo>
                  <a:lnTo>
                    <a:pt x="179" y="187"/>
                  </a:lnTo>
                  <a:lnTo>
                    <a:pt x="174" y="182"/>
                  </a:lnTo>
                  <a:lnTo>
                    <a:pt x="169" y="182"/>
                  </a:lnTo>
                  <a:lnTo>
                    <a:pt x="164" y="177"/>
                  </a:lnTo>
                  <a:lnTo>
                    <a:pt x="164" y="177"/>
                  </a:lnTo>
                  <a:lnTo>
                    <a:pt x="159" y="177"/>
                  </a:lnTo>
                  <a:lnTo>
                    <a:pt x="159" y="177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0" y="158"/>
                  </a:lnTo>
                  <a:lnTo>
                    <a:pt x="135" y="158"/>
                  </a:lnTo>
                  <a:lnTo>
                    <a:pt x="125" y="153"/>
                  </a:lnTo>
                  <a:lnTo>
                    <a:pt x="125" y="163"/>
                  </a:lnTo>
                  <a:lnTo>
                    <a:pt x="125" y="168"/>
                  </a:lnTo>
                  <a:lnTo>
                    <a:pt x="121" y="173"/>
                  </a:lnTo>
                  <a:lnTo>
                    <a:pt x="116" y="173"/>
                  </a:lnTo>
                  <a:lnTo>
                    <a:pt x="116" y="177"/>
                  </a:lnTo>
                  <a:lnTo>
                    <a:pt x="116" y="182"/>
                  </a:lnTo>
                  <a:lnTo>
                    <a:pt x="116" y="187"/>
                  </a:lnTo>
                  <a:lnTo>
                    <a:pt x="111" y="187"/>
                  </a:lnTo>
                  <a:lnTo>
                    <a:pt x="111" y="192"/>
                  </a:lnTo>
                  <a:lnTo>
                    <a:pt x="111" y="192"/>
                  </a:lnTo>
                  <a:lnTo>
                    <a:pt x="106" y="197"/>
                  </a:lnTo>
                  <a:lnTo>
                    <a:pt x="106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96" y="216"/>
                  </a:lnTo>
                  <a:lnTo>
                    <a:pt x="96" y="225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87" y="230"/>
                  </a:lnTo>
                  <a:lnTo>
                    <a:pt x="87" y="235"/>
                  </a:lnTo>
                  <a:lnTo>
                    <a:pt x="87" y="235"/>
                  </a:lnTo>
                  <a:lnTo>
                    <a:pt x="87" y="240"/>
                  </a:lnTo>
                  <a:lnTo>
                    <a:pt x="87" y="245"/>
                  </a:lnTo>
                  <a:lnTo>
                    <a:pt x="77" y="254"/>
                  </a:lnTo>
                  <a:lnTo>
                    <a:pt x="67" y="264"/>
                  </a:lnTo>
                  <a:lnTo>
                    <a:pt x="58" y="264"/>
                  </a:lnTo>
                  <a:lnTo>
                    <a:pt x="53" y="264"/>
                  </a:lnTo>
                  <a:lnTo>
                    <a:pt x="48" y="259"/>
                  </a:lnTo>
                  <a:lnTo>
                    <a:pt x="48" y="249"/>
                  </a:lnTo>
                  <a:lnTo>
                    <a:pt x="48" y="235"/>
                  </a:lnTo>
                  <a:lnTo>
                    <a:pt x="58" y="225"/>
                  </a:lnTo>
                  <a:close/>
                  <a:moveTo>
                    <a:pt x="164" y="192"/>
                  </a:moveTo>
                  <a:lnTo>
                    <a:pt x="164" y="192"/>
                  </a:lnTo>
                  <a:lnTo>
                    <a:pt x="169" y="192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216"/>
                  </a:lnTo>
                  <a:lnTo>
                    <a:pt x="164" y="230"/>
                  </a:lnTo>
                  <a:lnTo>
                    <a:pt x="159" y="235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0" y="245"/>
                  </a:lnTo>
                  <a:lnTo>
                    <a:pt x="150" y="254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0" y="278"/>
                  </a:lnTo>
                  <a:lnTo>
                    <a:pt x="140" y="288"/>
                  </a:lnTo>
                  <a:lnTo>
                    <a:pt x="140" y="288"/>
                  </a:lnTo>
                  <a:lnTo>
                    <a:pt x="135" y="293"/>
                  </a:lnTo>
                  <a:lnTo>
                    <a:pt x="135" y="297"/>
                  </a:lnTo>
                  <a:lnTo>
                    <a:pt x="135" y="297"/>
                  </a:lnTo>
                  <a:lnTo>
                    <a:pt x="135" y="297"/>
                  </a:lnTo>
                  <a:lnTo>
                    <a:pt x="135" y="302"/>
                  </a:lnTo>
                  <a:lnTo>
                    <a:pt x="130" y="30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21" y="317"/>
                  </a:lnTo>
                  <a:lnTo>
                    <a:pt x="116" y="317"/>
                  </a:lnTo>
                  <a:lnTo>
                    <a:pt x="111" y="317"/>
                  </a:lnTo>
                  <a:lnTo>
                    <a:pt x="111" y="312"/>
                  </a:lnTo>
                  <a:lnTo>
                    <a:pt x="111" y="307"/>
                  </a:lnTo>
                  <a:lnTo>
                    <a:pt x="106" y="307"/>
                  </a:lnTo>
                  <a:lnTo>
                    <a:pt x="106" y="307"/>
                  </a:lnTo>
                  <a:lnTo>
                    <a:pt x="101" y="307"/>
                  </a:lnTo>
                  <a:lnTo>
                    <a:pt x="101" y="307"/>
                  </a:lnTo>
                  <a:lnTo>
                    <a:pt x="101" y="302"/>
                  </a:lnTo>
                  <a:lnTo>
                    <a:pt x="101" y="302"/>
                  </a:lnTo>
                  <a:lnTo>
                    <a:pt x="101" y="293"/>
                  </a:lnTo>
                  <a:lnTo>
                    <a:pt x="101" y="283"/>
                  </a:lnTo>
                  <a:lnTo>
                    <a:pt x="106" y="273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6" y="254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1" y="245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30" y="240"/>
                  </a:lnTo>
                  <a:lnTo>
                    <a:pt x="130" y="240"/>
                  </a:lnTo>
                  <a:lnTo>
                    <a:pt x="130" y="240"/>
                  </a:lnTo>
                  <a:lnTo>
                    <a:pt x="130" y="235"/>
                  </a:lnTo>
                  <a:lnTo>
                    <a:pt x="135" y="235"/>
                  </a:lnTo>
                  <a:lnTo>
                    <a:pt x="135" y="235"/>
                  </a:lnTo>
                  <a:lnTo>
                    <a:pt x="135" y="235"/>
                  </a:lnTo>
                  <a:lnTo>
                    <a:pt x="135" y="230"/>
                  </a:lnTo>
                  <a:lnTo>
                    <a:pt x="135" y="230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40" y="206"/>
                  </a:lnTo>
                  <a:lnTo>
                    <a:pt x="140" y="201"/>
                  </a:lnTo>
                  <a:lnTo>
                    <a:pt x="150" y="201"/>
                  </a:lnTo>
                  <a:lnTo>
                    <a:pt x="154" y="197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2"/>
                  </a:lnTo>
                  <a:lnTo>
                    <a:pt x="164" y="19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4" name="Freeform 80"/>
            <p:cNvSpPr>
              <a:spLocks noEditPoints="1"/>
            </p:cNvSpPr>
            <p:nvPr/>
          </p:nvSpPr>
          <p:spPr bwMode="auto">
            <a:xfrm>
              <a:off x="2192" y="161"/>
              <a:ext cx="139" cy="135"/>
            </a:xfrm>
            <a:custGeom>
              <a:avLst/>
              <a:gdLst/>
              <a:ahLst/>
              <a:cxnLst>
                <a:cxn ang="0">
                  <a:pos x="314" y="120"/>
                </a:cxn>
                <a:cxn ang="0">
                  <a:pos x="338" y="91"/>
                </a:cxn>
                <a:cxn ang="0">
                  <a:pos x="343" y="125"/>
                </a:cxn>
                <a:cxn ang="0">
                  <a:pos x="333" y="144"/>
                </a:cxn>
                <a:cxn ang="0">
                  <a:pos x="304" y="163"/>
                </a:cxn>
                <a:cxn ang="0">
                  <a:pos x="87" y="48"/>
                </a:cxn>
                <a:cxn ang="0">
                  <a:pos x="111" y="19"/>
                </a:cxn>
                <a:cxn ang="0">
                  <a:pos x="121" y="24"/>
                </a:cxn>
                <a:cxn ang="0">
                  <a:pos x="126" y="48"/>
                </a:cxn>
                <a:cxn ang="0">
                  <a:pos x="126" y="77"/>
                </a:cxn>
                <a:cxn ang="0">
                  <a:pos x="111" y="139"/>
                </a:cxn>
                <a:cxn ang="0">
                  <a:pos x="111" y="110"/>
                </a:cxn>
                <a:cxn ang="0">
                  <a:pos x="126" y="130"/>
                </a:cxn>
                <a:cxn ang="0">
                  <a:pos x="246" y="86"/>
                </a:cxn>
                <a:cxn ang="0">
                  <a:pos x="232" y="125"/>
                </a:cxn>
                <a:cxn ang="0">
                  <a:pos x="232" y="158"/>
                </a:cxn>
                <a:cxn ang="0">
                  <a:pos x="246" y="182"/>
                </a:cxn>
                <a:cxn ang="0">
                  <a:pos x="256" y="182"/>
                </a:cxn>
                <a:cxn ang="0">
                  <a:pos x="280" y="187"/>
                </a:cxn>
                <a:cxn ang="0">
                  <a:pos x="295" y="178"/>
                </a:cxn>
                <a:cxn ang="0">
                  <a:pos x="280" y="206"/>
                </a:cxn>
                <a:cxn ang="0">
                  <a:pos x="280" y="235"/>
                </a:cxn>
                <a:cxn ang="0">
                  <a:pos x="275" y="250"/>
                </a:cxn>
                <a:cxn ang="0">
                  <a:pos x="261" y="274"/>
                </a:cxn>
                <a:cxn ang="0">
                  <a:pos x="251" y="293"/>
                </a:cxn>
                <a:cxn ang="0">
                  <a:pos x="227" y="331"/>
                </a:cxn>
                <a:cxn ang="0">
                  <a:pos x="184" y="331"/>
                </a:cxn>
                <a:cxn ang="0">
                  <a:pos x="155" y="326"/>
                </a:cxn>
                <a:cxn ang="0">
                  <a:pos x="121" y="326"/>
                </a:cxn>
                <a:cxn ang="0">
                  <a:pos x="106" y="312"/>
                </a:cxn>
                <a:cxn ang="0">
                  <a:pos x="72" y="274"/>
                </a:cxn>
                <a:cxn ang="0">
                  <a:pos x="19" y="216"/>
                </a:cxn>
                <a:cxn ang="0">
                  <a:pos x="19" y="168"/>
                </a:cxn>
                <a:cxn ang="0">
                  <a:pos x="48" y="197"/>
                </a:cxn>
                <a:cxn ang="0">
                  <a:pos x="68" y="235"/>
                </a:cxn>
                <a:cxn ang="0">
                  <a:pos x="72" y="250"/>
                </a:cxn>
                <a:cxn ang="0">
                  <a:pos x="97" y="245"/>
                </a:cxn>
                <a:cxn ang="0">
                  <a:pos x="135" y="221"/>
                </a:cxn>
                <a:cxn ang="0">
                  <a:pos x="159" y="269"/>
                </a:cxn>
                <a:cxn ang="0">
                  <a:pos x="169" y="293"/>
                </a:cxn>
                <a:cxn ang="0">
                  <a:pos x="217" y="264"/>
                </a:cxn>
                <a:cxn ang="0">
                  <a:pos x="203" y="221"/>
                </a:cxn>
                <a:cxn ang="0">
                  <a:pos x="150" y="206"/>
                </a:cxn>
                <a:cxn ang="0">
                  <a:pos x="116" y="173"/>
                </a:cxn>
                <a:cxn ang="0">
                  <a:pos x="169" y="149"/>
                </a:cxn>
                <a:cxn ang="0">
                  <a:pos x="188" y="154"/>
                </a:cxn>
                <a:cxn ang="0">
                  <a:pos x="203" y="154"/>
                </a:cxn>
                <a:cxn ang="0">
                  <a:pos x="222" y="139"/>
                </a:cxn>
                <a:cxn ang="0">
                  <a:pos x="222" y="106"/>
                </a:cxn>
                <a:cxn ang="0">
                  <a:pos x="222" y="67"/>
                </a:cxn>
                <a:cxn ang="0">
                  <a:pos x="232" y="19"/>
                </a:cxn>
                <a:cxn ang="0">
                  <a:pos x="169" y="139"/>
                </a:cxn>
                <a:cxn ang="0">
                  <a:pos x="155" y="91"/>
                </a:cxn>
                <a:cxn ang="0">
                  <a:pos x="155" y="58"/>
                </a:cxn>
                <a:cxn ang="0">
                  <a:pos x="150" y="34"/>
                </a:cxn>
                <a:cxn ang="0">
                  <a:pos x="150" y="15"/>
                </a:cxn>
                <a:cxn ang="0">
                  <a:pos x="164" y="5"/>
                </a:cxn>
                <a:cxn ang="0">
                  <a:pos x="184" y="24"/>
                </a:cxn>
                <a:cxn ang="0">
                  <a:pos x="184" y="67"/>
                </a:cxn>
                <a:cxn ang="0">
                  <a:pos x="179" y="82"/>
                </a:cxn>
                <a:cxn ang="0">
                  <a:pos x="188" y="106"/>
                </a:cxn>
                <a:cxn ang="0">
                  <a:pos x="174" y="134"/>
                </a:cxn>
              </a:cxnLst>
              <a:rect l="0" t="0" r="r" b="b"/>
              <a:pathLst>
                <a:path w="348" h="336">
                  <a:moveTo>
                    <a:pt x="304" y="163"/>
                  </a:moveTo>
                  <a:lnTo>
                    <a:pt x="304" y="149"/>
                  </a:lnTo>
                  <a:lnTo>
                    <a:pt x="304" y="139"/>
                  </a:lnTo>
                  <a:lnTo>
                    <a:pt x="304" y="134"/>
                  </a:lnTo>
                  <a:lnTo>
                    <a:pt x="304" y="134"/>
                  </a:lnTo>
                  <a:lnTo>
                    <a:pt x="309" y="134"/>
                  </a:lnTo>
                  <a:lnTo>
                    <a:pt x="309" y="130"/>
                  </a:lnTo>
                  <a:lnTo>
                    <a:pt x="314" y="120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4" y="110"/>
                  </a:lnTo>
                  <a:lnTo>
                    <a:pt x="314" y="110"/>
                  </a:lnTo>
                  <a:lnTo>
                    <a:pt x="314" y="106"/>
                  </a:lnTo>
                  <a:lnTo>
                    <a:pt x="319" y="101"/>
                  </a:lnTo>
                  <a:lnTo>
                    <a:pt x="329" y="96"/>
                  </a:lnTo>
                  <a:lnTo>
                    <a:pt x="338" y="91"/>
                  </a:lnTo>
                  <a:lnTo>
                    <a:pt x="343" y="91"/>
                  </a:lnTo>
                  <a:lnTo>
                    <a:pt x="343" y="101"/>
                  </a:lnTo>
                  <a:lnTo>
                    <a:pt x="348" y="106"/>
                  </a:lnTo>
                  <a:lnTo>
                    <a:pt x="348" y="106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5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38" y="130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44"/>
                  </a:lnTo>
                  <a:lnTo>
                    <a:pt x="333" y="144"/>
                  </a:lnTo>
                  <a:lnTo>
                    <a:pt x="329" y="144"/>
                  </a:lnTo>
                  <a:lnTo>
                    <a:pt x="329" y="149"/>
                  </a:lnTo>
                  <a:lnTo>
                    <a:pt x="329" y="149"/>
                  </a:lnTo>
                  <a:lnTo>
                    <a:pt x="329" y="149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04" y="163"/>
                  </a:lnTo>
                  <a:close/>
                  <a:moveTo>
                    <a:pt x="116" y="96"/>
                  </a:moveTo>
                  <a:lnTo>
                    <a:pt x="111" y="101"/>
                  </a:lnTo>
                  <a:lnTo>
                    <a:pt x="106" y="96"/>
                  </a:lnTo>
                  <a:lnTo>
                    <a:pt x="101" y="86"/>
                  </a:lnTo>
                  <a:lnTo>
                    <a:pt x="97" y="77"/>
                  </a:lnTo>
                  <a:lnTo>
                    <a:pt x="92" y="62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87" y="38"/>
                  </a:lnTo>
                  <a:lnTo>
                    <a:pt x="87" y="29"/>
                  </a:lnTo>
                  <a:lnTo>
                    <a:pt x="92" y="29"/>
                  </a:lnTo>
                  <a:lnTo>
                    <a:pt x="97" y="24"/>
                  </a:lnTo>
                  <a:lnTo>
                    <a:pt x="10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21" y="24"/>
                  </a:lnTo>
                  <a:lnTo>
                    <a:pt x="121" y="24"/>
                  </a:lnTo>
                  <a:lnTo>
                    <a:pt x="126" y="34"/>
                  </a:lnTo>
                  <a:lnTo>
                    <a:pt x="126" y="34"/>
                  </a:lnTo>
                  <a:lnTo>
                    <a:pt x="121" y="38"/>
                  </a:lnTo>
                  <a:lnTo>
                    <a:pt x="126" y="43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53"/>
                  </a:lnTo>
                  <a:lnTo>
                    <a:pt x="126" y="53"/>
                  </a:lnTo>
                  <a:lnTo>
                    <a:pt x="126" y="53"/>
                  </a:lnTo>
                  <a:lnTo>
                    <a:pt x="126" y="58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26" y="72"/>
                  </a:lnTo>
                  <a:lnTo>
                    <a:pt x="126" y="77"/>
                  </a:lnTo>
                  <a:lnTo>
                    <a:pt x="121" y="82"/>
                  </a:lnTo>
                  <a:lnTo>
                    <a:pt x="121" y="91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6" y="96"/>
                  </a:lnTo>
                  <a:close/>
                  <a:moveTo>
                    <a:pt x="121" y="144"/>
                  </a:moveTo>
                  <a:lnTo>
                    <a:pt x="116" y="139"/>
                  </a:lnTo>
                  <a:lnTo>
                    <a:pt x="111" y="139"/>
                  </a:lnTo>
                  <a:lnTo>
                    <a:pt x="106" y="120"/>
                  </a:lnTo>
                  <a:lnTo>
                    <a:pt x="106" y="120"/>
                  </a:lnTo>
                  <a:lnTo>
                    <a:pt x="106" y="120"/>
                  </a:lnTo>
                  <a:lnTo>
                    <a:pt x="106" y="115"/>
                  </a:lnTo>
                  <a:lnTo>
                    <a:pt x="106" y="115"/>
                  </a:lnTo>
                  <a:lnTo>
                    <a:pt x="111" y="115"/>
                  </a:lnTo>
                  <a:lnTo>
                    <a:pt x="111" y="110"/>
                  </a:lnTo>
                  <a:lnTo>
                    <a:pt x="111" y="110"/>
                  </a:lnTo>
                  <a:lnTo>
                    <a:pt x="116" y="110"/>
                  </a:lnTo>
                  <a:lnTo>
                    <a:pt x="121" y="110"/>
                  </a:lnTo>
                  <a:lnTo>
                    <a:pt x="121" y="115"/>
                  </a:lnTo>
                  <a:lnTo>
                    <a:pt x="126" y="110"/>
                  </a:lnTo>
                  <a:lnTo>
                    <a:pt x="130" y="125"/>
                  </a:lnTo>
                  <a:lnTo>
                    <a:pt x="126" y="125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30" y="139"/>
                  </a:lnTo>
                  <a:lnTo>
                    <a:pt x="126" y="139"/>
                  </a:lnTo>
                  <a:lnTo>
                    <a:pt x="121" y="144"/>
                  </a:lnTo>
                  <a:close/>
                  <a:moveTo>
                    <a:pt x="256" y="58"/>
                  </a:moveTo>
                  <a:lnTo>
                    <a:pt x="256" y="72"/>
                  </a:lnTo>
                  <a:lnTo>
                    <a:pt x="246" y="86"/>
                  </a:lnTo>
                  <a:lnTo>
                    <a:pt x="242" y="91"/>
                  </a:lnTo>
                  <a:lnTo>
                    <a:pt x="237" y="101"/>
                  </a:lnTo>
                  <a:lnTo>
                    <a:pt x="237" y="101"/>
                  </a:lnTo>
                  <a:lnTo>
                    <a:pt x="237" y="106"/>
                  </a:lnTo>
                  <a:lnTo>
                    <a:pt x="232" y="110"/>
                  </a:lnTo>
                  <a:lnTo>
                    <a:pt x="227" y="110"/>
                  </a:lnTo>
                  <a:lnTo>
                    <a:pt x="232" y="125"/>
                  </a:lnTo>
                  <a:lnTo>
                    <a:pt x="232" y="125"/>
                  </a:lnTo>
                  <a:lnTo>
                    <a:pt x="232" y="125"/>
                  </a:lnTo>
                  <a:lnTo>
                    <a:pt x="232" y="134"/>
                  </a:lnTo>
                  <a:lnTo>
                    <a:pt x="232" y="144"/>
                  </a:lnTo>
                  <a:lnTo>
                    <a:pt x="232" y="149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2" y="158"/>
                  </a:lnTo>
                  <a:lnTo>
                    <a:pt x="227" y="158"/>
                  </a:lnTo>
                  <a:lnTo>
                    <a:pt x="232" y="163"/>
                  </a:lnTo>
                  <a:lnTo>
                    <a:pt x="232" y="168"/>
                  </a:lnTo>
                  <a:lnTo>
                    <a:pt x="237" y="173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6" y="182"/>
                  </a:lnTo>
                  <a:lnTo>
                    <a:pt x="246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61" y="187"/>
                  </a:lnTo>
                  <a:lnTo>
                    <a:pt x="261" y="192"/>
                  </a:lnTo>
                  <a:lnTo>
                    <a:pt x="266" y="192"/>
                  </a:lnTo>
                  <a:lnTo>
                    <a:pt x="266" y="192"/>
                  </a:lnTo>
                  <a:lnTo>
                    <a:pt x="266" y="192"/>
                  </a:lnTo>
                  <a:lnTo>
                    <a:pt x="280" y="187"/>
                  </a:lnTo>
                  <a:lnTo>
                    <a:pt x="280" y="187"/>
                  </a:lnTo>
                  <a:lnTo>
                    <a:pt x="275" y="187"/>
                  </a:lnTo>
                  <a:lnTo>
                    <a:pt x="280" y="187"/>
                  </a:lnTo>
                  <a:lnTo>
                    <a:pt x="280" y="187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5" y="178"/>
                  </a:lnTo>
                  <a:lnTo>
                    <a:pt x="290" y="173"/>
                  </a:lnTo>
                  <a:lnTo>
                    <a:pt x="295" y="178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0" y="187"/>
                  </a:lnTo>
                  <a:lnTo>
                    <a:pt x="290" y="197"/>
                  </a:lnTo>
                  <a:lnTo>
                    <a:pt x="285" y="202"/>
                  </a:lnTo>
                  <a:lnTo>
                    <a:pt x="280" y="206"/>
                  </a:lnTo>
                  <a:lnTo>
                    <a:pt x="280" y="206"/>
                  </a:lnTo>
                  <a:lnTo>
                    <a:pt x="280" y="211"/>
                  </a:lnTo>
                  <a:lnTo>
                    <a:pt x="285" y="216"/>
                  </a:lnTo>
                  <a:lnTo>
                    <a:pt x="280" y="226"/>
                  </a:lnTo>
                  <a:lnTo>
                    <a:pt x="285" y="230"/>
                  </a:lnTo>
                  <a:lnTo>
                    <a:pt x="280" y="230"/>
                  </a:lnTo>
                  <a:lnTo>
                    <a:pt x="280" y="235"/>
                  </a:lnTo>
                  <a:lnTo>
                    <a:pt x="280" y="235"/>
                  </a:lnTo>
                  <a:lnTo>
                    <a:pt x="280" y="240"/>
                  </a:lnTo>
                  <a:lnTo>
                    <a:pt x="280" y="245"/>
                  </a:lnTo>
                  <a:lnTo>
                    <a:pt x="275" y="245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4"/>
                  </a:lnTo>
                  <a:lnTo>
                    <a:pt x="275" y="254"/>
                  </a:lnTo>
                  <a:lnTo>
                    <a:pt x="275" y="259"/>
                  </a:lnTo>
                  <a:lnTo>
                    <a:pt x="275" y="264"/>
                  </a:lnTo>
                  <a:lnTo>
                    <a:pt x="271" y="269"/>
                  </a:lnTo>
                  <a:lnTo>
                    <a:pt x="271" y="269"/>
                  </a:lnTo>
                  <a:lnTo>
                    <a:pt x="271" y="269"/>
                  </a:lnTo>
                  <a:lnTo>
                    <a:pt x="261" y="274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83"/>
                  </a:lnTo>
                  <a:lnTo>
                    <a:pt x="256" y="288"/>
                  </a:lnTo>
                  <a:lnTo>
                    <a:pt x="256" y="293"/>
                  </a:lnTo>
                  <a:lnTo>
                    <a:pt x="256" y="293"/>
                  </a:lnTo>
                  <a:lnTo>
                    <a:pt x="251" y="293"/>
                  </a:lnTo>
                  <a:lnTo>
                    <a:pt x="246" y="298"/>
                  </a:lnTo>
                  <a:lnTo>
                    <a:pt x="246" y="302"/>
                  </a:lnTo>
                  <a:lnTo>
                    <a:pt x="242" y="307"/>
                  </a:lnTo>
                  <a:lnTo>
                    <a:pt x="242" y="317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2" y="326"/>
                  </a:lnTo>
                  <a:lnTo>
                    <a:pt x="227" y="331"/>
                  </a:lnTo>
                  <a:lnTo>
                    <a:pt x="213" y="336"/>
                  </a:lnTo>
                  <a:lnTo>
                    <a:pt x="208" y="336"/>
                  </a:lnTo>
                  <a:lnTo>
                    <a:pt x="208" y="336"/>
                  </a:lnTo>
                  <a:lnTo>
                    <a:pt x="203" y="336"/>
                  </a:lnTo>
                  <a:lnTo>
                    <a:pt x="203" y="336"/>
                  </a:lnTo>
                  <a:lnTo>
                    <a:pt x="193" y="336"/>
                  </a:lnTo>
                  <a:lnTo>
                    <a:pt x="184" y="331"/>
                  </a:lnTo>
                  <a:lnTo>
                    <a:pt x="184" y="331"/>
                  </a:lnTo>
                  <a:lnTo>
                    <a:pt x="184" y="331"/>
                  </a:lnTo>
                  <a:lnTo>
                    <a:pt x="179" y="331"/>
                  </a:lnTo>
                  <a:lnTo>
                    <a:pt x="179" y="331"/>
                  </a:lnTo>
                  <a:lnTo>
                    <a:pt x="174" y="326"/>
                  </a:lnTo>
                  <a:lnTo>
                    <a:pt x="169" y="326"/>
                  </a:lnTo>
                  <a:lnTo>
                    <a:pt x="164" y="326"/>
                  </a:lnTo>
                  <a:lnTo>
                    <a:pt x="164" y="322"/>
                  </a:lnTo>
                  <a:lnTo>
                    <a:pt x="155" y="326"/>
                  </a:lnTo>
                  <a:lnTo>
                    <a:pt x="150" y="326"/>
                  </a:lnTo>
                  <a:lnTo>
                    <a:pt x="145" y="326"/>
                  </a:lnTo>
                  <a:lnTo>
                    <a:pt x="140" y="326"/>
                  </a:lnTo>
                  <a:lnTo>
                    <a:pt x="135" y="331"/>
                  </a:lnTo>
                  <a:lnTo>
                    <a:pt x="130" y="326"/>
                  </a:lnTo>
                  <a:lnTo>
                    <a:pt x="130" y="326"/>
                  </a:lnTo>
                  <a:lnTo>
                    <a:pt x="126" y="326"/>
                  </a:lnTo>
                  <a:lnTo>
                    <a:pt x="121" y="326"/>
                  </a:lnTo>
                  <a:lnTo>
                    <a:pt x="121" y="326"/>
                  </a:lnTo>
                  <a:lnTo>
                    <a:pt x="121" y="322"/>
                  </a:lnTo>
                  <a:lnTo>
                    <a:pt x="116" y="317"/>
                  </a:lnTo>
                  <a:lnTo>
                    <a:pt x="116" y="322"/>
                  </a:lnTo>
                  <a:lnTo>
                    <a:pt x="111" y="322"/>
                  </a:lnTo>
                  <a:lnTo>
                    <a:pt x="111" y="317"/>
                  </a:lnTo>
                  <a:lnTo>
                    <a:pt x="106" y="317"/>
                  </a:lnTo>
                  <a:lnTo>
                    <a:pt x="106" y="312"/>
                  </a:lnTo>
                  <a:lnTo>
                    <a:pt x="101" y="307"/>
                  </a:lnTo>
                  <a:lnTo>
                    <a:pt x="97" y="298"/>
                  </a:lnTo>
                  <a:lnTo>
                    <a:pt x="92" y="302"/>
                  </a:lnTo>
                  <a:lnTo>
                    <a:pt x="87" y="302"/>
                  </a:lnTo>
                  <a:lnTo>
                    <a:pt x="87" y="302"/>
                  </a:lnTo>
                  <a:lnTo>
                    <a:pt x="82" y="288"/>
                  </a:lnTo>
                  <a:lnTo>
                    <a:pt x="77" y="274"/>
                  </a:lnTo>
                  <a:lnTo>
                    <a:pt x="72" y="274"/>
                  </a:lnTo>
                  <a:lnTo>
                    <a:pt x="58" y="259"/>
                  </a:lnTo>
                  <a:lnTo>
                    <a:pt x="48" y="235"/>
                  </a:lnTo>
                  <a:lnTo>
                    <a:pt x="43" y="240"/>
                  </a:lnTo>
                  <a:lnTo>
                    <a:pt x="43" y="235"/>
                  </a:lnTo>
                  <a:lnTo>
                    <a:pt x="39" y="235"/>
                  </a:lnTo>
                  <a:lnTo>
                    <a:pt x="39" y="235"/>
                  </a:lnTo>
                  <a:lnTo>
                    <a:pt x="29" y="226"/>
                  </a:lnTo>
                  <a:lnTo>
                    <a:pt x="19" y="216"/>
                  </a:lnTo>
                  <a:lnTo>
                    <a:pt x="19" y="211"/>
                  </a:lnTo>
                  <a:lnTo>
                    <a:pt x="14" y="211"/>
                  </a:lnTo>
                  <a:lnTo>
                    <a:pt x="5" y="192"/>
                  </a:lnTo>
                  <a:lnTo>
                    <a:pt x="0" y="173"/>
                  </a:lnTo>
                  <a:lnTo>
                    <a:pt x="10" y="168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19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34" y="173"/>
                  </a:lnTo>
                  <a:lnTo>
                    <a:pt x="39" y="182"/>
                  </a:lnTo>
                  <a:lnTo>
                    <a:pt x="43" y="187"/>
                  </a:lnTo>
                  <a:lnTo>
                    <a:pt x="48" y="197"/>
                  </a:lnTo>
                  <a:lnTo>
                    <a:pt x="48" y="197"/>
                  </a:lnTo>
                  <a:lnTo>
                    <a:pt x="53" y="197"/>
                  </a:lnTo>
                  <a:lnTo>
                    <a:pt x="53" y="197"/>
                  </a:lnTo>
                  <a:lnTo>
                    <a:pt x="58" y="202"/>
                  </a:lnTo>
                  <a:lnTo>
                    <a:pt x="58" y="202"/>
                  </a:lnTo>
                  <a:lnTo>
                    <a:pt x="63" y="206"/>
                  </a:lnTo>
                  <a:lnTo>
                    <a:pt x="68" y="216"/>
                  </a:lnTo>
                  <a:lnTo>
                    <a:pt x="63" y="226"/>
                  </a:lnTo>
                  <a:lnTo>
                    <a:pt x="68" y="235"/>
                  </a:lnTo>
                  <a:lnTo>
                    <a:pt x="63" y="235"/>
                  </a:lnTo>
                  <a:lnTo>
                    <a:pt x="63" y="235"/>
                  </a:lnTo>
                  <a:lnTo>
                    <a:pt x="63" y="240"/>
                  </a:lnTo>
                  <a:lnTo>
                    <a:pt x="63" y="240"/>
                  </a:lnTo>
                  <a:lnTo>
                    <a:pt x="68" y="250"/>
                  </a:lnTo>
                  <a:lnTo>
                    <a:pt x="68" y="250"/>
                  </a:lnTo>
                  <a:lnTo>
                    <a:pt x="68" y="250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77" y="254"/>
                  </a:lnTo>
                  <a:lnTo>
                    <a:pt x="82" y="254"/>
                  </a:lnTo>
                  <a:lnTo>
                    <a:pt x="92" y="254"/>
                  </a:lnTo>
                  <a:lnTo>
                    <a:pt x="92" y="250"/>
                  </a:lnTo>
                  <a:lnTo>
                    <a:pt x="92" y="250"/>
                  </a:lnTo>
                  <a:lnTo>
                    <a:pt x="92" y="250"/>
                  </a:lnTo>
                  <a:lnTo>
                    <a:pt x="97" y="245"/>
                  </a:lnTo>
                  <a:lnTo>
                    <a:pt x="101" y="240"/>
                  </a:lnTo>
                  <a:lnTo>
                    <a:pt x="106" y="235"/>
                  </a:lnTo>
                  <a:lnTo>
                    <a:pt x="106" y="235"/>
                  </a:lnTo>
                  <a:lnTo>
                    <a:pt x="106" y="235"/>
                  </a:lnTo>
                  <a:lnTo>
                    <a:pt x="106" y="230"/>
                  </a:lnTo>
                  <a:lnTo>
                    <a:pt x="111" y="230"/>
                  </a:lnTo>
                  <a:lnTo>
                    <a:pt x="121" y="226"/>
                  </a:lnTo>
                  <a:lnTo>
                    <a:pt x="135" y="221"/>
                  </a:lnTo>
                  <a:lnTo>
                    <a:pt x="140" y="226"/>
                  </a:lnTo>
                  <a:lnTo>
                    <a:pt x="140" y="226"/>
                  </a:lnTo>
                  <a:lnTo>
                    <a:pt x="150" y="245"/>
                  </a:lnTo>
                  <a:lnTo>
                    <a:pt x="159" y="264"/>
                  </a:lnTo>
                  <a:lnTo>
                    <a:pt x="159" y="264"/>
                  </a:lnTo>
                  <a:lnTo>
                    <a:pt x="159" y="269"/>
                  </a:lnTo>
                  <a:lnTo>
                    <a:pt x="159" y="269"/>
                  </a:lnTo>
                  <a:lnTo>
                    <a:pt x="159" y="269"/>
                  </a:lnTo>
                  <a:lnTo>
                    <a:pt x="155" y="269"/>
                  </a:lnTo>
                  <a:lnTo>
                    <a:pt x="159" y="27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9" y="293"/>
                  </a:lnTo>
                  <a:lnTo>
                    <a:pt x="169" y="288"/>
                  </a:lnTo>
                  <a:lnTo>
                    <a:pt x="169" y="293"/>
                  </a:lnTo>
                  <a:lnTo>
                    <a:pt x="174" y="293"/>
                  </a:lnTo>
                  <a:lnTo>
                    <a:pt x="179" y="298"/>
                  </a:lnTo>
                  <a:lnTo>
                    <a:pt x="188" y="288"/>
                  </a:lnTo>
                  <a:lnTo>
                    <a:pt x="198" y="283"/>
                  </a:lnTo>
                  <a:lnTo>
                    <a:pt x="203" y="274"/>
                  </a:lnTo>
                  <a:lnTo>
                    <a:pt x="208" y="269"/>
                  </a:lnTo>
                  <a:lnTo>
                    <a:pt x="213" y="269"/>
                  </a:lnTo>
                  <a:lnTo>
                    <a:pt x="217" y="264"/>
                  </a:lnTo>
                  <a:lnTo>
                    <a:pt x="222" y="259"/>
                  </a:lnTo>
                  <a:lnTo>
                    <a:pt x="227" y="250"/>
                  </a:lnTo>
                  <a:lnTo>
                    <a:pt x="227" y="245"/>
                  </a:lnTo>
                  <a:lnTo>
                    <a:pt x="227" y="245"/>
                  </a:lnTo>
                  <a:lnTo>
                    <a:pt x="227" y="235"/>
                  </a:lnTo>
                  <a:lnTo>
                    <a:pt x="222" y="221"/>
                  </a:lnTo>
                  <a:lnTo>
                    <a:pt x="213" y="221"/>
                  </a:lnTo>
                  <a:lnTo>
                    <a:pt x="203" y="221"/>
                  </a:lnTo>
                  <a:lnTo>
                    <a:pt x="198" y="216"/>
                  </a:lnTo>
                  <a:lnTo>
                    <a:pt x="188" y="221"/>
                  </a:lnTo>
                  <a:lnTo>
                    <a:pt x="188" y="221"/>
                  </a:lnTo>
                  <a:lnTo>
                    <a:pt x="188" y="221"/>
                  </a:lnTo>
                  <a:lnTo>
                    <a:pt x="179" y="216"/>
                  </a:lnTo>
                  <a:lnTo>
                    <a:pt x="169" y="221"/>
                  </a:lnTo>
                  <a:lnTo>
                    <a:pt x="159" y="211"/>
                  </a:lnTo>
                  <a:lnTo>
                    <a:pt x="150" y="206"/>
                  </a:lnTo>
                  <a:lnTo>
                    <a:pt x="135" y="197"/>
                  </a:lnTo>
                  <a:lnTo>
                    <a:pt x="135" y="202"/>
                  </a:lnTo>
                  <a:lnTo>
                    <a:pt x="135" y="202"/>
                  </a:lnTo>
                  <a:lnTo>
                    <a:pt x="130" y="192"/>
                  </a:lnTo>
                  <a:lnTo>
                    <a:pt x="126" y="197"/>
                  </a:lnTo>
                  <a:lnTo>
                    <a:pt x="121" y="192"/>
                  </a:lnTo>
                  <a:lnTo>
                    <a:pt x="121" y="187"/>
                  </a:lnTo>
                  <a:lnTo>
                    <a:pt x="116" y="173"/>
                  </a:lnTo>
                  <a:lnTo>
                    <a:pt x="116" y="163"/>
                  </a:lnTo>
                  <a:lnTo>
                    <a:pt x="126" y="163"/>
                  </a:lnTo>
                  <a:lnTo>
                    <a:pt x="130" y="158"/>
                  </a:lnTo>
                  <a:lnTo>
                    <a:pt x="150" y="149"/>
                  </a:lnTo>
                  <a:lnTo>
                    <a:pt x="155" y="149"/>
                  </a:lnTo>
                  <a:lnTo>
                    <a:pt x="155" y="154"/>
                  </a:lnTo>
                  <a:lnTo>
                    <a:pt x="164" y="154"/>
                  </a:lnTo>
                  <a:lnTo>
                    <a:pt x="169" y="149"/>
                  </a:lnTo>
                  <a:lnTo>
                    <a:pt x="174" y="149"/>
                  </a:lnTo>
                  <a:lnTo>
                    <a:pt x="179" y="149"/>
                  </a:lnTo>
                  <a:lnTo>
                    <a:pt x="179" y="154"/>
                  </a:lnTo>
                  <a:lnTo>
                    <a:pt x="184" y="149"/>
                  </a:lnTo>
                  <a:lnTo>
                    <a:pt x="184" y="149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93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8" y="154"/>
                  </a:lnTo>
                  <a:lnTo>
                    <a:pt x="208" y="158"/>
                  </a:lnTo>
                  <a:lnTo>
                    <a:pt x="217" y="154"/>
                  </a:lnTo>
                  <a:lnTo>
                    <a:pt x="222" y="154"/>
                  </a:lnTo>
                  <a:lnTo>
                    <a:pt x="222" y="149"/>
                  </a:lnTo>
                  <a:lnTo>
                    <a:pt x="222" y="139"/>
                  </a:lnTo>
                  <a:lnTo>
                    <a:pt x="222" y="139"/>
                  </a:lnTo>
                  <a:lnTo>
                    <a:pt x="222" y="134"/>
                  </a:lnTo>
                  <a:lnTo>
                    <a:pt x="222" y="130"/>
                  </a:lnTo>
                  <a:lnTo>
                    <a:pt x="222" y="125"/>
                  </a:lnTo>
                  <a:lnTo>
                    <a:pt x="222" y="120"/>
                  </a:lnTo>
                  <a:lnTo>
                    <a:pt x="222" y="115"/>
                  </a:lnTo>
                  <a:lnTo>
                    <a:pt x="222" y="115"/>
                  </a:lnTo>
                  <a:lnTo>
                    <a:pt x="222" y="110"/>
                  </a:lnTo>
                  <a:lnTo>
                    <a:pt x="222" y="106"/>
                  </a:lnTo>
                  <a:lnTo>
                    <a:pt x="222" y="101"/>
                  </a:lnTo>
                  <a:lnTo>
                    <a:pt x="227" y="101"/>
                  </a:lnTo>
                  <a:lnTo>
                    <a:pt x="227" y="101"/>
                  </a:lnTo>
                  <a:lnTo>
                    <a:pt x="222" y="86"/>
                  </a:lnTo>
                  <a:lnTo>
                    <a:pt x="217" y="72"/>
                  </a:lnTo>
                  <a:lnTo>
                    <a:pt x="222" y="72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22" y="62"/>
                  </a:lnTo>
                  <a:lnTo>
                    <a:pt x="222" y="62"/>
                  </a:lnTo>
                  <a:lnTo>
                    <a:pt x="222" y="58"/>
                  </a:lnTo>
                  <a:lnTo>
                    <a:pt x="222" y="53"/>
                  </a:lnTo>
                  <a:lnTo>
                    <a:pt x="222" y="38"/>
                  </a:lnTo>
                  <a:lnTo>
                    <a:pt x="227" y="24"/>
                  </a:lnTo>
                  <a:lnTo>
                    <a:pt x="232" y="19"/>
                  </a:lnTo>
                  <a:lnTo>
                    <a:pt x="237" y="19"/>
                  </a:lnTo>
                  <a:lnTo>
                    <a:pt x="246" y="19"/>
                  </a:lnTo>
                  <a:lnTo>
                    <a:pt x="251" y="29"/>
                  </a:lnTo>
                  <a:lnTo>
                    <a:pt x="256" y="43"/>
                  </a:lnTo>
                  <a:lnTo>
                    <a:pt x="256" y="58"/>
                  </a:lnTo>
                  <a:close/>
                  <a:moveTo>
                    <a:pt x="174" y="134"/>
                  </a:moveTo>
                  <a:lnTo>
                    <a:pt x="169" y="139"/>
                  </a:lnTo>
                  <a:lnTo>
                    <a:pt x="169" y="139"/>
                  </a:lnTo>
                  <a:lnTo>
                    <a:pt x="164" y="139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59" y="120"/>
                  </a:lnTo>
                  <a:lnTo>
                    <a:pt x="155" y="101"/>
                  </a:lnTo>
                  <a:lnTo>
                    <a:pt x="155" y="96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5" y="86"/>
                  </a:lnTo>
                  <a:lnTo>
                    <a:pt x="155" y="86"/>
                  </a:lnTo>
                  <a:lnTo>
                    <a:pt x="159" y="86"/>
                  </a:lnTo>
                  <a:lnTo>
                    <a:pt x="159" y="86"/>
                  </a:lnTo>
                  <a:lnTo>
                    <a:pt x="155" y="72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0" y="48"/>
                  </a:lnTo>
                  <a:lnTo>
                    <a:pt x="150" y="38"/>
                  </a:lnTo>
                  <a:lnTo>
                    <a:pt x="150" y="34"/>
                  </a:lnTo>
                  <a:lnTo>
                    <a:pt x="150" y="34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4"/>
                  </a:lnTo>
                  <a:lnTo>
                    <a:pt x="145" y="19"/>
                  </a:lnTo>
                  <a:lnTo>
                    <a:pt x="150" y="19"/>
                  </a:lnTo>
                  <a:lnTo>
                    <a:pt x="150" y="19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0"/>
                  </a:lnTo>
                  <a:lnTo>
                    <a:pt x="150" y="5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64" y="5"/>
                  </a:lnTo>
                  <a:lnTo>
                    <a:pt x="169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10"/>
                  </a:lnTo>
                  <a:lnTo>
                    <a:pt x="179" y="10"/>
                  </a:lnTo>
                  <a:lnTo>
                    <a:pt x="179" y="15"/>
                  </a:lnTo>
                  <a:lnTo>
                    <a:pt x="184" y="24"/>
                  </a:lnTo>
                  <a:lnTo>
                    <a:pt x="184" y="38"/>
                  </a:lnTo>
                  <a:lnTo>
                    <a:pt x="184" y="48"/>
                  </a:lnTo>
                  <a:lnTo>
                    <a:pt x="184" y="48"/>
                  </a:lnTo>
                  <a:lnTo>
                    <a:pt x="184" y="58"/>
                  </a:lnTo>
                  <a:lnTo>
                    <a:pt x="188" y="67"/>
                  </a:lnTo>
                  <a:lnTo>
                    <a:pt x="188" y="67"/>
                  </a:lnTo>
                  <a:lnTo>
                    <a:pt x="184" y="67"/>
                  </a:lnTo>
                  <a:lnTo>
                    <a:pt x="184" y="67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4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84" y="91"/>
                  </a:lnTo>
                  <a:lnTo>
                    <a:pt x="184" y="91"/>
                  </a:lnTo>
                  <a:lnTo>
                    <a:pt x="188" y="106"/>
                  </a:lnTo>
                  <a:lnTo>
                    <a:pt x="188" y="106"/>
                  </a:lnTo>
                  <a:lnTo>
                    <a:pt x="188" y="106"/>
                  </a:lnTo>
                  <a:lnTo>
                    <a:pt x="188" y="110"/>
                  </a:lnTo>
                  <a:lnTo>
                    <a:pt x="188" y="115"/>
                  </a:lnTo>
                  <a:lnTo>
                    <a:pt x="184" y="125"/>
                  </a:lnTo>
                  <a:lnTo>
                    <a:pt x="179" y="130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4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5" name="Freeform 81"/>
            <p:cNvSpPr>
              <a:spLocks noEditPoints="1"/>
            </p:cNvSpPr>
            <p:nvPr/>
          </p:nvSpPr>
          <p:spPr bwMode="auto">
            <a:xfrm>
              <a:off x="1784" y="301"/>
              <a:ext cx="137" cy="133"/>
            </a:xfrm>
            <a:custGeom>
              <a:avLst/>
              <a:gdLst/>
              <a:ahLst/>
              <a:cxnLst>
                <a:cxn ang="0">
                  <a:pos x="39" y="135"/>
                </a:cxn>
                <a:cxn ang="0">
                  <a:pos x="5" y="149"/>
                </a:cxn>
                <a:cxn ang="0">
                  <a:pos x="19" y="115"/>
                </a:cxn>
                <a:cxn ang="0">
                  <a:pos x="39" y="106"/>
                </a:cxn>
                <a:cxn ang="0">
                  <a:pos x="73" y="106"/>
                </a:cxn>
                <a:cxn ang="0">
                  <a:pos x="198" y="317"/>
                </a:cxn>
                <a:cxn ang="0">
                  <a:pos x="160" y="331"/>
                </a:cxn>
                <a:cxn ang="0">
                  <a:pos x="155" y="317"/>
                </a:cxn>
                <a:cxn ang="0">
                  <a:pos x="164" y="293"/>
                </a:cxn>
                <a:cxn ang="0">
                  <a:pos x="179" y="274"/>
                </a:cxn>
                <a:cxn ang="0">
                  <a:pos x="222" y="226"/>
                </a:cxn>
                <a:cxn ang="0">
                  <a:pos x="208" y="250"/>
                </a:cxn>
                <a:cxn ang="0">
                  <a:pos x="203" y="226"/>
                </a:cxn>
                <a:cxn ang="0">
                  <a:pos x="77" y="202"/>
                </a:cxn>
                <a:cxn ang="0">
                  <a:pos x="116" y="173"/>
                </a:cxn>
                <a:cxn ang="0">
                  <a:pos x="131" y="149"/>
                </a:cxn>
                <a:cxn ang="0">
                  <a:pos x="135" y="120"/>
                </a:cxn>
                <a:cxn ang="0">
                  <a:pos x="126" y="111"/>
                </a:cxn>
                <a:cxn ang="0">
                  <a:pos x="106" y="96"/>
                </a:cxn>
                <a:cxn ang="0">
                  <a:pos x="87" y="101"/>
                </a:cxn>
                <a:cxn ang="0">
                  <a:pos x="116" y="82"/>
                </a:cxn>
                <a:cxn ang="0">
                  <a:pos x="131" y="58"/>
                </a:cxn>
                <a:cxn ang="0">
                  <a:pos x="145" y="43"/>
                </a:cxn>
                <a:cxn ang="0">
                  <a:pos x="164" y="34"/>
                </a:cxn>
                <a:cxn ang="0">
                  <a:pos x="189" y="19"/>
                </a:cxn>
                <a:cxn ang="0">
                  <a:pos x="227" y="0"/>
                </a:cxn>
                <a:cxn ang="0">
                  <a:pos x="261" y="24"/>
                </a:cxn>
                <a:cxn ang="0">
                  <a:pos x="285" y="43"/>
                </a:cxn>
                <a:cxn ang="0">
                  <a:pos x="314" y="63"/>
                </a:cxn>
                <a:cxn ang="0">
                  <a:pos x="324" y="82"/>
                </a:cxn>
                <a:cxn ang="0">
                  <a:pos x="329" y="130"/>
                </a:cxn>
                <a:cxn ang="0">
                  <a:pos x="343" y="211"/>
                </a:cxn>
                <a:cxn ang="0">
                  <a:pos x="314" y="250"/>
                </a:cxn>
                <a:cxn ang="0">
                  <a:pos x="305" y="211"/>
                </a:cxn>
                <a:cxn ang="0">
                  <a:pos x="314" y="168"/>
                </a:cxn>
                <a:cxn ang="0">
                  <a:pos x="319" y="149"/>
                </a:cxn>
                <a:cxn ang="0">
                  <a:pos x="295" y="144"/>
                </a:cxn>
                <a:cxn ang="0">
                  <a:pos x="247" y="144"/>
                </a:cxn>
                <a:cxn ang="0">
                  <a:pos x="251" y="91"/>
                </a:cxn>
                <a:cxn ang="0">
                  <a:pos x="256" y="63"/>
                </a:cxn>
                <a:cxn ang="0">
                  <a:pos x="198" y="63"/>
                </a:cxn>
                <a:cxn ang="0">
                  <a:pos x="189" y="111"/>
                </a:cxn>
                <a:cxn ang="0">
                  <a:pos x="227" y="149"/>
                </a:cxn>
                <a:cxn ang="0">
                  <a:pos x="237" y="192"/>
                </a:cxn>
                <a:cxn ang="0">
                  <a:pos x="179" y="187"/>
                </a:cxn>
                <a:cxn ang="0">
                  <a:pos x="164" y="173"/>
                </a:cxn>
                <a:cxn ang="0">
                  <a:pos x="155" y="163"/>
                </a:cxn>
                <a:cxn ang="0">
                  <a:pos x="131" y="168"/>
                </a:cxn>
                <a:cxn ang="0">
                  <a:pos x="111" y="192"/>
                </a:cxn>
                <a:cxn ang="0">
                  <a:pos x="92" y="231"/>
                </a:cxn>
                <a:cxn ang="0">
                  <a:pos x="58" y="264"/>
                </a:cxn>
                <a:cxn ang="0">
                  <a:pos x="174" y="197"/>
                </a:cxn>
                <a:cxn ang="0">
                  <a:pos x="160" y="245"/>
                </a:cxn>
                <a:cxn ang="0">
                  <a:pos x="145" y="274"/>
                </a:cxn>
                <a:cxn ang="0">
                  <a:pos x="135" y="298"/>
                </a:cxn>
                <a:cxn ang="0">
                  <a:pos x="126" y="312"/>
                </a:cxn>
                <a:cxn ang="0">
                  <a:pos x="106" y="312"/>
                </a:cxn>
                <a:cxn ang="0">
                  <a:pos x="102" y="283"/>
                </a:cxn>
                <a:cxn ang="0">
                  <a:pos x="126" y="245"/>
                </a:cxn>
                <a:cxn ang="0">
                  <a:pos x="135" y="240"/>
                </a:cxn>
                <a:cxn ang="0">
                  <a:pos x="140" y="216"/>
                </a:cxn>
                <a:cxn ang="0">
                  <a:pos x="169" y="197"/>
                </a:cxn>
              </a:cxnLst>
              <a:rect l="0" t="0" r="r" b="b"/>
              <a:pathLst>
                <a:path w="343" h="331">
                  <a:moveTo>
                    <a:pt x="73" y="106"/>
                  </a:moveTo>
                  <a:lnTo>
                    <a:pt x="63" y="115"/>
                  </a:lnTo>
                  <a:lnTo>
                    <a:pt x="58" y="125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3" y="125"/>
                  </a:lnTo>
                  <a:lnTo>
                    <a:pt x="48" y="130"/>
                  </a:lnTo>
                  <a:lnTo>
                    <a:pt x="39" y="135"/>
                  </a:lnTo>
                  <a:lnTo>
                    <a:pt x="39" y="139"/>
                  </a:lnTo>
                  <a:lnTo>
                    <a:pt x="39" y="139"/>
                  </a:lnTo>
                  <a:lnTo>
                    <a:pt x="39" y="144"/>
                  </a:lnTo>
                  <a:lnTo>
                    <a:pt x="34" y="144"/>
                  </a:lnTo>
                  <a:lnTo>
                    <a:pt x="34" y="149"/>
                  </a:lnTo>
                  <a:lnTo>
                    <a:pt x="29" y="149"/>
                  </a:lnTo>
                  <a:lnTo>
                    <a:pt x="15" y="149"/>
                  </a:lnTo>
                  <a:lnTo>
                    <a:pt x="5" y="149"/>
                  </a:lnTo>
                  <a:lnTo>
                    <a:pt x="0" y="144"/>
                  </a:lnTo>
                  <a:lnTo>
                    <a:pt x="5" y="139"/>
                  </a:lnTo>
                  <a:lnTo>
                    <a:pt x="5" y="13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5" y="125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24" y="115"/>
                  </a:lnTo>
                  <a:lnTo>
                    <a:pt x="34" y="111"/>
                  </a:lnTo>
                  <a:lnTo>
                    <a:pt x="34" y="111"/>
                  </a:lnTo>
                  <a:lnTo>
                    <a:pt x="34" y="111"/>
                  </a:lnTo>
                  <a:lnTo>
                    <a:pt x="39" y="111"/>
                  </a:lnTo>
                  <a:lnTo>
                    <a:pt x="39" y="106"/>
                  </a:lnTo>
                  <a:lnTo>
                    <a:pt x="39" y="106"/>
                  </a:lnTo>
                  <a:lnTo>
                    <a:pt x="39" y="106"/>
                  </a:lnTo>
                  <a:lnTo>
                    <a:pt x="44" y="106"/>
                  </a:lnTo>
                  <a:lnTo>
                    <a:pt x="44" y="101"/>
                  </a:lnTo>
                  <a:lnTo>
                    <a:pt x="44" y="101"/>
                  </a:lnTo>
                  <a:lnTo>
                    <a:pt x="48" y="101"/>
                  </a:lnTo>
                  <a:lnTo>
                    <a:pt x="48" y="101"/>
                  </a:lnTo>
                  <a:lnTo>
                    <a:pt x="73" y="106"/>
                  </a:lnTo>
                  <a:close/>
                  <a:moveTo>
                    <a:pt x="198" y="259"/>
                  </a:moveTo>
                  <a:lnTo>
                    <a:pt x="203" y="259"/>
                  </a:lnTo>
                  <a:lnTo>
                    <a:pt x="208" y="264"/>
                  </a:lnTo>
                  <a:lnTo>
                    <a:pt x="203" y="274"/>
                  </a:lnTo>
                  <a:lnTo>
                    <a:pt x="203" y="288"/>
                  </a:lnTo>
                  <a:lnTo>
                    <a:pt x="198" y="303"/>
                  </a:lnTo>
                  <a:lnTo>
                    <a:pt x="198" y="317"/>
                  </a:lnTo>
                  <a:lnTo>
                    <a:pt x="198" y="317"/>
                  </a:lnTo>
                  <a:lnTo>
                    <a:pt x="193" y="322"/>
                  </a:lnTo>
                  <a:lnTo>
                    <a:pt x="193" y="322"/>
                  </a:lnTo>
                  <a:lnTo>
                    <a:pt x="189" y="327"/>
                  </a:lnTo>
                  <a:lnTo>
                    <a:pt x="184" y="331"/>
                  </a:lnTo>
                  <a:lnTo>
                    <a:pt x="179" y="331"/>
                  </a:lnTo>
                  <a:lnTo>
                    <a:pt x="179" y="331"/>
                  </a:lnTo>
                  <a:lnTo>
                    <a:pt x="169" y="331"/>
                  </a:lnTo>
                  <a:lnTo>
                    <a:pt x="160" y="331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55" y="327"/>
                  </a:lnTo>
                  <a:lnTo>
                    <a:pt x="155" y="322"/>
                  </a:lnTo>
                  <a:lnTo>
                    <a:pt x="155" y="322"/>
                  </a:lnTo>
                  <a:lnTo>
                    <a:pt x="155" y="317"/>
                  </a:lnTo>
                  <a:lnTo>
                    <a:pt x="155" y="307"/>
                  </a:lnTo>
                  <a:lnTo>
                    <a:pt x="160" y="307"/>
                  </a:lnTo>
                  <a:lnTo>
                    <a:pt x="160" y="307"/>
                  </a:lnTo>
                  <a:lnTo>
                    <a:pt x="160" y="298"/>
                  </a:lnTo>
                  <a:lnTo>
                    <a:pt x="160" y="293"/>
                  </a:lnTo>
                  <a:lnTo>
                    <a:pt x="160" y="293"/>
                  </a:lnTo>
                  <a:lnTo>
                    <a:pt x="164" y="293"/>
                  </a:lnTo>
                  <a:lnTo>
                    <a:pt x="164" y="293"/>
                  </a:lnTo>
                  <a:lnTo>
                    <a:pt x="164" y="293"/>
                  </a:lnTo>
                  <a:lnTo>
                    <a:pt x="169" y="288"/>
                  </a:lnTo>
                  <a:lnTo>
                    <a:pt x="169" y="288"/>
                  </a:lnTo>
                  <a:lnTo>
                    <a:pt x="169" y="288"/>
                  </a:lnTo>
                  <a:lnTo>
                    <a:pt x="169" y="279"/>
                  </a:lnTo>
                  <a:lnTo>
                    <a:pt x="174" y="279"/>
                  </a:lnTo>
                  <a:lnTo>
                    <a:pt x="174" y="279"/>
                  </a:lnTo>
                  <a:lnTo>
                    <a:pt x="179" y="274"/>
                  </a:lnTo>
                  <a:lnTo>
                    <a:pt x="184" y="269"/>
                  </a:lnTo>
                  <a:lnTo>
                    <a:pt x="189" y="259"/>
                  </a:lnTo>
                  <a:lnTo>
                    <a:pt x="193" y="259"/>
                  </a:lnTo>
                  <a:lnTo>
                    <a:pt x="198" y="259"/>
                  </a:lnTo>
                  <a:lnTo>
                    <a:pt x="198" y="259"/>
                  </a:lnTo>
                  <a:close/>
                  <a:moveTo>
                    <a:pt x="218" y="216"/>
                  </a:moveTo>
                  <a:lnTo>
                    <a:pt x="222" y="221"/>
                  </a:lnTo>
                  <a:lnTo>
                    <a:pt x="222" y="226"/>
                  </a:lnTo>
                  <a:lnTo>
                    <a:pt x="218" y="245"/>
                  </a:lnTo>
                  <a:lnTo>
                    <a:pt x="218" y="245"/>
                  </a:lnTo>
                  <a:lnTo>
                    <a:pt x="218" y="245"/>
                  </a:lnTo>
                  <a:lnTo>
                    <a:pt x="213" y="245"/>
                  </a:lnTo>
                  <a:lnTo>
                    <a:pt x="213" y="245"/>
                  </a:lnTo>
                  <a:lnTo>
                    <a:pt x="213" y="250"/>
                  </a:lnTo>
                  <a:lnTo>
                    <a:pt x="213" y="250"/>
                  </a:lnTo>
                  <a:lnTo>
                    <a:pt x="208" y="250"/>
                  </a:lnTo>
                  <a:lnTo>
                    <a:pt x="203" y="245"/>
                  </a:lnTo>
                  <a:lnTo>
                    <a:pt x="203" y="245"/>
                  </a:lnTo>
                  <a:lnTo>
                    <a:pt x="203" y="240"/>
                  </a:lnTo>
                  <a:lnTo>
                    <a:pt x="198" y="240"/>
                  </a:lnTo>
                  <a:lnTo>
                    <a:pt x="203" y="231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8" y="226"/>
                  </a:lnTo>
                  <a:lnTo>
                    <a:pt x="208" y="216"/>
                  </a:lnTo>
                  <a:lnTo>
                    <a:pt x="213" y="216"/>
                  </a:lnTo>
                  <a:lnTo>
                    <a:pt x="218" y="216"/>
                  </a:lnTo>
                  <a:close/>
                  <a:moveTo>
                    <a:pt x="58" y="221"/>
                  </a:moveTo>
                  <a:lnTo>
                    <a:pt x="63" y="207"/>
                  </a:lnTo>
                  <a:lnTo>
                    <a:pt x="77" y="202"/>
                  </a:lnTo>
                  <a:lnTo>
                    <a:pt x="87" y="197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102" y="192"/>
                  </a:lnTo>
                  <a:lnTo>
                    <a:pt x="106" y="187"/>
                  </a:lnTo>
                  <a:lnTo>
                    <a:pt x="111" y="187"/>
                  </a:lnTo>
                  <a:lnTo>
                    <a:pt x="111" y="173"/>
                  </a:lnTo>
                  <a:lnTo>
                    <a:pt x="116" y="173"/>
                  </a:lnTo>
                  <a:lnTo>
                    <a:pt x="116" y="173"/>
                  </a:lnTo>
                  <a:lnTo>
                    <a:pt x="116" y="163"/>
                  </a:lnTo>
                  <a:lnTo>
                    <a:pt x="121" y="159"/>
                  </a:lnTo>
                  <a:lnTo>
                    <a:pt x="126" y="154"/>
                  </a:lnTo>
                  <a:lnTo>
                    <a:pt x="126" y="154"/>
                  </a:lnTo>
                  <a:lnTo>
                    <a:pt x="131" y="149"/>
                  </a:lnTo>
                  <a:lnTo>
                    <a:pt x="131" y="149"/>
                  </a:lnTo>
                  <a:lnTo>
                    <a:pt x="131" y="149"/>
                  </a:lnTo>
                  <a:lnTo>
                    <a:pt x="135" y="149"/>
                  </a:lnTo>
                  <a:lnTo>
                    <a:pt x="135" y="144"/>
                  </a:lnTo>
                  <a:lnTo>
                    <a:pt x="135" y="139"/>
                  </a:lnTo>
                  <a:lnTo>
                    <a:pt x="135" y="13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26" y="106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1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101"/>
                  </a:lnTo>
                  <a:lnTo>
                    <a:pt x="102" y="101"/>
                  </a:lnTo>
                  <a:lnTo>
                    <a:pt x="97" y="101"/>
                  </a:lnTo>
                  <a:lnTo>
                    <a:pt x="87" y="106"/>
                  </a:lnTo>
                  <a:lnTo>
                    <a:pt x="87" y="101"/>
                  </a:lnTo>
                  <a:lnTo>
                    <a:pt x="92" y="96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7" y="91"/>
                  </a:lnTo>
                  <a:lnTo>
                    <a:pt x="102" y="87"/>
                  </a:lnTo>
                  <a:lnTo>
                    <a:pt x="106" y="82"/>
                  </a:lnTo>
                  <a:lnTo>
                    <a:pt x="116" y="82"/>
                  </a:lnTo>
                  <a:lnTo>
                    <a:pt x="116" y="77"/>
                  </a:lnTo>
                  <a:lnTo>
                    <a:pt x="116" y="77"/>
                  </a:lnTo>
                  <a:lnTo>
                    <a:pt x="121" y="67"/>
                  </a:lnTo>
                  <a:lnTo>
                    <a:pt x="121" y="63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5" y="53"/>
                  </a:lnTo>
                  <a:lnTo>
                    <a:pt x="135" y="48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39"/>
                  </a:lnTo>
                  <a:lnTo>
                    <a:pt x="150" y="39"/>
                  </a:lnTo>
                  <a:lnTo>
                    <a:pt x="150" y="34"/>
                  </a:lnTo>
                  <a:lnTo>
                    <a:pt x="155" y="34"/>
                  </a:lnTo>
                  <a:lnTo>
                    <a:pt x="155" y="34"/>
                  </a:lnTo>
                  <a:lnTo>
                    <a:pt x="155" y="29"/>
                  </a:lnTo>
                  <a:lnTo>
                    <a:pt x="164" y="34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79" y="29"/>
                  </a:lnTo>
                  <a:lnTo>
                    <a:pt x="179" y="24"/>
                  </a:lnTo>
                  <a:lnTo>
                    <a:pt x="184" y="19"/>
                  </a:lnTo>
                  <a:lnTo>
                    <a:pt x="184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15"/>
                  </a:lnTo>
                  <a:lnTo>
                    <a:pt x="203" y="15"/>
                  </a:lnTo>
                  <a:lnTo>
                    <a:pt x="203" y="5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27" y="0"/>
                  </a:lnTo>
                  <a:lnTo>
                    <a:pt x="242" y="5"/>
                  </a:lnTo>
                  <a:lnTo>
                    <a:pt x="247" y="5"/>
                  </a:lnTo>
                  <a:lnTo>
                    <a:pt x="247" y="10"/>
                  </a:lnTo>
                  <a:lnTo>
                    <a:pt x="251" y="10"/>
                  </a:lnTo>
                  <a:lnTo>
                    <a:pt x="251" y="10"/>
                  </a:lnTo>
                  <a:lnTo>
                    <a:pt x="256" y="15"/>
                  </a:lnTo>
                  <a:lnTo>
                    <a:pt x="261" y="24"/>
                  </a:lnTo>
                  <a:lnTo>
                    <a:pt x="261" y="24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71" y="34"/>
                  </a:lnTo>
                  <a:lnTo>
                    <a:pt x="271" y="34"/>
                  </a:lnTo>
                  <a:lnTo>
                    <a:pt x="276" y="39"/>
                  </a:lnTo>
                  <a:lnTo>
                    <a:pt x="276" y="43"/>
                  </a:lnTo>
                  <a:lnTo>
                    <a:pt x="285" y="43"/>
                  </a:lnTo>
                  <a:lnTo>
                    <a:pt x="290" y="43"/>
                  </a:lnTo>
                  <a:lnTo>
                    <a:pt x="295" y="48"/>
                  </a:lnTo>
                  <a:lnTo>
                    <a:pt x="300" y="53"/>
                  </a:lnTo>
                  <a:lnTo>
                    <a:pt x="305" y="53"/>
                  </a:lnTo>
                  <a:lnTo>
                    <a:pt x="309" y="58"/>
                  </a:lnTo>
                  <a:lnTo>
                    <a:pt x="309" y="58"/>
                  </a:lnTo>
                  <a:lnTo>
                    <a:pt x="309" y="58"/>
                  </a:lnTo>
                  <a:lnTo>
                    <a:pt x="314" y="63"/>
                  </a:lnTo>
                  <a:lnTo>
                    <a:pt x="314" y="63"/>
                  </a:lnTo>
                  <a:lnTo>
                    <a:pt x="314" y="67"/>
                  </a:lnTo>
                  <a:lnTo>
                    <a:pt x="314" y="72"/>
                  </a:lnTo>
                  <a:lnTo>
                    <a:pt x="319" y="72"/>
                  </a:lnTo>
                  <a:lnTo>
                    <a:pt x="319" y="72"/>
                  </a:lnTo>
                  <a:lnTo>
                    <a:pt x="319" y="77"/>
                  </a:lnTo>
                  <a:lnTo>
                    <a:pt x="319" y="77"/>
                  </a:lnTo>
                  <a:lnTo>
                    <a:pt x="324" y="82"/>
                  </a:lnTo>
                  <a:lnTo>
                    <a:pt x="319" y="91"/>
                  </a:lnTo>
                  <a:lnTo>
                    <a:pt x="324" y="96"/>
                  </a:lnTo>
                  <a:lnTo>
                    <a:pt x="324" y="96"/>
                  </a:lnTo>
                  <a:lnTo>
                    <a:pt x="329" y="101"/>
                  </a:lnTo>
                  <a:lnTo>
                    <a:pt x="329" y="101"/>
                  </a:lnTo>
                  <a:lnTo>
                    <a:pt x="324" y="115"/>
                  </a:lnTo>
                  <a:lnTo>
                    <a:pt x="324" y="130"/>
                  </a:lnTo>
                  <a:lnTo>
                    <a:pt x="329" y="130"/>
                  </a:lnTo>
                  <a:lnTo>
                    <a:pt x="334" y="149"/>
                  </a:lnTo>
                  <a:lnTo>
                    <a:pt x="329" y="173"/>
                  </a:lnTo>
                  <a:lnTo>
                    <a:pt x="334" y="178"/>
                  </a:lnTo>
                  <a:lnTo>
                    <a:pt x="334" y="178"/>
                  </a:lnTo>
                  <a:lnTo>
                    <a:pt x="334" y="183"/>
                  </a:lnTo>
                  <a:lnTo>
                    <a:pt x="334" y="183"/>
                  </a:lnTo>
                  <a:lnTo>
                    <a:pt x="343" y="197"/>
                  </a:lnTo>
                  <a:lnTo>
                    <a:pt x="343" y="211"/>
                  </a:lnTo>
                  <a:lnTo>
                    <a:pt x="343" y="211"/>
                  </a:lnTo>
                  <a:lnTo>
                    <a:pt x="343" y="211"/>
                  </a:lnTo>
                  <a:lnTo>
                    <a:pt x="343" y="235"/>
                  </a:lnTo>
                  <a:lnTo>
                    <a:pt x="334" y="255"/>
                  </a:lnTo>
                  <a:lnTo>
                    <a:pt x="324" y="255"/>
                  </a:lnTo>
                  <a:lnTo>
                    <a:pt x="314" y="255"/>
                  </a:lnTo>
                  <a:lnTo>
                    <a:pt x="314" y="255"/>
                  </a:lnTo>
                  <a:lnTo>
                    <a:pt x="314" y="250"/>
                  </a:lnTo>
                  <a:lnTo>
                    <a:pt x="314" y="250"/>
                  </a:lnTo>
                  <a:lnTo>
                    <a:pt x="314" y="245"/>
                  </a:lnTo>
                  <a:lnTo>
                    <a:pt x="314" y="245"/>
                  </a:lnTo>
                  <a:lnTo>
                    <a:pt x="309" y="235"/>
                  </a:lnTo>
                  <a:lnTo>
                    <a:pt x="309" y="226"/>
                  </a:lnTo>
                  <a:lnTo>
                    <a:pt x="309" y="221"/>
                  </a:lnTo>
                  <a:lnTo>
                    <a:pt x="309" y="211"/>
                  </a:lnTo>
                  <a:lnTo>
                    <a:pt x="305" y="211"/>
                  </a:lnTo>
                  <a:lnTo>
                    <a:pt x="305" y="207"/>
                  </a:lnTo>
                  <a:lnTo>
                    <a:pt x="305" y="207"/>
                  </a:lnTo>
                  <a:lnTo>
                    <a:pt x="305" y="202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5" y="183"/>
                  </a:lnTo>
                  <a:lnTo>
                    <a:pt x="309" y="178"/>
                  </a:lnTo>
                  <a:lnTo>
                    <a:pt x="314" y="168"/>
                  </a:lnTo>
                  <a:lnTo>
                    <a:pt x="314" y="168"/>
                  </a:lnTo>
                  <a:lnTo>
                    <a:pt x="314" y="168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54"/>
                  </a:lnTo>
                  <a:lnTo>
                    <a:pt x="319" y="154"/>
                  </a:lnTo>
                  <a:lnTo>
                    <a:pt x="314" y="154"/>
                  </a:lnTo>
                  <a:lnTo>
                    <a:pt x="319" y="149"/>
                  </a:lnTo>
                  <a:lnTo>
                    <a:pt x="314" y="149"/>
                  </a:lnTo>
                  <a:lnTo>
                    <a:pt x="314" y="149"/>
                  </a:lnTo>
                  <a:lnTo>
                    <a:pt x="309" y="144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295" y="144"/>
                  </a:lnTo>
                  <a:lnTo>
                    <a:pt x="295" y="144"/>
                  </a:lnTo>
                  <a:lnTo>
                    <a:pt x="285" y="144"/>
                  </a:lnTo>
                  <a:lnTo>
                    <a:pt x="280" y="144"/>
                  </a:lnTo>
                  <a:lnTo>
                    <a:pt x="280" y="144"/>
                  </a:lnTo>
                  <a:lnTo>
                    <a:pt x="276" y="149"/>
                  </a:lnTo>
                  <a:lnTo>
                    <a:pt x="276" y="149"/>
                  </a:lnTo>
                  <a:lnTo>
                    <a:pt x="276" y="149"/>
                  </a:lnTo>
                  <a:lnTo>
                    <a:pt x="261" y="149"/>
                  </a:lnTo>
                  <a:lnTo>
                    <a:pt x="247" y="144"/>
                  </a:lnTo>
                  <a:lnTo>
                    <a:pt x="247" y="139"/>
                  </a:lnTo>
                  <a:lnTo>
                    <a:pt x="242" y="135"/>
                  </a:lnTo>
                  <a:lnTo>
                    <a:pt x="247" y="115"/>
                  </a:lnTo>
                  <a:lnTo>
                    <a:pt x="247" y="96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6" y="91"/>
                  </a:lnTo>
                  <a:lnTo>
                    <a:pt x="256" y="82"/>
                  </a:lnTo>
                  <a:lnTo>
                    <a:pt x="261" y="72"/>
                  </a:lnTo>
                  <a:lnTo>
                    <a:pt x="256" y="67"/>
                  </a:lnTo>
                  <a:lnTo>
                    <a:pt x="256" y="67"/>
                  </a:lnTo>
                  <a:lnTo>
                    <a:pt x="256" y="67"/>
                  </a:lnTo>
                  <a:lnTo>
                    <a:pt x="251" y="67"/>
                  </a:lnTo>
                  <a:lnTo>
                    <a:pt x="256" y="63"/>
                  </a:lnTo>
                  <a:lnTo>
                    <a:pt x="251" y="63"/>
                  </a:lnTo>
                  <a:lnTo>
                    <a:pt x="247" y="58"/>
                  </a:lnTo>
                  <a:lnTo>
                    <a:pt x="237" y="58"/>
                  </a:lnTo>
                  <a:lnTo>
                    <a:pt x="227" y="58"/>
                  </a:lnTo>
                  <a:lnTo>
                    <a:pt x="218" y="63"/>
                  </a:lnTo>
                  <a:lnTo>
                    <a:pt x="208" y="63"/>
                  </a:lnTo>
                  <a:lnTo>
                    <a:pt x="203" y="63"/>
                  </a:lnTo>
                  <a:lnTo>
                    <a:pt x="198" y="63"/>
                  </a:lnTo>
                  <a:lnTo>
                    <a:pt x="193" y="67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79" y="72"/>
                  </a:lnTo>
                  <a:lnTo>
                    <a:pt x="174" y="87"/>
                  </a:lnTo>
                  <a:lnTo>
                    <a:pt x="174" y="96"/>
                  </a:lnTo>
                  <a:lnTo>
                    <a:pt x="179" y="101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98" y="115"/>
                  </a:lnTo>
                  <a:lnTo>
                    <a:pt x="198" y="115"/>
                  </a:lnTo>
                  <a:lnTo>
                    <a:pt x="203" y="115"/>
                  </a:lnTo>
                  <a:lnTo>
                    <a:pt x="208" y="120"/>
                  </a:lnTo>
                  <a:lnTo>
                    <a:pt x="213" y="125"/>
                  </a:lnTo>
                  <a:lnTo>
                    <a:pt x="222" y="139"/>
                  </a:lnTo>
                  <a:lnTo>
                    <a:pt x="227" y="149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7" y="168"/>
                  </a:lnTo>
                  <a:lnTo>
                    <a:pt x="242" y="168"/>
                  </a:lnTo>
                  <a:lnTo>
                    <a:pt x="242" y="178"/>
                  </a:lnTo>
                  <a:lnTo>
                    <a:pt x="242" y="183"/>
                  </a:lnTo>
                  <a:lnTo>
                    <a:pt x="237" y="192"/>
                  </a:lnTo>
                  <a:lnTo>
                    <a:pt x="232" y="202"/>
                  </a:lnTo>
                  <a:lnTo>
                    <a:pt x="222" y="197"/>
                  </a:lnTo>
                  <a:lnTo>
                    <a:pt x="218" y="202"/>
                  </a:lnTo>
                  <a:lnTo>
                    <a:pt x="198" y="197"/>
                  </a:lnTo>
                  <a:lnTo>
                    <a:pt x="193" y="192"/>
                  </a:lnTo>
                  <a:lnTo>
                    <a:pt x="193" y="192"/>
                  </a:lnTo>
                  <a:lnTo>
                    <a:pt x="189" y="187"/>
                  </a:lnTo>
                  <a:lnTo>
                    <a:pt x="179" y="187"/>
                  </a:lnTo>
                  <a:lnTo>
                    <a:pt x="174" y="183"/>
                  </a:lnTo>
                  <a:lnTo>
                    <a:pt x="174" y="183"/>
                  </a:lnTo>
                  <a:lnTo>
                    <a:pt x="174" y="178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55" y="168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0" y="163"/>
                  </a:lnTo>
                  <a:lnTo>
                    <a:pt x="150" y="159"/>
                  </a:lnTo>
                  <a:lnTo>
                    <a:pt x="145" y="159"/>
                  </a:lnTo>
                  <a:lnTo>
                    <a:pt x="135" y="154"/>
                  </a:lnTo>
                  <a:lnTo>
                    <a:pt x="135" y="159"/>
                  </a:lnTo>
                  <a:lnTo>
                    <a:pt x="131" y="168"/>
                  </a:lnTo>
                  <a:lnTo>
                    <a:pt x="131" y="168"/>
                  </a:lnTo>
                  <a:lnTo>
                    <a:pt x="126" y="173"/>
                  </a:lnTo>
                  <a:lnTo>
                    <a:pt x="126" y="173"/>
                  </a:lnTo>
                  <a:lnTo>
                    <a:pt x="121" y="178"/>
                  </a:lnTo>
                  <a:lnTo>
                    <a:pt x="121" y="187"/>
                  </a:lnTo>
                  <a:lnTo>
                    <a:pt x="116" y="187"/>
                  </a:lnTo>
                  <a:lnTo>
                    <a:pt x="116" y="187"/>
                  </a:lnTo>
                  <a:lnTo>
                    <a:pt x="116" y="192"/>
                  </a:lnTo>
                  <a:lnTo>
                    <a:pt x="111" y="192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2" y="211"/>
                  </a:lnTo>
                  <a:lnTo>
                    <a:pt x="97" y="226"/>
                  </a:lnTo>
                  <a:lnTo>
                    <a:pt x="92" y="226"/>
                  </a:lnTo>
                  <a:lnTo>
                    <a:pt x="92" y="231"/>
                  </a:lnTo>
                  <a:lnTo>
                    <a:pt x="92" y="231"/>
                  </a:lnTo>
                  <a:lnTo>
                    <a:pt x="87" y="231"/>
                  </a:lnTo>
                  <a:lnTo>
                    <a:pt x="87" y="231"/>
                  </a:lnTo>
                  <a:lnTo>
                    <a:pt x="87" y="231"/>
                  </a:lnTo>
                  <a:lnTo>
                    <a:pt x="87" y="235"/>
                  </a:lnTo>
                  <a:lnTo>
                    <a:pt x="82" y="245"/>
                  </a:lnTo>
                  <a:lnTo>
                    <a:pt x="73" y="255"/>
                  </a:lnTo>
                  <a:lnTo>
                    <a:pt x="63" y="264"/>
                  </a:lnTo>
                  <a:lnTo>
                    <a:pt x="58" y="264"/>
                  </a:lnTo>
                  <a:lnTo>
                    <a:pt x="53" y="264"/>
                  </a:lnTo>
                  <a:lnTo>
                    <a:pt x="44" y="255"/>
                  </a:lnTo>
                  <a:lnTo>
                    <a:pt x="48" y="245"/>
                  </a:lnTo>
                  <a:lnTo>
                    <a:pt x="48" y="231"/>
                  </a:lnTo>
                  <a:lnTo>
                    <a:pt x="58" y="221"/>
                  </a:lnTo>
                  <a:close/>
                  <a:moveTo>
                    <a:pt x="169" y="197"/>
                  </a:moveTo>
                  <a:lnTo>
                    <a:pt x="174" y="197"/>
                  </a:lnTo>
                  <a:lnTo>
                    <a:pt x="174" y="197"/>
                  </a:lnTo>
                  <a:lnTo>
                    <a:pt x="174" y="197"/>
                  </a:lnTo>
                  <a:lnTo>
                    <a:pt x="174" y="202"/>
                  </a:lnTo>
                  <a:lnTo>
                    <a:pt x="174" y="202"/>
                  </a:lnTo>
                  <a:lnTo>
                    <a:pt x="174" y="216"/>
                  </a:lnTo>
                  <a:lnTo>
                    <a:pt x="169" y="235"/>
                  </a:lnTo>
                  <a:lnTo>
                    <a:pt x="164" y="235"/>
                  </a:lnTo>
                  <a:lnTo>
                    <a:pt x="160" y="240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55" y="245"/>
                  </a:lnTo>
                  <a:lnTo>
                    <a:pt x="155" y="245"/>
                  </a:lnTo>
                  <a:lnTo>
                    <a:pt x="150" y="259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0" y="283"/>
                  </a:lnTo>
                  <a:lnTo>
                    <a:pt x="140" y="293"/>
                  </a:lnTo>
                  <a:lnTo>
                    <a:pt x="135" y="293"/>
                  </a:lnTo>
                  <a:lnTo>
                    <a:pt x="135" y="298"/>
                  </a:lnTo>
                  <a:lnTo>
                    <a:pt x="135" y="298"/>
                  </a:lnTo>
                  <a:lnTo>
                    <a:pt x="131" y="303"/>
                  </a:lnTo>
                  <a:lnTo>
                    <a:pt x="131" y="303"/>
                  </a:lnTo>
                  <a:lnTo>
                    <a:pt x="131" y="307"/>
                  </a:lnTo>
                  <a:lnTo>
                    <a:pt x="131" y="307"/>
                  </a:lnTo>
                  <a:lnTo>
                    <a:pt x="126" y="307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26" y="317"/>
                  </a:lnTo>
                  <a:lnTo>
                    <a:pt x="121" y="317"/>
                  </a:lnTo>
                  <a:lnTo>
                    <a:pt x="116" y="322"/>
                  </a:lnTo>
                  <a:lnTo>
                    <a:pt x="111" y="322"/>
                  </a:lnTo>
                  <a:lnTo>
                    <a:pt x="106" y="317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2" y="307"/>
                  </a:lnTo>
                  <a:lnTo>
                    <a:pt x="102" y="307"/>
                  </a:lnTo>
                  <a:lnTo>
                    <a:pt x="102" y="307"/>
                  </a:lnTo>
                  <a:lnTo>
                    <a:pt x="97" y="307"/>
                  </a:lnTo>
                  <a:lnTo>
                    <a:pt x="102" y="303"/>
                  </a:lnTo>
                  <a:lnTo>
                    <a:pt x="97" y="303"/>
                  </a:lnTo>
                  <a:lnTo>
                    <a:pt x="102" y="293"/>
                  </a:lnTo>
                  <a:lnTo>
                    <a:pt x="102" y="283"/>
                  </a:lnTo>
                  <a:lnTo>
                    <a:pt x="106" y="274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6" y="259"/>
                  </a:lnTo>
                  <a:lnTo>
                    <a:pt x="121" y="250"/>
                  </a:lnTo>
                  <a:lnTo>
                    <a:pt x="121" y="250"/>
                  </a:lnTo>
                  <a:lnTo>
                    <a:pt x="121" y="250"/>
                  </a:lnTo>
                  <a:lnTo>
                    <a:pt x="126" y="245"/>
                  </a:lnTo>
                  <a:lnTo>
                    <a:pt x="126" y="245"/>
                  </a:lnTo>
                  <a:lnTo>
                    <a:pt x="126" y="245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5" y="240"/>
                  </a:lnTo>
                  <a:lnTo>
                    <a:pt x="135" y="240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1"/>
                  </a:lnTo>
                  <a:lnTo>
                    <a:pt x="135" y="226"/>
                  </a:lnTo>
                  <a:lnTo>
                    <a:pt x="140" y="211"/>
                  </a:lnTo>
                  <a:lnTo>
                    <a:pt x="140" y="216"/>
                  </a:lnTo>
                  <a:lnTo>
                    <a:pt x="140" y="216"/>
                  </a:lnTo>
                  <a:lnTo>
                    <a:pt x="145" y="211"/>
                  </a:lnTo>
                  <a:lnTo>
                    <a:pt x="145" y="207"/>
                  </a:lnTo>
                  <a:lnTo>
                    <a:pt x="155" y="202"/>
                  </a:lnTo>
                  <a:lnTo>
                    <a:pt x="164" y="197"/>
                  </a:lnTo>
                  <a:lnTo>
                    <a:pt x="164" y="197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197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6" name="Freeform 82"/>
            <p:cNvSpPr>
              <a:spLocks noEditPoints="1"/>
            </p:cNvSpPr>
            <p:nvPr/>
          </p:nvSpPr>
          <p:spPr bwMode="auto">
            <a:xfrm>
              <a:off x="1527" y="165"/>
              <a:ext cx="197" cy="221"/>
            </a:xfrm>
            <a:custGeom>
              <a:avLst/>
              <a:gdLst/>
              <a:ahLst/>
              <a:cxnLst>
                <a:cxn ang="0">
                  <a:pos x="450" y="110"/>
                </a:cxn>
                <a:cxn ang="0">
                  <a:pos x="464" y="43"/>
                </a:cxn>
                <a:cxn ang="0">
                  <a:pos x="493" y="96"/>
                </a:cxn>
                <a:cxn ang="0">
                  <a:pos x="488" y="129"/>
                </a:cxn>
                <a:cxn ang="0">
                  <a:pos x="464" y="177"/>
                </a:cxn>
                <a:cxn ang="0">
                  <a:pos x="44" y="148"/>
                </a:cxn>
                <a:cxn ang="0">
                  <a:pos x="58" y="86"/>
                </a:cxn>
                <a:cxn ang="0">
                  <a:pos x="82" y="86"/>
                </a:cxn>
                <a:cxn ang="0">
                  <a:pos x="107" y="124"/>
                </a:cxn>
                <a:cxn ang="0">
                  <a:pos x="121" y="163"/>
                </a:cxn>
                <a:cxn ang="0">
                  <a:pos x="145" y="273"/>
                </a:cxn>
                <a:cxn ang="0">
                  <a:pos x="131" y="230"/>
                </a:cxn>
                <a:cxn ang="0">
                  <a:pos x="160" y="244"/>
                </a:cxn>
                <a:cxn ang="0">
                  <a:pos x="324" y="72"/>
                </a:cxn>
                <a:cxn ang="0">
                  <a:pos x="310" y="153"/>
                </a:cxn>
                <a:cxn ang="0">
                  <a:pos x="339" y="216"/>
                </a:cxn>
                <a:cxn ang="0">
                  <a:pos x="377" y="249"/>
                </a:cxn>
                <a:cxn ang="0">
                  <a:pos x="392" y="249"/>
                </a:cxn>
                <a:cxn ang="0">
                  <a:pos x="421" y="254"/>
                </a:cxn>
                <a:cxn ang="0">
                  <a:pos x="440" y="216"/>
                </a:cxn>
                <a:cxn ang="0">
                  <a:pos x="455" y="244"/>
                </a:cxn>
                <a:cxn ang="0">
                  <a:pos x="474" y="302"/>
                </a:cxn>
                <a:cxn ang="0">
                  <a:pos x="474" y="336"/>
                </a:cxn>
                <a:cxn ang="0">
                  <a:pos x="479" y="364"/>
                </a:cxn>
                <a:cxn ang="0">
                  <a:pos x="469" y="412"/>
                </a:cxn>
                <a:cxn ang="0">
                  <a:pos x="469" y="475"/>
                </a:cxn>
                <a:cxn ang="0">
                  <a:pos x="406" y="523"/>
                </a:cxn>
                <a:cxn ang="0">
                  <a:pos x="353" y="523"/>
                </a:cxn>
                <a:cxn ang="0">
                  <a:pos x="295" y="547"/>
                </a:cxn>
                <a:cxn ang="0">
                  <a:pos x="266" y="547"/>
                </a:cxn>
                <a:cxn ang="0">
                  <a:pos x="198" y="518"/>
                </a:cxn>
                <a:cxn ang="0">
                  <a:pos x="102" y="470"/>
                </a:cxn>
                <a:cxn ang="0">
                  <a:pos x="44" y="451"/>
                </a:cxn>
                <a:cxn ang="0">
                  <a:pos x="29" y="374"/>
                </a:cxn>
                <a:cxn ang="0">
                  <a:pos x="97" y="403"/>
                </a:cxn>
                <a:cxn ang="0">
                  <a:pos x="136" y="455"/>
                </a:cxn>
                <a:cxn ang="0">
                  <a:pos x="165" y="475"/>
                </a:cxn>
                <a:cxn ang="0">
                  <a:pos x="198" y="427"/>
                </a:cxn>
                <a:cxn ang="0">
                  <a:pos x="237" y="388"/>
                </a:cxn>
                <a:cxn ang="0">
                  <a:pos x="305" y="446"/>
                </a:cxn>
                <a:cxn ang="0">
                  <a:pos x="339" y="470"/>
                </a:cxn>
                <a:cxn ang="0">
                  <a:pos x="392" y="393"/>
                </a:cxn>
                <a:cxn ang="0">
                  <a:pos x="339" y="336"/>
                </a:cxn>
                <a:cxn ang="0">
                  <a:pos x="247" y="350"/>
                </a:cxn>
                <a:cxn ang="0">
                  <a:pos x="179" y="321"/>
                </a:cxn>
                <a:cxn ang="0">
                  <a:pos x="242" y="249"/>
                </a:cxn>
                <a:cxn ang="0">
                  <a:pos x="276" y="240"/>
                </a:cxn>
                <a:cxn ang="0">
                  <a:pos x="300" y="235"/>
                </a:cxn>
                <a:cxn ang="0">
                  <a:pos x="314" y="196"/>
                </a:cxn>
                <a:cxn ang="0">
                  <a:pos x="295" y="148"/>
                </a:cxn>
                <a:cxn ang="0">
                  <a:pos x="266" y="86"/>
                </a:cxn>
                <a:cxn ang="0">
                  <a:pos x="252" y="9"/>
                </a:cxn>
                <a:cxn ang="0">
                  <a:pos x="310" y="38"/>
                </a:cxn>
                <a:cxn ang="0">
                  <a:pos x="203" y="211"/>
                </a:cxn>
                <a:cxn ang="0">
                  <a:pos x="184" y="158"/>
                </a:cxn>
                <a:cxn ang="0">
                  <a:pos x="155" y="115"/>
                </a:cxn>
                <a:cxn ang="0">
                  <a:pos x="121" y="67"/>
                </a:cxn>
                <a:cxn ang="0">
                  <a:pos x="116" y="33"/>
                </a:cxn>
                <a:cxn ang="0">
                  <a:pos x="150" y="24"/>
                </a:cxn>
                <a:cxn ang="0">
                  <a:pos x="203" y="96"/>
                </a:cxn>
                <a:cxn ang="0">
                  <a:pos x="213" y="129"/>
                </a:cxn>
                <a:cxn ang="0">
                  <a:pos x="218" y="148"/>
                </a:cxn>
                <a:cxn ang="0">
                  <a:pos x="242" y="201"/>
                </a:cxn>
              </a:cxnLst>
              <a:rect l="0" t="0" r="r" b="b"/>
              <a:pathLst>
                <a:path w="493" h="551">
                  <a:moveTo>
                    <a:pt x="464" y="177"/>
                  </a:moveTo>
                  <a:lnTo>
                    <a:pt x="450" y="158"/>
                  </a:lnTo>
                  <a:lnTo>
                    <a:pt x="440" y="144"/>
                  </a:lnTo>
                  <a:lnTo>
                    <a:pt x="440" y="139"/>
                  </a:lnTo>
                  <a:lnTo>
                    <a:pt x="445" y="139"/>
                  </a:lnTo>
                  <a:lnTo>
                    <a:pt x="445" y="134"/>
                  </a:lnTo>
                  <a:lnTo>
                    <a:pt x="445" y="124"/>
                  </a:lnTo>
                  <a:lnTo>
                    <a:pt x="450" y="110"/>
                  </a:lnTo>
                  <a:lnTo>
                    <a:pt x="445" y="105"/>
                  </a:lnTo>
                  <a:lnTo>
                    <a:pt x="440" y="100"/>
                  </a:lnTo>
                  <a:lnTo>
                    <a:pt x="440" y="96"/>
                  </a:lnTo>
                  <a:lnTo>
                    <a:pt x="440" y="91"/>
                  </a:lnTo>
                  <a:lnTo>
                    <a:pt x="440" y="86"/>
                  </a:lnTo>
                  <a:lnTo>
                    <a:pt x="440" y="76"/>
                  </a:lnTo>
                  <a:lnTo>
                    <a:pt x="450" y="62"/>
                  </a:lnTo>
                  <a:lnTo>
                    <a:pt x="464" y="43"/>
                  </a:lnTo>
                  <a:lnTo>
                    <a:pt x="469" y="43"/>
                  </a:lnTo>
                  <a:lnTo>
                    <a:pt x="479" y="57"/>
                  </a:lnTo>
                  <a:lnTo>
                    <a:pt x="488" y="67"/>
                  </a:lnTo>
                  <a:lnTo>
                    <a:pt x="488" y="67"/>
                  </a:lnTo>
                  <a:lnTo>
                    <a:pt x="488" y="72"/>
                  </a:lnTo>
                  <a:lnTo>
                    <a:pt x="488" y="72"/>
                  </a:lnTo>
                  <a:lnTo>
                    <a:pt x="488" y="86"/>
                  </a:lnTo>
                  <a:lnTo>
                    <a:pt x="493" y="96"/>
                  </a:lnTo>
                  <a:lnTo>
                    <a:pt x="493" y="96"/>
                  </a:lnTo>
                  <a:lnTo>
                    <a:pt x="493" y="100"/>
                  </a:lnTo>
                  <a:lnTo>
                    <a:pt x="493" y="110"/>
                  </a:lnTo>
                  <a:lnTo>
                    <a:pt x="488" y="120"/>
                  </a:lnTo>
                  <a:lnTo>
                    <a:pt x="488" y="120"/>
                  </a:lnTo>
                  <a:lnTo>
                    <a:pt x="488" y="124"/>
                  </a:lnTo>
                  <a:lnTo>
                    <a:pt x="488" y="129"/>
                  </a:lnTo>
                  <a:lnTo>
                    <a:pt x="488" y="129"/>
                  </a:lnTo>
                  <a:lnTo>
                    <a:pt x="488" y="134"/>
                  </a:lnTo>
                  <a:lnTo>
                    <a:pt x="488" y="134"/>
                  </a:lnTo>
                  <a:lnTo>
                    <a:pt x="488" y="139"/>
                  </a:lnTo>
                  <a:lnTo>
                    <a:pt x="488" y="144"/>
                  </a:lnTo>
                  <a:lnTo>
                    <a:pt x="488" y="148"/>
                  </a:lnTo>
                  <a:lnTo>
                    <a:pt x="488" y="148"/>
                  </a:lnTo>
                  <a:lnTo>
                    <a:pt x="488" y="153"/>
                  </a:lnTo>
                  <a:lnTo>
                    <a:pt x="464" y="177"/>
                  </a:lnTo>
                  <a:close/>
                  <a:moveTo>
                    <a:pt x="121" y="206"/>
                  </a:moveTo>
                  <a:lnTo>
                    <a:pt x="116" y="211"/>
                  </a:lnTo>
                  <a:lnTo>
                    <a:pt x="111" y="211"/>
                  </a:lnTo>
                  <a:lnTo>
                    <a:pt x="92" y="201"/>
                  </a:lnTo>
                  <a:lnTo>
                    <a:pt x="78" y="182"/>
                  </a:lnTo>
                  <a:lnTo>
                    <a:pt x="63" y="163"/>
                  </a:lnTo>
                  <a:lnTo>
                    <a:pt x="44" y="148"/>
                  </a:lnTo>
                  <a:lnTo>
                    <a:pt x="44" y="148"/>
                  </a:lnTo>
                  <a:lnTo>
                    <a:pt x="39" y="144"/>
                  </a:lnTo>
                  <a:lnTo>
                    <a:pt x="39" y="139"/>
                  </a:lnTo>
                  <a:lnTo>
                    <a:pt x="39" y="129"/>
                  </a:lnTo>
                  <a:lnTo>
                    <a:pt x="34" y="120"/>
                  </a:lnTo>
                  <a:lnTo>
                    <a:pt x="39" y="115"/>
                  </a:lnTo>
                  <a:lnTo>
                    <a:pt x="44" y="105"/>
                  </a:lnTo>
                  <a:lnTo>
                    <a:pt x="49" y="96"/>
                  </a:lnTo>
                  <a:lnTo>
                    <a:pt x="58" y="86"/>
                  </a:lnTo>
                  <a:lnTo>
                    <a:pt x="63" y="86"/>
                  </a:lnTo>
                  <a:lnTo>
                    <a:pt x="63" y="81"/>
                  </a:lnTo>
                  <a:lnTo>
                    <a:pt x="68" y="81"/>
                  </a:lnTo>
                  <a:lnTo>
                    <a:pt x="68" y="86"/>
                  </a:lnTo>
                  <a:lnTo>
                    <a:pt x="73" y="86"/>
                  </a:lnTo>
                  <a:lnTo>
                    <a:pt x="73" y="81"/>
                  </a:lnTo>
                  <a:lnTo>
                    <a:pt x="78" y="86"/>
                  </a:lnTo>
                  <a:lnTo>
                    <a:pt x="82" y="86"/>
                  </a:lnTo>
                  <a:lnTo>
                    <a:pt x="92" y="100"/>
                  </a:lnTo>
                  <a:lnTo>
                    <a:pt x="92" y="105"/>
                  </a:lnTo>
                  <a:lnTo>
                    <a:pt x="92" y="110"/>
                  </a:lnTo>
                  <a:lnTo>
                    <a:pt x="102" y="115"/>
                  </a:lnTo>
                  <a:lnTo>
                    <a:pt x="107" y="120"/>
                  </a:lnTo>
                  <a:lnTo>
                    <a:pt x="107" y="120"/>
                  </a:lnTo>
                  <a:lnTo>
                    <a:pt x="107" y="120"/>
                  </a:lnTo>
                  <a:lnTo>
                    <a:pt x="107" y="124"/>
                  </a:lnTo>
                  <a:lnTo>
                    <a:pt x="107" y="129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7" y="139"/>
                  </a:lnTo>
                  <a:lnTo>
                    <a:pt x="116" y="148"/>
                  </a:lnTo>
                  <a:lnTo>
                    <a:pt x="116" y="148"/>
                  </a:lnTo>
                  <a:lnTo>
                    <a:pt x="116" y="158"/>
                  </a:lnTo>
                  <a:lnTo>
                    <a:pt x="121" y="163"/>
                  </a:lnTo>
                  <a:lnTo>
                    <a:pt x="126" y="177"/>
                  </a:lnTo>
                  <a:lnTo>
                    <a:pt x="131" y="192"/>
                  </a:lnTo>
                  <a:lnTo>
                    <a:pt x="126" y="196"/>
                  </a:lnTo>
                  <a:lnTo>
                    <a:pt x="121" y="206"/>
                  </a:lnTo>
                  <a:lnTo>
                    <a:pt x="121" y="206"/>
                  </a:lnTo>
                  <a:close/>
                  <a:moveTo>
                    <a:pt x="160" y="273"/>
                  </a:moveTo>
                  <a:lnTo>
                    <a:pt x="155" y="273"/>
                  </a:lnTo>
                  <a:lnTo>
                    <a:pt x="145" y="273"/>
                  </a:lnTo>
                  <a:lnTo>
                    <a:pt x="121" y="249"/>
                  </a:lnTo>
                  <a:lnTo>
                    <a:pt x="121" y="244"/>
                  </a:lnTo>
                  <a:lnTo>
                    <a:pt x="126" y="244"/>
                  </a:lnTo>
                  <a:lnTo>
                    <a:pt x="121" y="240"/>
                  </a:lnTo>
                  <a:lnTo>
                    <a:pt x="126" y="240"/>
                  </a:lnTo>
                  <a:lnTo>
                    <a:pt x="126" y="235"/>
                  </a:lnTo>
                  <a:lnTo>
                    <a:pt x="121" y="235"/>
                  </a:lnTo>
                  <a:lnTo>
                    <a:pt x="131" y="230"/>
                  </a:lnTo>
                  <a:lnTo>
                    <a:pt x="136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5" y="225"/>
                  </a:lnTo>
                  <a:lnTo>
                    <a:pt x="160" y="240"/>
                  </a:lnTo>
                  <a:lnTo>
                    <a:pt x="160" y="240"/>
                  </a:lnTo>
                  <a:lnTo>
                    <a:pt x="165" y="244"/>
                  </a:lnTo>
                  <a:lnTo>
                    <a:pt x="160" y="244"/>
                  </a:lnTo>
                  <a:lnTo>
                    <a:pt x="160" y="244"/>
                  </a:lnTo>
                  <a:lnTo>
                    <a:pt x="160" y="249"/>
                  </a:lnTo>
                  <a:lnTo>
                    <a:pt x="169" y="259"/>
                  </a:lnTo>
                  <a:lnTo>
                    <a:pt x="165" y="264"/>
                  </a:lnTo>
                  <a:lnTo>
                    <a:pt x="160" y="273"/>
                  </a:lnTo>
                  <a:close/>
                  <a:moveTo>
                    <a:pt x="314" y="48"/>
                  </a:moveTo>
                  <a:lnTo>
                    <a:pt x="319" y="62"/>
                  </a:lnTo>
                  <a:lnTo>
                    <a:pt x="324" y="72"/>
                  </a:lnTo>
                  <a:lnTo>
                    <a:pt x="324" y="86"/>
                  </a:lnTo>
                  <a:lnTo>
                    <a:pt x="319" y="96"/>
                  </a:lnTo>
                  <a:lnTo>
                    <a:pt x="319" y="115"/>
                  </a:lnTo>
                  <a:lnTo>
                    <a:pt x="314" y="129"/>
                  </a:lnTo>
                  <a:lnTo>
                    <a:pt x="314" y="134"/>
                  </a:lnTo>
                  <a:lnTo>
                    <a:pt x="314" y="134"/>
                  </a:lnTo>
                  <a:lnTo>
                    <a:pt x="310" y="144"/>
                  </a:lnTo>
                  <a:lnTo>
                    <a:pt x="310" y="153"/>
                  </a:lnTo>
                  <a:lnTo>
                    <a:pt x="324" y="168"/>
                  </a:lnTo>
                  <a:lnTo>
                    <a:pt x="324" y="172"/>
                  </a:lnTo>
                  <a:lnTo>
                    <a:pt x="319" y="172"/>
                  </a:lnTo>
                  <a:lnTo>
                    <a:pt x="329" y="187"/>
                  </a:lnTo>
                  <a:lnTo>
                    <a:pt x="339" y="201"/>
                  </a:lnTo>
                  <a:lnTo>
                    <a:pt x="339" y="206"/>
                  </a:lnTo>
                  <a:lnTo>
                    <a:pt x="339" y="211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20"/>
                  </a:lnTo>
                  <a:lnTo>
                    <a:pt x="339" y="225"/>
                  </a:lnTo>
                  <a:lnTo>
                    <a:pt x="348" y="230"/>
                  </a:lnTo>
                  <a:lnTo>
                    <a:pt x="353" y="235"/>
                  </a:lnTo>
                  <a:lnTo>
                    <a:pt x="363" y="244"/>
                  </a:lnTo>
                  <a:lnTo>
                    <a:pt x="372" y="254"/>
                  </a:lnTo>
                  <a:lnTo>
                    <a:pt x="377" y="249"/>
                  </a:lnTo>
                  <a:lnTo>
                    <a:pt x="382" y="254"/>
                  </a:lnTo>
                  <a:lnTo>
                    <a:pt x="382" y="254"/>
                  </a:lnTo>
                  <a:lnTo>
                    <a:pt x="387" y="249"/>
                  </a:lnTo>
                  <a:lnTo>
                    <a:pt x="387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7" y="249"/>
                  </a:lnTo>
                  <a:lnTo>
                    <a:pt x="401" y="244"/>
                  </a:lnTo>
                  <a:lnTo>
                    <a:pt x="406" y="249"/>
                  </a:lnTo>
                  <a:lnTo>
                    <a:pt x="416" y="254"/>
                  </a:lnTo>
                  <a:lnTo>
                    <a:pt x="421" y="249"/>
                  </a:lnTo>
                  <a:lnTo>
                    <a:pt x="421" y="249"/>
                  </a:lnTo>
                  <a:lnTo>
                    <a:pt x="421" y="254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35" y="235"/>
                  </a:lnTo>
                  <a:lnTo>
                    <a:pt x="435" y="235"/>
                  </a:lnTo>
                  <a:lnTo>
                    <a:pt x="435" y="235"/>
                  </a:lnTo>
                  <a:lnTo>
                    <a:pt x="435" y="230"/>
                  </a:lnTo>
                  <a:lnTo>
                    <a:pt x="435" y="225"/>
                  </a:lnTo>
                  <a:lnTo>
                    <a:pt x="440" y="216"/>
                  </a:lnTo>
                  <a:lnTo>
                    <a:pt x="445" y="206"/>
                  </a:lnTo>
                  <a:lnTo>
                    <a:pt x="450" y="211"/>
                  </a:lnTo>
                  <a:lnTo>
                    <a:pt x="455" y="216"/>
                  </a:lnTo>
                  <a:lnTo>
                    <a:pt x="455" y="216"/>
                  </a:lnTo>
                  <a:lnTo>
                    <a:pt x="459" y="220"/>
                  </a:lnTo>
                  <a:lnTo>
                    <a:pt x="455" y="220"/>
                  </a:lnTo>
                  <a:lnTo>
                    <a:pt x="455" y="230"/>
                  </a:lnTo>
                  <a:lnTo>
                    <a:pt x="455" y="244"/>
                  </a:lnTo>
                  <a:lnTo>
                    <a:pt x="455" y="254"/>
                  </a:lnTo>
                  <a:lnTo>
                    <a:pt x="455" y="264"/>
                  </a:lnTo>
                  <a:lnTo>
                    <a:pt x="455" y="268"/>
                  </a:lnTo>
                  <a:lnTo>
                    <a:pt x="455" y="273"/>
                  </a:lnTo>
                  <a:lnTo>
                    <a:pt x="464" y="283"/>
                  </a:lnTo>
                  <a:lnTo>
                    <a:pt x="469" y="292"/>
                  </a:lnTo>
                  <a:lnTo>
                    <a:pt x="474" y="297"/>
                  </a:lnTo>
                  <a:lnTo>
                    <a:pt x="474" y="302"/>
                  </a:lnTo>
                  <a:lnTo>
                    <a:pt x="469" y="307"/>
                  </a:lnTo>
                  <a:lnTo>
                    <a:pt x="469" y="312"/>
                  </a:lnTo>
                  <a:lnTo>
                    <a:pt x="474" y="316"/>
                  </a:lnTo>
                  <a:lnTo>
                    <a:pt x="474" y="321"/>
                  </a:lnTo>
                  <a:lnTo>
                    <a:pt x="474" y="331"/>
                  </a:lnTo>
                  <a:lnTo>
                    <a:pt x="474" y="331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40"/>
                  </a:lnTo>
                  <a:lnTo>
                    <a:pt x="479" y="345"/>
                  </a:lnTo>
                  <a:lnTo>
                    <a:pt x="479" y="350"/>
                  </a:lnTo>
                  <a:lnTo>
                    <a:pt x="479" y="359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9"/>
                  </a:lnTo>
                  <a:lnTo>
                    <a:pt x="469" y="379"/>
                  </a:lnTo>
                  <a:lnTo>
                    <a:pt x="464" y="388"/>
                  </a:lnTo>
                  <a:lnTo>
                    <a:pt x="464" y="393"/>
                  </a:lnTo>
                  <a:lnTo>
                    <a:pt x="459" y="393"/>
                  </a:lnTo>
                  <a:lnTo>
                    <a:pt x="464" y="403"/>
                  </a:lnTo>
                  <a:lnTo>
                    <a:pt x="469" y="412"/>
                  </a:lnTo>
                  <a:lnTo>
                    <a:pt x="469" y="412"/>
                  </a:lnTo>
                  <a:lnTo>
                    <a:pt x="469" y="412"/>
                  </a:lnTo>
                  <a:lnTo>
                    <a:pt x="464" y="422"/>
                  </a:lnTo>
                  <a:lnTo>
                    <a:pt x="464" y="427"/>
                  </a:lnTo>
                  <a:lnTo>
                    <a:pt x="464" y="436"/>
                  </a:lnTo>
                  <a:lnTo>
                    <a:pt x="464" y="446"/>
                  </a:lnTo>
                  <a:lnTo>
                    <a:pt x="469" y="455"/>
                  </a:lnTo>
                  <a:lnTo>
                    <a:pt x="469" y="470"/>
                  </a:lnTo>
                  <a:lnTo>
                    <a:pt x="469" y="475"/>
                  </a:lnTo>
                  <a:lnTo>
                    <a:pt x="469" y="479"/>
                  </a:lnTo>
                  <a:lnTo>
                    <a:pt x="455" y="499"/>
                  </a:lnTo>
                  <a:lnTo>
                    <a:pt x="435" y="508"/>
                  </a:lnTo>
                  <a:lnTo>
                    <a:pt x="430" y="513"/>
                  </a:lnTo>
                  <a:lnTo>
                    <a:pt x="426" y="518"/>
                  </a:lnTo>
                  <a:lnTo>
                    <a:pt x="421" y="518"/>
                  </a:lnTo>
                  <a:lnTo>
                    <a:pt x="416" y="518"/>
                  </a:lnTo>
                  <a:lnTo>
                    <a:pt x="406" y="523"/>
                  </a:lnTo>
                  <a:lnTo>
                    <a:pt x="392" y="523"/>
                  </a:lnTo>
                  <a:lnTo>
                    <a:pt x="387" y="518"/>
                  </a:lnTo>
                  <a:lnTo>
                    <a:pt x="382" y="523"/>
                  </a:lnTo>
                  <a:lnTo>
                    <a:pt x="382" y="523"/>
                  </a:lnTo>
                  <a:lnTo>
                    <a:pt x="377" y="527"/>
                  </a:lnTo>
                  <a:lnTo>
                    <a:pt x="368" y="523"/>
                  </a:lnTo>
                  <a:lnTo>
                    <a:pt x="363" y="523"/>
                  </a:lnTo>
                  <a:lnTo>
                    <a:pt x="353" y="523"/>
                  </a:lnTo>
                  <a:lnTo>
                    <a:pt x="348" y="523"/>
                  </a:lnTo>
                  <a:lnTo>
                    <a:pt x="339" y="532"/>
                  </a:lnTo>
                  <a:lnTo>
                    <a:pt x="334" y="542"/>
                  </a:lnTo>
                  <a:lnTo>
                    <a:pt x="324" y="542"/>
                  </a:lnTo>
                  <a:lnTo>
                    <a:pt x="314" y="547"/>
                  </a:lnTo>
                  <a:lnTo>
                    <a:pt x="305" y="551"/>
                  </a:lnTo>
                  <a:lnTo>
                    <a:pt x="300" y="551"/>
                  </a:lnTo>
                  <a:lnTo>
                    <a:pt x="295" y="547"/>
                  </a:lnTo>
                  <a:lnTo>
                    <a:pt x="290" y="551"/>
                  </a:lnTo>
                  <a:lnTo>
                    <a:pt x="290" y="551"/>
                  </a:lnTo>
                  <a:lnTo>
                    <a:pt x="285" y="551"/>
                  </a:lnTo>
                  <a:lnTo>
                    <a:pt x="281" y="551"/>
                  </a:lnTo>
                  <a:lnTo>
                    <a:pt x="271" y="551"/>
                  </a:lnTo>
                  <a:lnTo>
                    <a:pt x="271" y="551"/>
                  </a:lnTo>
                  <a:lnTo>
                    <a:pt x="271" y="551"/>
                  </a:lnTo>
                  <a:lnTo>
                    <a:pt x="266" y="547"/>
                  </a:lnTo>
                  <a:lnTo>
                    <a:pt x="256" y="547"/>
                  </a:lnTo>
                  <a:lnTo>
                    <a:pt x="252" y="547"/>
                  </a:lnTo>
                  <a:lnTo>
                    <a:pt x="242" y="537"/>
                  </a:lnTo>
                  <a:lnTo>
                    <a:pt x="227" y="532"/>
                  </a:lnTo>
                  <a:lnTo>
                    <a:pt x="223" y="537"/>
                  </a:lnTo>
                  <a:lnTo>
                    <a:pt x="218" y="537"/>
                  </a:lnTo>
                  <a:lnTo>
                    <a:pt x="218" y="537"/>
                  </a:lnTo>
                  <a:lnTo>
                    <a:pt x="198" y="518"/>
                  </a:lnTo>
                  <a:lnTo>
                    <a:pt x="184" y="503"/>
                  </a:lnTo>
                  <a:lnTo>
                    <a:pt x="179" y="508"/>
                  </a:lnTo>
                  <a:lnTo>
                    <a:pt x="160" y="503"/>
                  </a:lnTo>
                  <a:lnTo>
                    <a:pt x="140" y="494"/>
                  </a:lnTo>
                  <a:lnTo>
                    <a:pt x="126" y="479"/>
                  </a:lnTo>
                  <a:lnTo>
                    <a:pt x="111" y="470"/>
                  </a:lnTo>
                  <a:lnTo>
                    <a:pt x="107" y="470"/>
                  </a:lnTo>
                  <a:lnTo>
                    <a:pt x="102" y="470"/>
                  </a:lnTo>
                  <a:lnTo>
                    <a:pt x="97" y="470"/>
                  </a:lnTo>
                  <a:lnTo>
                    <a:pt x="97" y="470"/>
                  </a:lnTo>
                  <a:lnTo>
                    <a:pt x="87" y="465"/>
                  </a:lnTo>
                  <a:lnTo>
                    <a:pt x="73" y="465"/>
                  </a:lnTo>
                  <a:lnTo>
                    <a:pt x="63" y="460"/>
                  </a:lnTo>
                  <a:lnTo>
                    <a:pt x="53" y="451"/>
                  </a:lnTo>
                  <a:lnTo>
                    <a:pt x="49" y="451"/>
                  </a:lnTo>
                  <a:lnTo>
                    <a:pt x="44" y="451"/>
                  </a:lnTo>
                  <a:lnTo>
                    <a:pt x="20" y="427"/>
                  </a:lnTo>
                  <a:lnTo>
                    <a:pt x="0" y="398"/>
                  </a:lnTo>
                  <a:lnTo>
                    <a:pt x="5" y="383"/>
                  </a:lnTo>
                  <a:lnTo>
                    <a:pt x="15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24" y="374"/>
                  </a:lnTo>
                  <a:lnTo>
                    <a:pt x="29" y="374"/>
                  </a:lnTo>
                  <a:lnTo>
                    <a:pt x="29" y="374"/>
                  </a:lnTo>
                  <a:lnTo>
                    <a:pt x="44" y="379"/>
                  </a:lnTo>
                  <a:lnTo>
                    <a:pt x="58" y="383"/>
                  </a:lnTo>
                  <a:lnTo>
                    <a:pt x="73" y="393"/>
                  </a:lnTo>
                  <a:lnTo>
                    <a:pt x="82" y="403"/>
                  </a:lnTo>
                  <a:lnTo>
                    <a:pt x="87" y="403"/>
                  </a:lnTo>
                  <a:lnTo>
                    <a:pt x="92" y="398"/>
                  </a:lnTo>
                  <a:lnTo>
                    <a:pt x="97" y="403"/>
                  </a:lnTo>
                  <a:lnTo>
                    <a:pt x="102" y="403"/>
                  </a:lnTo>
                  <a:lnTo>
                    <a:pt x="107" y="407"/>
                  </a:lnTo>
                  <a:lnTo>
                    <a:pt x="111" y="407"/>
                  </a:lnTo>
                  <a:lnTo>
                    <a:pt x="126" y="422"/>
                  </a:lnTo>
                  <a:lnTo>
                    <a:pt x="131" y="436"/>
                  </a:lnTo>
                  <a:lnTo>
                    <a:pt x="136" y="451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40" y="460"/>
                  </a:lnTo>
                  <a:lnTo>
                    <a:pt x="136" y="460"/>
                  </a:lnTo>
                  <a:lnTo>
                    <a:pt x="150" y="470"/>
                  </a:lnTo>
                  <a:lnTo>
                    <a:pt x="150" y="470"/>
                  </a:lnTo>
                  <a:lnTo>
                    <a:pt x="155" y="470"/>
                  </a:lnTo>
                  <a:lnTo>
                    <a:pt x="160" y="475"/>
                  </a:lnTo>
                  <a:lnTo>
                    <a:pt x="160" y="475"/>
                  </a:lnTo>
                  <a:lnTo>
                    <a:pt x="165" y="475"/>
                  </a:lnTo>
                  <a:lnTo>
                    <a:pt x="179" y="470"/>
                  </a:lnTo>
                  <a:lnTo>
                    <a:pt x="189" y="460"/>
                  </a:lnTo>
                  <a:lnTo>
                    <a:pt x="189" y="460"/>
                  </a:lnTo>
                  <a:lnTo>
                    <a:pt x="189" y="460"/>
                  </a:lnTo>
                  <a:lnTo>
                    <a:pt x="189" y="451"/>
                  </a:lnTo>
                  <a:lnTo>
                    <a:pt x="189" y="446"/>
                  </a:lnTo>
                  <a:lnTo>
                    <a:pt x="198" y="436"/>
                  </a:lnTo>
                  <a:lnTo>
                    <a:pt x="198" y="427"/>
                  </a:lnTo>
                  <a:lnTo>
                    <a:pt x="203" y="427"/>
                  </a:lnTo>
                  <a:lnTo>
                    <a:pt x="203" y="422"/>
                  </a:lnTo>
                  <a:lnTo>
                    <a:pt x="203" y="422"/>
                  </a:lnTo>
                  <a:lnTo>
                    <a:pt x="203" y="417"/>
                  </a:lnTo>
                  <a:lnTo>
                    <a:pt x="203" y="412"/>
                  </a:lnTo>
                  <a:lnTo>
                    <a:pt x="218" y="398"/>
                  </a:lnTo>
                  <a:lnTo>
                    <a:pt x="227" y="393"/>
                  </a:lnTo>
                  <a:lnTo>
                    <a:pt x="237" y="388"/>
                  </a:lnTo>
                  <a:lnTo>
                    <a:pt x="242" y="383"/>
                  </a:lnTo>
                  <a:lnTo>
                    <a:pt x="252" y="383"/>
                  </a:lnTo>
                  <a:lnTo>
                    <a:pt x="276" y="407"/>
                  </a:lnTo>
                  <a:lnTo>
                    <a:pt x="305" y="431"/>
                  </a:lnTo>
                  <a:lnTo>
                    <a:pt x="305" y="436"/>
                  </a:lnTo>
                  <a:lnTo>
                    <a:pt x="305" y="441"/>
                  </a:lnTo>
                  <a:lnTo>
                    <a:pt x="305" y="446"/>
                  </a:lnTo>
                  <a:lnTo>
                    <a:pt x="305" y="446"/>
                  </a:lnTo>
                  <a:lnTo>
                    <a:pt x="305" y="446"/>
                  </a:lnTo>
                  <a:lnTo>
                    <a:pt x="314" y="460"/>
                  </a:lnTo>
                  <a:lnTo>
                    <a:pt x="329" y="475"/>
                  </a:lnTo>
                  <a:lnTo>
                    <a:pt x="329" y="470"/>
                  </a:lnTo>
                  <a:lnTo>
                    <a:pt x="329" y="470"/>
                  </a:lnTo>
                  <a:lnTo>
                    <a:pt x="334" y="470"/>
                  </a:lnTo>
                  <a:lnTo>
                    <a:pt x="339" y="465"/>
                  </a:lnTo>
                  <a:lnTo>
                    <a:pt x="339" y="470"/>
                  </a:lnTo>
                  <a:lnTo>
                    <a:pt x="348" y="470"/>
                  </a:lnTo>
                  <a:lnTo>
                    <a:pt x="353" y="470"/>
                  </a:lnTo>
                  <a:lnTo>
                    <a:pt x="368" y="455"/>
                  </a:lnTo>
                  <a:lnTo>
                    <a:pt x="377" y="436"/>
                  </a:lnTo>
                  <a:lnTo>
                    <a:pt x="377" y="422"/>
                  </a:lnTo>
                  <a:lnTo>
                    <a:pt x="382" y="412"/>
                  </a:lnTo>
                  <a:lnTo>
                    <a:pt x="387" y="403"/>
                  </a:lnTo>
                  <a:lnTo>
                    <a:pt x="392" y="393"/>
                  </a:lnTo>
                  <a:lnTo>
                    <a:pt x="397" y="383"/>
                  </a:lnTo>
                  <a:lnTo>
                    <a:pt x="397" y="369"/>
                  </a:lnTo>
                  <a:lnTo>
                    <a:pt x="397" y="364"/>
                  </a:lnTo>
                  <a:lnTo>
                    <a:pt x="397" y="359"/>
                  </a:lnTo>
                  <a:lnTo>
                    <a:pt x="387" y="340"/>
                  </a:lnTo>
                  <a:lnTo>
                    <a:pt x="372" y="326"/>
                  </a:lnTo>
                  <a:lnTo>
                    <a:pt x="358" y="331"/>
                  </a:lnTo>
                  <a:lnTo>
                    <a:pt x="339" y="336"/>
                  </a:lnTo>
                  <a:lnTo>
                    <a:pt x="334" y="336"/>
                  </a:lnTo>
                  <a:lnTo>
                    <a:pt x="324" y="345"/>
                  </a:lnTo>
                  <a:lnTo>
                    <a:pt x="319" y="345"/>
                  </a:lnTo>
                  <a:lnTo>
                    <a:pt x="319" y="350"/>
                  </a:lnTo>
                  <a:lnTo>
                    <a:pt x="305" y="350"/>
                  </a:lnTo>
                  <a:lnTo>
                    <a:pt x="290" y="355"/>
                  </a:lnTo>
                  <a:lnTo>
                    <a:pt x="266" y="355"/>
                  </a:lnTo>
                  <a:lnTo>
                    <a:pt x="247" y="350"/>
                  </a:lnTo>
                  <a:lnTo>
                    <a:pt x="223" y="350"/>
                  </a:lnTo>
                  <a:lnTo>
                    <a:pt x="223" y="350"/>
                  </a:lnTo>
                  <a:lnTo>
                    <a:pt x="223" y="355"/>
                  </a:lnTo>
                  <a:lnTo>
                    <a:pt x="213" y="345"/>
                  </a:lnTo>
                  <a:lnTo>
                    <a:pt x="203" y="355"/>
                  </a:lnTo>
                  <a:lnTo>
                    <a:pt x="198" y="345"/>
                  </a:lnTo>
                  <a:lnTo>
                    <a:pt x="189" y="340"/>
                  </a:lnTo>
                  <a:lnTo>
                    <a:pt x="179" y="321"/>
                  </a:lnTo>
                  <a:lnTo>
                    <a:pt x="169" y="307"/>
                  </a:lnTo>
                  <a:lnTo>
                    <a:pt x="184" y="297"/>
                  </a:lnTo>
                  <a:lnTo>
                    <a:pt x="189" y="288"/>
                  </a:lnTo>
                  <a:lnTo>
                    <a:pt x="208" y="264"/>
                  </a:lnTo>
                  <a:lnTo>
                    <a:pt x="218" y="264"/>
                  </a:lnTo>
                  <a:lnTo>
                    <a:pt x="223" y="264"/>
                  </a:lnTo>
                  <a:lnTo>
                    <a:pt x="232" y="259"/>
                  </a:lnTo>
                  <a:lnTo>
                    <a:pt x="242" y="249"/>
                  </a:lnTo>
                  <a:lnTo>
                    <a:pt x="247" y="249"/>
                  </a:lnTo>
                  <a:lnTo>
                    <a:pt x="256" y="244"/>
                  </a:lnTo>
                  <a:lnTo>
                    <a:pt x="256" y="244"/>
                  </a:lnTo>
                  <a:lnTo>
                    <a:pt x="261" y="244"/>
                  </a:lnTo>
                  <a:lnTo>
                    <a:pt x="266" y="240"/>
                  </a:lnTo>
                  <a:lnTo>
                    <a:pt x="271" y="240"/>
                  </a:lnTo>
                  <a:lnTo>
                    <a:pt x="271" y="240"/>
                  </a:lnTo>
                  <a:lnTo>
                    <a:pt x="276" y="240"/>
                  </a:lnTo>
                  <a:lnTo>
                    <a:pt x="281" y="240"/>
                  </a:lnTo>
                  <a:lnTo>
                    <a:pt x="285" y="240"/>
                  </a:lnTo>
                  <a:lnTo>
                    <a:pt x="285" y="240"/>
                  </a:lnTo>
                  <a:lnTo>
                    <a:pt x="290" y="235"/>
                  </a:lnTo>
                  <a:lnTo>
                    <a:pt x="290" y="240"/>
                  </a:lnTo>
                  <a:lnTo>
                    <a:pt x="295" y="240"/>
                  </a:lnTo>
                  <a:lnTo>
                    <a:pt x="295" y="235"/>
                  </a:lnTo>
                  <a:lnTo>
                    <a:pt x="300" y="235"/>
                  </a:lnTo>
                  <a:lnTo>
                    <a:pt x="300" y="235"/>
                  </a:lnTo>
                  <a:lnTo>
                    <a:pt x="305" y="235"/>
                  </a:lnTo>
                  <a:lnTo>
                    <a:pt x="305" y="235"/>
                  </a:lnTo>
                  <a:lnTo>
                    <a:pt x="319" y="230"/>
                  </a:lnTo>
                  <a:lnTo>
                    <a:pt x="329" y="220"/>
                  </a:lnTo>
                  <a:lnTo>
                    <a:pt x="324" y="211"/>
                  </a:lnTo>
                  <a:lnTo>
                    <a:pt x="314" y="201"/>
                  </a:lnTo>
                  <a:lnTo>
                    <a:pt x="314" y="196"/>
                  </a:lnTo>
                  <a:lnTo>
                    <a:pt x="314" y="187"/>
                  </a:lnTo>
                  <a:lnTo>
                    <a:pt x="310" y="182"/>
                  </a:lnTo>
                  <a:lnTo>
                    <a:pt x="310" y="177"/>
                  </a:lnTo>
                  <a:lnTo>
                    <a:pt x="300" y="168"/>
                  </a:lnTo>
                  <a:lnTo>
                    <a:pt x="300" y="163"/>
                  </a:lnTo>
                  <a:lnTo>
                    <a:pt x="300" y="163"/>
                  </a:lnTo>
                  <a:lnTo>
                    <a:pt x="295" y="158"/>
                  </a:lnTo>
                  <a:lnTo>
                    <a:pt x="295" y="148"/>
                  </a:lnTo>
                  <a:lnTo>
                    <a:pt x="295" y="144"/>
                  </a:lnTo>
                  <a:lnTo>
                    <a:pt x="295" y="139"/>
                  </a:lnTo>
                  <a:lnTo>
                    <a:pt x="295" y="134"/>
                  </a:lnTo>
                  <a:lnTo>
                    <a:pt x="281" y="120"/>
                  </a:lnTo>
                  <a:lnTo>
                    <a:pt x="266" y="96"/>
                  </a:lnTo>
                  <a:lnTo>
                    <a:pt x="266" y="96"/>
                  </a:lnTo>
                  <a:lnTo>
                    <a:pt x="266" y="91"/>
                  </a:lnTo>
                  <a:lnTo>
                    <a:pt x="266" y="86"/>
                  </a:lnTo>
                  <a:lnTo>
                    <a:pt x="271" y="86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1" y="72"/>
                  </a:lnTo>
                  <a:lnTo>
                    <a:pt x="256" y="62"/>
                  </a:lnTo>
                  <a:lnTo>
                    <a:pt x="252" y="43"/>
                  </a:lnTo>
                  <a:lnTo>
                    <a:pt x="247" y="14"/>
                  </a:lnTo>
                  <a:lnTo>
                    <a:pt x="252" y="9"/>
                  </a:lnTo>
                  <a:lnTo>
                    <a:pt x="261" y="0"/>
                  </a:lnTo>
                  <a:lnTo>
                    <a:pt x="266" y="0"/>
                  </a:lnTo>
                  <a:lnTo>
                    <a:pt x="276" y="0"/>
                  </a:lnTo>
                  <a:lnTo>
                    <a:pt x="281" y="5"/>
                  </a:lnTo>
                  <a:lnTo>
                    <a:pt x="285" y="9"/>
                  </a:lnTo>
                  <a:lnTo>
                    <a:pt x="295" y="14"/>
                  </a:lnTo>
                  <a:lnTo>
                    <a:pt x="305" y="24"/>
                  </a:lnTo>
                  <a:lnTo>
                    <a:pt x="310" y="38"/>
                  </a:lnTo>
                  <a:lnTo>
                    <a:pt x="314" y="48"/>
                  </a:lnTo>
                  <a:close/>
                  <a:moveTo>
                    <a:pt x="237" y="230"/>
                  </a:moveTo>
                  <a:lnTo>
                    <a:pt x="237" y="230"/>
                  </a:lnTo>
                  <a:lnTo>
                    <a:pt x="232" y="235"/>
                  </a:lnTo>
                  <a:lnTo>
                    <a:pt x="227" y="235"/>
                  </a:lnTo>
                  <a:lnTo>
                    <a:pt x="227" y="230"/>
                  </a:lnTo>
                  <a:lnTo>
                    <a:pt x="227" y="230"/>
                  </a:lnTo>
                  <a:lnTo>
                    <a:pt x="203" y="211"/>
                  </a:lnTo>
                  <a:lnTo>
                    <a:pt x="189" y="187"/>
                  </a:lnTo>
                  <a:lnTo>
                    <a:pt x="184" y="177"/>
                  </a:lnTo>
                  <a:lnTo>
                    <a:pt x="179" y="172"/>
                  </a:lnTo>
                  <a:lnTo>
                    <a:pt x="179" y="168"/>
                  </a:lnTo>
                  <a:lnTo>
                    <a:pt x="179" y="168"/>
                  </a:lnTo>
                  <a:lnTo>
                    <a:pt x="179" y="163"/>
                  </a:lnTo>
                  <a:lnTo>
                    <a:pt x="179" y="163"/>
                  </a:lnTo>
                  <a:lnTo>
                    <a:pt x="184" y="158"/>
                  </a:lnTo>
                  <a:lnTo>
                    <a:pt x="184" y="153"/>
                  </a:lnTo>
                  <a:lnTo>
                    <a:pt x="165" y="139"/>
                  </a:lnTo>
                  <a:lnTo>
                    <a:pt x="155" y="120"/>
                  </a:lnTo>
                  <a:lnTo>
                    <a:pt x="155" y="120"/>
                  </a:lnTo>
                  <a:lnTo>
                    <a:pt x="155" y="120"/>
                  </a:lnTo>
                  <a:lnTo>
                    <a:pt x="155" y="115"/>
                  </a:lnTo>
                  <a:lnTo>
                    <a:pt x="155" y="115"/>
                  </a:lnTo>
                  <a:lnTo>
                    <a:pt x="155" y="115"/>
                  </a:lnTo>
                  <a:lnTo>
                    <a:pt x="145" y="100"/>
                  </a:lnTo>
                  <a:lnTo>
                    <a:pt x="136" y="91"/>
                  </a:lnTo>
                  <a:lnTo>
                    <a:pt x="136" y="86"/>
                  </a:lnTo>
                  <a:lnTo>
                    <a:pt x="131" y="81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2"/>
                  </a:lnTo>
                  <a:lnTo>
                    <a:pt x="121" y="67"/>
                  </a:lnTo>
                  <a:lnTo>
                    <a:pt x="121" y="62"/>
                  </a:lnTo>
                  <a:lnTo>
                    <a:pt x="121" y="62"/>
                  </a:lnTo>
                  <a:lnTo>
                    <a:pt x="121" y="57"/>
                  </a:lnTo>
                  <a:lnTo>
                    <a:pt x="121" y="57"/>
                  </a:lnTo>
                  <a:lnTo>
                    <a:pt x="116" y="52"/>
                  </a:lnTo>
                  <a:lnTo>
                    <a:pt x="116" y="48"/>
                  </a:lnTo>
                  <a:lnTo>
                    <a:pt x="116" y="43"/>
                  </a:lnTo>
                  <a:lnTo>
                    <a:pt x="116" y="33"/>
                  </a:lnTo>
                  <a:lnTo>
                    <a:pt x="121" y="28"/>
                  </a:lnTo>
                  <a:lnTo>
                    <a:pt x="126" y="24"/>
                  </a:lnTo>
                  <a:lnTo>
                    <a:pt x="136" y="24"/>
                  </a:lnTo>
                  <a:lnTo>
                    <a:pt x="140" y="28"/>
                  </a:lnTo>
                  <a:lnTo>
                    <a:pt x="145" y="24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5" y="28"/>
                  </a:lnTo>
                  <a:lnTo>
                    <a:pt x="160" y="28"/>
                  </a:lnTo>
                  <a:lnTo>
                    <a:pt x="169" y="38"/>
                  </a:lnTo>
                  <a:lnTo>
                    <a:pt x="179" y="48"/>
                  </a:lnTo>
                  <a:lnTo>
                    <a:pt x="189" y="62"/>
                  </a:lnTo>
                  <a:lnTo>
                    <a:pt x="198" y="81"/>
                  </a:lnTo>
                  <a:lnTo>
                    <a:pt x="198" y="81"/>
                  </a:lnTo>
                  <a:lnTo>
                    <a:pt x="203" y="96"/>
                  </a:lnTo>
                  <a:lnTo>
                    <a:pt x="213" y="105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15"/>
                  </a:lnTo>
                  <a:lnTo>
                    <a:pt x="213" y="120"/>
                  </a:lnTo>
                  <a:lnTo>
                    <a:pt x="213" y="124"/>
                  </a:lnTo>
                  <a:lnTo>
                    <a:pt x="213" y="124"/>
                  </a:lnTo>
                  <a:lnTo>
                    <a:pt x="213" y="129"/>
                  </a:lnTo>
                  <a:lnTo>
                    <a:pt x="213" y="129"/>
                  </a:lnTo>
                  <a:lnTo>
                    <a:pt x="213" y="134"/>
                  </a:lnTo>
                  <a:lnTo>
                    <a:pt x="213" y="139"/>
                  </a:lnTo>
                  <a:lnTo>
                    <a:pt x="213" y="139"/>
                  </a:lnTo>
                  <a:lnTo>
                    <a:pt x="213" y="144"/>
                  </a:lnTo>
                  <a:lnTo>
                    <a:pt x="213" y="148"/>
                  </a:lnTo>
                  <a:lnTo>
                    <a:pt x="213" y="148"/>
                  </a:lnTo>
                  <a:lnTo>
                    <a:pt x="218" y="148"/>
                  </a:lnTo>
                  <a:lnTo>
                    <a:pt x="223" y="153"/>
                  </a:lnTo>
                  <a:lnTo>
                    <a:pt x="223" y="153"/>
                  </a:lnTo>
                  <a:lnTo>
                    <a:pt x="242" y="168"/>
                  </a:lnTo>
                  <a:lnTo>
                    <a:pt x="242" y="172"/>
                  </a:lnTo>
                  <a:lnTo>
                    <a:pt x="242" y="172"/>
                  </a:lnTo>
                  <a:lnTo>
                    <a:pt x="242" y="177"/>
                  </a:lnTo>
                  <a:lnTo>
                    <a:pt x="247" y="187"/>
                  </a:lnTo>
                  <a:lnTo>
                    <a:pt x="242" y="201"/>
                  </a:lnTo>
                  <a:lnTo>
                    <a:pt x="242" y="216"/>
                  </a:lnTo>
                  <a:lnTo>
                    <a:pt x="242" y="220"/>
                  </a:lnTo>
                  <a:lnTo>
                    <a:pt x="237" y="220"/>
                  </a:lnTo>
                  <a:lnTo>
                    <a:pt x="237" y="225"/>
                  </a:lnTo>
                  <a:lnTo>
                    <a:pt x="237" y="230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7" name="Freeform 83"/>
            <p:cNvSpPr>
              <a:spLocks noEditPoints="1"/>
            </p:cNvSpPr>
            <p:nvPr/>
          </p:nvSpPr>
          <p:spPr bwMode="auto">
            <a:xfrm>
              <a:off x="1258" y="157"/>
              <a:ext cx="275" cy="271"/>
            </a:xfrm>
            <a:custGeom>
              <a:avLst/>
              <a:gdLst/>
              <a:ahLst/>
              <a:cxnLst>
                <a:cxn ang="0">
                  <a:pos x="609" y="254"/>
                </a:cxn>
                <a:cxn ang="0">
                  <a:pos x="682" y="249"/>
                </a:cxn>
                <a:cxn ang="0">
                  <a:pos x="634" y="201"/>
                </a:cxn>
                <a:cxn ang="0">
                  <a:pos x="595" y="182"/>
                </a:cxn>
                <a:cxn ang="0">
                  <a:pos x="305" y="590"/>
                </a:cxn>
                <a:cxn ang="0">
                  <a:pos x="363" y="676"/>
                </a:cxn>
                <a:cxn ang="0">
                  <a:pos x="406" y="652"/>
                </a:cxn>
                <a:cxn ang="0">
                  <a:pos x="382" y="594"/>
                </a:cxn>
                <a:cxn ang="0">
                  <a:pos x="339" y="546"/>
                </a:cxn>
                <a:cxn ang="0">
                  <a:pos x="261" y="508"/>
                </a:cxn>
                <a:cxn ang="0">
                  <a:pos x="295" y="498"/>
                </a:cxn>
                <a:cxn ang="0">
                  <a:pos x="271" y="450"/>
                </a:cxn>
                <a:cxn ang="0">
                  <a:pos x="503" y="374"/>
                </a:cxn>
                <a:cxn ang="0">
                  <a:pos x="440" y="307"/>
                </a:cxn>
                <a:cxn ang="0">
                  <a:pos x="406" y="239"/>
                </a:cxn>
                <a:cxn ang="0">
                  <a:pos x="426" y="220"/>
                </a:cxn>
                <a:cxn ang="0">
                  <a:pos x="460" y="182"/>
                </a:cxn>
                <a:cxn ang="0">
                  <a:pos x="503" y="182"/>
                </a:cxn>
                <a:cxn ang="0">
                  <a:pos x="440" y="143"/>
                </a:cxn>
                <a:cxn ang="0">
                  <a:pos x="392" y="91"/>
                </a:cxn>
                <a:cxn ang="0">
                  <a:pos x="368" y="67"/>
                </a:cxn>
                <a:cxn ang="0">
                  <a:pos x="305" y="52"/>
                </a:cxn>
                <a:cxn ang="0">
                  <a:pos x="232" y="9"/>
                </a:cxn>
                <a:cxn ang="0">
                  <a:pos x="150" y="28"/>
                </a:cxn>
                <a:cxn ang="0">
                  <a:pos x="112" y="86"/>
                </a:cxn>
                <a:cxn ang="0">
                  <a:pos x="44" y="143"/>
                </a:cxn>
                <a:cxn ang="0">
                  <a:pos x="25" y="182"/>
                </a:cxn>
                <a:cxn ang="0">
                  <a:pos x="15" y="287"/>
                </a:cxn>
                <a:cxn ang="0">
                  <a:pos x="5" y="412"/>
                </a:cxn>
                <a:cxn ang="0">
                  <a:pos x="63" y="542"/>
                </a:cxn>
                <a:cxn ang="0">
                  <a:pos x="73" y="455"/>
                </a:cxn>
                <a:cxn ang="0">
                  <a:pos x="54" y="369"/>
                </a:cxn>
                <a:cxn ang="0">
                  <a:pos x="44" y="331"/>
                </a:cxn>
                <a:cxn ang="0">
                  <a:pos x="116" y="316"/>
                </a:cxn>
                <a:cxn ang="0">
                  <a:pos x="189" y="297"/>
                </a:cxn>
                <a:cxn ang="0">
                  <a:pos x="150" y="177"/>
                </a:cxn>
                <a:cxn ang="0">
                  <a:pos x="189" y="124"/>
                </a:cxn>
                <a:cxn ang="0">
                  <a:pos x="310" y="153"/>
                </a:cxn>
                <a:cxn ang="0">
                  <a:pos x="261" y="254"/>
                </a:cxn>
                <a:cxn ang="0">
                  <a:pos x="203" y="369"/>
                </a:cxn>
                <a:cxn ang="0">
                  <a:pos x="319" y="383"/>
                </a:cxn>
                <a:cxn ang="0">
                  <a:pos x="363" y="350"/>
                </a:cxn>
                <a:cxn ang="0">
                  <a:pos x="382" y="326"/>
                </a:cxn>
                <a:cxn ang="0">
                  <a:pos x="445" y="345"/>
                </a:cxn>
                <a:cxn ang="0">
                  <a:pos x="489" y="393"/>
                </a:cxn>
                <a:cxn ang="0">
                  <a:pos x="532" y="465"/>
                </a:cxn>
                <a:cxn ang="0">
                  <a:pos x="614" y="474"/>
                </a:cxn>
                <a:cxn ang="0">
                  <a:pos x="344" y="398"/>
                </a:cxn>
                <a:cxn ang="0">
                  <a:pos x="387" y="494"/>
                </a:cxn>
                <a:cxn ang="0">
                  <a:pos x="421" y="551"/>
                </a:cxn>
                <a:cxn ang="0">
                  <a:pos x="450" y="604"/>
                </a:cxn>
                <a:cxn ang="0">
                  <a:pos x="484" y="642"/>
                </a:cxn>
                <a:cxn ang="0">
                  <a:pos x="518" y="604"/>
                </a:cxn>
                <a:cxn ang="0">
                  <a:pos x="464" y="498"/>
                </a:cxn>
                <a:cxn ang="0">
                  <a:pos x="435" y="479"/>
                </a:cxn>
                <a:cxn ang="0">
                  <a:pos x="416" y="426"/>
                </a:cxn>
                <a:cxn ang="0">
                  <a:pos x="353" y="398"/>
                </a:cxn>
              </a:cxnLst>
              <a:rect l="0" t="0" r="r" b="b"/>
              <a:pathLst>
                <a:path w="687" h="676">
                  <a:moveTo>
                    <a:pt x="542" y="191"/>
                  </a:moveTo>
                  <a:lnTo>
                    <a:pt x="551" y="215"/>
                  </a:lnTo>
                  <a:lnTo>
                    <a:pt x="566" y="235"/>
                  </a:lnTo>
                  <a:lnTo>
                    <a:pt x="566" y="235"/>
                  </a:lnTo>
                  <a:lnTo>
                    <a:pt x="571" y="235"/>
                  </a:lnTo>
                  <a:lnTo>
                    <a:pt x="576" y="235"/>
                  </a:lnTo>
                  <a:lnTo>
                    <a:pt x="590" y="239"/>
                  </a:lnTo>
                  <a:lnTo>
                    <a:pt x="609" y="249"/>
                  </a:lnTo>
                  <a:lnTo>
                    <a:pt x="609" y="254"/>
                  </a:lnTo>
                  <a:lnTo>
                    <a:pt x="614" y="259"/>
                  </a:lnTo>
                  <a:lnTo>
                    <a:pt x="614" y="263"/>
                  </a:lnTo>
                  <a:lnTo>
                    <a:pt x="619" y="268"/>
                  </a:lnTo>
                  <a:lnTo>
                    <a:pt x="624" y="273"/>
                  </a:lnTo>
                  <a:lnTo>
                    <a:pt x="634" y="278"/>
                  </a:lnTo>
                  <a:lnTo>
                    <a:pt x="658" y="273"/>
                  </a:lnTo>
                  <a:lnTo>
                    <a:pt x="682" y="268"/>
                  </a:lnTo>
                  <a:lnTo>
                    <a:pt x="687" y="263"/>
                  </a:lnTo>
                  <a:lnTo>
                    <a:pt x="682" y="249"/>
                  </a:lnTo>
                  <a:lnTo>
                    <a:pt x="677" y="230"/>
                  </a:lnTo>
                  <a:lnTo>
                    <a:pt x="672" y="230"/>
                  </a:lnTo>
                  <a:lnTo>
                    <a:pt x="672" y="230"/>
                  </a:lnTo>
                  <a:lnTo>
                    <a:pt x="667" y="230"/>
                  </a:lnTo>
                  <a:lnTo>
                    <a:pt x="658" y="220"/>
                  </a:lnTo>
                  <a:lnTo>
                    <a:pt x="648" y="206"/>
                  </a:lnTo>
                  <a:lnTo>
                    <a:pt x="643" y="206"/>
                  </a:lnTo>
                  <a:lnTo>
                    <a:pt x="643" y="206"/>
                  </a:lnTo>
                  <a:lnTo>
                    <a:pt x="634" y="201"/>
                  </a:lnTo>
                  <a:lnTo>
                    <a:pt x="619" y="196"/>
                  </a:lnTo>
                  <a:lnTo>
                    <a:pt x="619" y="196"/>
                  </a:lnTo>
                  <a:lnTo>
                    <a:pt x="614" y="196"/>
                  </a:lnTo>
                  <a:lnTo>
                    <a:pt x="609" y="191"/>
                  </a:lnTo>
                  <a:lnTo>
                    <a:pt x="609" y="191"/>
                  </a:lnTo>
                  <a:lnTo>
                    <a:pt x="609" y="191"/>
                  </a:lnTo>
                  <a:lnTo>
                    <a:pt x="600" y="187"/>
                  </a:lnTo>
                  <a:lnTo>
                    <a:pt x="600" y="187"/>
                  </a:lnTo>
                  <a:lnTo>
                    <a:pt x="595" y="182"/>
                  </a:lnTo>
                  <a:lnTo>
                    <a:pt x="590" y="182"/>
                  </a:lnTo>
                  <a:lnTo>
                    <a:pt x="585" y="182"/>
                  </a:lnTo>
                  <a:lnTo>
                    <a:pt x="585" y="177"/>
                  </a:lnTo>
                  <a:lnTo>
                    <a:pt x="542" y="191"/>
                  </a:lnTo>
                  <a:close/>
                  <a:moveTo>
                    <a:pt x="305" y="532"/>
                  </a:moveTo>
                  <a:lnTo>
                    <a:pt x="300" y="537"/>
                  </a:lnTo>
                  <a:lnTo>
                    <a:pt x="290" y="542"/>
                  </a:lnTo>
                  <a:lnTo>
                    <a:pt x="295" y="566"/>
                  </a:lnTo>
                  <a:lnTo>
                    <a:pt x="305" y="590"/>
                  </a:lnTo>
                  <a:lnTo>
                    <a:pt x="315" y="618"/>
                  </a:lnTo>
                  <a:lnTo>
                    <a:pt x="319" y="647"/>
                  </a:lnTo>
                  <a:lnTo>
                    <a:pt x="319" y="652"/>
                  </a:lnTo>
                  <a:lnTo>
                    <a:pt x="324" y="657"/>
                  </a:lnTo>
                  <a:lnTo>
                    <a:pt x="329" y="657"/>
                  </a:lnTo>
                  <a:lnTo>
                    <a:pt x="339" y="666"/>
                  </a:lnTo>
                  <a:lnTo>
                    <a:pt x="348" y="676"/>
                  </a:lnTo>
                  <a:lnTo>
                    <a:pt x="358" y="676"/>
                  </a:lnTo>
                  <a:lnTo>
                    <a:pt x="363" y="676"/>
                  </a:lnTo>
                  <a:lnTo>
                    <a:pt x="382" y="676"/>
                  </a:lnTo>
                  <a:lnTo>
                    <a:pt x="397" y="671"/>
                  </a:lnTo>
                  <a:lnTo>
                    <a:pt x="402" y="666"/>
                  </a:lnTo>
                  <a:lnTo>
                    <a:pt x="402" y="666"/>
                  </a:lnTo>
                  <a:lnTo>
                    <a:pt x="406" y="662"/>
                  </a:lnTo>
                  <a:lnTo>
                    <a:pt x="402" y="662"/>
                  </a:lnTo>
                  <a:lnTo>
                    <a:pt x="406" y="657"/>
                  </a:lnTo>
                  <a:lnTo>
                    <a:pt x="411" y="657"/>
                  </a:lnTo>
                  <a:lnTo>
                    <a:pt x="406" y="652"/>
                  </a:lnTo>
                  <a:lnTo>
                    <a:pt x="411" y="647"/>
                  </a:lnTo>
                  <a:lnTo>
                    <a:pt x="402" y="623"/>
                  </a:lnTo>
                  <a:lnTo>
                    <a:pt x="397" y="623"/>
                  </a:lnTo>
                  <a:lnTo>
                    <a:pt x="397" y="618"/>
                  </a:lnTo>
                  <a:lnTo>
                    <a:pt x="392" y="609"/>
                  </a:lnTo>
                  <a:lnTo>
                    <a:pt x="392" y="599"/>
                  </a:lnTo>
                  <a:lnTo>
                    <a:pt x="387" y="599"/>
                  </a:lnTo>
                  <a:lnTo>
                    <a:pt x="387" y="599"/>
                  </a:lnTo>
                  <a:lnTo>
                    <a:pt x="382" y="594"/>
                  </a:lnTo>
                  <a:lnTo>
                    <a:pt x="377" y="594"/>
                  </a:lnTo>
                  <a:lnTo>
                    <a:pt x="377" y="590"/>
                  </a:lnTo>
                  <a:lnTo>
                    <a:pt x="373" y="590"/>
                  </a:lnTo>
                  <a:lnTo>
                    <a:pt x="373" y="590"/>
                  </a:lnTo>
                  <a:lnTo>
                    <a:pt x="368" y="570"/>
                  </a:lnTo>
                  <a:lnTo>
                    <a:pt x="363" y="570"/>
                  </a:lnTo>
                  <a:lnTo>
                    <a:pt x="358" y="566"/>
                  </a:lnTo>
                  <a:lnTo>
                    <a:pt x="348" y="556"/>
                  </a:lnTo>
                  <a:lnTo>
                    <a:pt x="339" y="546"/>
                  </a:lnTo>
                  <a:lnTo>
                    <a:pt x="329" y="532"/>
                  </a:lnTo>
                  <a:lnTo>
                    <a:pt x="315" y="532"/>
                  </a:lnTo>
                  <a:lnTo>
                    <a:pt x="310" y="532"/>
                  </a:lnTo>
                  <a:lnTo>
                    <a:pt x="305" y="532"/>
                  </a:lnTo>
                  <a:close/>
                  <a:moveTo>
                    <a:pt x="261" y="450"/>
                  </a:moveTo>
                  <a:lnTo>
                    <a:pt x="257" y="460"/>
                  </a:lnTo>
                  <a:lnTo>
                    <a:pt x="252" y="465"/>
                  </a:lnTo>
                  <a:lnTo>
                    <a:pt x="261" y="508"/>
                  </a:lnTo>
                  <a:lnTo>
                    <a:pt x="261" y="508"/>
                  </a:lnTo>
                  <a:lnTo>
                    <a:pt x="266" y="508"/>
                  </a:lnTo>
                  <a:lnTo>
                    <a:pt x="271" y="508"/>
                  </a:lnTo>
                  <a:lnTo>
                    <a:pt x="276" y="513"/>
                  </a:lnTo>
                  <a:lnTo>
                    <a:pt x="276" y="513"/>
                  </a:lnTo>
                  <a:lnTo>
                    <a:pt x="281" y="513"/>
                  </a:lnTo>
                  <a:lnTo>
                    <a:pt x="286" y="508"/>
                  </a:lnTo>
                  <a:lnTo>
                    <a:pt x="295" y="508"/>
                  </a:lnTo>
                  <a:lnTo>
                    <a:pt x="295" y="503"/>
                  </a:lnTo>
                  <a:lnTo>
                    <a:pt x="295" y="498"/>
                  </a:lnTo>
                  <a:lnTo>
                    <a:pt x="300" y="498"/>
                  </a:lnTo>
                  <a:lnTo>
                    <a:pt x="295" y="470"/>
                  </a:lnTo>
                  <a:lnTo>
                    <a:pt x="290" y="470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86" y="465"/>
                  </a:lnTo>
                  <a:lnTo>
                    <a:pt x="286" y="465"/>
                  </a:lnTo>
                  <a:lnTo>
                    <a:pt x="281" y="450"/>
                  </a:lnTo>
                  <a:lnTo>
                    <a:pt x="271" y="450"/>
                  </a:lnTo>
                  <a:lnTo>
                    <a:pt x="261" y="450"/>
                  </a:lnTo>
                  <a:close/>
                  <a:moveTo>
                    <a:pt x="590" y="426"/>
                  </a:moveTo>
                  <a:lnTo>
                    <a:pt x="580" y="407"/>
                  </a:lnTo>
                  <a:lnTo>
                    <a:pt x="571" y="398"/>
                  </a:lnTo>
                  <a:lnTo>
                    <a:pt x="556" y="393"/>
                  </a:lnTo>
                  <a:lnTo>
                    <a:pt x="542" y="388"/>
                  </a:lnTo>
                  <a:lnTo>
                    <a:pt x="522" y="383"/>
                  </a:lnTo>
                  <a:lnTo>
                    <a:pt x="508" y="374"/>
                  </a:lnTo>
                  <a:lnTo>
                    <a:pt x="503" y="374"/>
                  </a:lnTo>
                  <a:lnTo>
                    <a:pt x="498" y="374"/>
                  </a:lnTo>
                  <a:lnTo>
                    <a:pt x="484" y="369"/>
                  </a:lnTo>
                  <a:lnTo>
                    <a:pt x="474" y="369"/>
                  </a:lnTo>
                  <a:lnTo>
                    <a:pt x="464" y="345"/>
                  </a:lnTo>
                  <a:lnTo>
                    <a:pt x="464" y="340"/>
                  </a:lnTo>
                  <a:lnTo>
                    <a:pt x="460" y="340"/>
                  </a:lnTo>
                  <a:lnTo>
                    <a:pt x="455" y="326"/>
                  </a:lnTo>
                  <a:lnTo>
                    <a:pt x="440" y="311"/>
                  </a:lnTo>
                  <a:lnTo>
                    <a:pt x="440" y="307"/>
                  </a:lnTo>
                  <a:lnTo>
                    <a:pt x="431" y="297"/>
                  </a:lnTo>
                  <a:lnTo>
                    <a:pt x="426" y="297"/>
                  </a:lnTo>
                  <a:lnTo>
                    <a:pt x="426" y="292"/>
                  </a:lnTo>
                  <a:lnTo>
                    <a:pt x="421" y="292"/>
                  </a:lnTo>
                  <a:lnTo>
                    <a:pt x="421" y="292"/>
                  </a:lnTo>
                  <a:lnTo>
                    <a:pt x="416" y="283"/>
                  </a:lnTo>
                  <a:lnTo>
                    <a:pt x="416" y="273"/>
                  </a:lnTo>
                  <a:lnTo>
                    <a:pt x="411" y="254"/>
                  </a:lnTo>
                  <a:lnTo>
                    <a:pt x="406" y="239"/>
                  </a:lnTo>
                  <a:lnTo>
                    <a:pt x="411" y="235"/>
                  </a:lnTo>
                  <a:lnTo>
                    <a:pt x="411" y="235"/>
                  </a:lnTo>
                  <a:lnTo>
                    <a:pt x="411" y="230"/>
                  </a:lnTo>
                  <a:lnTo>
                    <a:pt x="421" y="230"/>
                  </a:lnTo>
                  <a:lnTo>
                    <a:pt x="421" y="225"/>
                  </a:lnTo>
                  <a:lnTo>
                    <a:pt x="421" y="225"/>
                  </a:lnTo>
                  <a:lnTo>
                    <a:pt x="421" y="225"/>
                  </a:lnTo>
                  <a:lnTo>
                    <a:pt x="426" y="225"/>
                  </a:lnTo>
                  <a:lnTo>
                    <a:pt x="426" y="220"/>
                  </a:lnTo>
                  <a:lnTo>
                    <a:pt x="426" y="220"/>
                  </a:lnTo>
                  <a:lnTo>
                    <a:pt x="426" y="220"/>
                  </a:lnTo>
                  <a:lnTo>
                    <a:pt x="431" y="215"/>
                  </a:lnTo>
                  <a:lnTo>
                    <a:pt x="431" y="206"/>
                  </a:lnTo>
                  <a:lnTo>
                    <a:pt x="431" y="196"/>
                  </a:lnTo>
                  <a:lnTo>
                    <a:pt x="440" y="196"/>
                  </a:lnTo>
                  <a:lnTo>
                    <a:pt x="440" y="191"/>
                  </a:lnTo>
                  <a:lnTo>
                    <a:pt x="440" y="187"/>
                  </a:lnTo>
                  <a:lnTo>
                    <a:pt x="460" y="182"/>
                  </a:lnTo>
                  <a:lnTo>
                    <a:pt x="460" y="182"/>
                  </a:lnTo>
                  <a:lnTo>
                    <a:pt x="464" y="187"/>
                  </a:lnTo>
                  <a:lnTo>
                    <a:pt x="464" y="187"/>
                  </a:lnTo>
                  <a:lnTo>
                    <a:pt x="464" y="187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84" y="191"/>
                  </a:lnTo>
                  <a:lnTo>
                    <a:pt x="503" y="191"/>
                  </a:lnTo>
                  <a:lnTo>
                    <a:pt x="503" y="182"/>
                  </a:lnTo>
                  <a:lnTo>
                    <a:pt x="498" y="172"/>
                  </a:lnTo>
                  <a:lnTo>
                    <a:pt x="493" y="172"/>
                  </a:lnTo>
                  <a:lnTo>
                    <a:pt x="493" y="172"/>
                  </a:lnTo>
                  <a:lnTo>
                    <a:pt x="493" y="172"/>
                  </a:lnTo>
                  <a:lnTo>
                    <a:pt x="479" y="167"/>
                  </a:lnTo>
                  <a:lnTo>
                    <a:pt x="469" y="158"/>
                  </a:lnTo>
                  <a:lnTo>
                    <a:pt x="460" y="153"/>
                  </a:lnTo>
                  <a:lnTo>
                    <a:pt x="445" y="148"/>
                  </a:lnTo>
                  <a:lnTo>
                    <a:pt x="440" y="143"/>
                  </a:lnTo>
                  <a:lnTo>
                    <a:pt x="435" y="143"/>
                  </a:lnTo>
                  <a:lnTo>
                    <a:pt x="431" y="129"/>
                  </a:lnTo>
                  <a:lnTo>
                    <a:pt x="426" y="119"/>
                  </a:lnTo>
                  <a:lnTo>
                    <a:pt x="416" y="105"/>
                  </a:lnTo>
                  <a:lnTo>
                    <a:pt x="411" y="105"/>
                  </a:lnTo>
                  <a:lnTo>
                    <a:pt x="406" y="105"/>
                  </a:lnTo>
                  <a:lnTo>
                    <a:pt x="406" y="105"/>
                  </a:lnTo>
                  <a:lnTo>
                    <a:pt x="402" y="100"/>
                  </a:lnTo>
                  <a:lnTo>
                    <a:pt x="392" y="91"/>
                  </a:lnTo>
                  <a:lnTo>
                    <a:pt x="387" y="86"/>
                  </a:lnTo>
                  <a:lnTo>
                    <a:pt x="382" y="86"/>
                  </a:lnTo>
                  <a:lnTo>
                    <a:pt x="382" y="86"/>
                  </a:lnTo>
                  <a:lnTo>
                    <a:pt x="382" y="86"/>
                  </a:lnTo>
                  <a:lnTo>
                    <a:pt x="377" y="86"/>
                  </a:lnTo>
                  <a:lnTo>
                    <a:pt x="377" y="81"/>
                  </a:lnTo>
                  <a:lnTo>
                    <a:pt x="373" y="81"/>
                  </a:lnTo>
                  <a:lnTo>
                    <a:pt x="373" y="71"/>
                  </a:lnTo>
                  <a:lnTo>
                    <a:pt x="368" y="67"/>
                  </a:lnTo>
                  <a:lnTo>
                    <a:pt x="363" y="62"/>
                  </a:lnTo>
                  <a:lnTo>
                    <a:pt x="353" y="62"/>
                  </a:lnTo>
                  <a:lnTo>
                    <a:pt x="353" y="57"/>
                  </a:lnTo>
                  <a:lnTo>
                    <a:pt x="348" y="57"/>
                  </a:lnTo>
                  <a:lnTo>
                    <a:pt x="329" y="62"/>
                  </a:lnTo>
                  <a:lnTo>
                    <a:pt x="315" y="62"/>
                  </a:lnTo>
                  <a:lnTo>
                    <a:pt x="315" y="62"/>
                  </a:lnTo>
                  <a:lnTo>
                    <a:pt x="310" y="62"/>
                  </a:lnTo>
                  <a:lnTo>
                    <a:pt x="305" y="52"/>
                  </a:lnTo>
                  <a:lnTo>
                    <a:pt x="295" y="43"/>
                  </a:lnTo>
                  <a:lnTo>
                    <a:pt x="295" y="43"/>
                  </a:lnTo>
                  <a:lnTo>
                    <a:pt x="295" y="43"/>
                  </a:lnTo>
                  <a:lnTo>
                    <a:pt x="286" y="43"/>
                  </a:lnTo>
                  <a:lnTo>
                    <a:pt x="276" y="38"/>
                  </a:lnTo>
                  <a:lnTo>
                    <a:pt x="266" y="33"/>
                  </a:lnTo>
                  <a:lnTo>
                    <a:pt x="257" y="28"/>
                  </a:lnTo>
                  <a:lnTo>
                    <a:pt x="247" y="14"/>
                  </a:lnTo>
                  <a:lnTo>
                    <a:pt x="232" y="9"/>
                  </a:lnTo>
                  <a:lnTo>
                    <a:pt x="232" y="4"/>
                  </a:lnTo>
                  <a:lnTo>
                    <a:pt x="228" y="0"/>
                  </a:lnTo>
                  <a:lnTo>
                    <a:pt x="213" y="4"/>
                  </a:lnTo>
                  <a:lnTo>
                    <a:pt x="194" y="4"/>
                  </a:lnTo>
                  <a:lnTo>
                    <a:pt x="179" y="9"/>
                  </a:lnTo>
                  <a:lnTo>
                    <a:pt x="174" y="19"/>
                  </a:lnTo>
                  <a:lnTo>
                    <a:pt x="165" y="24"/>
                  </a:lnTo>
                  <a:lnTo>
                    <a:pt x="155" y="28"/>
                  </a:lnTo>
                  <a:lnTo>
                    <a:pt x="150" y="28"/>
                  </a:lnTo>
                  <a:lnTo>
                    <a:pt x="150" y="33"/>
                  </a:lnTo>
                  <a:lnTo>
                    <a:pt x="141" y="47"/>
                  </a:lnTo>
                  <a:lnTo>
                    <a:pt x="131" y="62"/>
                  </a:lnTo>
                  <a:lnTo>
                    <a:pt x="131" y="62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21" y="67"/>
                  </a:lnTo>
                  <a:lnTo>
                    <a:pt x="116" y="81"/>
                  </a:lnTo>
                  <a:lnTo>
                    <a:pt x="112" y="86"/>
                  </a:lnTo>
                  <a:lnTo>
                    <a:pt x="107" y="95"/>
                  </a:lnTo>
                  <a:lnTo>
                    <a:pt x="107" y="105"/>
                  </a:lnTo>
                  <a:lnTo>
                    <a:pt x="92" y="105"/>
                  </a:lnTo>
                  <a:lnTo>
                    <a:pt x="78" y="110"/>
                  </a:lnTo>
                  <a:lnTo>
                    <a:pt x="68" y="119"/>
                  </a:lnTo>
                  <a:lnTo>
                    <a:pt x="58" y="124"/>
                  </a:lnTo>
                  <a:lnTo>
                    <a:pt x="49" y="129"/>
                  </a:lnTo>
                  <a:lnTo>
                    <a:pt x="44" y="134"/>
                  </a:lnTo>
                  <a:lnTo>
                    <a:pt x="44" y="143"/>
                  </a:lnTo>
                  <a:lnTo>
                    <a:pt x="39" y="143"/>
                  </a:lnTo>
                  <a:lnTo>
                    <a:pt x="34" y="148"/>
                  </a:lnTo>
                  <a:lnTo>
                    <a:pt x="34" y="153"/>
                  </a:lnTo>
                  <a:lnTo>
                    <a:pt x="34" y="158"/>
                  </a:lnTo>
                  <a:lnTo>
                    <a:pt x="29" y="167"/>
                  </a:lnTo>
                  <a:lnTo>
                    <a:pt x="29" y="167"/>
                  </a:lnTo>
                  <a:lnTo>
                    <a:pt x="25" y="167"/>
                  </a:lnTo>
                  <a:lnTo>
                    <a:pt x="29" y="177"/>
                  </a:lnTo>
                  <a:lnTo>
                    <a:pt x="25" y="182"/>
                  </a:lnTo>
                  <a:lnTo>
                    <a:pt x="20" y="191"/>
                  </a:lnTo>
                  <a:lnTo>
                    <a:pt x="25" y="206"/>
                  </a:lnTo>
                  <a:lnTo>
                    <a:pt x="25" y="225"/>
                  </a:lnTo>
                  <a:lnTo>
                    <a:pt x="15" y="225"/>
                  </a:lnTo>
                  <a:lnTo>
                    <a:pt x="10" y="230"/>
                  </a:lnTo>
                  <a:lnTo>
                    <a:pt x="10" y="230"/>
                  </a:lnTo>
                  <a:lnTo>
                    <a:pt x="20" y="259"/>
                  </a:lnTo>
                  <a:lnTo>
                    <a:pt x="25" y="287"/>
                  </a:lnTo>
                  <a:lnTo>
                    <a:pt x="15" y="287"/>
                  </a:lnTo>
                  <a:lnTo>
                    <a:pt x="10" y="311"/>
                  </a:lnTo>
                  <a:lnTo>
                    <a:pt x="10" y="335"/>
                  </a:lnTo>
                  <a:lnTo>
                    <a:pt x="15" y="364"/>
                  </a:lnTo>
                  <a:lnTo>
                    <a:pt x="20" y="383"/>
                  </a:lnTo>
                  <a:lnTo>
                    <a:pt x="15" y="388"/>
                  </a:lnTo>
                  <a:lnTo>
                    <a:pt x="15" y="393"/>
                  </a:lnTo>
                  <a:lnTo>
                    <a:pt x="15" y="398"/>
                  </a:lnTo>
                  <a:lnTo>
                    <a:pt x="10" y="398"/>
                  </a:lnTo>
                  <a:lnTo>
                    <a:pt x="5" y="412"/>
                  </a:lnTo>
                  <a:lnTo>
                    <a:pt x="0" y="426"/>
                  </a:lnTo>
                  <a:lnTo>
                    <a:pt x="0" y="441"/>
                  </a:lnTo>
                  <a:lnTo>
                    <a:pt x="5" y="46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10" y="508"/>
                  </a:lnTo>
                  <a:lnTo>
                    <a:pt x="29" y="546"/>
                  </a:lnTo>
                  <a:lnTo>
                    <a:pt x="49" y="546"/>
                  </a:lnTo>
                  <a:lnTo>
                    <a:pt x="63" y="542"/>
                  </a:lnTo>
                  <a:lnTo>
                    <a:pt x="63" y="542"/>
                  </a:lnTo>
                  <a:lnTo>
                    <a:pt x="68" y="537"/>
                  </a:lnTo>
                  <a:lnTo>
                    <a:pt x="68" y="532"/>
                  </a:lnTo>
                  <a:lnTo>
                    <a:pt x="68" y="527"/>
                  </a:lnTo>
                  <a:lnTo>
                    <a:pt x="73" y="527"/>
                  </a:lnTo>
                  <a:lnTo>
                    <a:pt x="78" y="508"/>
                  </a:lnTo>
                  <a:lnTo>
                    <a:pt x="78" y="489"/>
                  </a:lnTo>
                  <a:lnTo>
                    <a:pt x="73" y="474"/>
                  </a:lnTo>
                  <a:lnTo>
                    <a:pt x="73" y="455"/>
                  </a:lnTo>
                  <a:lnTo>
                    <a:pt x="78" y="450"/>
                  </a:lnTo>
                  <a:lnTo>
                    <a:pt x="83" y="450"/>
                  </a:lnTo>
                  <a:lnTo>
                    <a:pt x="83" y="441"/>
                  </a:lnTo>
                  <a:lnTo>
                    <a:pt x="83" y="431"/>
                  </a:lnTo>
                  <a:lnTo>
                    <a:pt x="83" y="426"/>
                  </a:lnTo>
                  <a:lnTo>
                    <a:pt x="83" y="422"/>
                  </a:lnTo>
                  <a:lnTo>
                    <a:pt x="78" y="393"/>
                  </a:lnTo>
                  <a:lnTo>
                    <a:pt x="63" y="383"/>
                  </a:lnTo>
                  <a:lnTo>
                    <a:pt x="54" y="369"/>
                  </a:lnTo>
                  <a:lnTo>
                    <a:pt x="49" y="369"/>
                  </a:lnTo>
                  <a:lnTo>
                    <a:pt x="49" y="364"/>
                  </a:lnTo>
                  <a:lnTo>
                    <a:pt x="49" y="359"/>
                  </a:lnTo>
                  <a:lnTo>
                    <a:pt x="44" y="364"/>
                  </a:lnTo>
                  <a:lnTo>
                    <a:pt x="39" y="345"/>
                  </a:lnTo>
                  <a:lnTo>
                    <a:pt x="39" y="340"/>
                  </a:lnTo>
                  <a:lnTo>
                    <a:pt x="44" y="340"/>
                  </a:lnTo>
                  <a:lnTo>
                    <a:pt x="44" y="331"/>
                  </a:lnTo>
                  <a:lnTo>
                    <a:pt x="44" y="331"/>
                  </a:lnTo>
                  <a:lnTo>
                    <a:pt x="49" y="326"/>
                  </a:lnTo>
                  <a:lnTo>
                    <a:pt x="63" y="316"/>
                  </a:lnTo>
                  <a:lnTo>
                    <a:pt x="73" y="307"/>
                  </a:lnTo>
                  <a:lnTo>
                    <a:pt x="78" y="307"/>
                  </a:lnTo>
                  <a:lnTo>
                    <a:pt x="78" y="311"/>
                  </a:lnTo>
                  <a:lnTo>
                    <a:pt x="83" y="311"/>
                  </a:lnTo>
                  <a:lnTo>
                    <a:pt x="92" y="316"/>
                  </a:lnTo>
                  <a:lnTo>
                    <a:pt x="107" y="311"/>
                  </a:lnTo>
                  <a:lnTo>
                    <a:pt x="116" y="316"/>
                  </a:lnTo>
                  <a:lnTo>
                    <a:pt x="121" y="316"/>
                  </a:lnTo>
                  <a:lnTo>
                    <a:pt x="126" y="321"/>
                  </a:lnTo>
                  <a:lnTo>
                    <a:pt x="126" y="316"/>
                  </a:lnTo>
                  <a:lnTo>
                    <a:pt x="131" y="316"/>
                  </a:lnTo>
                  <a:lnTo>
                    <a:pt x="141" y="321"/>
                  </a:lnTo>
                  <a:lnTo>
                    <a:pt x="155" y="316"/>
                  </a:lnTo>
                  <a:lnTo>
                    <a:pt x="174" y="307"/>
                  </a:lnTo>
                  <a:lnTo>
                    <a:pt x="184" y="302"/>
                  </a:lnTo>
                  <a:lnTo>
                    <a:pt x="189" y="297"/>
                  </a:lnTo>
                  <a:lnTo>
                    <a:pt x="194" y="292"/>
                  </a:lnTo>
                  <a:lnTo>
                    <a:pt x="184" y="249"/>
                  </a:lnTo>
                  <a:lnTo>
                    <a:pt x="174" y="201"/>
                  </a:lnTo>
                  <a:lnTo>
                    <a:pt x="170" y="201"/>
                  </a:lnTo>
                  <a:lnTo>
                    <a:pt x="165" y="196"/>
                  </a:lnTo>
                  <a:lnTo>
                    <a:pt x="165" y="196"/>
                  </a:lnTo>
                  <a:lnTo>
                    <a:pt x="160" y="196"/>
                  </a:lnTo>
                  <a:lnTo>
                    <a:pt x="160" y="196"/>
                  </a:lnTo>
                  <a:lnTo>
                    <a:pt x="150" y="177"/>
                  </a:lnTo>
                  <a:lnTo>
                    <a:pt x="145" y="158"/>
                  </a:lnTo>
                  <a:lnTo>
                    <a:pt x="145" y="158"/>
                  </a:lnTo>
                  <a:lnTo>
                    <a:pt x="150" y="153"/>
                  </a:lnTo>
                  <a:lnTo>
                    <a:pt x="150" y="148"/>
                  </a:lnTo>
                  <a:lnTo>
                    <a:pt x="155" y="148"/>
                  </a:lnTo>
                  <a:lnTo>
                    <a:pt x="155" y="143"/>
                  </a:lnTo>
                  <a:lnTo>
                    <a:pt x="160" y="134"/>
                  </a:lnTo>
                  <a:lnTo>
                    <a:pt x="165" y="129"/>
                  </a:lnTo>
                  <a:lnTo>
                    <a:pt x="189" y="124"/>
                  </a:lnTo>
                  <a:lnTo>
                    <a:pt x="213" y="124"/>
                  </a:lnTo>
                  <a:lnTo>
                    <a:pt x="228" y="134"/>
                  </a:lnTo>
                  <a:lnTo>
                    <a:pt x="247" y="134"/>
                  </a:lnTo>
                  <a:lnTo>
                    <a:pt x="257" y="134"/>
                  </a:lnTo>
                  <a:lnTo>
                    <a:pt x="266" y="134"/>
                  </a:lnTo>
                  <a:lnTo>
                    <a:pt x="286" y="139"/>
                  </a:lnTo>
                  <a:lnTo>
                    <a:pt x="300" y="143"/>
                  </a:lnTo>
                  <a:lnTo>
                    <a:pt x="305" y="148"/>
                  </a:lnTo>
                  <a:lnTo>
                    <a:pt x="310" y="153"/>
                  </a:lnTo>
                  <a:lnTo>
                    <a:pt x="319" y="172"/>
                  </a:lnTo>
                  <a:lnTo>
                    <a:pt x="329" y="191"/>
                  </a:lnTo>
                  <a:lnTo>
                    <a:pt x="319" y="211"/>
                  </a:lnTo>
                  <a:lnTo>
                    <a:pt x="300" y="225"/>
                  </a:lnTo>
                  <a:lnTo>
                    <a:pt x="295" y="230"/>
                  </a:lnTo>
                  <a:lnTo>
                    <a:pt x="276" y="235"/>
                  </a:lnTo>
                  <a:lnTo>
                    <a:pt x="276" y="239"/>
                  </a:lnTo>
                  <a:lnTo>
                    <a:pt x="276" y="239"/>
                  </a:lnTo>
                  <a:lnTo>
                    <a:pt x="261" y="254"/>
                  </a:lnTo>
                  <a:lnTo>
                    <a:pt x="247" y="263"/>
                  </a:lnTo>
                  <a:lnTo>
                    <a:pt x="232" y="287"/>
                  </a:lnTo>
                  <a:lnTo>
                    <a:pt x="228" y="316"/>
                  </a:lnTo>
                  <a:lnTo>
                    <a:pt x="213" y="340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13" y="355"/>
                  </a:lnTo>
                  <a:lnTo>
                    <a:pt x="199" y="359"/>
                  </a:lnTo>
                  <a:lnTo>
                    <a:pt x="203" y="369"/>
                  </a:lnTo>
                  <a:lnTo>
                    <a:pt x="203" y="383"/>
                  </a:lnTo>
                  <a:lnTo>
                    <a:pt x="218" y="402"/>
                  </a:lnTo>
                  <a:lnTo>
                    <a:pt x="228" y="417"/>
                  </a:lnTo>
                  <a:lnTo>
                    <a:pt x="247" y="412"/>
                  </a:lnTo>
                  <a:lnTo>
                    <a:pt x="261" y="412"/>
                  </a:lnTo>
                  <a:lnTo>
                    <a:pt x="295" y="407"/>
                  </a:lnTo>
                  <a:lnTo>
                    <a:pt x="300" y="398"/>
                  </a:lnTo>
                  <a:lnTo>
                    <a:pt x="305" y="388"/>
                  </a:lnTo>
                  <a:lnTo>
                    <a:pt x="319" y="383"/>
                  </a:lnTo>
                  <a:lnTo>
                    <a:pt x="329" y="378"/>
                  </a:lnTo>
                  <a:lnTo>
                    <a:pt x="339" y="374"/>
                  </a:lnTo>
                  <a:lnTo>
                    <a:pt x="344" y="369"/>
                  </a:lnTo>
                  <a:lnTo>
                    <a:pt x="344" y="364"/>
                  </a:lnTo>
                  <a:lnTo>
                    <a:pt x="353" y="364"/>
                  </a:lnTo>
                  <a:lnTo>
                    <a:pt x="353" y="359"/>
                  </a:lnTo>
                  <a:lnTo>
                    <a:pt x="358" y="355"/>
                  </a:lnTo>
                  <a:lnTo>
                    <a:pt x="358" y="350"/>
                  </a:lnTo>
                  <a:lnTo>
                    <a:pt x="363" y="350"/>
                  </a:lnTo>
                  <a:lnTo>
                    <a:pt x="363" y="345"/>
                  </a:lnTo>
                  <a:lnTo>
                    <a:pt x="373" y="340"/>
                  </a:lnTo>
                  <a:lnTo>
                    <a:pt x="368" y="340"/>
                  </a:lnTo>
                  <a:lnTo>
                    <a:pt x="373" y="340"/>
                  </a:lnTo>
                  <a:lnTo>
                    <a:pt x="377" y="335"/>
                  </a:lnTo>
                  <a:lnTo>
                    <a:pt x="377" y="331"/>
                  </a:lnTo>
                  <a:lnTo>
                    <a:pt x="377" y="331"/>
                  </a:lnTo>
                  <a:lnTo>
                    <a:pt x="382" y="331"/>
                  </a:lnTo>
                  <a:lnTo>
                    <a:pt x="382" y="326"/>
                  </a:lnTo>
                  <a:lnTo>
                    <a:pt x="382" y="326"/>
                  </a:lnTo>
                  <a:lnTo>
                    <a:pt x="387" y="321"/>
                  </a:lnTo>
                  <a:lnTo>
                    <a:pt x="402" y="311"/>
                  </a:lnTo>
                  <a:lnTo>
                    <a:pt x="416" y="307"/>
                  </a:lnTo>
                  <a:lnTo>
                    <a:pt x="421" y="316"/>
                  </a:lnTo>
                  <a:lnTo>
                    <a:pt x="426" y="331"/>
                  </a:lnTo>
                  <a:lnTo>
                    <a:pt x="435" y="335"/>
                  </a:lnTo>
                  <a:lnTo>
                    <a:pt x="440" y="340"/>
                  </a:lnTo>
                  <a:lnTo>
                    <a:pt x="445" y="345"/>
                  </a:lnTo>
                  <a:lnTo>
                    <a:pt x="450" y="355"/>
                  </a:lnTo>
                  <a:lnTo>
                    <a:pt x="455" y="364"/>
                  </a:lnTo>
                  <a:lnTo>
                    <a:pt x="460" y="369"/>
                  </a:lnTo>
                  <a:lnTo>
                    <a:pt x="460" y="374"/>
                  </a:lnTo>
                  <a:lnTo>
                    <a:pt x="464" y="378"/>
                  </a:lnTo>
                  <a:lnTo>
                    <a:pt x="469" y="383"/>
                  </a:lnTo>
                  <a:lnTo>
                    <a:pt x="479" y="388"/>
                  </a:lnTo>
                  <a:lnTo>
                    <a:pt x="484" y="388"/>
                  </a:lnTo>
                  <a:lnTo>
                    <a:pt x="489" y="393"/>
                  </a:lnTo>
                  <a:lnTo>
                    <a:pt x="498" y="417"/>
                  </a:lnTo>
                  <a:lnTo>
                    <a:pt x="508" y="446"/>
                  </a:lnTo>
                  <a:lnTo>
                    <a:pt x="513" y="446"/>
                  </a:lnTo>
                  <a:lnTo>
                    <a:pt x="518" y="450"/>
                  </a:lnTo>
                  <a:lnTo>
                    <a:pt x="522" y="450"/>
                  </a:lnTo>
                  <a:lnTo>
                    <a:pt x="522" y="450"/>
                  </a:lnTo>
                  <a:lnTo>
                    <a:pt x="527" y="455"/>
                  </a:lnTo>
                  <a:lnTo>
                    <a:pt x="527" y="455"/>
                  </a:lnTo>
                  <a:lnTo>
                    <a:pt x="532" y="465"/>
                  </a:lnTo>
                  <a:lnTo>
                    <a:pt x="537" y="479"/>
                  </a:lnTo>
                  <a:lnTo>
                    <a:pt x="561" y="498"/>
                  </a:lnTo>
                  <a:lnTo>
                    <a:pt x="585" y="513"/>
                  </a:lnTo>
                  <a:lnTo>
                    <a:pt x="600" y="513"/>
                  </a:lnTo>
                  <a:lnTo>
                    <a:pt x="609" y="513"/>
                  </a:lnTo>
                  <a:lnTo>
                    <a:pt x="614" y="503"/>
                  </a:lnTo>
                  <a:lnTo>
                    <a:pt x="619" y="494"/>
                  </a:lnTo>
                  <a:lnTo>
                    <a:pt x="619" y="484"/>
                  </a:lnTo>
                  <a:lnTo>
                    <a:pt x="614" y="474"/>
                  </a:lnTo>
                  <a:lnTo>
                    <a:pt x="619" y="470"/>
                  </a:lnTo>
                  <a:lnTo>
                    <a:pt x="619" y="465"/>
                  </a:lnTo>
                  <a:lnTo>
                    <a:pt x="614" y="460"/>
                  </a:lnTo>
                  <a:lnTo>
                    <a:pt x="609" y="450"/>
                  </a:lnTo>
                  <a:lnTo>
                    <a:pt x="600" y="431"/>
                  </a:lnTo>
                  <a:lnTo>
                    <a:pt x="590" y="426"/>
                  </a:lnTo>
                  <a:close/>
                  <a:moveTo>
                    <a:pt x="353" y="398"/>
                  </a:moveTo>
                  <a:lnTo>
                    <a:pt x="348" y="398"/>
                  </a:lnTo>
                  <a:lnTo>
                    <a:pt x="344" y="398"/>
                  </a:lnTo>
                  <a:lnTo>
                    <a:pt x="344" y="402"/>
                  </a:lnTo>
                  <a:lnTo>
                    <a:pt x="344" y="407"/>
                  </a:lnTo>
                  <a:lnTo>
                    <a:pt x="344" y="407"/>
                  </a:lnTo>
                  <a:lnTo>
                    <a:pt x="353" y="441"/>
                  </a:lnTo>
                  <a:lnTo>
                    <a:pt x="368" y="474"/>
                  </a:lnTo>
                  <a:lnTo>
                    <a:pt x="373" y="484"/>
                  </a:lnTo>
                  <a:lnTo>
                    <a:pt x="382" y="489"/>
                  </a:lnTo>
                  <a:lnTo>
                    <a:pt x="382" y="494"/>
                  </a:lnTo>
                  <a:lnTo>
                    <a:pt x="387" y="494"/>
                  </a:lnTo>
                  <a:lnTo>
                    <a:pt x="387" y="494"/>
                  </a:lnTo>
                  <a:lnTo>
                    <a:pt x="387" y="498"/>
                  </a:lnTo>
                  <a:lnTo>
                    <a:pt x="392" y="498"/>
                  </a:lnTo>
                  <a:lnTo>
                    <a:pt x="397" y="498"/>
                  </a:lnTo>
                  <a:lnTo>
                    <a:pt x="406" y="527"/>
                  </a:lnTo>
                  <a:lnTo>
                    <a:pt x="416" y="546"/>
                  </a:lnTo>
                  <a:lnTo>
                    <a:pt x="416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31" y="570"/>
                  </a:lnTo>
                  <a:lnTo>
                    <a:pt x="435" y="590"/>
                  </a:lnTo>
                  <a:lnTo>
                    <a:pt x="440" y="590"/>
                  </a:lnTo>
                  <a:lnTo>
                    <a:pt x="445" y="594"/>
                  </a:lnTo>
                  <a:lnTo>
                    <a:pt x="445" y="604"/>
                  </a:lnTo>
                  <a:lnTo>
                    <a:pt x="450" y="604"/>
                  </a:lnTo>
                  <a:lnTo>
                    <a:pt x="450" y="604"/>
                  </a:lnTo>
                  <a:lnTo>
                    <a:pt x="455" y="614"/>
                  </a:lnTo>
                  <a:lnTo>
                    <a:pt x="460" y="623"/>
                  </a:lnTo>
                  <a:lnTo>
                    <a:pt x="460" y="623"/>
                  </a:lnTo>
                  <a:lnTo>
                    <a:pt x="460" y="623"/>
                  </a:lnTo>
                  <a:lnTo>
                    <a:pt x="464" y="623"/>
                  </a:lnTo>
                  <a:lnTo>
                    <a:pt x="469" y="628"/>
                  </a:lnTo>
                  <a:lnTo>
                    <a:pt x="469" y="633"/>
                  </a:lnTo>
                  <a:lnTo>
                    <a:pt x="479" y="638"/>
                  </a:lnTo>
                  <a:lnTo>
                    <a:pt x="484" y="642"/>
                  </a:lnTo>
                  <a:lnTo>
                    <a:pt x="498" y="638"/>
                  </a:lnTo>
                  <a:lnTo>
                    <a:pt x="508" y="638"/>
                  </a:lnTo>
                  <a:lnTo>
                    <a:pt x="508" y="628"/>
                  </a:lnTo>
                  <a:lnTo>
                    <a:pt x="508" y="618"/>
                  </a:lnTo>
                  <a:lnTo>
                    <a:pt x="513" y="618"/>
                  </a:lnTo>
                  <a:lnTo>
                    <a:pt x="518" y="614"/>
                  </a:lnTo>
                  <a:lnTo>
                    <a:pt x="518" y="614"/>
                  </a:lnTo>
                  <a:lnTo>
                    <a:pt x="518" y="609"/>
                  </a:lnTo>
                  <a:lnTo>
                    <a:pt x="518" y="604"/>
                  </a:lnTo>
                  <a:lnTo>
                    <a:pt x="522" y="604"/>
                  </a:lnTo>
                  <a:lnTo>
                    <a:pt x="518" y="585"/>
                  </a:lnTo>
                  <a:lnTo>
                    <a:pt x="513" y="566"/>
                  </a:lnTo>
                  <a:lnTo>
                    <a:pt x="498" y="546"/>
                  </a:lnTo>
                  <a:lnTo>
                    <a:pt x="484" y="527"/>
                  </a:lnTo>
                  <a:lnTo>
                    <a:pt x="484" y="527"/>
                  </a:lnTo>
                  <a:lnTo>
                    <a:pt x="474" y="513"/>
                  </a:lnTo>
                  <a:lnTo>
                    <a:pt x="464" y="498"/>
                  </a:lnTo>
                  <a:lnTo>
                    <a:pt x="464" y="498"/>
                  </a:lnTo>
                  <a:lnTo>
                    <a:pt x="464" y="494"/>
                  </a:lnTo>
                  <a:lnTo>
                    <a:pt x="460" y="489"/>
                  </a:lnTo>
                  <a:lnTo>
                    <a:pt x="450" y="484"/>
                  </a:lnTo>
                  <a:lnTo>
                    <a:pt x="450" y="484"/>
                  </a:lnTo>
                  <a:lnTo>
                    <a:pt x="450" y="484"/>
                  </a:lnTo>
                  <a:lnTo>
                    <a:pt x="445" y="484"/>
                  </a:lnTo>
                  <a:lnTo>
                    <a:pt x="440" y="479"/>
                  </a:lnTo>
                  <a:lnTo>
                    <a:pt x="440" y="479"/>
                  </a:lnTo>
                  <a:lnTo>
                    <a:pt x="435" y="479"/>
                  </a:lnTo>
                  <a:lnTo>
                    <a:pt x="431" y="474"/>
                  </a:lnTo>
                  <a:lnTo>
                    <a:pt x="426" y="474"/>
                  </a:lnTo>
                  <a:lnTo>
                    <a:pt x="421" y="470"/>
                  </a:lnTo>
                  <a:lnTo>
                    <a:pt x="421" y="470"/>
                  </a:lnTo>
                  <a:lnTo>
                    <a:pt x="426" y="470"/>
                  </a:lnTo>
                  <a:lnTo>
                    <a:pt x="426" y="460"/>
                  </a:lnTo>
                  <a:lnTo>
                    <a:pt x="426" y="455"/>
                  </a:lnTo>
                  <a:lnTo>
                    <a:pt x="416" y="426"/>
                  </a:lnTo>
                  <a:lnTo>
                    <a:pt x="416" y="426"/>
                  </a:lnTo>
                  <a:lnTo>
                    <a:pt x="416" y="426"/>
                  </a:lnTo>
                  <a:lnTo>
                    <a:pt x="411" y="422"/>
                  </a:lnTo>
                  <a:lnTo>
                    <a:pt x="402" y="412"/>
                  </a:lnTo>
                  <a:lnTo>
                    <a:pt x="387" y="407"/>
                  </a:lnTo>
                  <a:lnTo>
                    <a:pt x="368" y="398"/>
                  </a:lnTo>
                  <a:lnTo>
                    <a:pt x="363" y="398"/>
                  </a:lnTo>
                  <a:lnTo>
                    <a:pt x="358" y="402"/>
                  </a:lnTo>
                  <a:lnTo>
                    <a:pt x="358" y="398"/>
                  </a:lnTo>
                  <a:lnTo>
                    <a:pt x="353" y="398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8" name="Freeform 84"/>
            <p:cNvSpPr>
              <a:spLocks noEditPoints="1"/>
            </p:cNvSpPr>
            <p:nvPr/>
          </p:nvSpPr>
          <p:spPr bwMode="auto">
            <a:xfrm>
              <a:off x="1001" y="165"/>
              <a:ext cx="216" cy="213"/>
            </a:xfrm>
            <a:custGeom>
              <a:avLst/>
              <a:gdLst/>
              <a:ahLst/>
              <a:cxnLst>
                <a:cxn ang="0">
                  <a:pos x="58" y="216"/>
                </a:cxn>
                <a:cxn ang="0">
                  <a:pos x="0" y="240"/>
                </a:cxn>
                <a:cxn ang="0">
                  <a:pos x="24" y="187"/>
                </a:cxn>
                <a:cxn ang="0">
                  <a:pos x="53" y="172"/>
                </a:cxn>
                <a:cxn ang="0">
                  <a:pos x="106" y="168"/>
                </a:cxn>
                <a:cxn ang="0">
                  <a:pos x="309" y="508"/>
                </a:cxn>
                <a:cxn ang="0">
                  <a:pos x="251" y="527"/>
                </a:cxn>
                <a:cxn ang="0">
                  <a:pos x="241" y="513"/>
                </a:cxn>
                <a:cxn ang="0">
                  <a:pos x="256" y="470"/>
                </a:cxn>
                <a:cxn ang="0">
                  <a:pos x="280" y="441"/>
                </a:cxn>
                <a:cxn ang="0">
                  <a:pos x="348" y="359"/>
                </a:cxn>
                <a:cxn ang="0">
                  <a:pos x="323" y="398"/>
                </a:cxn>
                <a:cxn ang="0">
                  <a:pos x="319" y="364"/>
                </a:cxn>
                <a:cxn ang="0">
                  <a:pos x="96" y="331"/>
                </a:cxn>
                <a:cxn ang="0">
                  <a:pos x="169" y="302"/>
                </a:cxn>
                <a:cxn ang="0">
                  <a:pos x="203" y="244"/>
                </a:cxn>
                <a:cxn ang="0">
                  <a:pos x="207" y="196"/>
                </a:cxn>
                <a:cxn ang="0">
                  <a:pos x="198" y="187"/>
                </a:cxn>
                <a:cxn ang="0">
                  <a:pos x="183" y="158"/>
                </a:cxn>
                <a:cxn ang="0">
                  <a:pos x="149" y="168"/>
                </a:cxn>
                <a:cxn ang="0">
                  <a:pos x="159" y="139"/>
                </a:cxn>
                <a:cxn ang="0">
                  <a:pos x="198" y="91"/>
                </a:cxn>
                <a:cxn ang="0">
                  <a:pos x="222" y="76"/>
                </a:cxn>
                <a:cxn ang="0">
                  <a:pos x="241" y="52"/>
                </a:cxn>
                <a:cxn ang="0">
                  <a:pos x="285" y="38"/>
                </a:cxn>
                <a:cxn ang="0">
                  <a:pos x="333" y="5"/>
                </a:cxn>
                <a:cxn ang="0">
                  <a:pos x="406" y="28"/>
                </a:cxn>
                <a:cxn ang="0">
                  <a:pos x="435" y="67"/>
                </a:cxn>
                <a:cxn ang="0">
                  <a:pos x="483" y="96"/>
                </a:cxn>
                <a:cxn ang="0">
                  <a:pos x="502" y="124"/>
                </a:cxn>
                <a:cxn ang="0">
                  <a:pos x="512" y="187"/>
                </a:cxn>
                <a:cxn ang="0">
                  <a:pos x="526" y="288"/>
                </a:cxn>
                <a:cxn ang="0">
                  <a:pos x="526" y="407"/>
                </a:cxn>
                <a:cxn ang="0">
                  <a:pos x="488" y="383"/>
                </a:cxn>
                <a:cxn ang="0">
                  <a:pos x="478" y="316"/>
                </a:cxn>
                <a:cxn ang="0">
                  <a:pos x="502" y="268"/>
                </a:cxn>
                <a:cxn ang="0">
                  <a:pos x="473" y="225"/>
                </a:cxn>
                <a:cxn ang="0">
                  <a:pos x="435" y="240"/>
                </a:cxn>
                <a:cxn ang="0">
                  <a:pos x="381" y="220"/>
                </a:cxn>
                <a:cxn ang="0">
                  <a:pos x="406" y="129"/>
                </a:cxn>
                <a:cxn ang="0">
                  <a:pos x="391" y="96"/>
                </a:cxn>
                <a:cxn ang="0">
                  <a:pos x="290" y="115"/>
                </a:cxn>
                <a:cxn ang="0">
                  <a:pos x="314" y="187"/>
                </a:cxn>
                <a:cxn ang="0">
                  <a:pos x="372" y="259"/>
                </a:cxn>
                <a:cxn ang="0">
                  <a:pos x="348" y="321"/>
                </a:cxn>
                <a:cxn ang="0">
                  <a:pos x="270" y="292"/>
                </a:cxn>
                <a:cxn ang="0">
                  <a:pos x="246" y="273"/>
                </a:cxn>
                <a:cxn ang="0">
                  <a:pos x="236" y="259"/>
                </a:cxn>
                <a:cxn ang="0">
                  <a:pos x="193" y="283"/>
                </a:cxn>
                <a:cxn ang="0">
                  <a:pos x="164" y="316"/>
                </a:cxn>
                <a:cxn ang="0">
                  <a:pos x="135" y="369"/>
                </a:cxn>
                <a:cxn ang="0">
                  <a:pos x="67" y="417"/>
                </a:cxn>
                <a:cxn ang="0">
                  <a:pos x="265" y="312"/>
                </a:cxn>
                <a:cxn ang="0">
                  <a:pos x="256" y="383"/>
                </a:cxn>
                <a:cxn ang="0">
                  <a:pos x="232" y="417"/>
                </a:cxn>
                <a:cxn ang="0">
                  <a:pos x="212" y="470"/>
                </a:cxn>
                <a:cxn ang="0">
                  <a:pos x="198" y="494"/>
                </a:cxn>
                <a:cxn ang="0">
                  <a:pos x="164" y="508"/>
                </a:cxn>
                <a:cxn ang="0">
                  <a:pos x="149" y="484"/>
                </a:cxn>
                <a:cxn ang="0">
                  <a:pos x="188" y="398"/>
                </a:cxn>
                <a:cxn ang="0">
                  <a:pos x="203" y="383"/>
                </a:cxn>
                <a:cxn ang="0">
                  <a:pos x="212" y="364"/>
                </a:cxn>
                <a:cxn ang="0">
                  <a:pos x="256" y="316"/>
                </a:cxn>
              </a:cxnLst>
              <a:rect l="0" t="0" r="r" b="b"/>
              <a:pathLst>
                <a:path w="541" h="532">
                  <a:moveTo>
                    <a:pt x="106" y="168"/>
                  </a:moveTo>
                  <a:lnTo>
                    <a:pt x="96" y="187"/>
                  </a:lnTo>
                  <a:lnTo>
                    <a:pt x="87" y="206"/>
                  </a:lnTo>
                  <a:lnTo>
                    <a:pt x="87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67" y="211"/>
                  </a:lnTo>
                  <a:lnTo>
                    <a:pt x="58" y="216"/>
                  </a:lnTo>
                  <a:lnTo>
                    <a:pt x="58" y="225"/>
                  </a:lnTo>
                  <a:lnTo>
                    <a:pt x="53" y="230"/>
                  </a:lnTo>
                  <a:lnTo>
                    <a:pt x="53" y="230"/>
                  </a:lnTo>
                  <a:lnTo>
                    <a:pt x="48" y="235"/>
                  </a:lnTo>
                  <a:lnTo>
                    <a:pt x="43" y="235"/>
                  </a:lnTo>
                  <a:lnTo>
                    <a:pt x="38" y="240"/>
                  </a:lnTo>
                  <a:lnTo>
                    <a:pt x="19" y="240"/>
                  </a:lnTo>
                  <a:lnTo>
                    <a:pt x="0" y="240"/>
                  </a:lnTo>
                  <a:lnTo>
                    <a:pt x="0" y="235"/>
                  </a:lnTo>
                  <a:lnTo>
                    <a:pt x="0" y="220"/>
                  </a:lnTo>
                  <a:lnTo>
                    <a:pt x="4" y="211"/>
                  </a:lnTo>
                  <a:lnTo>
                    <a:pt x="4" y="211"/>
                  </a:lnTo>
                  <a:lnTo>
                    <a:pt x="9" y="206"/>
                  </a:lnTo>
                  <a:lnTo>
                    <a:pt x="9" y="206"/>
                  </a:lnTo>
                  <a:lnTo>
                    <a:pt x="19" y="201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33" y="182"/>
                  </a:lnTo>
                  <a:lnTo>
                    <a:pt x="48" y="177"/>
                  </a:lnTo>
                  <a:lnTo>
                    <a:pt x="48" y="177"/>
                  </a:lnTo>
                  <a:lnTo>
                    <a:pt x="48" y="177"/>
                  </a:lnTo>
                  <a:lnTo>
                    <a:pt x="53" y="177"/>
                  </a:lnTo>
                  <a:lnTo>
                    <a:pt x="53" y="172"/>
                  </a:lnTo>
                  <a:lnTo>
                    <a:pt x="53" y="172"/>
                  </a:lnTo>
                  <a:lnTo>
                    <a:pt x="58" y="172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7" y="163"/>
                  </a:lnTo>
                  <a:lnTo>
                    <a:pt x="67" y="163"/>
                  </a:lnTo>
                  <a:lnTo>
                    <a:pt x="72" y="163"/>
                  </a:lnTo>
                  <a:lnTo>
                    <a:pt x="106" y="168"/>
                  </a:lnTo>
                  <a:close/>
                  <a:moveTo>
                    <a:pt x="309" y="417"/>
                  </a:moveTo>
                  <a:lnTo>
                    <a:pt x="319" y="417"/>
                  </a:lnTo>
                  <a:lnTo>
                    <a:pt x="323" y="422"/>
                  </a:lnTo>
                  <a:lnTo>
                    <a:pt x="319" y="441"/>
                  </a:lnTo>
                  <a:lnTo>
                    <a:pt x="319" y="460"/>
                  </a:lnTo>
                  <a:lnTo>
                    <a:pt x="309" y="484"/>
                  </a:lnTo>
                  <a:lnTo>
                    <a:pt x="309" y="508"/>
                  </a:lnTo>
                  <a:lnTo>
                    <a:pt x="309" y="508"/>
                  </a:lnTo>
                  <a:lnTo>
                    <a:pt x="304" y="513"/>
                  </a:lnTo>
                  <a:lnTo>
                    <a:pt x="304" y="513"/>
                  </a:lnTo>
                  <a:lnTo>
                    <a:pt x="294" y="523"/>
                  </a:lnTo>
                  <a:lnTo>
                    <a:pt x="290" y="532"/>
                  </a:lnTo>
                  <a:lnTo>
                    <a:pt x="285" y="532"/>
                  </a:lnTo>
                  <a:lnTo>
                    <a:pt x="275" y="532"/>
                  </a:lnTo>
                  <a:lnTo>
                    <a:pt x="265" y="532"/>
                  </a:lnTo>
                  <a:lnTo>
                    <a:pt x="251" y="527"/>
                  </a:lnTo>
                  <a:lnTo>
                    <a:pt x="251" y="527"/>
                  </a:lnTo>
                  <a:lnTo>
                    <a:pt x="246" y="527"/>
                  </a:lnTo>
                  <a:lnTo>
                    <a:pt x="246" y="523"/>
                  </a:lnTo>
                  <a:lnTo>
                    <a:pt x="246" y="523"/>
                  </a:lnTo>
                  <a:lnTo>
                    <a:pt x="241" y="523"/>
                  </a:lnTo>
                  <a:lnTo>
                    <a:pt x="241" y="518"/>
                  </a:lnTo>
                  <a:lnTo>
                    <a:pt x="241" y="513"/>
                  </a:lnTo>
                  <a:lnTo>
                    <a:pt x="241" y="513"/>
                  </a:lnTo>
                  <a:lnTo>
                    <a:pt x="241" y="494"/>
                  </a:lnTo>
                  <a:lnTo>
                    <a:pt x="246" y="494"/>
                  </a:lnTo>
                  <a:lnTo>
                    <a:pt x="251" y="489"/>
                  </a:lnTo>
                  <a:lnTo>
                    <a:pt x="251" y="479"/>
                  </a:lnTo>
                  <a:lnTo>
                    <a:pt x="251" y="475"/>
                  </a:lnTo>
                  <a:lnTo>
                    <a:pt x="251" y="475"/>
                  </a:lnTo>
                  <a:lnTo>
                    <a:pt x="251" y="475"/>
                  </a:lnTo>
                  <a:lnTo>
                    <a:pt x="256" y="470"/>
                  </a:lnTo>
                  <a:lnTo>
                    <a:pt x="261" y="470"/>
                  </a:lnTo>
                  <a:lnTo>
                    <a:pt x="261" y="465"/>
                  </a:lnTo>
                  <a:lnTo>
                    <a:pt x="261" y="465"/>
                  </a:lnTo>
                  <a:lnTo>
                    <a:pt x="265" y="465"/>
                  </a:lnTo>
                  <a:lnTo>
                    <a:pt x="265" y="451"/>
                  </a:lnTo>
                  <a:lnTo>
                    <a:pt x="270" y="451"/>
                  </a:lnTo>
                  <a:lnTo>
                    <a:pt x="275" y="446"/>
                  </a:lnTo>
                  <a:lnTo>
                    <a:pt x="280" y="441"/>
                  </a:lnTo>
                  <a:lnTo>
                    <a:pt x="290" y="431"/>
                  </a:lnTo>
                  <a:lnTo>
                    <a:pt x="294" y="417"/>
                  </a:lnTo>
                  <a:lnTo>
                    <a:pt x="304" y="417"/>
                  </a:lnTo>
                  <a:lnTo>
                    <a:pt x="309" y="417"/>
                  </a:lnTo>
                  <a:lnTo>
                    <a:pt x="309" y="417"/>
                  </a:lnTo>
                  <a:close/>
                  <a:moveTo>
                    <a:pt x="343" y="350"/>
                  </a:moveTo>
                  <a:lnTo>
                    <a:pt x="348" y="355"/>
                  </a:lnTo>
                  <a:lnTo>
                    <a:pt x="348" y="359"/>
                  </a:lnTo>
                  <a:lnTo>
                    <a:pt x="343" y="393"/>
                  </a:lnTo>
                  <a:lnTo>
                    <a:pt x="343" y="393"/>
                  </a:lnTo>
                  <a:lnTo>
                    <a:pt x="338" y="393"/>
                  </a:lnTo>
                  <a:lnTo>
                    <a:pt x="338" y="398"/>
                  </a:lnTo>
                  <a:lnTo>
                    <a:pt x="333" y="398"/>
                  </a:lnTo>
                  <a:lnTo>
                    <a:pt x="333" y="398"/>
                  </a:lnTo>
                  <a:lnTo>
                    <a:pt x="333" y="398"/>
                  </a:lnTo>
                  <a:lnTo>
                    <a:pt x="323" y="398"/>
                  </a:lnTo>
                  <a:lnTo>
                    <a:pt x="319" y="393"/>
                  </a:lnTo>
                  <a:lnTo>
                    <a:pt x="319" y="393"/>
                  </a:lnTo>
                  <a:lnTo>
                    <a:pt x="319" y="388"/>
                  </a:lnTo>
                  <a:lnTo>
                    <a:pt x="314" y="388"/>
                  </a:lnTo>
                  <a:lnTo>
                    <a:pt x="314" y="369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23" y="364"/>
                  </a:lnTo>
                  <a:lnTo>
                    <a:pt x="323" y="350"/>
                  </a:lnTo>
                  <a:lnTo>
                    <a:pt x="333" y="350"/>
                  </a:lnTo>
                  <a:lnTo>
                    <a:pt x="343" y="350"/>
                  </a:lnTo>
                  <a:close/>
                  <a:moveTo>
                    <a:pt x="87" y="355"/>
                  </a:moveTo>
                  <a:lnTo>
                    <a:pt x="91" y="340"/>
                  </a:lnTo>
                  <a:lnTo>
                    <a:pt x="96" y="331"/>
                  </a:lnTo>
                  <a:lnTo>
                    <a:pt x="106" y="326"/>
                  </a:lnTo>
                  <a:lnTo>
                    <a:pt x="116" y="321"/>
                  </a:lnTo>
                  <a:lnTo>
                    <a:pt x="130" y="316"/>
                  </a:lnTo>
                  <a:lnTo>
                    <a:pt x="145" y="307"/>
                  </a:lnTo>
                  <a:lnTo>
                    <a:pt x="149" y="307"/>
                  </a:lnTo>
                  <a:lnTo>
                    <a:pt x="154" y="307"/>
                  </a:lnTo>
                  <a:lnTo>
                    <a:pt x="159" y="302"/>
                  </a:lnTo>
                  <a:lnTo>
                    <a:pt x="169" y="302"/>
                  </a:lnTo>
                  <a:lnTo>
                    <a:pt x="174" y="283"/>
                  </a:lnTo>
                  <a:lnTo>
                    <a:pt x="174" y="283"/>
                  </a:lnTo>
                  <a:lnTo>
                    <a:pt x="178" y="283"/>
                  </a:lnTo>
                  <a:lnTo>
                    <a:pt x="183" y="268"/>
                  </a:lnTo>
                  <a:lnTo>
                    <a:pt x="188" y="254"/>
                  </a:lnTo>
                  <a:lnTo>
                    <a:pt x="193" y="249"/>
                  </a:lnTo>
                  <a:lnTo>
                    <a:pt x="198" y="244"/>
                  </a:lnTo>
                  <a:lnTo>
                    <a:pt x="203" y="244"/>
                  </a:lnTo>
                  <a:lnTo>
                    <a:pt x="203" y="240"/>
                  </a:lnTo>
                  <a:lnTo>
                    <a:pt x="203" y="240"/>
                  </a:lnTo>
                  <a:lnTo>
                    <a:pt x="207" y="240"/>
                  </a:lnTo>
                  <a:lnTo>
                    <a:pt x="207" y="230"/>
                  </a:lnTo>
                  <a:lnTo>
                    <a:pt x="207" y="220"/>
                  </a:lnTo>
                  <a:lnTo>
                    <a:pt x="207" y="211"/>
                  </a:lnTo>
                  <a:lnTo>
                    <a:pt x="212" y="196"/>
                  </a:lnTo>
                  <a:lnTo>
                    <a:pt x="207" y="196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203" y="192"/>
                  </a:lnTo>
                  <a:lnTo>
                    <a:pt x="203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2"/>
                  </a:lnTo>
                  <a:lnTo>
                    <a:pt x="193" y="182"/>
                  </a:lnTo>
                  <a:lnTo>
                    <a:pt x="193" y="182"/>
                  </a:lnTo>
                  <a:lnTo>
                    <a:pt x="193" y="172"/>
                  </a:lnTo>
                  <a:lnTo>
                    <a:pt x="188" y="168"/>
                  </a:lnTo>
                  <a:lnTo>
                    <a:pt x="183" y="163"/>
                  </a:lnTo>
                  <a:lnTo>
                    <a:pt x="183" y="163"/>
                  </a:lnTo>
                  <a:lnTo>
                    <a:pt x="183" y="158"/>
                  </a:lnTo>
                  <a:lnTo>
                    <a:pt x="169" y="153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59" y="163"/>
                  </a:lnTo>
                  <a:lnTo>
                    <a:pt x="159" y="163"/>
                  </a:lnTo>
                  <a:lnTo>
                    <a:pt x="149" y="168"/>
                  </a:lnTo>
                  <a:lnTo>
                    <a:pt x="135" y="168"/>
                  </a:lnTo>
                  <a:lnTo>
                    <a:pt x="135" y="158"/>
                  </a:lnTo>
                  <a:lnTo>
                    <a:pt x="135" y="153"/>
                  </a:lnTo>
                  <a:lnTo>
                    <a:pt x="140" y="153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49" y="144"/>
                  </a:lnTo>
                  <a:lnTo>
                    <a:pt x="159" y="139"/>
                  </a:lnTo>
                  <a:lnTo>
                    <a:pt x="169" y="134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83" y="124"/>
                  </a:lnTo>
                  <a:lnTo>
                    <a:pt x="183" y="110"/>
                  </a:lnTo>
                  <a:lnTo>
                    <a:pt x="188" y="105"/>
                  </a:lnTo>
                  <a:lnTo>
                    <a:pt x="193" y="96"/>
                  </a:lnTo>
                  <a:lnTo>
                    <a:pt x="198" y="91"/>
                  </a:lnTo>
                  <a:lnTo>
                    <a:pt x="203" y="96"/>
                  </a:lnTo>
                  <a:lnTo>
                    <a:pt x="203" y="91"/>
                  </a:lnTo>
                  <a:lnTo>
                    <a:pt x="207" y="86"/>
                  </a:lnTo>
                  <a:lnTo>
                    <a:pt x="212" y="81"/>
                  </a:lnTo>
                  <a:lnTo>
                    <a:pt x="217" y="76"/>
                  </a:lnTo>
                  <a:lnTo>
                    <a:pt x="217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7" y="72"/>
                  </a:lnTo>
                  <a:lnTo>
                    <a:pt x="227" y="67"/>
                  </a:lnTo>
                  <a:lnTo>
                    <a:pt x="232" y="62"/>
                  </a:lnTo>
                  <a:lnTo>
                    <a:pt x="236" y="57"/>
                  </a:lnTo>
                  <a:lnTo>
                    <a:pt x="241" y="52"/>
                  </a:lnTo>
                  <a:lnTo>
                    <a:pt x="241" y="52"/>
                  </a:lnTo>
                  <a:lnTo>
                    <a:pt x="246" y="52"/>
                  </a:lnTo>
                  <a:lnTo>
                    <a:pt x="261" y="52"/>
                  </a:lnTo>
                  <a:lnTo>
                    <a:pt x="270" y="52"/>
                  </a:lnTo>
                  <a:lnTo>
                    <a:pt x="270" y="52"/>
                  </a:lnTo>
                  <a:lnTo>
                    <a:pt x="275" y="52"/>
                  </a:lnTo>
                  <a:lnTo>
                    <a:pt x="280" y="48"/>
                  </a:lnTo>
                  <a:lnTo>
                    <a:pt x="285" y="38"/>
                  </a:lnTo>
                  <a:lnTo>
                    <a:pt x="285" y="38"/>
                  </a:lnTo>
                  <a:lnTo>
                    <a:pt x="285" y="38"/>
                  </a:lnTo>
                  <a:lnTo>
                    <a:pt x="294" y="33"/>
                  </a:lnTo>
                  <a:lnTo>
                    <a:pt x="299" y="33"/>
                  </a:lnTo>
                  <a:lnTo>
                    <a:pt x="304" y="28"/>
                  </a:lnTo>
                  <a:lnTo>
                    <a:pt x="314" y="24"/>
                  </a:lnTo>
                  <a:lnTo>
                    <a:pt x="319" y="14"/>
                  </a:lnTo>
                  <a:lnTo>
                    <a:pt x="328" y="5"/>
                  </a:lnTo>
                  <a:lnTo>
                    <a:pt x="333" y="5"/>
                  </a:lnTo>
                  <a:lnTo>
                    <a:pt x="333" y="0"/>
                  </a:lnTo>
                  <a:lnTo>
                    <a:pt x="357" y="5"/>
                  </a:lnTo>
                  <a:lnTo>
                    <a:pt x="377" y="9"/>
                  </a:lnTo>
                  <a:lnTo>
                    <a:pt x="386" y="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6" y="19"/>
                  </a:lnTo>
                  <a:lnTo>
                    <a:pt x="406" y="28"/>
                  </a:lnTo>
                  <a:lnTo>
                    <a:pt x="410" y="38"/>
                  </a:lnTo>
                  <a:lnTo>
                    <a:pt x="410" y="43"/>
                  </a:lnTo>
                  <a:lnTo>
                    <a:pt x="420" y="43"/>
                  </a:lnTo>
                  <a:lnTo>
                    <a:pt x="420" y="43"/>
                  </a:lnTo>
                  <a:lnTo>
                    <a:pt x="420" y="43"/>
                  </a:lnTo>
                  <a:lnTo>
                    <a:pt x="425" y="52"/>
                  </a:lnTo>
                  <a:lnTo>
                    <a:pt x="430" y="57"/>
                  </a:lnTo>
                  <a:lnTo>
                    <a:pt x="435" y="67"/>
                  </a:lnTo>
                  <a:lnTo>
                    <a:pt x="435" y="72"/>
                  </a:lnTo>
                  <a:lnTo>
                    <a:pt x="444" y="72"/>
                  </a:lnTo>
                  <a:lnTo>
                    <a:pt x="459" y="72"/>
                  </a:lnTo>
                  <a:lnTo>
                    <a:pt x="464" y="81"/>
                  </a:lnTo>
                  <a:lnTo>
                    <a:pt x="473" y="81"/>
                  </a:lnTo>
                  <a:lnTo>
                    <a:pt x="483" y="86"/>
                  </a:lnTo>
                  <a:lnTo>
                    <a:pt x="483" y="91"/>
                  </a:lnTo>
                  <a:lnTo>
                    <a:pt x="483" y="96"/>
                  </a:lnTo>
                  <a:lnTo>
                    <a:pt x="488" y="100"/>
                  </a:lnTo>
                  <a:lnTo>
                    <a:pt x="493" y="100"/>
                  </a:lnTo>
                  <a:lnTo>
                    <a:pt x="493" y="100"/>
                  </a:lnTo>
                  <a:lnTo>
                    <a:pt x="493" y="110"/>
                  </a:lnTo>
                  <a:lnTo>
                    <a:pt x="497" y="115"/>
                  </a:lnTo>
                  <a:lnTo>
                    <a:pt x="497" y="115"/>
                  </a:lnTo>
                  <a:lnTo>
                    <a:pt x="502" y="115"/>
                  </a:lnTo>
                  <a:lnTo>
                    <a:pt x="502" y="124"/>
                  </a:lnTo>
                  <a:lnTo>
                    <a:pt x="502" y="129"/>
                  </a:lnTo>
                  <a:lnTo>
                    <a:pt x="507" y="134"/>
                  </a:lnTo>
                  <a:lnTo>
                    <a:pt x="507" y="144"/>
                  </a:lnTo>
                  <a:lnTo>
                    <a:pt x="507" y="158"/>
                  </a:lnTo>
                  <a:lnTo>
                    <a:pt x="512" y="158"/>
                  </a:lnTo>
                  <a:lnTo>
                    <a:pt x="517" y="163"/>
                  </a:lnTo>
                  <a:lnTo>
                    <a:pt x="517" y="163"/>
                  </a:lnTo>
                  <a:lnTo>
                    <a:pt x="512" y="187"/>
                  </a:lnTo>
                  <a:lnTo>
                    <a:pt x="512" y="206"/>
                  </a:lnTo>
                  <a:lnTo>
                    <a:pt x="517" y="206"/>
                  </a:lnTo>
                  <a:lnTo>
                    <a:pt x="522" y="225"/>
                  </a:lnTo>
                  <a:lnTo>
                    <a:pt x="526" y="244"/>
                  </a:lnTo>
                  <a:lnTo>
                    <a:pt x="522" y="264"/>
                  </a:lnTo>
                  <a:lnTo>
                    <a:pt x="522" y="283"/>
                  </a:lnTo>
                  <a:lnTo>
                    <a:pt x="526" y="283"/>
                  </a:lnTo>
                  <a:lnTo>
                    <a:pt x="526" y="288"/>
                  </a:lnTo>
                  <a:lnTo>
                    <a:pt x="526" y="292"/>
                  </a:lnTo>
                  <a:lnTo>
                    <a:pt x="531" y="292"/>
                  </a:lnTo>
                  <a:lnTo>
                    <a:pt x="536" y="312"/>
                  </a:lnTo>
                  <a:lnTo>
                    <a:pt x="536" y="340"/>
                  </a:lnTo>
                  <a:lnTo>
                    <a:pt x="541" y="340"/>
                  </a:lnTo>
                  <a:lnTo>
                    <a:pt x="541" y="340"/>
                  </a:lnTo>
                  <a:lnTo>
                    <a:pt x="536" y="379"/>
                  </a:lnTo>
                  <a:lnTo>
                    <a:pt x="526" y="407"/>
                  </a:lnTo>
                  <a:lnTo>
                    <a:pt x="512" y="407"/>
                  </a:lnTo>
                  <a:lnTo>
                    <a:pt x="497" y="407"/>
                  </a:lnTo>
                  <a:lnTo>
                    <a:pt x="497" y="407"/>
                  </a:lnTo>
                  <a:lnTo>
                    <a:pt x="497" y="403"/>
                  </a:lnTo>
                  <a:lnTo>
                    <a:pt x="497" y="398"/>
                  </a:lnTo>
                  <a:lnTo>
                    <a:pt x="493" y="398"/>
                  </a:lnTo>
                  <a:lnTo>
                    <a:pt x="493" y="393"/>
                  </a:lnTo>
                  <a:lnTo>
                    <a:pt x="488" y="383"/>
                  </a:lnTo>
                  <a:lnTo>
                    <a:pt x="483" y="364"/>
                  </a:lnTo>
                  <a:lnTo>
                    <a:pt x="483" y="355"/>
                  </a:lnTo>
                  <a:lnTo>
                    <a:pt x="488" y="340"/>
                  </a:lnTo>
                  <a:lnTo>
                    <a:pt x="483" y="340"/>
                  </a:lnTo>
                  <a:lnTo>
                    <a:pt x="478" y="336"/>
                  </a:lnTo>
                  <a:lnTo>
                    <a:pt x="478" y="331"/>
                  </a:lnTo>
                  <a:lnTo>
                    <a:pt x="478" y="321"/>
                  </a:lnTo>
                  <a:lnTo>
                    <a:pt x="478" y="316"/>
                  </a:lnTo>
                  <a:lnTo>
                    <a:pt x="473" y="316"/>
                  </a:lnTo>
                  <a:lnTo>
                    <a:pt x="478" y="292"/>
                  </a:lnTo>
                  <a:lnTo>
                    <a:pt x="488" y="283"/>
                  </a:lnTo>
                  <a:lnTo>
                    <a:pt x="493" y="273"/>
                  </a:lnTo>
                  <a:lnTo>
                    <a:pt x="497" y="268"/>
                  </a:lnTo>
                  <a:lnTo>
                    <a:pt x="497" y="268"/>
                  </a:lnTo>
                  <a:lnTo>
                    <a:pt x="497" y="264"/>
                  </a:lnTo>
                  <a:lnTo>
                    <a:pt x="502" y="268"/>
                  </a:lnTo>
                  <a:lnTo>
                    <a:pt x="502" y="249"/>
                  </a:lnTo>
                  <a:lnTo>
                    <a:pt x="502" y="249"/>
                  </a:lnTo>
                  <a:lnTo>
                    <a:pt x="497" y="249"/>
                  </a:lnTo>
                  <a:lnTo>
                    <a:pt x="502" y="244"/>
                  </a:lnTo>
                  <a:lnTo>
                    <a:pt x="497" y="240"/>
                  </a:lnTo>
                  <a:lnTo>
                    <a:pt x="497" y="240"/>
                  </a:lnTo>
                  <a:lnTo>
                    <a:pt x="483" y="230"/>
                  </a:lnTo>
                  <a:lnTo>
                    <a:pt x="473" y="225"/>
                  </a:lnTo>
                  <a:lnTo>
                    <a:pt x="473" y="225"/>
                  </a:lnTo>
                  <a:lnTo>
                    <a:pt x="473" y="225"/>
                  </a:lnTo>
                  <a:lnTo>
                    <a:pt x="468" y="230"/>
                  </a:lnTo>
                  <a:lnTo>
                    <a:pt x="464" y="235"/>
                  </a:lnTo>
                  <a:lnTo>
                    <a:pt x="449" y="230"/>
                  </a:lnTo>
                  <a:lnTo>
                    <a:pt x="439" y="235"/>
                  </a:lnTo>
                  <a:lnTo>
                    <a:pt x="439" y="235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25" y="240"/>
                  </a:lnTo>
                  <a:lnTo>
                    <a:pt x="410" y="240"/>
                  </a:lnTo>
                  <a:lnTo>
                    <a:pt x="396" y="235"/>
                  </a:lnTo>
                  <a:lnTo>
                    <a:pt x="391" y="230"/>
                  </a:lnTo>
                  <a:lnTo>
                    <a:pt x="386" y="225"/>
                  </a:lnTo>
                  <a:lnTo>
                    <a:pt x="381" y="220"/>
                  </a:lnTo>
                  <a:lnTo>
                    <a:pt x="386" y="187"/>
                  </a:lnTo>
                  <a:lnTo>
                    <a:pt x="386" y="153"/>
                  </a:lnTo>
                  <a:lnTo>
                    <a:pt x="391" y="153"/>
                  </a:lnTo>
                  <a:lnTo>
                    <a:pt x="396" y="148"/>
                  </a:lnTo>
                  <a:lnTo>
                    <a:pt x="396" y="144"/>
                  </a:lnTo>
                  <a:lnTo>
                    <a:pt x="401" y="144"/>
                  </a:lnTo>
                  <a:lnTo>
                    <a:pt x="401" y="148"/>
                  </a:lnTo>
                  <a:lnTo>
                    <a:pt x="406" y="129"/>
                  </a:lnTo>
                  <a:lnTo>
                    <a:pt x="410" y="115"/>
                  </a:lnTo>
                  <a:lnTo>
                    <a:pt x="406" y="115"/>
                  </a:lnTo>
                  <a:lnTo>
                    <a:pt x="406" y="115"/>
                  </a:lnTo>
                  <a:lnTo>
                    <a:pt x="406" y="110"/>
                  </a:lnTo>
                  <a:lnTo>
                    <a:pt x="401" y="110"/>
                  </a:lnTo>
                  <a:lnTo>
                    <a:pt x="401" y="105"/>
                  </a:lnTo>
                  <a:lnTo>
                    <a:pt x="396" y="100"/>
                  </a:lnTo>
                  <a:lnTo>
                    <a:pt x="391" y="96"/>
                  </a:lnTo>
                  <a:lnTo>
                    <a:pt x="372" y="96"/>
                  </a:lnTo>
                  <a:lnTo>
                    <a:pt x="357" y="96"/>
                  </a:lnTo>
                  <a:lnTo>
                    <a:pt x="343" y="100"/>
                  </a:lnTo>
                  <a:lnTo>
                    <a:pt x="328" y="105"/>
                  </a:lnTo>
                  <a:lnTo>
                    <a:pt x="323" y="105"/>
                  </a:lnTo>
                  <a:lnTo>
                    <a:pt x="309" y="105"/>
                  </a:lnTo>
                  <a:lnTo>
                    <a:pt x="299" y="110"/>
                  </a:lnTo>
                  <a:lnTo>
                    <a:pt x="290" y="115"/>
                  </a:lnTo>
                  <a:lnTo>
                    <a:pt x="285" y="120"/>
                  </a:lnTo>
                  <a:lnTo>
                    <a:pt x="280" y="120"/>
                  </a:lnTo>
                  <a:lnTo>
                    <a:pt x="275" y="139"/>
                  </a:lnTo>
                  <a:lnTo>
                    <a:pt x="270" y="158"/>
                  </a:lnTo>
                  <a:lnTo>
                    <a:pt x="280" y="168"/>
                  </a:lnTo>
                  <a:lnTo>
                    <a:pt x="294" y="177"/>
                  </a:lnTo>
                  <a:lnTo>
                    <a:pt x="294" y="182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23" y="196"/>
                  </a:lnTo>
                  <a:lnTo>
                    <a:pt x="338" y="206"/>
                  </a:lnTo>
                  <a:lnTo>
                    <a:pt x="348" y="220"/>
                  </a:lnTo>
                  <a:lnTo>
                    <a:pt x="357" y="244"/>
                  </a:lnTo>
                  <a:lnTo>
                    <a:pt x="367" y="259"/>
                  </a:lnTo>
                  <a:lnTo>
                    <a:pt x="372" y="259"/>
                  </a:lnTo>
                  <a:lnTo>
                    <a:pt x="372" y="259"/>
                  </a:lnTo>
                  <a:lnTo>
                    <a:pt x="372" y="273"/>
                  </a:lnTo>
                  <a:lnTo>
                    <a:pt x="381" y="273"/>
                  </a:lnTo>
                  <a:lnTo>
                    <a:pt x="377" y="283"/>
                  </a:lnTo>
                  <a:lnTo>
                    <a:pt x="377" y="292"/>
                  </a:lnTo>
                  <a:lnTo>
                    <a:pt x="372" y="307"/>
                  </a:lnTo>
                  <a:lnTo>
                    <a:pt x="367" y="321"/>
                  </a:lnTo>
                  <a:lnTo>
                    <a:pt x="348" y="321"/>
                  </a:lnTo>
                  <a:lnTo>
                    <a:pt x="338" y="321"/>
                  </a:lnTo>
                  <a:lnTo>
                    <a:pt x="309" y="316"/>
                  </a:lnTo>
                  <a:lnTo>
                    <a:pt x="304" y="312"/>
                  </a:lnTo>
                  <a:lnTo>
                    <a:pt x="299" y="307"/>
                  </a:lnTo>
                  <a:lnTo>
                    <a:pt x="290" y="302"/>
                  </a:lnTo>
                  <a:lnTo>
                    <a:pt x="280" y="302"/>
                  </a:lnTo>
                  <a:lnTo>
                    <a:pt x="275" y="297"/>
                  </a:lnTo>
                  <a:lnTo>
                    <a:pt x="270" y="292"/>
                  </a:lnTo>
                  <a:lnTo>
                    <a:pt x="270" y="288"/>
                  </a:lnTo>
                  <a:lnTo>
                    <a:pt x="265" y="288"/>
                  </a:lnTo>
                  <a:lnTo>
                    <a:pt x="261" y="283"/>
                  </a:lnTo>
                  <a:lnTo>
                    <a:pt x="256" y="283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46" y="273"/>
                  </a:lnTo>
                  <a:lnTo>
                    <a:pt x="246" y="273"/>
                  </a:lnTo>
                  <a:lnTo>
                    <a:pt x="246" y="273"/>
                  </a:lnTo>
                  <a:lnTo>
                    <a:pt x="241" y="268"/>
                  </a:lnTo>
                  <a:lnTo>
                    <a:pt x="241" y="264"/>
                  </a:lnTo>
                  <a:lnTo>
                    <a:pt x="241" y="264"/>
                  </a:lnTo>
                  <a:lnTo>
                    <a:pt x="236" y="264"/>
                  </a:lnTo>
                  <a:lnTo>
                    <a:pt x="236" y="264"/>
                  </a:lnTo>
                  <a:lnTo>
                    <a:pt x="236" y="259"/>
                  </a:lnTo>
                  <a:lnTo>
                    <a:pt x="236" y="259"/>
                  </a:lnTo>
                  <a:lnTo>
                    <a:pt x="222" y="254"/>
                  </a:lnTo>
                  <a:lnTo>
                    <a:pt x="212" y="249"/>
                  </a:lnTo>
                  <a:lnTo>
                    <a:pt x="207" y="259"/>
                  </a:lnTo>
                  <a:lnTo>
                    <a:pt x="203" y="268"/>
                  </a:lnTo>
                  <a:lnTo>
                    <a:pt x="198" y="273"/>
                  </a:lnTo>
                  <a:lnTo>
                    <a:pt x="193" y="278"/>
                  </a:lnTo>
                  <a:lnTo>
                    <a:pt x="193" y="283"/>
                  </a:lnTo>
                  <a:lnTo>
                    <a:pt x="188" y="288"/>
                  </a:lnTo>
                  <a:lnTo>
                    <a:pt x="183" y="297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8" y="307"/>
                  </a:lnTo>
                  <a:lnTo>
                    <a:pt x="174" y="312"/>
                  </a:lnTo>
                  <a:lnTo>
                    <a:pt x="169" y="316"/>
                  </a:lnTo>
                  <a:lnTo>
                    <a:pt x="164" y="316"/>
                  </a:lnTo>
                  <a:lnTo>
                    <a:pt x="159" y="321"/>
                  </a:lnTo>
                  <a:lnTo>
                    <a:pt x="154" y="340"/>
                  </a:lnTo>
                  <a:lnTo>
                    <a:pt x="149" y="364"/>
                  </a:lnTo>
                  <a:lnTo>
                    <a:pt x="145" y="364"/>
                  </a:lnTo>
                  <a:lnTo>
                    <a:pt x="140" y="369"/>
                  </a:lnTo>
                  <a:lnTo>
                    <a:pt x="140" y="369"/>
                  </a:lnTo>
                  <a:lnTo>
                    <a:pt x="135" y="369"/>
                  </a:lnTo>
                  <a:lnTo>
                    <a:pt x="135" y="369"/>
                  </a:lnTo>
                  <a:lnTo>
                    <a:pt x="135" y="369"/>
                  </a:lnTo>
                  <a:lnTo>
                    <a:pt x="130" y="379"/>
                  </a:lnTo>
                  <a:lnTo>
                    <a:pt x="130" y="393"/>
                  </a:lnTo>
                  <a:lnTo>
                    <a:pt x="111" y="407"/>
                  </a:lnTo>
                  <a:lnTo>
                    <a:pt x="96" y="422"/>
                  </a:lnTo>
                  <a:lnTo>
                    <a:pt x="87" y="422"/>
                  </a:lnTo>
                  <a:lnTo>
                    <a:pt x="77" y="422"/>
                  </a:lnTo>
                  <a:lnTo>
                    <a:pt x="67" y="417"/>
                  </a:lnTo>
                  <a:lnTo>
                    <a:pt x="67" y="407"/>
                  </a:lnTo>
                  <a:lnTo>
                    <a:pt x="67" y="403"/>
                  </a:lnTo>
                  <a:lnTo>
                    <a:pt x="67" y="393"/>
                  </a:lnTo>
                  <a:lnTo>
                    <a:pt x="67" y="388"/>
                  </a:lnTo>
                  <a:lnTo>
                    <a:pt x="72" y="374"/>
                  </a:lnTo>
                  <a:lnTo>
                    <a:pt x="77" y="359"/>
                  </a:lnTo>
                  <a:lnTo>
                    <a:pt x="87" y="355"/>
                  </a:lnTo>
                  <a:close/>
                  <a:moveTo>
                    <a:pt x="265" y="312"/>
                  </a:moveTo>
                  <a:lnTo>
                    <a:pt x="270" y="316"/>
                  </a:lnTo>
                  <a:lnTo>
                    <a:pt x="270" y="316"/>
                  </a:lnTo>
                  <a:lnTo>
                    <a:pt x="275" y="321"/>
                  </a:lnTo>
                  <a:lnTo>
                    <a:pt x="275" y="321"/>
                  </a:lnTo>
                  <a:lnTo>
                    <a:pt x="275" y="321"/>
                  </a:lnTo>
                  <a:lnTo>
                    <a:pt x="270" y="350"/>
                  </a:lnTo>
                  <a:lnTo>
                    <a:pt x="261" y="379"/>
                  </a:lnTo>
                  <a:lnTo>
                    <a:pt x="256" y="383"/>
                  </a:lnTo>
                  <a:lnTo>
                    <a:pt x="251" y="388"/>
                  </a:lnTo>
                  <a:lnTo>
                    <a:pt x="251" y="388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1" y="393"/>
                  </a:lnTo>
                  <a:lnTo>
                    <a:pt x="236" y="393"/>
                  </a:lnTo>
                  <a:lnTo>
                    <a:pt x="232" y="417"/>
                  </a:lnTo>
                  <a:lnTo>
                    <a:pt x="227" y="436"/>
                  </a:lnTo>
                  <a:lnTo>
                    <a:pt x="227" y="436"/>
                  </a:lnTo>
                  <a:lnTo>
                    <a:pt x="227" y="441"/>
                  </a:lnTo>
                  <a:lnTo>
                    <a:pt x="222" y="441"/>
                  </a:lnTo>
                  <a:lnTo>
                    <a:pt x="222" y="441"/>
                  </a:lnTo>
                  <a:lnTo>
                    <a:pt x="222" y="441"/>
                  </a:lnTo>
                  <a:lnTo>
                    <a:pt x="217" y="455"/>
                  </a:lnTo>
                  <a:lnTo>
                    <a:pt x="212" y="470"/>
                  </a:lnTo>
                  <a:lnTo>
                    <a:pt x="212" y="470"/>
                  </a:lnTo>
                  <a:lnTo>
                    <a:pt x="207" y="475"/>
                  </a:lnTo>
                  <a:lnTo>
                    <a:pt x="207" y="479"/>
                  </a:lnTo>
                  <a:lnTo>
                    <a:pt x="207" y="479"/>
                  </a:lnTo>
                  <a:lnTo>
                    <a:pt x="203" y="484"/>
                  </a:lnTo>
                  <a:lnTo>
                    <a:pt x="203" y="489"/>
                  </a:lnTo>
                  <a:lnTo>
                    <a:pt x="198" y="494"/>
                  </a:lnTo>
                  <a:lnTo>
                    <a:pt x="198" y="494"/>
                  </a:lnTo>
                  <a:lnTo>
                    <a:pt x="198" y="499"/>
                  </a:lnTo>
                  <a:lnTo>
                    <a:pt x="193" y="499"/>
                  </a:lnTo>
                  <a:lnTo>
                    <a:pt x="193" y="503"/>
                  </a:lnTo>
                  <a:lnTo>
                    <a:pt x="193" y="503"/>
                  </a:lnTo>
                  <a:lnTo>
                    <a:pt x="183" y="508"/>
                  </a:lnTo>
                  <a:lnTo>
                    <a:pt x="178" y="513"/>
                  </a:lnTo>
                  <a:lnTo>
                    <a:pt x="174" y="513"/>
                  </a:lnTo>
                  <a:lnTo>
                    <a:pt x="164" y="508"/>
                  </a:lnTo>
                  <a:lnTo>
                    <a:pt x="164" y="503"/>
                  </a:lnTo>
                  <a:lnTo>
                    <a:pt x="164" y="499"/>
                  </a:lnTo>
                  <a:lnTo>
                    <a:pt x="159" y="499"/>
                  </a:lnTo>
                  <a:lnTo>
                    <a:pt x="154" y="494"/>
                  </a:lnTo>
                  <a:lnTo>
                    <a:pt x="154" y="494"/>
                  </a:lnTo>
                  <a:lnTo>
                    <a:pt x="149" y="494"/>
                  </a:lnTo>
                  <a:lnTo>
                    <a:pt x="154" y="489"/>
                  </a:lnTo>
                  <a:lnTo>
                    <a:pt x="149" y="484"/>
                  </a:lnTo>
                  <a:lnTo>
                    <a:pt x="154" y="470"/>
                  </a:lnTo>
                  <a:lnTo>
                    <a:pt x="154" y="455"/>
                  </a:lnTo>
                  <a:lnTo>
                    <a:pt x="164" y="441"/>
                  </a:lnTo>
                  <a:lnTo>
                    <a:pt x="174" y="427"/>
                  </a:lnTo>
                  <a:lnTo>
                    <a:pt x="174" y="427"/>
                  </a:lnTo>
                  <a:lnTo>
                    <a:pt x="183" y="412"/>
                  </a:lnTo>
                  <a:lnTo>
                    <a:pt x="183" y="398"/>
                  </a:lnTo>
                  <a:lnTo>
                    <a:pt x="188" y="398"/>
                  </a:lnTo>
                  <a:lnTo>
                    <a:pt x="188" y="398"/>
                  </a:lnTo>
                  <a:lnTo>
                    <a:pt x="193" y="393"/>
                  </a:lnTo>
                  <a:lnTo>
                    <a:pt x="193" y="388"/>
                  </a:lnTo>
                  <a:lnTo>
                    <a:pt x="198" y="388"/>
                  </a:lnTo>
                  <a:lnTo>
                    <a:pt x="198" y="388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3"/>
                  </a:lnTo>
                  <a:lnTo>
                    <a:pt x="207" y="383"/>
                  </a:lnTo>
                  <a:lnTo>
                    <a:pt x="212" y="383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7" y="374"/>
                  </a:lnTo>
                  <a:lnTo>
                    <a:pt x="212" y="374"/>
                  </a:lnTo>
                  <a:lnTo>
                    <a:pt x="217" y="369"/>
                  </a:lnTo>
                  <a:lnTo>
                    <a:pt x="212" y="364"/>
                  </a:lnTo>
                  <a:lnTo>
                    <a:pt x="217" y="345"/>
                  </a:lnTo>
                  <a:lnTo>
                    <a:pt x="217" y="345"/>
                  </a:lnTo>
                  <a:lnTo>
                    <a:pt x="222" y="345"/>
                  </a:lnTo>
                  <a:lnTo>
                    <a:pt x="222" y="336"/>
                  </a:lnTo>
                  <a:lnTo>
                    <a:pt x="227" y="331"/>
                  </a:lnTo>
                  <a:lnTo>
                    <a:pt x="241" y="326"/>
                  </a:lnTo>
                  <a:lnTo>
                    <a:pt x="251" y="316"/>
                  </a:lnTo>
                  <a:lnTo>
                    <a:pt x="256" y="316"/>
                  </a:lnTo>
                  <a:lnTo>
                    <a:pt x="261" y="316"/>
                  </a:lnTo>
                  <a:lnTo>
                    <a:pt x="261" y="316"/>
                  </a:lnTo>
                  <a:lnTo>
                    <a:pt x="265" y="31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69" name="Freeform 85"/>
            <p:cNvSpPr>
              <a:spLocks noEditPoints="1"/>
            </p:cNvSpPr>
            <p:nvPr/>
          </p:nvSpPr>
          <p:spPr bwMode="auto">
            <a:xfrm>
              <a:off x="786" y="175"/>
              <a:ext cx="180" cy="203"/>
            </a:xfrm>
            <a:custGeom>
              <a:avLst/>
              <a:gdLst/>
              <a:ahLst/>
              <a:cxnLst>
                <a:cxn ang="0">
                  <a:pos x="406" y="100"/>
                </a:cxn>
                <a:cxn ang="0">
                  <a:pos x="421" y="38"/>
                </a:cxn>
                <a:cxn ang="0">
                  <a:pos x="450" y="86"/>
                </a:cxn>
                <a:cxn ang="0">
                  <a:pos x="445" y="120"/>
                </a:cxn>
                <a:cxn ang="0">
                  <a:pos x="421" y="163"/>
                </a:cxn>
                <a:cxn ang="0">
                  <a:pos x="34" y="139"/>
                </a:cxn>
                <a:cxn ang="0">
                  <a:pos x="48" y="81"/>
                </a:cxn>
                <a:cxn ang="0">
                  <a:pos x="68" y="81"/>
                </a:cxn>
                <a:cxn ang="0">
                  <a:pos x="92" y="120"/>
                </a:cxn>
                <a:cxn ang="0">
                  <a:pos x="106" y="153"/>
                </a:cxn>
                <a:cxn ang="0">
                  <a:pos x="131" y="254"/>
                </a:cxn>
                <a:cxn ang="0">
                  <a:pos x="116" y="211"/>
                </a:cxn>
                <a:cxn ang="0">
                  <a:pos x="145" y="225"/>
                </a:cxn>
                <a:cxn ang="0">
                  <a:pos x="290" y="67"/>
                </a:cxn>
                <a:cxn ang="0">
                  <a:pos x="280" y="144"/>
                </a:cxn>
                <a:cxn ang="0">
                  <a:pos x="309" y="196"/>
                </a:cxn>
                <a:cxn ang="0">
                  <a:pos x="343" y="230"/>
                </a:cxn>
                <a:cxn ang="0">
                  <a:pos x="358" y="225"/>
                </a:cxn>
                <a:cxn ang="0">
                  <a:pos x="387" y="230"/>
                </a:cxn>
                <a:cxn ang="0">
                  <a:pos x="396" y="196"/>
                </a:cxn>
                <a:cxn ang="0">
                  <a:pos x="416" y="220"/>
                </a:cxn>
                <a:cxn ang="0">
                  <a:pos x="430" y="278"/>
                </a:cxn>
                <a:cxn ang="0">
                  <a:pos x="430" y="307"/>
                </a:cxn>
                <a:cxn ang="0">
                  <a:pos x="440" y="335"/>
                </a:cxn>
                <a:cxn ang="0">
                  <a:pos x="430" y="374"/>
                </a:cxn>
                <a:cxn ang="0">
                  <a:pos x="430" y="431"/>
                </a:cxn>
                <a:cxn ang="0">
                  <a:pos x="372" y="475"/>
                </a:cxn>
                <a:cxn ang="0">
                  <a:pos x="329" y="479"/>
                </a:cxn>
                <a:cxn ang="0">
                  <a:pos x="271" y="503"/>
                </a:cxn>
                <a:cxn ang="0">
                  <a:pos x="242" y="503"/>
                </a:cxn>
                <a:cxn ang="0">
                  <a:pos x="184" y="479"/>
                </a:cxn>
                <a:cxn ang="0">
                  <a:pos x="97" y="431"/>
                </a:cxn>
                <a:cxn ang="0">
                  <a:pos x="0" y="369"/>
                </a:cxn>
                <a:cxn ang="0">
                  <a:pos x="44" y="350"/>
                </a:cxn>
                <a:cxn ang="0">
                  <a:pos x="97" y="374"/>
                </a:cxn>
                <a:cxn ang="0">
                  <a:pos x="126" y="427"/>
                </a:cxn>
                <a:cxn ang="0">
                  <a:pos x="174" y="427"/>
                </a:cxn>
                <a:cxn ang="0">
                  <a:pos x="184" y="388"/>
                </a:cxn>
                <a:cxn ang="0">
                  <a:pos x="227" y="355"/>
                </a:cxn>
                <a:cxn ang="0">
                  <a:pos x="290" y="422"/>
                </a:cxn>
                <a:cxn ang="0">
                  <a:pos x="324" y="431"/>
                </a:cxn>
                <a:cxn ang="0">
                  <a:pos x="363" y="335"/>
                </a:cxn>
                <a:cxn ang="0">
                  <a:pos x="295" y="316"/>
                </a:cxn>
                <a:cxn ang="0">
                  <a:pos x="203" y="326"/>
                </a:cxn>
                <a:cxn ang="0">
                  <a:pos x="164" y="273"/>
                </a:cxn>
                <a:cxn ang="0">
                  <a:pos x="232" y="225"/>
                </a:cxn>
                <a:cxn ang="0">
                  <a:pos x="256" y="220"/>
                </a:cxn>
                <a:cxn ang="0">
                  <a:pos x="276" y="216"/>
                </a:cxn>
                <a:cxn ang="0">
                  <a:pos x="280" y="168"/>
                </a:cxn>
                <a:cxn ang="0">
                  <a:pos x="266" y="129"/>
                </a:cxn>
                <a:cxn ang="0">
                  <a:pos x="242" y="76"/>
                </a:cxn>
                <a:cxn ang="0">
                  <a:pos x="242" y="0"/>
                </a:cxn>
                <a:cxn ang="0">
                  <a:pos x="218" y="211"/>
                </a:cxn>
                <a:cxn ang="0">
                  <a:pos x="164" y="168"/>
                </a:cxn>
                <a:cxn ang="0">
                  <a:pos x="150" y="129"/>
                </a:cxn>
                <a:cxn ang="0">
                  <a:pos x="116" y="86"/>
                </a:cxn>
                <a:cxn ang="0">
                  <a:pos x="106" y="57"/>
                </a:cxn>
                <a:cxn ang="0">
                  <a:pos x="111" y="24"/>
                </a:cxn>
                <a:cxn ang="0">
                  <a:pos x="140" y="28"/>
                </a:cxn>
                <a:cxn ang="0">
                  <a:pos x="189" y="100"/>
                </a:cxn>
                <a:cxn ang="0">
                  <a:pos x="193" y="124"/>
                </a:cxn>
                <a:cxn ang="0">
                  <a:pos x="203" y="139"/>
                </a:cxn>
                <a:cxn ang="0">
                  <a:pos x="218" y="201"/>
                </a:cxn>
              </a:cxnLst>
              <a:rect l="0" t="0" r="r" b="b"/>
              <a:pathLst>
                <a:path w="450" h="508">
                  <a:moveTo>
                    <a:pt x="421" y="163"/>
                  </a:moveTo>
                  <a:lnTo>
                    <a:pt x="406" y="144"/>
                  </a:lnTo>
                  <a:lnTo>
                    <a:pt x="401" y="129"/>
                  </a:lnTo>
                  <a:lnTo>
                    <a:pt x="401" y="129"/>
                  </a:lnTo>
                  <a:lnTo>
                    <a:pt x="401" y="124"/>
                  </a:lnTo>
                  <a:lnTo>
                    <a:pt x="401" y="124"/>
                  </a:lnTo>
                  <a:lnTo>
                    <a:pt x="406" y="110"/>
                  </a:lnTo>
                  <a:lnTo>
                    <a:pt x="406" y="100"/>
                  </a:lnTo>
                  <a:lnTo>
                    <a:pt x="401" y="96"/>
                  </a:lnTo>
                  <a:lnTo>
                    <a:pt x="401" y="91"/>
                  </a:lnTo>
                  <a:lnTo>
                    <a:pt x="401" y="86"/>
                  </a:lnTo>
                  <a:lnTo>
                    <a:pt x="396" y="86"/>
                  </a:lnTo>
                  <a:lnTo>
                    <a:pt x="396" y="76"/>
                  </a:lnTo>
                  <a:lnTo>
                    <a:pt x="396" y="72"/>
                  </a:lnTo>
                  <a:lnTo>
                    <a:pt x="406" y="57"/>
                  </a:lnTo>
                  <a:lnTo>
                    <a:pt x="421" y="38"/>
                  </a:lnTo>
                  <a:lnTo>
                    <a:pt x="425" y="38"/>
                  </a:lnTo>
                  <a:lnTo>
                    <a:pt x="435" y="5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5" y="76"/>
                  </a:lnTo>
                  <a:lnTo>
                    <a:pt x="450" y="86"/>
                  </a:lnTo>
                  <a:lnTo>
                    <a:pt x="445" y="86"/>
                  </a:lnTo>
                  <a:lnTo>
                    <a:pt x="450" y="91"/>
                  </a:lnTo>
                  <a:lnTo>
                    <a:pt x="445" y="100"/>
                  </a:lnTo>
                  <a:lnTo>
                    <a:pt x="445" y="110"/>
                  </a:lnTo>
                  <a:lnTo>
                    <a:pt x="445" y="110"/>
                  </a:lnTo>
                  <a:lnTo>
                    <a:pt x="445" y="115"/>
                  </a:lnTo>
                  <a:lnTo>
                    <a:pt x="445" y="115"/>
                  </a:lnTo>
                  <a:lnTo>
                    <a:pt x="445" y="120"/>
                  </a:lnTo>
                  <a:lnTo>
                    <a:pt x="445" y="120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5" y="129"/>
                  </a:lnTo>
                  <a:lnTo>
                    <a:pt x="445" y="134"/>
                  </a:lnTo>
                  <a:lnTo>
                    <a:pt x="445" y="134"/>
                  </a:lnTo>
                  <a:lnTo>
                    <a:pt x="445" y="139"/>
                  </a:lnTo>
                  <a:lnTo>
                    <a:pt x="421" y="163"/>
                  </a:lnTo>
                  <a:close/>
                  <a:moveTo>
                    <a:pt x="106" y="192"/>
                  </a:moveTo>
                  <a:lnTo>
                    <a:pt x="102" y="196"/>
                  </a:lnTo>
                  <a:lnTo>
                    <a:pt x="97" y="196"/>
                  </a:lnTo>
                  <a:lnTo>
                    <a:pt x="82" y="187"/>
                  </a:lnTo>
                  <a:lnTo>
                    <a:pt x="68" y="172"/>
                  </a:lnTo>
                  <a:lnTo>
                    <a:pt x="53" y="153"/>
                  </a:lnTo>
                  <a:lnTo>
                    <a:pt x="34" y="144"/>
                  </a:lnTo>
                  <a:lnTo>
                    <a:pt x="34" y="139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29" y="124"/>
                  </a:lnTo>
                  <a:lnTo>
                    <a:pt x="29" y="110"/>
                  </a:lnTo>
                  <a:lnTo>
                    <a:pt x="29" y="110"/>
                  </a:lnTo>
                  <a:lnTo>
                    <a:pt x="34" y="105"/>
                  </a:lnTo>
                  <a:lnTo>
                    <a:pt x="39" y="91"/>
                  </a:lnTo>
                  <a:lnTo>
                    <a:pt x="48" y="81"/>
                  </a:lnTo>
                  <a:lnTo>
                    <a:pt x="53" y="81"/>
                  </a:lnTo>
                  <a:lnTo>
                    <a:pt x="53" y="81"/>
                  </a:lnTo>
                  <a:lnTo>
                    <a:pt x="58" y="81"/>
                  </a:lnTo>
                  <a:lnTo>
                    <a:pt x="58" y="81"/>
                  </a:lnTo>
                  <a:lnTo>
                    <a:pt x="58" y="81"/>
                  </a:lnTo>
                  <a:lnTo>
                    <a:pt x="63" y="81"/>
                  </a:lnTo>
                  <a:lnTo>
                    <a:pt x="68" y="81"/>
                  </a:lnTo>
                  <a:lnTo>
                    <a:pt x="68" y="81"/>
                  </a:lnTo>
                  <a:lnTo>
                    <a:pt x="82" y="96"/>
                  </a:lnTo>
                  <a:lnTo>
                    <a:pt x="82" y="100"/>
                  </a:lnTo>
                  <a:lnTo>
                    <a:pt x="82" y="105"/>
                  </a:lnTo>
                  <a:lnTo>
                    <a:pt x="87" y="110"/>
                  </a:lnTo>
                  <a:lnTo>
                    <a:pt x="97" y="115"/>
                  </a:lnTo>
                  <a:lnTo>
                    <a:pt x="92" y="115"/>
                  </a:lnTo>
                  <a:lnTo>
                    <a:pt x="92" y="115"/>
                  </a:lnTo>
                  <a:lnTo>
                    <a:pt x="92" y="120"/>
                  </a:lnTo>
                  <a:lnTo>
                    <a:pt x="92" y="124"/>
                  </a:lnTo>
                  <a:lnTo>
                    <a:pt x="97" y="124"/>
                  </a:lnTo>
                  <a:lnTo>
                    <a:pt x="97" y="124"/>
                  </a:lnTo>
                  <a:lnTo>
                    <a:pt x="97" y="129"/>
                  </a:lnTo>
                  <a:lnTo>
                    <a:pt x="106" y="139"/>
                  </a:lnTo>
                  <a:lnTo>
                    <a:pt x="106" y="139"/>
                  </a:lnTo>
                  <a:lnTo>
                    <a:pt x="106" y="148"/>
                  </a:lnTo>
                  <a:lnTo>
                    <a:pt x="106" y="153"/>
                  </a:lnTo>
                  <a:lnTo>
                    <a:pt x="111" y="168"/>
                  </a:lnTo>
                  <a:lnTo>
                    <a:pt x="116" y="177"/>
                  </a:lnTo>
                  <a:lnTo>
                    <a:pt x="111" y="187"/>
                  </a:lnTo>
                  <a:lnTo>
                    <a:pt x="111" y="192"/>
                  </a:lnTo>
                  <a:lnTo>
                    <a:pt x="106" y="192"/>
                  </a:lnTo>
                  <a:close/>
                  <a:moveTo>
                    <a:pt x="145" y="254"/>
                  </a:moveTo>
                  <a:lnTo>
                    <a:pt x="140" y="254"/>
                  </a:lnTo>
                  <a:lnTo>
                    <a:pt x="131" y="254"/>
                  </a:lnTo>
                  <a:lnTo>
                    <a:pt x="111" y="230"/>
                  </a:lnTo>
                  <a:lnTo>
                    <a:pt x="111" y="230"/>
                  </a:lnTo>
                  <a:lnTo>
                    <a:pt x="111" y="225"/>
                  </a:lnTo>
                  <a:lnTo>
                    <a:pt x="111" y="225"/>
                  </a:lnTo>
                  <a:lnTo>
                    <a:pt x="111" y="220"/>
                  </a:lnTo>
                  <a:lnTo>
                    <a:pt x="111" y="220"/>
                  </a:lnTo>
                  <a:lnTo>
                    <a:pt x="111" y="216"/>
                  </a:lnTo>
                  <a:lnTo>
                    <a:pt x="116" y="211"/>
                  </a:lnTo>
                  <a:lnTo>
                    <a:pt x="121" y="211"/>
                  </a:lnTo>
                  <a:lnTo>
                    <a:pt x="126" y="211"/>
                  </a:lnTo>
                  <a:lnTo>
                    <a:pt x="126" y="211"/>
                  </a:lnTo>
                  <a:lnTo>
                    <a:pt x="131" y="206"/>
                  </a:lnTo>
                  <a:lnTo>
                    <a:pt x="145" y="220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55" y="240"/>
                  </a:lnTo>
                  <a:lnTo>
                    <a:pt x="150" y="244"/>
                  </a:lnTo>
                  <a:lnTo>
                    <a:pt x="145" y="254"/>
                  </a:lnTo>
                  <a:close/>
                  <a:moveTo>
                    <a:pt x="280" y="48"/>
                  </a:moveTo>
                  <a:lnTo>
                    <a:pt x="290" y="57"/>
                  </a:lnTo>
                  <a:lnTo>
                    <a:pt x="290" y="67"/>
                  </a:lnTo>
                  <a:lnTo>
                    <a:pt x="290" y="81"/>
                  </a:lnTo>
                  <a:lnTo>
                    <a:pt x="290" y="91"/>
                  </a:lnTo>
                  <a:lnTo>
                    <a:pt x="285" y="105"/>
                  </a:lnTo>
                  <a:lnTo>
                    <a:pt x="285" y="120"/>
                  </a:lnTo>
                  <a:lnTo>
                    <a:pt x="285" y="120"/>
                  </a:lnTo>
                  <a:lnTo>
                    <a:pt x="280" y="124"/>
                  </a:lnTo>
                  <a:lnTo>
                    <a:pt x="280" y="134"/>
                  </a:lnTo>
                  <a:lnTo>
                    <a:pt x="280" y="144"/>
                  </a:lnTo>
                  <a:lnTo>
                    <a:pt x="290" y="158"/>
                  </a:lnTo>
                  <a:lnTo>
                    <a:pt x="290" y="158"/>
                  </a:lnTo>
                  <a:lnTo>
                    <a:pt x="290" y="158"/>
                  </a:lnTo>
                  <a:lnTo>
                    <a:pt x="300" y="172"/>
                  </a:lnTo>
                  <a:lnTo>
                    <a:pt x="305" y="182"/>
                  </a:lnTo>
                  <a:lnTo>
                    <a:pt x="309" y="187"/>
                  </a:lnTo>
                  <a:lnTo>
                    <a:pt x="309" y="192"/>
                  </a:lnTo>
                  <a:lnTo>
                    <a:pt x="309" y="196"/>
                  </a:lnTo>
                  <a:lnTo>
                    <a:pt x="309" y="201"/>
                  </a:lnTo>
                  <a:lnTo>
                    <a:pt x="309" y="201"/>
                  </a:lnTo>
                  <a:lnTo>
                    <a:pt x="309" y="206"/>
                  </a:lnTo>
                  <a:lnTo>
                    <a:pt x="314" y="211"/>
                  </a:lnTo>
                  <a:lnTo>
                    <a:pt x="319" y="216"/>
                  </a:lnTo>
                  <a:lnTo>
                    <a:pt x="329" y="225"/>
                  </a:lnTo>
                  <a:lnTo>
                    <a:pt x="338" y="235"/>
                  </a:lnTo>
                  <a:lnTo>
                    <a:pt x="343" y="230"/>
                  </a:lnTo>
                  <a:lnTo>
                    <a:pt x="343" y="230"/>
                  </a:lnTo>
                  <a:lnTo>
                    <a:pt x="348" y="230"/>
                  </a:lnTo>
                  <a:lnTo>
                    <a:pt x="353" y="225"/>
                  </a:lnTo>
                  <a:lnTo>
                    <a:pt x="353" y="225"/>
                  </a:lnTo>
                  <a:lnTo>
                    <a:pt x="353" y="230"/>
                  </a:lnTo>
                  <a:lnTo>
                    <a:pt x="358" y="225"/>
                  </a:lnTo>
                  <a:lnTo>
                    <a:pt x="358" y="225"/>
                  </a:lnTo>
                  <a:lnTo>
                    <a:pt x="358" y="225"/>
                  </a:lnTo>
                  <a:lnTo>
                    <a:pt x="358" y="230"/>
                  </a:lnTo>
                  <a:lnTo>
                    <a:pt x="363" y="225"/>
                  </a:lnTo>
                  <a:lnTo>
                    <a:pt x="363" y="225"/>
                  </a:lnTo>
                  <a:lnTo>
                    <a:pt x="367" y="230"/>
                  </a:lnTo>
                  <a:lnTo>
                    <a:pt x="377" y="230"/>
                  </a:lnTo>
                  <a:lnTo>
                    <a:pt x="382" y="230"/>
                  </a:lnTo>
                  <a:lnTo>
                    <a:pt x="382" y="230"/>
                  </a:lnTo>
                  <a:lnTo>
                    <a:pt x="387" y="230"/>
                  </a:lnTo>
                  <a:lnTo>
                    <a:pt x="396" y="220"/>
                  </a:lnTo>
                  <a:lnTo>
                    <a:pt x="396" y="216"/>
                  </a:lnTo>
                  <a:lnTo>
                    <a:pt x="396" y="216"/>
                  </a:lnTo>
                  <a:lnTo>
                    <a:pt x="396" y="216"/>
                  </a:lnTo>
                  <a:lnTo>
                    <a:pt x="396" y="211"/>
                  </a:lnTo>
                  <a:lnTo>
                    <a:pt x="396" y="211"/>
                  </a:lnTo>
                  <a:lnTo>
                    <a:pt x="392" y="206"/>
                  </a:lnTo>
                  <a:lnTo>
                    <a:pt x="396" y="196"/>
                  </a:lnTo>
                  <a:lnTo>
                    <a:pt x="406" y="187"/>
                  </a:lnTo>
                  <a:lnTo>
                    <a:pt x="411" y="192"/>
                  </a:lnTo>
                  <a:lnTo>
                    <a:pt x="416" y="196"/>
                  </a:lnTo>
                  <a:lnTo>
                    <a:pt x="416" y="196"/>
                  </a:lnTo>
                  <a:lnTo>
                    <a:pt x="416" y="201"/>
                  </a:lnTo>
                  <a:lnTo>
                    <a:pt x="416" y="201"/>
                  </a:lnTo>
                  <a:lnTo>
                    <a:pt x="416" y="211"/>
                  </a:lnTo>
                  <a:lnTo>
                    <a:pt x="416" y="220"/>
                  </a:lnTo>
                  <a:lnTo>
                    <a:pt x="416" y="230"/>
                  </a:lnTo>
                  <a:lnTo>
                    <a:pt x="411" y="240"/>
                  </a:lnTo>
                  <a:lnTo>
                    <a:pt x="416" y="244"/>
                  </a:lnTo>
                  <a:lnTo>
                    <a:pt x="416" y="249"/>
                  </a:lnTo>
                  <a:lnTo>
                    <a:pt x="425" y="254"/>
                  </a:lnTo>
                  <a:lnTo>
                    <a:pt x="425" y="264"/>
                  </a:lnTo>
                  <a:lnTo>
                    <a:pt x="430" y="273"/>
                  </a:lnTo>
                  <a:lnTo>
                    <a:pt x="430" y="278"/>
                  </a:lnTo>
                  <a:lnTo>
                    <a:pt x="430" y="278"/>
                  </a:lnTo>
                  <a:lnTo>
                    <a:pt x="430" y="283"/>
                  </a:lnTo>
                  <a:lnTo>
                    <a:pt x="430" y="288"/>
                  </a:lnTo>
                  <a:lnTo>
                    <a:pt x="430" y="292"/>
                  </a:lnTo>
                  <a:lnTo>
                    <a:pt x="435" y="302"/>
                  </a:lnTo>
                  <a:lnTo>
                    <a:pt x="430" y="302"/>
                  </a:lnTo>
                  <a:lnTo>
                    <a:pt x="430" y="302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12"/>
                  </a:lnTo>
                  <a:lnTo>
                    <a:pt x="435" y="316"/>
                  </a:lnTo>
                  <a:lnTo>
                    <a:pt x="440" y="321"/>
                  </a:lnTo>
                  <a:lnTo>
                    <a:pt x="440" y="326"/>
                  </a:lnTo>
                  <a:lnTo>
                    <a:pt x="440" y="331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30" y="345"/>
                  </a:lnTo>
                  <a:lnTo>
                    <a:pt x="425" y="355"/>
                  </a:lnTo>
                  <a:lnTo>
                    <a:pt x="421" y="359"/>
                  </a:lnTo>
                  <a:lnTo>
                    <a:pt x="421" y="359"/>
                  </a:lnTo>
                  <a:lnTo>
                    <a:pt x="425" y="369"/>
                  </a:lnTo>
                  <a:lnTo>
                    <a:pt x="430" y="374"/>
                  </a:lnTo>
                  <a:lnTo>
                    <a:pt x="430" y="374"/>
                  </a:lnTo>
                  <a:lnTo>
                    <a:pt x="430" y="379"/>
                  </a:lnTo>
                  <a:lnTo>
                    <a:pt x="425" y="383"/>
                  </a:lnTo>
                  <a:lnTo>
                    <a:pt x="425" y="388"/>
                  </a:lnTo>
                  <a:lnTo>
                    <a:pt x="425" y="398"/>
                  </a:lnTo>
                  <a:lnTo>
                    <a:pt x="425" y="407"/>
                  </a:lnTo>
                  <a:lnTo>
                    <a:pt x="430" y="417"/>
                  </a:lnTo>
                  <a:lnTo>
                    <a:pt x="430" y="427"/>
                  </a:lnTo>
                  <a:lnTo>
                    <a:pt x="430" y="431"/>
                  </a:lnTo>
                  <a:lnTo>
                    <a:pt x="430" y="436"/>
                  </a:lnTo>
                  <a:lnTo>
                    <a:pt x="416" y="455"/>
                  </a:lnTo>
                  <a:lnTo>
                    <a:pt x="401" y="465"/>
                  </a:lnTo>
                  <a:lnTo>
                    <a:pt x="396" y="470"/>
                  </a:lnTo>
                  <a:lnTo>
                    <a:pt x="392" y="475"/>
                  </a:lnTo>
                  <a:lnTo>
                    <a:pt x="387" y="475"/>
                  </a:lnTo>
                  <a:lnTo>
                    <a:pt x="382" y="475"/>
                  </a:lnTo>
                  <a:lnTo>
                    <a:pt x="372" y="475"/>
                  </a:lnTo>
                  <a:lnTo>
                    <a:pt x="358" y="475"/>
                  </a:lnTo>
                  <a:lnTo>
                    <a:pt x="358" y="475"/>
                  </a:lnTo>
                  <a:lnTo>
                    <a:pt x="353" y="479"/>
                  </a:lnTo>
                  <a:lnTo>
                    <a:pt x="353" y="479"/>
                  </a:lnTo>
                  <a:lnTo>
                    <a:pt x="348" y="479"/>
                  </a:lnTo>
                  <a:lnTo>
                    <a:pt x="338" y="479"/>
                  </a:lnTo>
                  <a:lnTo>
                    <a:pt x="334" y="479"/>
                  </a:lnTo>
                  <a:lnTo>
                    <a:pt x="329" y="479"/>
                  </a:lnTo>
                  <a:lnTo>
                    <a:pt x="319" y="479"/>
                  </a:lnTo>
                  <a:lnTo>
                    <a:pt x="314" y="484"/>
                  </a:lnTo>
                  <a:lnTo>
                    <a:pt x="309" y="494"/>
                  </a:lnTo>
                  <a:lnTo>
                    <a:pt x="295" y="494"/>
                  </a:lnTo>
                  <a:lnTo>
                    <a:pt x="290" y="503"/>
                  </a:lnTo>
                  <a:lnTo>
                    <a:pt x="280" y="508"/>
                  </a:lnTo>
                  <a:lnTo>
                    <a:pt x="276" y="503"/>
                  </a:lnTo>
                  <a:lnTo>
                    <a:pt x="271" y="503"/>
                  </a:lnTo>
                  <a:lnTo>
                    <a:pt x="271" y="503"/>
                  </a:lnTo>
                  <a:lnTo>
                    <a:pt x="266" y="508"/>
                  </a:lnTo>
                  <a:lnTo>
                    <a:pt x="266" y="508"/>
                  </a:lnTo>
                  <a:lnTo>
                    <a:pt x="256" y="503"/>
                  </a:lnTo>
                  <a:lnTo>
                    <a:pt x="251" y="503"/>
                  </a:lnTo>
                  <a:lnTo>
                    <a:pt x="251" y="503"/>
                  </a:lnTo>
                  <a:lnTo>
                    <a:pt x="247" y="508"/>
                  </a:lnTo>
                  <a:lnTo>
                    <a:pt x="242" y="503"/>
                  </a:lnTo>
                  <a:lnTo>
                    <a:pt x="237" y="503"/>
                  </a:lnTo>
                  <a:lnTo>
                    <a:pt x="232" y="503"/>
                  </a:lnTo>
                  <a:lnTo>
                    <a:pt x="222" y="494"/>
                  </a:lnTo>
                  <a:lnTo>
                    <a:pt x="213" y="489"/>
                  </a:lnTo>
                  <a:lnTo>
                    <a:pt x="208" y="494"/>
                  </a:lnTo>
                  <a:lnTo>
                    <a:pt x="203" y="494"/>
                  </a:lnTo>
                  <a:lnTo>
                    <a:pt x="198" y="494"/>
                  </a:lnTo>
                  <a:lnTo>
                    <a:pt x="184" y="479"/>
                  </a:lnTo>
                  <a:lnTo>
                    <a:pt x="169" y="465"/>
                  </a:lnTo>
                  <a:lnTo>
                    <a:pt x="164" y="470"/>
                  </a:lnTo>
                  <a:lnTo>
                    <a:pt x="150" y="465"/>
                  </a:lnTo>
                  <a:lnTo>
                    <a:pt x="131" y="455"/>
                  </a:lnTo>
                  <a:lnTo>
                    <a:pt x="116" y="446"/>
                  </a:lnTo>
                  <a:lnTo>
                    <a:pt x="102" y="431"/>
                  </a:lnTo>
                  <a:lnTo>
                    <a:pt x="102" y="436"/>
                  </a:lnTo>
                  <a:lnTo>
                    <a:pt x="97" y="431"/>
                  </a:lnTo>
                  <a:lnTo>
                    <a:pt x="92" y="431"/>
                  </a:lnTo>
                  <a:lnTo>
                    <a:pt x="92" y="431"/>
                  </a:lnTo>
                  <a:lnTo>
                    <a:pt x="68" y="427"/>
                  </a:lnTo>
                  <a:lnTo>
                    <a:pt x="48" y="417"/>
                  </a:lnTo>
                  <a:lnTo>
                    <a:pt x="44" y="417"/>
                  </a:lnTo>
                  <a:lnTo>
                    <a:pt x="44" y="417"/>
                  </a:lnTo>
                  <a:lnTo>
                    <a:pt x="15" y="393"/>
                  </a:lnTo>
                  <a:lnTo>
                    <a:pt x="0" y="369"/>
                  </a:lnTo>
                  <a:lnTo>
                    <a:pt x="5" y="355"/>
                  </a:lnTo>
                  <a:lnTo>
                    <a:pt x="15" y="345"/>
                  </a:lnTo>
                  <a:lnTo>
                    <a:pt x="15" y="345"/>
                  </a:lnTo>
                  <a:lnTo>
                    <a:pt x="19" y="345"/>
                  </a:lnTo>
                  <a:lnTo>
                    <a:pt x="24" y="350"/>
                  </a:lnTo>
                  <a:lnTo>
                    <a:pt x="24" y="350"/>
                  </a:lnTo>
                  <a:lnTo>
                    <a:pt x="29" y="350"/>
                  </a:lnTo>
                  <a:lnTo>
                    <a:pt x="44" y="350"/>
                  </a:lnTo>
                  <a:lnTo>
                    <a:pt x="53" y="355"/>
                  </a:lnTo>
                  <a:lnTo>
                    <a:pt x="63" y="364"/>
                  </a:lnTo>
                  <a:lnTo>
                    <a:pt x="73" y="374"/>
                  </a:lnTo>
                  <a:lnTo>
                    <a:pt x="77" y="369"/>
                  </a:lnTo>
                  <a:lnTo>
                    <a:pt x="82" y="369"/>
                  </a:lnTo>
                  <a:lnTo>
                    <a:pt x="87" y="374"/>
                  </a:lnTo>
                  <a:lnTo>
                    <a:pt x="97" y="374"/>
                  </a:lnTo>
                  <a:lnTo>
                    <a:pt x="97" y="374"/>
                  </a:lnTo>
                  <a:lnTo>
                    <a:pt x="102" y="379"/>
                  </a:lnTo>
                  <a:lnTo>
                    <a:pt x="116" y="393"/>
                  </a:lnTo>
                  <a:lnTo>
                    <a:pt x="121" y="403"/>
                  </a:lnTo>
                  <a:lnTo>
                    <a:pt x="126" y="417"/>
                  </a:lnTo>
                  <a:lnTo>
                    <a:pt x="126" y="417"/>
                  </a:lnTo>
                  <a:lnTo>
                    <a:pt x="126" y="422"/>
                  </a:lnTo>
                  <a:lnTo>
                    <a:pt x="126" y="422"/>
                  </a:lnTo>
                  <a:lnTo>
                    <a:pt x="126" y="427"/>
                  </a:lnTo>
                  <a:lnTo>
                    <a:pt x="135" y="436"/>
                  </a:lnTo>
                  <a:lnTo>
                    <a:pt x="140" y="436"/>
                  </a:lnTo>
                  <a:lnTo>
                    <a:pt x="140" y="431"/>
                  </a:lnTo>
                  <a:lnTo>
                    <a:pt x="145" y="436"/>
                  </a:lnTo>
                  <a:lnTo>
                    <a:pt x="150" y="436"/>
                  </a:lnTo>
                  <a:lnTo>
                    <a:pt x="155" y="436"/>
                  </a:lnTo>
                  <a:lnTo>
                    <a:pt x="164" y="431"/>
                  </a:lnTo>
                  <a:lnTo>
                    <a:pt x="174" y="427"/>
                  </a:lnTo>
                  <a:lnTo>
                    <a:pt x="174" y="422"/>
                  </a:lnTo>
                  <a:lnTo>
                    <a:pt x="174" y="422"/>
                  </a:lnTo>
                  <a:lnTo>
                    <a:pt x="174" y="417"/>
                  </a:lnTo>
                  <a:lnTo>
                    <a:pt x="174" y="412"/>
                  </a:lnTo>
                  <a:lnTo>
                    <a:pt x="184" y="403"/>
                  </a:lnTo>
                  <a:lnTo>
                    <a:pt x="184" y="393"/>
                  </a:lnTo>
                  <a:lnTo>
                    <a:pt x="184" y="393"/>
                  </a:lnTo>
                  <a:lnTo>
                    <a:pt x="184" y="388"/>
                  </a:lnTo>
                  <a:lnTo>
                    <a:pt x="184" y="388"/>
                  </a:lnTo>
                  <a:lnTo>
                    <a:pt x="189" y="383"/>
                  </a:lnTo>
                  <a:lnTo>
                    <a:pt x="189" y="379"/>
                  </a:lnTo>
                  <a:lnTo>
                    <a:pt x="198" y="369"/>
                  </a:lnTo>
                  <a:lnTo>
                    <a:pt x="208" y="359"/>
                  </a:lnTo>
                  <a:lnTo>
                    <a:pt x="218" y="355"/>
                  </a:lnTo>
                  <a:lnTo>
                    <a:pt x="222" y="355"/>
                  </a:lnTo>
                  <a:lnTo>
                    <a:pt x="227" y="355"/>
                  </a:lnTo>
                  <a:lnTo>
                    <a:pt x="251" y="374"/>
                  </a:lnTo>
                  <a:lnTo>
                    <a:pt x="280" y="398"/>
                  </a:lnTo>
                  <a:lnTo>
                    <a:pt x="280" y="398"/>
                  </a:lnTo>
                  <a:lnTo>
                    <a:pt x="280" y="403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90" y="422"/>
                  </a:lnTo>
                  <a:lnTo>
                    <a:pt x="300" y="431"/>
                  </a:lnTo>
                  <a:lnTo>
                    <a:pt x="300" y="431"/>
                  </a:lnTo>
                  <a:lnTo>
                    <a:pt x="305" y="431"/>
                  </a:lnTo>
                  <a:lnTo>
                    <a:pt x="305" y="431"/>
                  </a:lnTo>
                  <a:lnTo>
                    <a:pt x="309" y="427"/>
                  </a:lnTo>
                  <a:lnTo>
                    <a:pt x="314" y="431"/>
                  </a:lnTo>
                  <a:lnTo>
                    <a:pt x="319" y="431"/>
                  </a:lnTo>
                  <a:lnTo>
                    <a:pt x="324" y="431"/>
                  </a:lnTo>
                  <a:lnTo>
                    <a:pt x="334" y="417"/>
                  </a:lnTo>
                  <a:lnTo>
                    <a:pt x="343" y="403"/>
                  </a:lnTo>
                  <a:lnTo>
                    <a:pt x="343" y="388"/>
                  </a:lnTo>
                  <a:lnTo>
                    <a:pt x="353" y="374"/>
                  </a:lnTo>
                  <a:lnTo>
                    <a:pt x="353" y="369"/>
                  </a:lnTo>
                  <a:lnTo>
                    <a:pt x="358" y="359"/>
                  </a:lnTo>
                  <a:lnTo>
                    <a:pt x="363" y="350"/>
                  </a:lnTo>
                  <a:lnTo>
                    <a:pt x="363" y="335"/>
                  </a:lnTo>
                  <a:lnTo>
                    <a:pt x="363" y="331"/>
                  </a:lnTo>
                  <a:lnTo>
                    <a:pt x="363" y="326"/>
                  </a:lnTo>
                  <a:lnTo>
                    <a:pt x="353" y="312"/>
                  </a:lnTo>
                  <a:lnTo>
                    <a:pt x="343" y="297"/>
                  </a:lnTo>
                  <a:lnTo>
                    <a:pt x="329" y="302"/>
                  </a:lnTo>
                  <a:lnTo>
                    <a:pt x="309" y="307"/>
                  </a:lnTo>
                  <a:lnTo>
                    <a:pt x="305" y="307"/>
                  </a:lnTo>
                  <a:lnTo>
                    <a:pt x="295" y="316"/>
                  </a:lnTo>
                  <a:lnTo>
                    <a:pt x="295" y="316"/>
                  </a:lnTo>
                  <a:lnTo>
                    <a:pt x="290" y="321"/>
                  </a:lnTo>
                  <a:lnTo>
                    <a:pt x="276" y="321"/>
                  </a:lnTo>
                  <a:lnTo>
                    <a:pt x="266" y="326"/>
                  </a:lnTo>
                  <a:lnTo>
                    <a:pt x="247" y="326"/>
                  </a:lnTo>
                  <a:lnTo>
                    <a:pt x="222" y="321"/>
                  </a:lnTo>
                  <a:lnTo>
                    <a:pt x="203" y="321"/>
                  </a:lnTo>
                  <a:lnTo>
                    <a:pt x="203" y="326"/>
                  </a:lnTo>
                  <a:lnTo>
                    <a:pt x="203" y="326"/>
                  </a:lnTo>
                  <a:lnTo>
                    <a:pt x="193" y="316"/>
                  </a:lnTo>
                  <a:lnTo>
                    <a:pt x="184" y="326"/>
                  </a:lnTo>
                  <a:lnTo>
                    <a:pt x="179" y="316"/>
                  </a:lnTo>
                  <a:lnTo>
                    <a:pt x="174" y="312"/>
                  </a:lnTo>
                  <a:lnTo>
                    <a:pt x="164" y="297"/>
                  </a:lnTo>
                  <a:lnTo>
                    <a:pt x="155" y="288"/>
                  </a:lnTo>
                  <a:lnTo>
                    <a:pt x="164" y="273"/>
                  </a:lnTo>
                  <a:lnTo>
                    <a:pt x="169" y="264"/>
                  </a:lnTo>
                  <a:lnTo>
                    <a:pt x="189" y="244"/>
                  </a:lnTo>
                  <a:lnTo>
                    <a:pt x="198" y="244"/>
                  </a:lnTo>
                  <a:lnTo>
                    <a:pt x="203" y="244"/>
                  </a:lnTo>
                  <a:lnTo>
                    <a:pt x="208" y="240"/>
                  </a:lnTo>
                  <a:lnTo>
                    <a:pt x="218" y="230"/>
                  </a:lnTo>
                  <a:lnTo>
                    <a:pt x="227" y="230"/>
                  </a:lnTo>
                  <a:lnTo>
                    <a:pt x="232" y="225"/>
                  </a:lnTo>
                  <a:lnTo>
                    <a:pt x="232" y="225"/>
                  </a:lnTo>
                  <a:lnTo>
                    <a:pt x="237" y="225"/>
                  </a:lnTo>
                  <a:lnTo>
                    <a:pt x="242" y="220"/>
                  </a:lnTo>
                  <a:lnTo>
                    <a:pt x="247" y="220"/>
                  </a:lnTo>
                  <a:lnTo>
                    <a:pt x="247" y="220"/>
                  </a:lnTo>
                  <a:lnTo>
                    <a:pt x="251" y="220"/>
                  </a:lnTo>
                  <a:lnTo>
                    <a:pt x="251" y="220"/>
                  </a:lnTo>
                  <a:lnTo>
                    <a:pt x="256" y="220"/>
                  </a:lnTo>
                  <a:lnTo>
                    <a:pt x="261" y="220"/>
                  </a:lnTo>
                  <a:lnTo>
                    <a:pt x="261" y="216"/>
                  </a:lnTo>
                  <a:lnTo>
                    <a:pt x="266" y="220"/>
                  </a:lnTo>
                  <a:lnTo>
                    <a:pt x="266" y="220"/>
                  </a:lnTo>
                  <a:lnTo>
                    <a:pt x="271" y="216"/>
                  </a:lnTo>
                  <a:lnTo>
                    <a:pt x="271" y="216"/>
                  </a:lnTo>
                  <a:lnTo>
                    <a:pt x="271" y="216"/>
                  </a:lnTo>
                  <a:lnTo>
                    <a:pt x="276" y="216"/>
                  </a:lnTo>
                  <a:lnTo>
                    <a:pt x="276" y="216"/>
                  </a:lnTo>
                  <a:lnTo>
                    <a:pt x="290" y="211"/>
                  </a:lnTo>
                  <a:lnTo>
                    <a:pt x="300" y="201"/>
                  </a:lnTo>
                  <a:lnTo>
                    <a:pt x="290" y="196"/>
                  </a:lnTo>
                  <a:lnTo>
                    <a:pt x="285" y="187"/>
                  </a:lnTo>
                  <a:lnTo>
                    <a:pt x="285" y="182"/>
                  </a:lnTo>
                  <a:lnTo>
                    <a:pt x="285" y="172"/>
                  </a:lnTo>
                  <a:lnTo>
                    <a:pt x="280" y="168"/>
                  </a:lnTo>
                  <a:lnTo>
                    <a:pt x="280" y="163"/>
                  </a:lnTo>
                  <a:lnTo>
                    <a:pt x="271" y="153"/>
                  </a:lnTo>
                  <a:lnTo>
                    <a:pt x="271" y="148"/>
                  </a:lnTo>
                  <a:lnTo>
                    <a:pt x="271" y="148"/>
                  </a:lnTo>
                  <a:lnTo>
                    <a:pt x="266" y="148"/>
                  </a:lnTo>
                  <a:lnTo>
                    <a:pt x="266" y="139"/>
                  </a:lnTo>
                  <a:lnTo>
                    <a:pt x="266" y="129"/>
                  </a:lnTo>
                  <a:lnTo>
                    <a:pt x="266" y="129"/>
                  </a:lnTo>
                  <a:lnTo>
                    <a:pt x="266" y="124"/>
                  </a:lnTo>
                  <a:lnTo>
                    <a:pt x="251" y="110"/>
                  </a:lnTo>
                  <a:lnTo>
                    <a:pt x="242" y="91"/>
                  </a:lnTo>
                  <a:lnTo>
                    <a:pt x="242" y="86"/>
                  </a:lnTo>
                  <a:lnTo>
                    <a:pt x="242" y="86"/>
                  </a:lnTo>
                  <a:lnTo>
                    <a:pt x="242" y="81"/>
                  </a:lnTo>
                  <a:lnTo>
                    <a:pt x="242" y="81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37" y="67"/>
                  </a:lnTo>
                  <a:lnTo>
                    <a:pt x="227" y="62"/>
                  </a:lnTo>
                  <a:lnTo>
                    <a:pt x="222" y="38"/>
                  </a:lnTo>
                  <a:lnTo>
                    <a:pt x="222" y="19"/>
                  </a:lnTo>
                  <a:lnTo>
                    <a:pt x="227" y="9"/>
                  </a:lnTo>
                  <a:lnTo>
                    <a:pt x="232" y="4"/>
                  </a:lnTo>
                  <a:lnTo>
                    <a:pt x="242" y="0"/>
                  </a:lnTo>
                  <a:lnTo>
                    <a:pt x="247" y="0"/>
                  </a:lnTo>
                  <a:lnTo>
                    <a:pt x="251" y="4"/>
                  </a:lnTo>
                  <a:lnTo>
                    <a:pt x="256" y="9"/>
                  </a:lnTo>
                  <a:lnTo>
                    <a:pt x="266" y="14"/>
                  </a:lnTo>
                  <a:lnTo>
                    <a:pt x="271" y="24"/>
                  </a:lnTo>
                  <a:lnTo>
                    <a:pt x="280" y="38"/>
                  </a:lnTo>
                  <a:lnTo>
                    <a:pt x="280" y="48"/>
                  </a:lnTo>
                  <a:close/>
                  <a:moveTo>
                    <a:pt x="218" y="211"/>
                  </a:moveTo>
                  <a:lnTo>
                    <a:pt x="213" y="211"/>
                  </a:lnTo>
                  <a:lnTo>
                    <a:pt x="208" y="216"/>
                  </a:lnTo>
                  <a:lnTo>
                    <a:pt x="208" y="216"/>
                  </a:lnTo>
                  <a:lnTo>
                    <a:pt x="208" y="216"/>
                  </a:lnTo>
                  <a:lnTo>
                    <a:pt x="203" y="216"/>
                  </a:lnTo>
                  <a:lnTo>
                    <a:pt x="184" y="196"/>
                  </a:lnTo>
                  <a:lnTo>
                    <a:pt x="169" y="172"/>
                  </a:lnTo>
                  <a:lnTo>
                    <a:pt x="164" y="16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3"/>
                  </a:lnTo>
                  <a:lnTo>
                    <a:pt x="160" y="153"/>
                  </a:lnTo>
                  <a:lnTo>
                    <a:pt x="160" y="153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50" y="129"/>
                  </a:lnTo>
                  <a:lnTo>
                    <a:pt x="135" y="115"/>
                  </a:lnTo>
                  <a:lnTo>
                    <a:pt x="135" y="115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26" y="96"/>
                  </a:lnTo>
                  <a:lnTo>
                    <a:pt x="116" y="86"/>
                  </a:lnTo>
                  <a:lnTo>
                    <a:pt x="116" y="81"/>
                  </a:lnTo>
                  <a:lnTo>
                    <a:pt x="116" y="81"/>
                  </a:lnTo>
                  <a:lnTo>
                    <a:pt x="111" y="76"/>
                  </a:lnTo>
                  <a:lnTo>
                    <a:pt x="111" y="72"/>
                  </a:lnTo>
                  <a:lnTo>
                    <a:pt x="111" y="72"/>
                  </a:lnTo>
                  <a:lnTo>
                    <a:pt x="106" y="67"/>
                  </a:lnTo>
                  <a:lnTo>
                    <a:pt x="106" y="62"/>
                  </a:lnTo>
                  <a:lnTo>
                    <a:pt x="106" y="57"/>
                  </a:lnTo>
                  <a:lnTo>
                    <a:pt x="106" y="57"/>
                  </a:lnTo>
                  <a:lnTo>
                    <a:pt x="106" y="52"/>
                  </a:lnTo>
                  <a:lnTo>
                    <a:pt x="102" y="52"/>
                  </a:lnTo>
                  <a:lnTo>
                    <a:pt x="102" y="48"/>
                  </a:lnTo>
                  <a:lnTo>
                    <a:pt x="102" y="43"/>
                  </a:lnTo>
                  <a:lnTo>
                    <a:pt x="102" y="33"/>
                  </a:lnTo>
                  <a:lnTo>
                    <a:pt x="106" y="28"/>
                  </a:lnTo>
                  <a:lnTo>
                    <a:pt x="111" y="24"/>
                  </a:lnTo>
                  <a:lnTo>
                    <a:pt x="116" y="28"/>
                  </a:lnTo>
                  <a:lnTo>
                    <a:pt x="121" y="28"/>
                  </a:lnTo>
                  <a:lnTo>
                    <a:pt x="126" y="24"/>
                  </a:lnTo>
                  <a:lnTo>
                    <a:pt x="131" y="24"/>
                  </a:lnTo>
                  <a:lnTo>
                    <a:pt x="131" y="24"/>
                  </a:lnTo>
                  <a:lnTo>
                    <a:pt x="135" y="24"/>
                  </a:lnTo>
                  <a:lnTo>
                    <a:pt x="135" y="28"/>
                  </a:lnTo>
                  <a:lnTo>
                    <a:pt x="140" y="28"/>
                  </a:lnTo>
                  <a:lnTo>
                    <a:pt x="150" y="38"/>
                  </a:lnTo>
                  <a:lnTo>
                    <a:pt x="160" y="48"/>
                  </a:lnTo>
                  <a:lnTo>
                    <a:pt x="169" y="62"/>
                  </a:lnTo>
                  <a:lnTo>
                    <a:pt x="179" y="76"/>
                  </a:lnTo>
                  <a:lnTo>
                    <a:pt x="174" y="76"/>
                  </a:lnTo>
                  <a:lnTo>
                    <a:pt x="179" y="91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5"/>
                  </a:lnTo>
                  <a:lnTo>
                    <a:pt x="189" y="110"/>
                  </a:lnTo>
                  <a:lnTo>
                    <a:pt x="193" y="115"/>
                  </a:lnTo>
                  <a:lnTo>
                    <a:pt x="193" y="115"/>
                  </a:lnTo>
                  <a:lnTo>
                    <a:pt x="193" y="115"/>
                  </a:lnTo>
                  <a:lnTo>
                    <a:pt x="189" y="120"/>
                  </a:lnTo>
                  <a:lnTo>
                    <a:pt x="193" y="124"/>
                  </a:lnTo>
                  <a:lnTo>
                    <a:pt x="193" y="124"/>
                  </a:lnTo>
                  <a:lnTo>
                    <a:pt x="189" y="129"/>
                  </a:lnTo>
                  <a:lnTo>
                    <a:pt x="189" y="129"/>
                  </a:lnTo>
                  <a:lnTo>
                    <a:pt x="189" y="134"/>
                  </a:lnTo>
                  <a:lnTo>
                    <a:pt x="189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8" y="144"/>
                  </a:lnTo>
                  <a:lnTo>
                    <a:pt x="203" y="139"/>
                  </a:lnTo>
                  <a:lnTo>
                    <a:pt x="218" y="158"/>
                  </a:lnTo>
                  <a:lnTo>
                    <a:pt x="218" y="158"/>
                  </a:lnTo>
                  <a:lnTo>
                    <a:pt x="218" y="158"/>
                  </a:lnTo>
                  <a:lnTo>
                    <a:pt x="222" y="163"/>
                  </a:lnTo>
                  <a:lnTo>
                    <a:pt x="222" y="172"/>
                  </a:lnTo>
                  <a:lnTo>
                    <a:pt x="218" y="187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3" y="206"/>
                  </a:lnTo>
                  <a:lnTo>
                    <a:pt x="218" y="206"/>
                  </a:lnTo>
                  <a:lnTo>
                    <a:pt x="218" y="21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3270" name="Rectangle 86"/>
          <p:cNvSpPr>
            <a:spLocks noGrp="1" noChangeArrowheads="1"/>
          </p:cNvSpPr>
          <p:nvPr>
            <p:ph type="title"/>
          </p:nvPr>
        </p:nvSpPr>
        <p:spPr>
          <a:xfrm>
            <a:off x="493713" y="0"/>
            <a:ext cx="7772400" cy="985838"/>
          </a:xfrm>
          <a:noFill/>
          <a:ln/>
          <a:effectLst>
            <a:outerShdw dist="28398" dir="3806097" algn="ctr" rotWithShape="0">
              <a:schemeClr val="tx1"/>
            </a:outerShdw>
          </a:effectLst>
        </p:spPr>
        <p:txBody>
          <a:bodyPr/>
          <a:lstStyle/>
          <a:p>
            <a:pPr algn="l"/>
            <a:r>
              <a:rPr lang="es-MX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Indicadores de impacto</a:t>
            </a:r>
            <a:endParaRPr lang="es-ES" sz="36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Line 2"/>
          <p:cNvSpPr>
            <a:spLocks noChangeShapeType="1"/>
          </p:cNvSpPr>
          <p:nvPr/>
        </p:nvSpPr>
        <p:spPr bwMode="auto">
          <a:xfrm flipH="1">
            <a:off x="925513" y="1708150"/>
            <a:ext cx="5045075" cy="1249363"/>
          </a:xfrm>
          <a:prstGeom prst="line">
            <a:avLst/>
          </a:prstGeom>
          <a:noFill/>
          <a:ln w="38100">
            <a:solidFill>
              <a:srgbClr val="A6C4E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283" name="Line 3"/>
          <p:cNvSpPr>
            <a:spLocks noChangeShapeType="1"/>
          </p:cNvSpPr>
          <p:nvPr/>
        </p:nvSpPr>
        <p:spPr bwMode="auto">
          <a:xfrm>
            <a:off x="7427913" y="1671638"/>
            <a:ext cx="944562" cy="1346200"/>
          </a:xfrm>
          <a:prstGeom prst="line">
            <a:avLst/>
          </a:prstGeom>
          <a:noFill/>
          <a:ln w="38100">
            <a:solidFill>
              <a:srgbClr val="A6C4E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5900738" y="1482725"/>
            <a:ext cx="1635125" cy="306388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285" name="AutoShape 5"/>
          <p:cNvSpPr>
            <a:spLocks noChangeArrowheads="1"/>
          </p:cNvSpPr>
          <p:nvPr/>
        </p:nvSpPr>
        <p:spPr bwMode="auto">
          <a:xfrm>
            <a:off x="701675" y="2897188"/>
            <a:ext cx="7850188" cy="3238500"/>
          </a:xfrm>
          <a:prstGeom prst="roundRect">
            <a:avLst>
              <a:gd name="adj" fmla="val 16667"/>
            </a:avLst>
          </a:prstGeom>
          <a:solidFill>
            <a:srgbClr val="81ABD5">
              <a:alpha val="50000"/>
            </a:srgbClr>
          </a:solidFill>
          <a:ln w="38100">
            <a:solidFill>
              <a:srgbClr val="A6C4E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312" name="Text Box 32"/>
          <p:cNvSpPr txBox="1">
            <a:spLocks noChangeArrowheads="1"/>
          </p:cNvSpPr>
          <p:nvPr/>
        </p:nvSpPr>
        <p:spPr bwMode="auto">
          <a:xfrm>
            <a:off x="1133475" y="1427163"/>
            <a:ext cx="1463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Arial" pitchFamily="34" charset="0"/>
              </a:rPr>
              <a:t>corto plazo</a:t>
            </a:r>
            <a:endParaRPr lang="es-ES" sz="1600">
              <a:latin typeface="Arial" pitchFamily="34" charset="0"/>
            </a:endParaRPr>
          </a:p>
        </p:txBody>
      </p:sp>
      <p:sp>
        <p:nvSpPr>
          <p:cNvPr id="97313" name="Text Box 33"/>
          <p:cNvSpPr txBox="1">
            <a:spLocks noChangeArrowheads="1"/>
          </p:cNvSpPr>
          <p:nvPr/>
        </p:nvSpPr>
        <p:spPr bwMode="auto">
          <a:xfrm>
            <a:off x="3408363" y="1460500"/>
            <a:ext cx="1755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Arial" pitchFamily="34" charset="0"/>
              </a:rPr>
              <a:t>mediano plazo</a:t>
            </a:r>
            <a:endParaRPr lang="es-ES" sz="1600">
              <a:latin typeface="Arial" pitchFamily="34" charset="0"/>
            </a:endParaRPr>
          </a:p>
        </p:txBody>
      </p:sp>
      <p:sp>
        <p:nvSpPr>
          <p:cNvPr id="97314" name="Text Box 34"/>
          <p:cNvSpPr txBox="1">
            <a:spLocks noChangeArrowheads="1"/>
          </p:cNvSpPr>
          <p:nvPr/>
        </p:nvSpPr>
        <p:spPr bwMode="auto">
          <a:xfrm>
            <a:off x="5975350" y="1436688"/>
            <a:ext cx="1511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>
                <a:solidFill>
                  <a:srgbClr val="FFFFCC"/>
                </a:solidFill>
                <a:latin typeface="Arial" pitchFamily="34" charset="0"/>
              </a:rPr>
              <a:t>largo plazo</a:t>
            </a:r>
            <a:endParaRPr lang="es-ES" sz="1800">
              <a:solidFill>
                <a:srgbClr val="FFFFCC"/>
              </a:solidFill>
              <a:latin typeface="Arial" pitchFamily="34" charset="0"/>
            </a:endParaRPr>
          </a:p>
        </p:txBody>
      </p:sp>
      <p:sp>
        <p:nvSpPr>
          <p:cNvPr id="97315" name="Line 35"/>
          <p:cNvSpPr>
            <a:spLocks noChangeShapeType="1"/>
          </p:cNvSpPr>
          <p:nvPr/>
        </p:nvSpPr>
        <p:spPr bwMode="auto">
          <a:xfrm rot="-5400000">
            <a:off x="4336257" y="-2178844"/>
            <a:ext cx="0" cy="7307263"/>
          </a:xfrm>
          <a:prstGeom prst="line">
            <a:avLst/>
          </a:prstGeom>
          <a:noFill/>
          <a:ln w="38100">
            <a:solidFill>
              <a:srgbClr val="FFFFCC"/>
            </a:solidFill>
            <a:round/>
            <a:headEnd/>
            <a:tailEnd type="stealth" w="lg" len="lg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316" name="Text Box 36"/>
          <p:cNvSpPr txBox="1">
            <a:spLocks noChangeArrowheads="1"/>
          </p:cNvSpPr>
          <p:nvPr/>
        </p:nvSpPr>
        <p:spPr bwMode="auto">
          <a:xfrm>
            <a:off x="8040688" y="1366838"/>
            <a:ext cx="2905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 i="1">
                <a:latin typeface="Arial" pitchFamily="34" charset="0"/>
              </a:rPr>
              <a:t>t</a:t>
            </a:r>
            <a:endParaRPr lang="es-ES" sz="1600" i="1">
              <a:latin typeface="Arial" pitchFamily="34" charset="0"/>
            </a:endParaRPr>
          </a:p>
        </p:txBody>
      </p:sp>
      <p:sp>
        <p:nvSpPr>
          <p:cNvPr id="97318" name="Text Box 38"/>
          <p:cNvSpPr txBox="1">
            <a:spLocks noChangeArrowheads="1"/>
          </p:cNvSpPr>
          <p:nvPr/>
        </p:nvSpPr>
        <p:spPr bwMode="auto">
          <a:xfrm>
            <a:off x="4852988" y="2366963"/>
            <a:ext cx="3721100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93688" indent="-293688">
              <a:lnSpc>
                <a:spcPct val="13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MX" sz="1600">
              <a:latin typeface="Arial" pitchFamily="34" charset="0"/>
            </a:endParaRPr>
          </a:p>
          <a:p>
            <a:pPr marL="293688" indent="-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ES" sz="1600">
              <a:latin typeface="Arial" pitchFamily="34" charset="0"/>
            </a:endParaRPr>
          </a:p>
        </p:txBody>
      </p:sp>
      <p:sp>
        <p:nvSpPr>
          <p:cNvPr id="97320" name="Line 40"/>
          <p:cNvSpPr>
            <a:spLocks noChangeShapeType="1"/>
          </p:cNvSpPr>
          <p:nvPr/>
        </p:nvSpPr>
        <p:spPr bwMode="auto">
          <a:xfrm>
            <a:off x="690563" y="1311275"/>
            <a:ext cx="0" cy="293688"/>
          </a:xfrm>
          <a:prstGeom prst="line">
            <a:avLst/>
          </a:prstGeom>
          <a:noFill/>
          <a:ln w="28575">
            <a:solidFill>
              <a:srgbClr val="FFFF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97321" name="Group 41"/>
          <p:cNvGrpSpPr>
            <a:grpSpLocks/>
          </p:cNvGrpSpPr>
          <p:nvPr/>
        </p:nvGrpSpPr>
        <p:grpSpPr bwMode="auto">
          <a:xfrm>
            <a:off x="1133475" y="152400"/>
            <a:ext cx="5865813" cy="504825"/>
            <a:chOff x="786" y="120"/>
            <a:chExt cx="3695" cy="318"/>
          </a:xfrm>
        </p:grpSpPr>
        <p:sp>
          <p:nvSpPr>
            <p:cNvPr id="97322" name="Freeform 42"/>
            <p:cNvSpPr>
              <a:spLocks noEditPoints="1"/>
            </p:cNvSpPr>
            <p:nvPr/>
          </p:nvSpPr>
          <p:spPr bwMode="auto">
            <a:xfrm>
              <a:off x="4197" y="120"/>
              <a:ext cx="284" cy="281"/>
            </a:xfrm>
            <a:custGeom>
              <a:avLst/>
              <a:gdLst/>
              <a:ahLst/>
              <a:cxnLst>
                <a:cxn ang="0">
                  <a:pos x="648" y="250"/>
                </a:cxn>
                <a:cxn ang="0">
                  <a:pos x="706" y="216"/>
                </a:cxn>
                <a:cxn ang="0">
                  <a:pos x="696" y="278"/>
                </a:cxn>
                <a:cxn ang="0">
                  <a:pos x="677" y="317"/>
                </a:cxn>
                <a:cxn ang="0">
                  <a:pos x="198" y="158"/>
                </a:cxn>
                <a:cxn ang="0">
                  <a:pos x="193" y="53"/>
                </a:cxn>
                <a:cxn ang="0">
                  <a:pos x="246" y="48"/>
                </a:cxn>
                <a:cxn ang="0">
                  <a:pos x="256" y="106"/>
                </a:cxn>
                <a:cxn ang="0">
                  <a:pos x="251" y="173"/>
                </a:cxn>
                <a:cxn ang="0">
                  <a:pos x="213" y="250"/>
                </a:cxn>
                <a:cxn ang="0">
                  <a:pos x="246" y="235"/>
                </a:cxn>
                <a:cxn ang="0">
                  <a:pos x="251" y="293"/>
                </a:cxn>
                <a:cxn ang="0">
                  <a:pos x="488" y="216"/>
                </a:cxn>
                <a:cxn ang="0">
                  <a:pos x="479" y="312"/>
                </a:cxn>
                <a:cxn ang="0">
                  <a:pos x="488" y="384"/>
                </a:cxn>
                <a:cxn ang="0">
                  <a:pos x="512" y="384"/>
                </a:cxn>
                <a:cxn ang="0">
                  <a:pos x="570" y="398"/>
                </a:cxn>
                <a:cxn ang="0">
                  <a:pos x="599" y="374"/>
                </a:cxn>
                <a:cxn ang="0">
                  <a:pos x="575" y="437"/>
                </a:cxn>
                <a:cxn ang="0">
                  <a:pos x="566" y="509"/>
                </a:cxn>
                <a:cxn ang="0">
                  <a:pos x="561" y="542"/>
                </a:cxn>
                <a:cxn ang="0">
                  <a:pos x="517" y="595"/>
                </a:cxn>
                <a:cxn ang="0">
                  <a:pos x="488" y="672"/>
                </a:cxn>
                <a:cxn ang="0">
                  <a:pos x="411" y="700"/>
                </a:cxn>
                <a:cxn ang="0">
                  <a:pos x="343" y="676"/>
                </a:cxn>
                <a:cxn ang="0">
                  <a:pos x="256" y="672"/>
                </a:cxn>
                <a:cxn ang="0">
                  <a:pos x="213" y="652"/>
                </a:cxn>
                <a:cxn ang="0">
                  <a:pos x="145" y="571"/>
                </a:cxn>
                <a:cxn ang="0">
                  <a:pos x="63" y="475"/>
                </a:cxn>
                <a:cxn ang="0">
                  <a:pos x="29" y="336"/>
                </a:cxn>
                <a:cxn ang="0">
                  <a:pos x="87" y="403"/>
                </a:cxn>
                <a:cxn ang="0">
                  <a:pos x="126" y="485"/>
                </a:cxn>
                <a:cxn ang="0">
                  <a:pos x="145" y="518"/>
                </a:cxn>
                <a:cxn ang="0">
                  <a:pos x="208" y="489"/>
                </a:cxn>
                <a:cxn ang="0">
                  <a:pos x="280" y="465"/>
                </a:cxn>
                <a:cxn ang="0">
                  <a:pos x="319" y="585"/>
                </a:cxn>
                <a:cxn ang="0">
                  <a:pos x="382" y="600"/>
                </a:cxn>
                <a:cxn ang="0">
                  <a:pos x="464" y="509"/>
                </a:cxn>
                <a:cxn ang="0">
                  <a:pos x="362" y="456"/>
                </a:cxn>
                <a:cxn ang="0">
                  <a:pos x="246" y="393"/>
                </a:cxn>
                <a:cxn ang="0">
                  <a:pos x="329" y="317"/>
                </a:cxn>
                <a:cxn ang="0">
                  <a:pos x="387" y="317"/>
                </a:cxn>
                <a:cxn ang="0">
                  <a:pos x="416" y="326"/>
                </a:cxn>
                <a:cxn ang="0">
                  <a:pos x="454" y="274"/>
                </a:cxn>
                <a:cxn ang="0">
                  <a:pos x="464" y="211"/>
                </a:cxn>
                <a:cxn ang="0">
                  <a:pos x="459" y="125"/>
                </a:cxn>
                <a:cxn ang="0">
                  <a:pos x="517" y="67"/>
                </a:cxn>
                <a:cxn ang="0">
                  <a:pos x="343" y="288"/>
                </a:cxn>
                <a:cxn ang="0">
                  <a:pos x="319" y="187"/>
                </a:cxn>
                <a:cxn ang="0">
                  <a:pos x="314" y="120"/>
                </a:cxn>
                <a:cxn ang="0">
                  <a:pos x="309" y="58"/>
                </a:cxn>
                <a:cxn ang="0">
                  <a:pos x="314" y="10"/>
                </a:cxn>
                <a:cxn ang="0">
                  <a:pos x="362" y="19"/>
                </a:cxn>
                <a:cxn ang="0">
                  <a:pos x="382" y="139"/>
                </a:cxn>
                <a:cxn ang="0">
                  <a:pos x="372" y="173"/>
                </a:cxn>
                <a:cxn ang="0">
                  <a:pos x="387" y="221"/>
                </a:cxn>
                <a:cxn ang="0">
                  <a:pos x="353" y="288"/>
                </a:cxn>
              </a:cxnLst>
              <a:rect l="0" t="0" r="r" b="b"/>
              <a:pathLst>
                <a:path w="711" h="700">
                  <a:moveTo>
                    <a:pt x="628" y="345"/>
                  </a:moveTo>
                  <a:lnTo>
                    <a:pt x="624" y="317"/>
                  </a:lnTo>
                  <a:lnTo>
                    <a:pt x="624" y="293"/>
                  </a:lnTo>
                  <a:lnTo>
                    <a:pt x="624" y="288"/>
                  </a:lnTo>
                  <a:lnTo>
                    <a:pt x="628" y="288"/>
                  </a:lnTo>
                  <a:lnTo>
                    <a:pt x="628" y="283"/>
                  </a:lnTo>
                  <a:lnTo>
                    <a:pt x="638" y="274"/>
                  </a:lnTo>
                  <a:lnTo>
                    <a:pt x="648" y="259"/>
                  </a:lnTo>
                  <a:lnTo>
                    <a:pt x="648" y="250"/>
                  </a:lnTo>
                  <a:lnTo>
                    <a:pt x="643" y="245"/>
                  </a:lnTo>
                  <a:lnTo>
                    <a:pt x="648" y="240"/>
                  </a:lnTo>
                  <a:lnTo>
                    <a:pt x="648" y="235"/>
                  </a:lnTo>
                  <a:lnTo>
                    <a:pt x="648" y="226"/>
                  </a:lnTo>
                  <a:lnTo>
                    <a:pt x="653" y="221"/>
                  </a:lnTo>
                  <a:lnTo>
                    <a:pt x="672" y="206"/>
                  </a:lnTo>
                  <a:lnTo>
                    <a:pt x="696" y="197"/>
                  </a:lnTo>
                  <a:lnTo>
                    <a:pt x="701" y="197"/>
                  </a:lnTo>
                  <a:lnTo>
                    <a:pt x="706" y="216"/>
                  </a:lnTo>
                  <a:lnTo>
                    <a:pt x="711" y="230"/>
                  </a:lnTo>
                  <a:lnTo>
                    <a:pt x="711" y="230"/>
                  </a:lnTo>
                  <a:lnTo>
                    <a:pt x="711" y="235"/>
                  </a:lnTo>
                  <a:lnTo>
                    <a:pt x="711" y="235"/>
                  </a:lnTo>
                  <a:lnTo>
                    <a:pt x="706" y="250"/>
                  </a:lnTo>
                  <a:lnTo>
                    <a:pt x="706" y="269"/>
                  </a:lnTo>
                  <a:lnTo>
                    <a:pt x="701" y="269"/>
                  </a:lnTo>
                  <a:lnTo>
                    <a:pt x="701" y="269"/>
                  </a:lnTo>
                  <a:lnTo>
                    <a:pt x="696" y="278"/>
                  </a:lnTo>
                  <a:lnTo>
                    <a:pt x="686" y="293"/>
                  </a:lnTo>
                  <a:lnTo>
                    <a:pt x="686" y="293"/>
                  </a:lnTo>
                  <a:lnTo>
                    <a:pt x="686" y="298"/>
                  </a:lnTo>
                  <a:lnTo>
                    <a:pt x="682" y="302"/>
                  </a:lnTo>
                  <a:lnTo>
                    <a:pt x="682" y="302"/>
                  </a:lnTo>
                  <a:lnTo>
                    <a:pt x="682" y="307"/>
                  </a:lnTo>
                  <a:lnTo>
                    <a:pt x="677" y="307"/>
                  </a:lnTo>
                  <a:lnTo>
                    <a:pt x="677" y="312"/>
                  </a:lnTo>
                  <a:lnTo>
                    <a:pt x="677" y="317"/>
                  </a:lnTo>
                  <a:lnTo>
                    <a:pt x="677" y="321"/>
                  </a:lnTo>
                  <a:lnTo>
                    <a:pt x="672" y="326"/>
                  </a:lnTo>
                  <a:lnTo>
                    <a:pt x="672" y="326"/>
                  </a:lnTo>
                  <a:lnTo>
                    <a:pt x="628" y="345"/>
                  </a:lnTo>
                  <a:close/>
                  <a:moveTo>
                    <a:pt x="232" y="206"/>
                  </a:moveTo>
                  <a:lnTo>
                    <a:pt x="227" y="206"/>
                  </a:lnTo>
                  <a:lnTo>
                    <a:pt x="217" y="206"/>
                  </a:lnTo>
                  <a:lnTo>
                    <a:pt x="208" y="182"/>
                  </a:lnTo>
                  <a:lnTo>
                    <a:pt x="198" y="158"/>
                  </a:lnTo>
                  <a:lnTo>
                    <a:pt x="188" y="130"/>
                  </a:lnTo>
                  <a:lnTo>
                    <a:pt x="174" y="101"/>
                  </a:lnTo>
                  <a:lnTo>
                    <a:pt x="174" y="96"/>
                  </a:lnTo>
                  <a:lnTo>
                    <a:pt x="174" y="91"/>
                  </a:lnTo>
                  <a:lnTo>
                    <a:pt x="179" y="91"/>
                  </a:lnTo>
                  <a:lnTo>
                    <a:pt x="179" y="77"/>
                  </a:lnTo>
                  <a:lnTo>
                    <a:pt x="179" y="62"/>
                  </a:lnTo>
                  <a:lnTo>
                    <a:pt x="188" y="58"/>
                  </a:lnTo>
                  <a:lnTo>
                    <a:pt x="193" y="53"/>
                  </a:lnTo>
                  <a:lnTo>
                    <a:pt x="208" y="43"/>
                  </a:lnTo>
                  <a:lnTo>
                    <a:pt x="227" y="38"/>
                  </a:lnTo>
                  <a:lnTo>
                    <a:pt x="227" y="38"/>
                  </a:lnTo>
                  <a:lnTo>
                    <a:pt x="232" y="38"/>
                  </a:lnTo>
                  <a:lnTo>
                    <a:pt x="237" y="38"/>
                  </a:lnTo>
                  <a:lnTo>
                    <a:pt x="237" y="43"/>
                  </a:lnTo>
                  <a:lnTo>
                    <a:pt x="237" y="43"/>
                  </a:lnTo>
                  <a:lnTo>
                    <a:pt x="242" y="43"/>
                  </a:lnTo>
                  <a:lnTo>
                    <a:pt x="246" y="48"/>
                  </a:lnTo>
                  <a:lnTo>
                    <a:pt x="251" y="48"/>
                  </a:lnTo>
                  <a:lnTo>
                    <a:pt x="256" y="72"/>
                  </a:lnTo>
                  <a:lnTo>
                    <a:pt x="256" y="77"/>
                  </a:lnTo>
                  <a:lnTo>
                    <a:pt x="251" y="82"/>
                  </a:lnTo>
                  <a:lnTo>
                    <a:pt x="256" y="91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56" y="106"/>
                  </a:lnTo>
                  <a:lnTo>
                    <a:pt x="256" y="110"/>
                  </a:lnTo>
                  <a:lnTo>
                    <a:pt x="256" y="115"/>
                  </a:lnTo>
                  <a:lnTo>
                    <a:pt x="256" y="115"/>
                  </a:lnTo>
                  <a:lnTo>
                    <a:pt x="251" y="120"/>
                  </a:lnTo>
                  <a:lnTo>
                    <a:pt x="261" y="134"/>
                  </a:lnTo>
                  <a:lnTo>
                    <a:pt x="261" y="139"/>
                  </a:lnTo>
                  <a:lnTo>
                    <a:pt x="256" y="149"/>
                  </a:lnTo>
                  <a:lnTo>
                    <a:pt x="251" y="158"/>
                  </a:lnTo>
                  <a:lnTo>
                    <a:pt x="251" y="173"/>
                  </a:lnTo>
                  <a:lnTo>
                    <a:pt x="251" y="192"/>
                  </a:lnTo>
                  <a:lnTo>
                    <a:pt x="242" y="197"/>
                  </a:lnTo>
                  <a:lnTo>
                    <a:pt x="237" y="202"/>
                  </a:lnTo>
                  <a:lnTo>
                    <a:pt x="232" y="206"/>
                  </a:lnTo>
                  <a:close/>
                  <a:moveTo>
                    <a:pt x="242" y="298"/>
                  </a:moveTo>
                  <a:lnTo>
                    <a:pt x="237" y="293"/>
                  </a:lnTo>
                  <a:lnTo>
                    <a:pt x="227" y="293"/>
                  </a:lnTo>
                  <a:lnTo>
                    <a:pt x="213" y="250"/>
                  </a:lnTo>
                  <a:lnTo>
                    <a:pt x="213" y="250"/>
                  </a:lnTo>
                  <a:lnTo>
                    <a:pt x="217" y="245"/>
                  </a:lnTo>
                  <a:lnTo>
                    <a:pt x="217" y="245"/>
                  </a:lnTo>
                  <a:lnTo>
                    <a:pt x="222" y="240"/>
                  </a:lnTo>
                  <a:lnTo>
                    <a:pt x="222" y="240"/>
                  </a:lnTo>
                  <a:lnTo>
                    <a:pt x="222" y="235"/>
                  </a:lnTo>
                  <a:lnTo>
                    <a:pt x="232" y="235"/>
                  </a:lnTo>
                  <a:lnTo>
                    <a:pt x="242" y="230"/>
                  </a:lnTo>
                  <a:lnTo>
                    <a:pt x="242" y="235"/>
                  </a:lnTo>
                  <a:lnTo>
                    <a:pt x="246" y="235"/>
                  </a:lnTo>
                  <a:lnTo>
                    <a:pt x="251" y="235"/>
                  </a:lnTo>
                  <a:lnTo>
                    <a:pt x="261" y="259"/>
                  </a:lnTo>
                  <a:lnTo>
                    <a:pt x="261" y="264"/>
                  </a:lnTo>
                  <a:lnTo>
                    <a:pt x="261" y="269"/>
                  </a:lnTo>
                  <a:lnTo>
                    <a:pt x="261" y="269"/>
                  </a:lnTo>
                  <a:lnTo>
                    <a:pt x="256" y="269"/>
                  </a:lnTo>
                  <a:lnTo>
                    <a:pt x="256" y="269"/>
                  </a:lnTo>
                  <a:lnTo>
                    <a:pt x="261" y="288"/>
                  </a:lnTo>
                  <a:lnTo>
                    <a:pt x="251" y="293"/>
                  </a:lnTo>
                  <a:lnTo>
                    <a:pt x="242" y="298"/>
                  </a:lnTo>
                  <a:close/>
                  <a:moveTo>
                    <a:pt x="527" y="125"/>
                  </a:moveTo>
                  <a:lnTo>
                    <a:pt x="532" y="139"/>
                  </a:lnTo>
                  <a:lnTo>
                    <a:pt x="527" y="158"/>
                  </a:lnTo>
                  <a:lnTo>
                    <a:pt x="517" y="168"/>
                  </a:lnTo>
                  <a:lnTo>
                    <a:pt x="512" y="182"/>
                  </a:lnTo>
                  <a:lnTo>
                    <a:pt x="498" y="197"/>
                  </a:lnTo>
                  <a:lnTo>
                    <a:pt x="488" y="216"/>
                  </a:lnTo>
                  <a:lnTo>
                    <a:pt x="488" y="216"/>
                  </a:lnTo>
                  <a:lnTo>
                    <a:pt x="483" y="221"/>
                  </a:lnTo>
                  <a:lnTo>
                    <a:pt x="479" y="230"/>
                  </a:lnTo>
                  <a:lnTo>
                    <a:pt x="469" y="240"/>
                  </a:lnTo>
                  <a:lnTo>
                    <a:pt x="479" y="264"/>
                  </a:lnTo>
                  <a:lnTo>
                    <a:pt x="474" y="264"/>
                  </a:lnTo>
                  <a:lnTo>
                    <a:pt x="474" y="264"/>
                  </a:lnTo>
                  <a:lnTo>
                    <a:pt x="479" y="283"/>
                  </a:lnTo>
                  <a:lnTo>
                    <a:pt x="479" y="302"/>
                  </a:lnTo>
                  <a:lnTo>
                    <a:pt x="479" y="312"/>
                  </a:lnTo>
                  <a:lnTo>
                    <a:pt x="474" y="317"/>
                  </a:lnTo>
                  <a:lnTo>
                    <a:pt x="474" y="321"/>
                  </a:lnTo>
                  <a:lnTo>
                    <a:pt x="474" y="326"/>
                  </a:lnTo>
                  <a:lnTo>
                    <a:pt x="469" y="331"/>
                  </a:lnTo>
                  <a:lnTo>
                    <a:pt x="469" y="331"/>
                  </a:lnTo>
                  <a:lnTo>
                    <a:pt x="474" y="341"/>
                  </a:lnTo>
                  <a:lnTo>
                    <a:pt x="479" y="350"/>
                  </a:lnTo>
                  <a:lnTo>
                    <a:pt x="483" y="365"/>
                  </a:lnTo>
                  <a:lnTo>
                    <a:pt x="488" y="384"/>
                  </a:lnTo>
                  <a:lnTo>
                    <a:pt x="498" y="379"/>
                  </a:lnTo>
                  <a:lnTo>
                    <a:pt x="498" y="384"/>
                  </a:lnTo>
                  <a:lnTo>
                    <a:pt x="498" y="384"/>
                  </a:lnTo>
                  <a:lnTo>
                    <a:pt x="508" y="384"/>
                  </a:lnTo>
                  <a:lnTo>
                    <a:pt x="508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9"/>
                  </a:lnTo>
                  <a:lnTo>
                    <a:pt x="517" y="389"/>
                  </a:lnTo>
                  <a:lnTo>
                    <a:pt x="522" y="389"/>
                  </a:lnTo>
                  <a:lnTo>
                    <a:pt x="527" y="393"/>
                  </a:lnTo>
                  <a:lnTo>
                    <a:pt x="537" y="403"/>
                  </a:lnTo>
                  <a:lnTo>
                    <a:pt x="541" y="398"/>
                  </a:lnTo>
                  <a:lnTo>
                    <a:pt x="546" y="403"/>
                  </a:lnTo>
                  <a:lnTo>
                    <a:pt x="546" y="403"/>
                  </a:lnTo>
                  <a:lnTo>
                    <a:pt x="570" y="398"/>
                  </a:lnTo>
                  <a:lnTo>
                    <a:pt x="570" y="398"/>
                  </a:lnTo>
                  <a:lnTo>
                    <a:pt x="566" y="393"/>
                  </a:lnTo>
                  <a:lnTo>
                    <a:pt x="570" y="393"/>
                  </a:lnTo>
                  <a:lnTo>
                    <a:pt x="570" y="393"/>
                  </a:lnTo>
                  <a:lnTo>
                    <a:pt x="570" y="389"/>
                  </a:lnTo>
                  <a:lnTo>
                    <a:pt x="570" y="384"/>
                  </a:lnTo>
                  <a:lnTo>
                    <a:pt x="580" y="374"/>
                  </a:lnTo>
                  <a:lnTo>
                    <a:pt x="595" y="365"/>
                  </a:lnTo>
                  <a:lnTo>
                    <a:pt x="599" y="374"/>
                  </a:lnTo>
                  <a:lnTo>
                    <a:pt x="604" y="379"/>
                  </a:lnTo>
                  <a:lnTo>
                    <a:pt x="599" y="384"/>
                  </a:lnTo>
                  <a:lnTo>
                    <a:pt x="599" y="389"/>
                  </a:lnTo>
                  <a:lnTo>
                    <a:pt x="599" y="389"/>
                  </a:lnTo>
                  <a:lnTo>
                    <a:pt x="595" y="398"/>
                  </a:lnTo>
                  <a:lnTo>
                    <a:pt x="590" y="413"/>
                  </a:lnTo>
                  <a:lnTo>
                    <a:pt x="580" y="422"/>
                  </a:lnTo>
                  <a:lnTo>
                    <a:pt x="575" y="432"/>
                  </a:lnTo>
                  <a:lnTo>
                    <a:pt x="575" y="437"/>
                  </a:lnTo>
                  <a:lnTo>
                    <a:pt x="570" y="441"/>
                  </a:lnTo>
                  <a:lnTo>
                    <a:pt x="580" y="456"/>
                  </a:lnTo>
                  <a:lnTo>
                    <a:pt x="575" y="470"/>
                  </a:lnTo>
                  <a:lnTo>
                    <a:pt x="580" y="485"/>
                  </a:lnTo>
                  <a:lnTo>
                    <a:pt x="575" y="489"/>
                  </a:lnTo>
                  <a:lnTo>
                    <a:pt x="570" y="489"/>
                  </a:lnTo>
                  <a:lnTo>
                    <a:pt x="570" y="494"/>
                  </a:lnTo>
                  <a:lnTo>
                    <a:pt x="570" y="499"/>
                  </a:lnTo>
                  <a:lnTo>
                    <a:pt x="566" y="509"/>
                  </a:lnTo>
                  <a:lnTo>
                    <a:pt x="566" y="518"/>
                  </a:lnTo>
                  <a:lnTo>
                    <a:pt x="561" y="518"/>
                  </a:lnTo>
                  <a:lnTo>
                    <a:pt x="561" y="518"/>
                  </a:lnTo>
                  <a:lnTo>
                    <a:pt x="561" y="523"/>
                  </a:lnTo>
                  <a:lnTo>
                    <a:pt x="561" y="523"/>
                  </a:lnTo>
                  <a:lnTo>
                    <a:pt x="561" y="528"/>
                  </a:lnTo>
                  <a:lnTo>
                    <a:pt x="556" y="528"/>
                  </a:lnTo>
                  <a:lnTo>
                    <a:pt x="561" y="537"/>
                  </a:lnTo>
                  <a:lnTo>
                    <a:pt x="561" y="542"/>
                  </a:lnTo>
                  <a:lnTo>
                    <a:pt x="556" y="552"/>
                  </a:lnTo>
                  <a:lnTo>
                    <a:pt x="556" y="557"/>
                  </a:lnTo>
                  <a:lnTo>
                    <a:pt x="551" y="561"/>
                  </a:lnTo>
                  <a:lnTo>
                    <a:pt x="551" y="566"/>
                  </a:lnTo>
                  <a:lnTo>
                    <a:pt x="532" y="571"/>
                  </a:lnTo>
                  <a:lnTo>
                    <a:pt x="522" y="581"/>
                  </a:lnTo>
                  <a:lnTo>
                    <a:pt x="517" y="581"/>
                  </a:lnTo>
                  <a:lnTo>
                    <a:pt x="517" y="581"/>
                  </a:lnTo>
                  <a:lnTo>
                    <a:pt x="517" y="595"/>
                  </a:lnTo>
                  <a:lnTo>
                    <a:pt x="517" y="605"/>
                  </a:lnTo>
                  <a:lnTo>
                    <a:pt x="517" y="605"/>
                  </a:lnTo>
                  <a:lnTo>
                    <a:pt x="517" y="609"/>
                  </a:lnTo>
                  <a:lnTo>
                    <a:pt x="508" y="614"/>
                  </a:lnTo>
                  <a:lnTo>
                    <a:pt x="503" y="624"/>
                  </a:lnTo>
                  <a:lnTo>
                    <a:pt x="498" y="633"/>
                  </a:lnTo>
                  <a:lnTo>
                    <a:pt x="493" y="643"/>
                  </a:lnTo>
                  <a:lnTo>
                    <a:pt x="493" y="657"/>
                  </a:lnTo>
                  <a:lnTo>
                    <a:pt x="488" y="672"/>
                  </a:lnTo>
                  <a:lnTo>
                    <a:pt x="488" y="676"/>
                  </a:lnTo>
                  <a:lnTo>
                    <a:pt x="483" y="681"/>
                  </a:lnTo>
                  <a:lnTo>
                    <a:pt x="474" y="686"/>
                  </a:lnTo>
                  <a:lnTo>
                    <a:pt x="459" y="696"/>
                  </a:lnTo>
                  <a:lnTo>
                    <a:pt x="440" y="700"/>
                  </a:lnTo>
                  <a:lnTo>
                    <a:pt x="430" y="696"/>
                  </a:lnTo>
                  <a:lnTo>
                    <a:pt x="421" y="700"/>
                  </a:lnTo>
                  <a:lnTo>
                    <a:pt x="411" y="700"/>
                  </a:lnTo>
                  <a:lnTo>
                    <a:pt x="411" y="700"/>
                  </a:lnTo>
                  <a:lnTo>
                    <a:pt x="406" y="700"/>
                  </a:lnTo>
                  <a:lnTo>
                    <a:pt x="387" y="696"/>
                  </a:lnTo>
                  <a:lnTo>
                    <a:pt x="372" y="686"/>
                  </a:lnTo>
                  <a:lnTo>
                    <a:pt x="372" y="686"/>
                  </a:lnTo>
                  <a:lnTo>
                    <a:pt x="362" y="691"/>
                  </a:lnTo>
                  <a:lnTo>
                    <a:pt x="362" y="686"/>
                  </a:lnTo>
                  <a:lnTo>
                    <a:pt x="358" y="686"/>
                  </a:lnTo>
                  <a:lnTo>
                    <a:pt x="348" y="681"/>
                  </a:lnTo>
                  <a:lnTo>
                    <a:pt x="343" y="676"/>
                  </a:lnTo>
                  <a:lnTo>
                    <a:pt x="333" y="672"/>
                  </a:lnTo>
                  <a:lnTo>
                    <a:pt x="324" y="672"/>
                  </a:lnTo>
                  <a:lnTo>
                    <a:pt x="314" y="676"/>
                  </a:lnTo>
                  <a:lnTo>
                    <a:pt x="300" y="681"/>
                  </a:lnTo>
                  <a:lnTo>
                    <a:pt x="290" y="676"/>
                  </a:lnTo>
                  <a:lnTo>
                    <a:pt x="275" y="681"/>
                  </a:lnTo>
                  <a:lnTo>
                    <a:pt x="266" y="681"/>
                  </a:lnTo>
                  <a:lnTo>
                    <a:pt x="256" y="676"/>
                  </a:lnTo>
                  <a:lnTo>
                    <a:pt x="256" y="672"/>
                  </a:lnTo>
                  <a:lnTo>
                    <a:pt x="251" y="672"/>
                  </a:lnTo>
                  <a:lnTo>
                    <a:pt x="242" y="672"/>
                  </a:lnTo>
                  <a:lnTo>
                    <a:pt x="242" y="672"/>
                  </a:lnTo>
                  <a:lnTo>
                    <a:pt x="237" y="667"/>
                  </a:lnTo>
                  <a:lnTo>
                    <a:pt x="227" y="662"/>
                  </a:lnTo>
                  <a:lnTo>
                    <a:pt x="227" y="662"/>
                  </a:lnTo>
                  <a:lnTo>
                    <a:pt x="222" y="662"/>
                  </a:lnTo>
                  <a:lnTo>
                    <a:pt x="217" y="652"/>
                  </a:lnTo>
                  <a:lnTo>
                    <a:pt x="213" y="652"/>
                  </a:lnTo>
                  <a:lnTo>
                    <a:pt x="203" y="648"/>
                  </a:lnTo>
                  <a:lnTo>
                    <a:pt x="198" y="633"/>
                  </a:lnTo>
                  <a:lnTo>
                    <a:pt x="188" y="619"/>
                  </a:lnTo>
                  <a:lnTo>
                    <a:pt x="179" y="624"/>
                  </a:lnTo>
                  <a:lnTo>
                    <a:pt x="174" y="624"/>
                  </a:lnTo>
                  <a:lnTo>
                    <a:pt x="174" y="619"/>
                  </a:lnTo>
                  <a:lnTo>
                    <a:pt x="159" y="590"/>
                  </a:lnTo>
                  <a:lnTo>
                    <a:pt x="150" y="566"/>
                  </a:lnTo>
                  <a:lnTo>
                    <a:pt x="145" y="571"/>
                  </a:lnTo>
                  <a:lnTo>
                    <a:pt x="126" y="557"/>
                  </a:lnTo>
                  <a:lnTo>
                    <a:pt x="111" y="537"/>
                  </a:lnTo>
                  <a:lnTo>
                    <a:pt x="97" y="513"/>
                  </a:lnTo>
                  <a:lnTo>
                    <a:pt x="92" y="489"/>
                  </a:lnTo>
                  <a:lnTo>
                    <a:pt x="82" y="494"/>
                  </a:lnTo>
                  <a:lnTo>
                    <a:pt x="77" y="489"/>
                  </a:lnTo>
                  <a:lnTo>
                    <a:pt x="77" y="485"/>
                  </a:lnTo>
                  <a:lnTo>
                    <a:pt x="72" y="485"/>
                  </a:lnTo>
                  <a:lnTo>
                    <a:pt x="63" y="475"/>
                  </a:lnTo>
                  <a:lnTo>
                    <a:pt x="48" y="465"/>
                  </a:lnTo>
                  <a:lnTo>
                    <a:pt x="39" y="456"/>
                  </a:lnTo>
                  <a:lnTo>
                    <a:pt x="34" y="441"/>
                  </a:lnTo>
                  <a:lnTo>
                    <a:pt x="29" y="437"/>
                  </a:lnTo>
                  <a:lnTo>
                    <a:pt x="24" y="437"/>
                  </a:lnTo>
                  <a:lnTo>
                    <a:pt x="10" y="393"/>
                  </a:lnTo>
                  <a:lnTo>
                    <a:pt x="0" y="355"/>
                  </a:lnTo>
                  <a:lnTo>
                    <a:pt x="14" y="345"/>
                  </a:lnTo>
                  <a:lnTo>
                    <a:pt x="29" y="336"/>
                  </a:lnTo>
                  <a:lnTo>
                    <a:pt x="34" y="336"/>
                  </a:lnTo>
                  <a:lnTo>
                    <a:pt x="39" y="341"/>
                  </a:lnTo>
                  <a:lnTo>
                    <a:pt x="39" y="345"/>
                  </a:lnTo>
                  <a:lnTo>
                    <a:pt x="43" y="345"/>
                  </a:lnTo>
                  <a:lnTo>
                    <a:pt x="48" y="345"/>
                  </a:lnTo>
                  <a:lnTo>
                    <a:pt x="63" y="360"/>
                  </a:lnTo>
                  <a:lnTo>
                    <a:pt x="77" y="374"/>
                  </a:lnTo>
                  <a:lnTo>
                    <a:pt x="82" y="389"/>
                  </a:lnTo>
                  <a:lnTo>
                    <a:pt x="87" y="403"/>
                  </a:lnTo>
                  <a:lnTo>
                    <a:pt x="97" y="403"/>
                  </a:lnTo>
                  <a:lnTo>
                    <a:pt x="101" y="403"/>
                  </a:lnTo>
                  <a:lnTo>
                    <a:pt x="106" y="413"/>
                  </a:lnTo>
                  <a:lnTo>
                    <a:pt x="111" y="417"/>
                  </a:lnTo>
                  <a:lnTo>
                    <a:pt x="116" y="422"/>
                  </a:lnTo>
                  <a:lnTo>
                    <a:pt x="121" y="422"/>
                  </a:lnTo>
                  <a:lnTo>
                    <a:pt x="130" y="451"/>
                  </a:lnTo>
                  <a:lnTo>
                    <a:pt x="126" y="465"/>
                  </a:lnTo>
                  <a:lnTo>
                    <a:pt x="126" y="485"/>
                  </a:lnTo>
                  <a:lnTo>
                    <a:pt x="126" y="485"/>
                  </a:lnTo>
                  <a:lnTo>
                    <a:pt x="126" y="489"/>
                  </a:lnTo>
                  <a:lnTo>
                    <a:pt x="126" y="494"/>
                  </a:lnTo>
                  <a:lnTo>
                    <a:pt x="121" y="494"/>
                  </a:lnTo>
                  <a:lnTo>
                    <a:pt x="130" y="513"/>
                  </a:lnTo>
                  <a:lnTo>
                    <a:pt x="130" y="513"/>
                  </a:lnTo>
                  <a:lnTo>
                    <a:pt x="135" y="513"/>
                  </a:lnTo>
                  <a:lnTo>
                    <a:pt x="140" y="518"/>
                  </a:lnTo>
                  <a:lnTo>
                    <a:pt x="145" y="518"/>
                  </a:lnTo>
                  <a:lnTo>
                    <a:pt x="150" y="523"/>
                  </a:lnTo>
                  <a:lnTo>
                    <a:pt x="164" y="523"/>
                  </a:lnTo>
                  <a:lnTo>
                    <a:pt x="179" y="523"/>
                  </a:lnTo>
                  <a:lnTo>
                    <a:pt x="179" y="523"/>
                  </a:lnTo>
                  <a:lnTo>
                    <a:pt x="184" y="518"/>
                  </a:lnTo>
                  <a:lnTo>
                    <a:pt x="184" y="513"/>
                  </a:lnTo>
                  <a:lnTo>
                    <a:pt x="188" y="504"/>
                  </a:lnTo>
                  <a:lnTo>
                    <a:pt x="203" y="499"/>
                  </a:lnTo>
                  <a:lnTo>
                    <a:pt x="208" y="489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7" y="480"/>
                  </a:lnTo>
                  <a:lnTo>
                    <a:pt x="217" y="480"/>
                  </a:lnTo>
                  <a:lnTo>
                    <a:pt x="222" y="470"/>
                  </a:lnTo>
                  <a:lnTo>
                    <a:pt x="242" y="465"/>
                  </a:lnTo>
                  <a:lnTo>
                    <a:pt x="261" y="461"/>
                  </a:lnTo>
                  <a:lnTo>
                    <a:pt x="271" y="461"/>
                  </a:lnTo>
                  <a:lnTo>
                    <a:pt x="280" y="465"/>
                  </a:lnTo>
                  <a:lnTo>
                    <a:pt x="285" y="465"/>
                  </a:lnTo>
                  <a:lnTo>
                    <a:pt x="304" y="504"/>
                  </a:lnTo>
                  <a:lnTo>
                    <a:pt x="324" y="547"/>
                  </a:lnTo>
                  <a:lnTo>
                    <a:pt x="319" y="552"/>
                  </a:lnTo>
                  <a:lnTo>
                    <a:pt x="319" y="557"/>
                  </a:lnTo>
                  <a:lnTo>
                    <a:pt x="319" y="561"/>
                  </a:lnTo>
                  <a:lnTo>
                    <a:pt x="319" y="561"/>
                  </a:lnTo>
                  <a:lnTo>
                    <a:pt x="314" y="561"/>
                  </a:lnTo>
                  <a:lnTo>
                    <a:pt x="319" y="585"/>
                  </a:lnTo>
                  <a:lnTo>
                    <a:pt x="329" y="605"/>
                  </a:lnTo>
                  <a:lnTo>
                    <a:pt x="329" y="600"/>
                  </a:lnTo>
                  <a:lnTo>
                    <a:pt x="333" y="600"/>
                  </a:lnTo>
                  <a:lnTo>
                    <a:pt x="333" y="605"/>
                  </a:lnTo>
                  <a:lnTo>
                    <a:pt x="343" y="605"/>
                  </a:lnTo>
                  <a:lnTo>
                    <a:pt x="343" y="609"/>
                  </a:lnTo>
                  <a:lnTo>
                    <a:pt x="353" y="609"/>
                  </a:lnTo>
                  <a:lnTo>
                    <a:pt x="362" y="614"/>
                  </a:lnTo>
                  <a:lnTo>
                    <a:pt x="382" y="600"/>
                  </a:lnTo>
                  <a:lnTo>
                    <a:pt x="396" y="590"/>
                  </a:lnTo>
                  <a:lnTo>
                    <a:pt x="406" y="576"/>
                  </a:lnTo>
                  <a:lnTo>
                    <a:pt x="421" y="561"/>
                  </a:lnTo>
                  <a:lnTo>
                    <a:pt x="430" y="557"/>
                  </a:lnTo>
                  <a:lnTo>
                    <a:pt x="440" y="547"/>
                  </a:lnTo>
                  <a:lnTo>
                    <a:pt x="450" y="537"/>
                  </a:lnTo>
                  <a:lnTo>
                    <a:pt x="459" y="523"/>
                  </a:lnTo>
                  <a:lnTo>
                    <a:pt x="459" y="513"/>
                  </a:lnTo>
                  <a:lnTo>
                    <a:pt x="464" y="509"/>
                  </a:lnTo>
                  <a:lnTo>
                    <a:pt x="459" y="489"/>
                  </a:lnTo>
                  <a:lnTo>
                    <a:pt x="454" y="465"/>
                  </a:lnTo>
                  <a:lnTo>
                    <a:pt x="435" y="461"/>
                  </a:lnTo>
                  <a:lnTo>
                    <a:pt x="411" y="456"/>
                  </a:lnTo>
                  <a:lnTo>
                    <a:pt x="406" y="451"/>
                  </a:lnTo>
                  <a:lnTo>
                    <a:pt x="387" y="461"/>
                  </a:lnTo>
                  <a:lnTo>
                    <a:pt x="387" y="456"/>
                  </a:lnTo>
                  <a:lnTo>
                    <a:pt x="382" y="461"/>
                  </a:lnTo>
                  <a:lnTo>
                    <a:pt x="362" y="456"/>
                  </a:lnTo>
                  <a:lnTo>
                    <a:pt x="348" y="456"/>
                  </a:lnTo>
                  <a:lnTo>
                    <a:pt x="319" y="446"/>
                  </a:lnTo>
                  <a:lnTo>
                    <a:pt x="300" y="427"/>
                  </a:lnTo>
                  <a:lnTo>
                    <a:pt x="275" y="413"/>
                  </a:lnTo>
                  <a:lnTo>
                    <a:pt x="271" y="417"/>
                  </a:lnTo>
                  <a:lnTo>
                    <a:pt x="271" y="417"/>
                  </a:lnTo>
                  <a:lnTo>
                    <a:pt x="261" y="403"/>
                  </a:lnTo>
                  <a:lnTo>
                    <a:pt x="251" y="408"/>
                  </a:lnTo>
                  <a:lnTo>
                    <a:pt x="246" y="393"/>
                  </a:lnTo>
                  <a:lnTo>
                    <a:pt x="242" y="384"/>
                  </a:lnTo>
                  <a:lnTo>
                    <a:pt x="237" y="365"/>
                  </a:lnTo>
                  <a:lnTo>
                    <a:pt x="237" y="341"/>
                  </a:lnTo>
                  <a:lnTo>
                    <a:pt x="256" y="336"/>
                  </a:lnTo>
                  <a:lnTo>
                    <a:pt x="266" y="326"/>
                  </a:lnTo>
                  <a:lnTo>
                    <a:pt x="300" y="312"/>
                  </a:lnTo>
                  <a:lnTo>
                    <a:pt x="309" y="317"/>
                  </a:lnTo>
                  <a:lnTo>
                    <a:pt x="319" y="321"/>
                  </a:lnTo>
                  <a:lnTo>
                    <a:pt x="329" y="317"/>
                  </a:lnTo>
                  <a:lnTo>
                    <a:pt x="343" y="312"/>
                  </a:lnTo>
                  <a:lnTo>
                    <a:pt x="353" y="312"/>
                  </a:lnTo>
                  <a:lnTo>
                    <a:pt x="362" y="317"/>
                  </a:lnTo>
                  <a:lnTo>
                    <a:pt x="362" y="317"/>
                  </a:lnTo>
                  <a:lnTo>
                    <a:pt x="372" y="317"/>
                  </a:lnTo>
                  <a:lnTo>
                    <a:pt x="377" y="317"/>
                  </a:lnTo>
                  <a:lnTo>
                    <a:pt x="382" y="317"/>
                  </a:lnTo>
                  <a:lnTo>
                    <a:pt x="387" y="317"/>
                  </a:lnTo>
                  <a:lnTo>
                    <a:pt x="387" y="317"/>
                  </a:lnTo>
                  <a:lnTo>
                    <a:pt x="391" y="321"/>
                  </a:lnTo>
                  <a:lnTo>
                    <a:pt x="401" y="321"/>
                  </a:lnTo>
                  <a:lnTo>
                    <a:pt x="401" y="321"/>
                  </a:lnTo>
                  <a:lnTo>
                    <a:pt x="406" y="321"/>
                  </a:lnTo>
                  <a:lnTo>
                    <a:pt x="406" y="326"/>
                  </a:lnTo>
                  <a:lnTo>
                    <a:pt x="411" y="326"/>
                  </a:lnTo>
                  <a:lnTo>
                    <a:pt x="411" y="326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21" y="326"/>
                  </a:lnTo>
                  <a:lnTo>
                    <a:pt x="425" y="326"/>
                  </a:lnTo>
                  <a:lnTo>
                    <a:pt x="440" y="326"/>
                  </a:lnTo>
                  <a:lnTo>
                    <a:pt x="459" y="321"/>
                  </a:lnTo>
                  <a:lnTo>
                    <a:pt x="454" y="312"/>
                  </a:lnTo>
                  <a:lnTo>
                    <a:pt x="450" y="298"/>
                  </a:lnTo>
                  <a:lnTo>
                    <a:pt x="454" y="288"/>
                  </a:lnTo>
                  <a:lnTo>
                    <a:pt x="459" y="278"/>
                  </a:lnTo>
                  <a:lnTo>
                    <a:pt x="454" y="274"/>
                  </a:lnTo>
                  <a:lnTo>
                    <a:pt x="459" y="264"/>
                  </a:lnTo>
                  <a:lnTo>
                    <a:pt x="454" y="250"/>
                  </a:lnTo>
                  <a:lnTo>
                    <a:pt x="454" y="245"/>
                  </a:lnTo>
                  <a:lnTo>
                    <a:pt x="454" y="240"/>
                  </a:lnTo>
                  <a:lnTo>
                    <a:pt x="454" y="235"/>
                  </a:lnTo>
                  <a:lnTo>
                    <a:pt x="459" y="226"/>
                  </a:lnTo>
                  <a:lnTo>
                    <a:pt x="459" y="216"/>
                  </a:lnTo>
                  <a:lnTo>
                    <a:pt x="464" y="216"/>
                  </a:lnTo>
                  <a:lnTo>
                    <a:pt x="464" y="211"/>
                  </a:lnTo>
                  <a:lnTo>
                    <a:pt x="454" y="182"/>
                  </a:lnTo>
                  <a:lnTo>
                    <a:pt x="450" y="154"/>
                  </a:lnTo>
                  <a:lnTo>
                    <a:pt x="454" y="154"/>
                  </a:lnTo>
                  <a:lnTo>
                    <a:pt x="454" y="149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59" y="139"/>
                  </a:lnTo>
                  <a:lnTo>
                    <a:pt x="459" y="139"/>
                  </a:lnTo>
                  <a:lnTo>
                    <a:pt x="459" y="125"/>
                  </a:lnTo>
                  <a:lnTo>
                    <a:pt x="454" y="110"/>
                  </a:lnTo>
                  <a:lnTo>
                    <a:pt x="459" y="82"/>
                  </a:lnTo>
                  <a:lnTo>
                    <a:pt x="469" y="53"/>
                  </a:lnTo>
                  <a:lnTo>
                    <a:pt x="483" y="48"/>
                  </a:lnTo>
                  <a:lnTo>
                    <a:pt x="493" y="43"/>
                  </a:lnTo>
                  <a:lnTo>
                    <a:pt x="503" y="43"/>
                  </a:lnTo>
                  <a:lnTo>
                    <a:pt x="508" y="53"/>
                  </a:lnTo>
                  <a:lnTo>
                    <a:pt x="512" y="58"/>
                  </a:lnTo>
                  <a:lnTo>
                    <a:pt x="517" y="67"/>
                  </a:lnTo>
                  <a:lnTo>
                    <a:pt x="522" y="67"/>
                  </a:lnTo>
                  <a:lnTo>
                    <a:pt x="527" y="77"/>
                  </a:lnTo>
                  <a:lnTo>
                    <a:pt x="527" y="82"/>
                  </a:lnTo>
                  <a:lnTo>
                    <a:pt x="527" y="91"/>
                  </a:lnTo>
                  <a:lnTo>
                    <a:pt x="527" y="110"/>
                  </a:lnTo>
                  <a:lnTo>
                    <a:pt x="527" y="125"/>
                  </a:lnTo>
                  <a:close/>
                  <a:moveTo>
                    <a:pt x="353" y="288"/>
                  </a:moveTo>
                  <a:lnTo>
                    <a:pt x="348" y="288"/>
                  </a:lnTo>
                  <a:lnTo>
                    <a:pt x="343" y="288"/>
                  </a:lnTo>
                  <a:lnTo>
                    <a:pt x="338" y="288"/>
                  </a:lnTo>
                  <a:lnTo>
                    <a:pt x="338" y="283"/>
                  </a:lnTo>
                  <a:lnTo>
                    <a:pt x="338" y="283"/>
                  </a:lnTo>
                  <a:lnTo>
                    <a:pt x="324" y="250"/>
                  </a:lnTo>
                  <a:lnTo>
                    <a:pt x="314" y="216"/>
                  </a:lnTo>
                  <a:lnTo>
                    <a:pt x="319" y="206"/>
                  </a:lnTo>
                  <a:lnTo>
                    <a:pt x="319" y="192"/>
                  </a:lnTo>
                  <a:lnTo>
                    <a:pt x="319" y="192"/>
                  </a:lnTo>
                  <a:lnTo>
                    <a:pt x="319" y="187"/>
                  </a:lnTo>
                  <a:lnTo>
                    <a:pt x="319" y="187"/>
                  </a:lnTo>
                  <a:lnTo>
                    <a:pt x="319" y="187"/>
                  </a:lnTo>
                  <a:lnTo>
                    <a:pt x="324" y="182"/>
                  </a:lnTo>
                  <a:lnTo>
                    <a:pt x="329" y="178"/>
                  </a:lnTo>
                  <a:lnTo>
                    <a:pt x="319" y="149"/>
                  </a:lnTo>
                  <a:lnTo>
                    <a:pt x="314" y="125"/>
                  </a:lnTo>
                  <a:lnTo>
                    <a:pt x="314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9" y="120"/>
                  </a:lnTo>
                  <a:lnTo>
                    <a:pt x="309" y="101"/>
                  </a:lnTo>
                  <a:lnTo>
                    <a:pt x="304" y="82"/>
                  </a:lnTo>
                  <a:lnTo>
                    <a:pt x="309" y="77"/>
                  </a:lnTo>
                  <a:lnTo>
                    <a:pt x="304" y="72"/>
                  </a:lnTo>
                  <a:lnTo>
                    <a:pt x="304" y="62"/>
                  </a:lnTo>
                  <a:lnTo>
                    <a:pt x="309" y="62"/>
                  </a:lnTo>
                  <a:lnTo>
                    <a:pt x="309" y="58"/>
                  </a:lnTo>
                  <a:lnTo>
                    <a:pt x="304" y="48"/>
                  </a:lnTo>
                  <a:lnTo>
                    <a:pt x="304" y="43"/>
                  </a:lnTo>
                  <a:lnTo>
                    <a:pt x="304" y="38"/>
                  </a:lnTo>
                  <a:lnTo>
                    <a:pt x="304" y="38"/>
                  </a:lnTo>
                  <a:lnTo>
                    <a:pt x="309" y="34"/>
                  </a:lnTo>
                  <a:lnTo>
                    <a:pt x="309" y="29"/>
                  </a:lnTo>
                  <a:lnTo>
                    <a:pt x="309" y="24"/>
                  </a:lnTo>
                  <a:lnTo>
                    <a:pt x="309" y="19"/>
                  </a:lnTo>
                  <a:lnTo>
                    <a:pt x="314" y="10"/>
                  </a:lnTo>
                  <a:lnTo>
                    <a:pt x="324" y="5"/>
                  </a:lnTo>
                  <a:lnTo>
                    <a:pt x="333" y="0"/>
                  </a:lnTo>
                  <a:lnTo>
                    <a:pt x="338" y="10"/>
                  </a:lnTo>
                  <a:lnTo>
                    <a:pt x="343" y="14"/>
                  </a:lnTo>
                  <a:lnTo>
                    <a:pt x="353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2" y="19"/>
                  </a:lnTo>
                  <a:lnTo>
                    <a:pt x="367" y="19"/>
                  </a:lnTo>
                  <a:lnTo>
                    <a:pt x="372" y="38"/>
                  </a:lnTo>
                  <a:lnTo>
                    <a:pt x="382" y="58"/>
                  </a:lnTo>
                  <a:lnTo>
                    <a:pt x="382" y="82"/>
                  </a:lnTo>
                  <a:lnTo>
                    <a:pt x="382" y="101"/>
                  </a:lnTo>
                  <a:lnTo>
                    <a:pt x="382" y="106"/>
                  </a:lnTo>
                  <a:lnTo>
                    <a:pt x="382" y="120"/>
                  </a:lnTo>
                  <a:lnTo>
                    <a:pt x="387" y="139"/>
                  </a:lnTo>
                  <a:lnTo>
                    <a:pt x="382" y="139"/>
                  </a:lnTo>
                  <a:lnTo>
                    <a:pt x="382" y="139"/>
                  </a:lnTo>
                  <a:lnTo>
                    <a:pt x="382" y="149"/>
                  </a:lnTo>
                  <a:lnTo>
                    <a:pt x="382" y="154"/>
                  </a:lnTo>
                  <a:lnTo>
                    <a:pt x="377" y="158"/>
                  </a:lnTo>
                  <a:lnTo>
                    <a:pt x="377" y="158"/>
                  </a:lnTo>
                  <a:lnTo>
                    <a:pt x="372" y="163"/>
                  </a:lnTo>
                  <a:lnTo>
                    <a:pt x="372" y="163"/>
                  </a:lnTo>
                  <a:lnTo>
                    <a:pt x="372" y="168"/>
                  </a:lnTo>
                  <a:lnTo>
                    <a:pt x="372" y="173"/>
                  </a:lnTo>
                  <a:lnTo>
                    <a:pt x="367" y="178"/>
                  </a:lnTo>
                  <a:lnTo>
                    <a:pt x="367" y="182"/>
                  </a:lnTo>
                  <a:lnTo>
                    <a:pt x="362" y="182"/>
                  </a:lnTo>
                  <a:lnTo>
                    <a:pt x="367" y="187"/>
                  </a:lnTo>
                  <a:lnTo>
                    <a:pt x="367" y="187"/>
                  </a:lnTo>
                  <a:lnTo>
                    <a:pt x="372" y="192"/>
                  </a:lnTo>
                  <a:lnTo>
                    <a:pt x="377" y="192"/>
                  </a:lnTo>
                  <a:lnTo>
                    <a:pt x="387" y="221"/>
                  </a:lnTo>
                  <a:lnTo>
                    <a:pt x="387" y="221"/>
                  </a:lnTo>
                  <a:lnTo>
                    <a:pt x="382" y="226"/>
                  </a:lnTo>
                  <a:lnTo>
                    <a:pt x="387" y="235"/>
                  </a:lnTo>
                  <a:lnTo>
                    <a:pt x="387" y="245"/>
                  </a:lnTo>
                  <a:lnTo>
                    <a:pt x="372" y="259"/>
                  </a:lnTo>
                  <a:lnTo>
                    <a:pt x="362" y="274"/>
                  </a:lnTo>
                  <a:lnTo>
                    <a:pt x="358" y="278"/>
                  </a:lnTo>
                  <a:lnTo>
                    <a:pt x="353" y="278"/>
                  </a:lnTo>
                  <a:lnTo>
                    <a:pt x="353" y="283"/>
                  </a:lnTo>
                  <a:lnTo>
                    <a:pt x="353" y="288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323" name="Freeform 43"/>
            <p:cNvSpPr>
              <a:spLocks noEditPoints="1"/>
            </p:cNvSpPr>
            <p:nvPr/>
          </p:nvSpPr>
          <p:spPr bwMode="auto">
            <a:xfrm>
              <a:off x="3823" y="207"/>
              <a:ext cx="211" cy="221"/>
            </a:xfrm>
            <a:custGeom>
              <a:avLst/>
              <a:gdLst/>
              <a:ahLst/>
              <a:cxnLst>
                <a:cxn ang="0">
                  <a:pos x="44" y="422"/>
                </a:cxn>
                <a:cxn ang="0">
                  <a:pos x="25" y="480"/>
                </a:cxn>
                <a:cxn ang="0">
                  <a:pos x="0" y="427"/>
                </a:cxn>
                <a:cxn ang="0">
                  <a:pos x="10" y="394"/>
                </a:cxn>
                <a:cxn ang="0">
                  <a:pos x="44" y="350"/>
                </a:cxn>
                <a:cxn ang="0">
                  <a:pos x="450" y="432"/>
                </a:cxn>
                <a:cxn ang="0">
                  <a:pos x="426" y="490"/>
                </a:cxn>
                <a:cxn ang="0">
                  <a:pos x="406" y="490"/>
                </a:cxn>
                <a:cxn ang="0">
                  <a:pos x="387" y="446"/>
                </a:cxn>
                <a:cxn ang="0">
                  <a:pos x="377" y="408"/>
                </a:cxn>
                <a:cxn ang="0">
                  <a:pos x="363" y="298"/>
                </a:cxn>
                <a:cxn ang="0">
                  <a:pos x="377" y="341"/>
                </a:cxn>
                <a:cxn ang="0">
                  <a:pos x="344" y="322"/>
                </a:cxn>
                <a:cxn ang="0">
                  <a:pos x="165" y="470"/>
                </a:cxn>
                <a:cxn ang="0">
                  <a:pos x="189" y="394"/>
                </a:cxn>
                <a:cxn ang="0">
                  <a:pos x="165" y="331"/>
                </a:cxn>
                <a:cxn ang="0">
                  <a:pos x="131" y="288"/>
                </a:cxn>
                <a:cxn ang="0">
                  <a:pos x="116" y="288"/>
                </a:cxn>
                <a:cxn ang="0">
                  <a:pos x="87" y="283"/>
                </a:cxn>
                <a:cxn ang="0">
                  <a:pos x="68" y="317"/>
                </a:cxn>
                <a:cxn ang="0">
                  <a:pos x="54" y="288"/>
                </a:cxn>
                <a:cxn ang="0">
                  <a:pos x="49" y="226"/>
                </a:cxn>
                <a:cxn ang="0">
                  <a:pos x="49" y="192"/>
                </a:cxn>
                <a:cxn ang="0">
                  <a:pos x="49" y="163"/>
                </a:cxn>
                <a:cxn ang="0">
                  <a:pos x="63" y="120"/>
                </a:cxn>
                <a:cxn ang="0">
                  <a:pos x="73" y="58"/>
                </a:cxn>
                <a:cxn ang="0">
                  <a:pos x="141" y="19"/>
                </a:cxn>
                <a:cxn ang="0">
                  <a:pos x="189" y="24"/>
                </a:cxn>
                <a:cxn ang="0">
                  <a:pos x="252" y="5"/>
                </a:cxn>
                <a:cxn ang="0">
                  <a:pos x="281" y="15"/>
                </a:cxn>
                <a:cxn ang="0">
                  <a:pos x="344" y="48"/>
                </a:cxn>
                <a:cxn ang="0">
                  <a:pos x="431" y="111"/>
                </a:cxn>
                <a:cxn ang="0">
                  <a:pos x="527" y="192"/>
                </a:cxn>
                <a:cxn ang="0">
                  <a:pos x="474" y="207"/>
                </a:cxn>
                <a:cxn ang="0">
                  <a:pos x="421" y="168"/>
                </a:cxn>
                <a:cxn ang="0">
                  <a:pos x="397" y="115"/>
                </a:cxn>
                <a:cxn ang="0">
                  <a:pos x="344" y="106"/>
                </a:cxn>
                <a:cxn ang="0">
                  <a:pos x="329" y="144"/>
                </a:cxn>
                <a:cxn ang="0">
                  <a:pos x="276" y="173"/>
                </a:cxn>
                <a:cxn ang="0">
                  <a:pos x="223" y="91"/>
                </a:cxn>
                <a:cxn ang="0">
                  <a:pos x="184" y="77"/>
                </a:cxn>
                <a:cxn ang="0">
                  <a:pos x="126" y="173"/>
                </a:cxn>
                <a:cxn ang="0">
                  <a:pos x="199" y="202"/>
                </a:cxn>
                <a:cxn ang="0">
                  <a:pos x="300" y="211"/>
                </a:cxn>
                <a:cxn ang="0">
                  <a:pos x="334" y="269"/>
                </a:cxn>
                <a:cxn ang="0">
                  <a:pos x="252" y="312"/>
                </a:cxn>
                <a:cxn ang="0">
                  <a:pos x="223" y="312"/>
                </a:cxn>
                <a:cxn ang="0">
                  <a:pos x="203" y="312"/>
                </a:cxn>
                <a:cxn ang="0">
                  <a:pos x="189" y="365"/>
                </a:cxn>
                <a:cxn ang="0">
                  <a:pos x="199" y="408"/>
                </a:cxn>
                <a:cxn ang="0">
                  <a:pos x="223" y="470"/>
                </a:cxn>
                <a:cxn ang="0">
                  <a:pos x="208" y="552"/>
                </a:cxn>
                <a:cxn ang="0">
                  <a:pos x="266" y="331"/>
                </a:cxn>
                <a:cxn ang="0">
                  <a:pos x="315" y="384"/>
                </a:cxn>
                <a:cxn ang="0">
                  <a:pos x="329" y="427"/>
                </a:cxn>
                <a:cxn ang="0">
                  <a:pos x="353" y="475"/>
                </a:cxn>
                <a:cxn ang="0">
                  <a:pos x="363" y="509"/>
                </a:cxn>
                <a:cxn ang="0">
                  <a:pos x="353" y="547"/>
                </a:cxn>
                <a:cxn ang="0">
                  <a:pos x="319" y="538"/>
                </a:cxn>
                <a:cxn ang="0">
                  <a:pos x="281" y="451"/>
                </a:cxn>
                <a:cxn ang="0">
                  <a:pos x="281" y="427"/>
                </a:cxn>
                <a:cxn ang="0">
                  <a:pos x="271" y="408"/>
                </a:cxn>
                <a:cxn ang="0">
                  <a:pos x="266" y="336"/>
                </a:cxn>
              </a:cxnLst>
              <a:rect l="0" t="0" r="r" b="b"/>
              <a:pathLst>
                <a:path w="527" h="552">
                  <a:moveTo>
                    <a:pt x="44" y="350"/>
                  </a:moveTo>
                  <a:lnTo>
                    <a:pt x="54" y="370"/>
                  </a:lnTo>
                  <a:lnTo>
                    <a:pt x="58" y="389"/>
                  </a:lnTo>
                  <a:lnTo>
                    <a:pt x="58" y="389"/>
                  </a:lnTo>
                  <a:lnTo>
                    <a:pt x="54" y="394"/>
                  </a:lnTo>
                  <a:lnTo>
                    <a:pt x="54" y="394"/>
                  </a:lnTo>
                  <a:lnTo>
                    <a:pt x="49" y="408"/>
                  </a:lnTo>
                  <a:lnTo>
                    <a:pt x="44" y="422"/>
                  </a:lnTo>
                  <a:lnTo>
                    <a:pt x="49" y="427"/>
                  </a:lnTo>
                  <a:lnTo>
                    <a:pt x="54" y="432"/>
                  </a:lnTo>
                  <a:lnTo>
                    <a:pt x="54" y="437"/>
                  </a:lnTo>
                  <a:lnTo>
                    <a:pt x="54" y="437"/>
                  </a:lnTo>
                  <a:lnTo>
                    <a:pt x="54" y="446"/>
                  </a:lnTo>
                  <a:lnTo>
                    <a:pt x="54" y="451"/>
                  </a:lnTo>
                  <a:lnTo>
                    <a:pt x="39" y="466"/>
                  </a:lnTo>
                  <a:lnTo>
                    <a:pt x="25" y="480"/>
                  </a:lnTo>
                  <a:lnTo>
                    <a:pt x="20" y="480"/>
                  </a:lnTo>
                  <a:lnTo>
                    <a:pt x="10" y="470"/>
                  </a:lnTo>
                  <a:lnTo>
                    <a:pt x="0" y="456"/>
                  </a:lnTo>
                  <a:lnTo>
                    <a:pt x="5" y="456"/>
                  </a:lnTo>
                  <a:lnTo>
                    <a:pt x="5" y="456"/>
                  </a:lnTo>
                  <a:lnTo>
                    <a:pt x="5" y="451"/>
                  </a:lnTo>
                  <a:lnTo>
                    <a:pt x="5" y="442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5" y="413"/>
                  </a:lnTo>
                  <a:lnTo>
                    <a:pt x="5" y="403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89"/>
                  </a:lnTo>
                  <a:lnTo>
                    <a:pt x="10" y="384"/>
                  </a:lnTo>
                  <a:lnTo>
                    <a:pt x="10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44" y="350"/>
                  </a:lnTo>
                  <a:close/>
                  <a:moveTo>
                    <a:pt x="382" y="365"/>
                  </a:moveTo>
                  <a:lnTo>
                    <a:pt x="387" y="360"/>
                  </a:lnTo>
                  <a:lnTo>
                    <a:pt x="392" y="360"/>
                  </a:lnTo>
                  <a:lnTo>
                    <a:pt x="406" y="374"/>
                  </a:lnTo>
                  <a:lnTo>
                    <a:pt x="421" y="394"/>
                  </a:lnTo>
                  <a:lnTo>
                    <a:pt x="431" y="413"/>
                  </a:lnTo>
                  <a:lnTo>
                    <a:pt x="450" y="432"/>
                  </a:lnTo>
                  <a:lnTo>
                    <a:pt x="450" y="432"/>
                  </a:lnTo>
                  <a:lnTo>
                    <a:pt x="450" y="437"/>
                  </a:lnTo>
                  <a:lnTo>
                    <a:pt x="450" y="442"/>
                  </a:lnTo>
                  <a:lnTo>
                    <a:pt x="455" y="451"/>
                  </a:lnTo>
                  <a:lnTo>
                    <a:pt x="455" y="461"/>
                  </a:lnTo>
                  <a:lnTo>
                    <a:pt x="450" y="466"/>
                  </a:lnTo>
                  <a:lnTo>
                    <a:pt x="445" y="470"/>
                  </a:lnTo>
                  <a:lnTo>
                    <a:pt x="440" y="485"/>
                  </a:lnTo>
                  <a:lnTo>
                    <a:pt x="426" y="490"/>
                  </a:lnTo>
                  <a:lnTo>
                    <a:pt x="421" y="490"/>
                  </a:lnTo>
                  <a:lnTo>
                    <a:pt x="421" y="494"/>
                  </a:lnTo>
                  <a:lnTo>
                    <a:pt x="421" y="494"/>
                  </a:lnTo>
                  <a:lnTo>
                    <a:pt x="416" y="490"/>
                  </a:lnTo>
                  <a:lnTo>
                    <a:pt x="416" y="490"/>
                  </a:lnTo>
                  <a:lnTo>
                    <a:pt x="411" y="494"/>
                  </a:lnTo>
                  <a:lnTo>
                    <a:pt x="406" y="490"/>
                  </a:lnTo>
                  <a:lnTo>
                    <a:pt x="406" y="490"/>
                  </a:lnTo>
                  <a:lnTo>
                    <a:pt x="392" y="475"/>
                  </a:lnTo>
                  <a:lnTo>
                    <a:pt x="392" y="470"/>
                  </a:lnTo>
                  <a:lnTo>
                    <a:pt x="397" y="466"/>
                  </a:lnTo>
                  <a:lnTo>
                    <a:pt x="387" y="456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7" y="451"/>
                  </a:lnTo>
                  <a:lnTo>
                    <a:pt x="387" y="446"/>
                  </a:lnTo>
                  <a:lnTo>
                    <a:pt x="387" y="442"/>
                  </a:lnTo>
                  <a:lnTo>
                    <a:pt x="382" y="442"/>
                  </a:lnTo>
                  <a:lnTo>
                    <a:pt x="387" y="437"/>
                  </a:lnTo>
                  <a:lnTo>
                    <a:pt x="387" y="437"/>
                  </a:lnTo>
                  <a:lnTo>
                    <a:pt x="377" y="422"/>
                  </a:lnTo>
                  <a:lnTo>
                    <a:pt x="377" y="422"/>
                  </a:lnTo>
                  <a:lnTo>
                    <a:pt x="377" y="413"/>
                  </a:lnTo>
                  <a:lnTo>
                    <a:pt x="377" y="408"/>
                  </a:lnTo>
                  <a:lnTo>
                    <a:pt x="373" y="394"/>
                  </a:lnTo>
                  <a:lnTo>
                    <a:pt x="368" y="379"/>
                  </a:lnTo>
                  <a:lnTo>
                    <a:pt x="377" y="370"/>
                  </a:lnTo>
                  <a:lnTo>
                    <a:pt x="377" y="370"/>
                  </a:lnTo>
                  <a:lnTo>
                    <a:pt x="382" y="365"/>
                  </a:lnTo>
                  <a:close/>
                  <a:moveTo>
                    <a:pt x="348" y="298"/>
                  </a:moveTo>
                  <a:lnTo>
                    <a:pt x="358" y="298"/>
                  </a:lnTo>
                  <a:lnTo>
                    <a:pt x="363" y="298"/>
                  </a:lnTo>
                  <a:lnTo>
                    <a:pt x="387" y="322"/>
                  </a:lnTo>
                  <a:lnTo>
                    <a:pt x="382" y="326"/>
                  </a:lnTo>
                  <a:lnTo>
                    <a:pt x="382" y="326"/>
                  </a:lnTo>
                  <a:lnTo>
                    <a:pt x="382" y="331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77" y="341"/>
                  </a:lnTo>
                  <a:lnTo>
                    <a:pt x="368" y="346"/>
                  </a:lnTo>
                  <a:lnTo>
                    <a:pt x="368" y="341"/>
                  </a:lnTo>
                  <a:lnTo>
                    <a:pt x="363" y="341"/>
                  </a:lnTo>
                  <a:lnTo>
                    <a:pt x="358" y="346"/>
                  </a:lnTo>
                  <a:lnTo>
                    <a:pt x="344" y="326"/>
                  </a:lnTo>
                  <a:lnTo>
                    <a:pt x="344" y="326"/>
                  </a:lnTo>
                  <a:lnTo>
                    <a:pt x="344" y="322"/>
                  </a:lnTo>
                  <a:lnTo>
                    <a:pt x="344" y="322"/>
                  </a:lnTo>
                  <a:lnTo>
                    <a:pt x="348" y="322"/>
                  </a:lnTo>
                  <a:lnTo>
                    <a:pt x="348" y="322"/>
                  </a:lnTo>
                  <a:lnTo>
                    <a:pt x="339" y="307"/>
                  </a:lnTo>
                  <a:lnTo>
                    <a:pt x="344" y="302"/>
                  </a:lnTo>
                  <a:lnTo>
                    <a:pt x="348" y="298"/>
                  </a:lnTo>
                  <a:close/>
                  <a:moveTo>
                    <a:pt x="170" y="494"/>
                  </a:moveTo>
                  <a:lnTo>
                    <a:pt x="165" y="485"/>
                  </a:lnTo>
                  <a:lnTo>
                    <a:pt x="165" y="470"/>
                  </a:lnTo>
                  <a:lnTo>
                    <a:pt x="165" y="461"/>
                  </a:lnTo>
                  <a:lnTo>
                    <a:pt x="170" y="446"/>
                  </a:lnTo>
                  <a:lnTo>
                    <a:pt x="174" y="432"/>
                  </a:lnTo>
                  <a:lnTo>
                    <a:pt x="179" y="418"/>
                  </a:lnTo>
                  <a:lnTo>
                    <a:pt x="179" y="413"/>
                  </a:lnTo>
                  <a:lnTo>
                    <a:pt x="184" y="413"/>
                  </a:lnTo>
                  <a:lnTo>
                    <a:pt x="184" y="403"/>
                  </a:lnTo>
                  <a:lnTo>
                    <a:pt x="189" y="394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70" y="360"/>
                  </a:lnTo>
                  <a:lnTo>
                    <a:pt x="170" y="346"/>
                  </a:lnTo>
                  <a:lnTo>
                    <a:pt x="165" y="341"/>
                  </a:lnTo>
                  <a:lnTo>
                    <a:pt x="165" y="331"/>
                  </a:lnTo>
                  <a:lnTo>
                    <a:pt x="165" y="331"/>
                  </a:lnTo>
                  <a:lnTo>
                    <a:pt x="165" y="326"/>
                  </a:lnTo>
                  <a:lnTo>
                    <a:pt x="165" y="322"/>
                  </a:lnTo>
                  <a:lnTo>
                    <a:pt x="170" y="322"/>
                  </a:lnTo>
                  <a:lnTo>
                    <a:pt x="160" y="312"/>
                  </a:lnTo>
                  <a:lnTo>
                    <a:pt x="155" y="307"/>
                  </a:lnTo>
                  <a:lnTo>
                    <a:pt x="145" y="298"/>
                  </a:lnTo>
                  <a:lnTo>
                    <a:pt x="136" y="288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26" y="293"/>
                  </a:lnTo>
                  <a:lnTo>
                    <a:pt x="126" y="293"/>
                  </a:lnTo>
                  <a:lnTo>
                    <a:pt x="121" y="288"/>
                  </a:lnTo>
                  <a:lnTo>
                    <a:pt x="121" y="288"/>
                  </a:lnTo>
                  <a:lnTo>
                    <a:pt x="121" y="293"/>
                  </a:lnTo>
                  <a:lnTo>
                    <a:pt x="116" y="288"/>
                  </a:lnTo>
                  <a:lnTo>
                    <a:pt x="116" y="288"/>
                  </a:lnTo>
                  <a:lnTo>
                    <a:pt x="116" y="288"/>
                  </a:lnTo>
                  <a:lnTo>
                    <a:pt x="112" y="293"/>
                  </a:lnTo>
                  <a:lnTo>
                    <a:pt x="107" y="288"/>
                  </a:lnTo>
                  <a:lnTo>
                    <a:pt x="97" y="283"/>
                  </a:lnTo>
                  <a:lnTo>
                    <a:pt x="92" y="288"/>
                  </a:lnTo>
                  <a:lnTo>
                    <a:pt x="92" y="283"/>
                  </a:lnTo>
                  <a:lnTo>
                    <a:pt x="87" y="283"/>
                  </a:lnTo>
                  <a:lnTo>
                    <a:pt x="73" y="293"/>
                  </a:lnTo>
                  <a:lnTo>
                    <a:pt x="73" y="293"/>
                  </a:lnTo>
                  <a:lnTo>
                    <a:pt x="78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302"/>
                  </a:lnTo>
                  <a:lnTo>
                    <a:pt x="78" y="307"/>
                  </a:lnTo>
                  <a:lnTo>
                    <a:pt x="68" y="317"/>
                  </a:lnTo>
                  <a:lnTo>
                    <a:pt x="63" y="326"/>
                  </a:lnTo>
                  <a:lnTo>
                    <a:pt x="58" y="322"/>
                  </a:lnTo>
                  <a:lnTo>
                    <a:pt x="54" y="312"/>
                  </a:lnTo>
                  <a:lnTo>
                    <a:pt x="54" y="312"/>
                  </a:lnTo>
                  <a:lnTo>
                    <a:pt x="54" y="312"/>
                  </a:lnTo>
                  <a:lnTo>
                    <a:pt x="54" y="307"/>
                  </a:lnTo>
                  <a:lnTo>
                    <a:pt x="54" y="298"/>
                  </a:lnTo>
                  <a:lnTo>
                    <a:pt x="54" y="288"/>
                  </a:lnTo>
                  <a:lnTo>
                    <a:pt x="58" y="278"/>
                  </a:lnTo>
                  <a:lnTo>
                    <a:pt x="63" y="269"/>
                  </a:lnTo>
                  <a:lnTo>
                    <a:pt x="58" y="264"/>
                  </a:lnTo>
                  <a:lnTo>
                    <a:pt x="58" y="259"/>
                  </a:lnTo>
                  <a:lnTo>
                    <a:pt x="54" y="250"/>
                  </a:lnTo>
                  <a:lnTo>
                    <a:pt x="49" y="240"/>
                  </a:lnTo>
                  <a:lnTo>
                    <a:pt x="49" y="231"/>
                  </a:lnTo>
                  <a:lnTo>
                    <a:pt x="49" y="226"/>
                  </a:lnTo>
                  <a:lnTo>
                    <a:pt x="49" y="221"/>
                  </a:lnTo>
                  <a:lnTo>
                    <a:pt x="49" y="221"/>
                  </a:lnTo>
                  <a:lnTo>
                    <a:pt x="49" y="216"/>
                  </a:lnTo>
                  <a:lnTo>
                    <a:pt x="49" y="207"/>
                  </a:lnTo>
                  <a:lnTo>
                    <a:pt x="49" y="202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83"/>
                  </a:lnTo>
                  <a:lnTo>
                    <a:pt x="44" y="178"/>
                  </a:lnTo>
                  <a:lnTo>
                    <a:pt x="44" y="173"/>
                  </a:lnTo>
                  <a:lnTo>
                    <a:pt x="44" y="168"/>
                  </a:lnTo>
                  <a:lnTo>
                    <a:pt x="49" y="163"/>
                  </a:lnTo>
                  <a:lnTo>
                    <a:pt x="49" y="159"/>
                  </a:lnTo>
                  <a:lnTo>
                    <a:pt x="58" y="154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8" y="111"/>
                  </a:lnTo>
                  <a:lnTo>
                    <a:pt x="73" y="106"/>
                  </a:lnTo>
                  <a:lnTo>
                    <a:pt x="73" y="96"/>
                  </a:lnTo>
                  <a:lnTo>
                    <a:pt x="78" y="87"/>
                  </a:lnTo>
                  <a:lnTo>
                    <a:pt x="68" y="77"/>
                  </a:lnTo>
                  <a:lnTo>
                    <a:pt x="73" y="63"/>
                  </a:lnTo>
                  <a:lnTo>
                    <a:pt x="73" y="58"/>
                  </a:lnTo>
                  <a:lnTo>
                    <a:pt x="68" y="53"/>
                  </a:lnTo>
                  <a:lnTo>
                    <a:pt x="87" y="39"/>
                  </a:lnTo>
                  <a:lnTo>
                    <a:pt x="107" y="29"/>
                  </a:lnTo>
                  <a:lnTo>
                    <a:pt x="116" y="24"/>
                  </a:lnTo>
                  <a:lnTo>
                    <a:pt x="121" y="19"/>
                  </a:lnTo>
                  <a:lnTo>
                    <a:pt x="126" y="19"/>
                  </a:lnTo>
                  <a:lnTo>
                    <a:pt x="131" y="19"/>
                  </a:lnTo>
                  <a:lnTo>
                    <a:pt x="141" y="19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74" y="19"/>
                  </a:lnTo>
                  <a:lnTo>
                    <a:pt x="184" y="24"/>
                  </a:lnTo>
                  <a:lnTo>
                    <a:pt x="189" y="24"/>
                  </a:lnTo>
                  <a:lnTo>
                    <a:pt x="199" y="24"/>
                  </a:lnTo>
                  <a:lnTo>
                    <a:pt x="203" y="19"/>
                  </a:lnTo>
                  <a:lnTo>
                    <a:pt x="213" y="10"/>
                  </a:lnTo>
                  <a:lnTo>
                    <a:pt x="223" y="10"/>
                  </a:lnTo>
                  <a:lnTo>
                    <a:pt x="232" y="5"/>
                  </a:lnTo>
                  <a:lnTo>
                    <a:pt x="242" y="0"/>
                  </a:lnTo>
                  <a:lnTo>
                    <a:pt x="247" y="5"/>
                  </a:lnTo>
                  <a:lnTo>
                    <a:pt x="252" y="5"/>
                  </a:lnTo>
                  <a:lnTo>
                    <a:pt x="257" y="5"/>
                  </a:lnTo>
                  <a:lnTo>
                    <a:pt x="261" y="5"/>
                  </a:lnTo>
                  <a:lnTo>
                    <a:pt x="261" y="5"/>
                  </a:lnTo>
                  <a:lnTo>
                    <a:pt x="266" y="5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81" y="5"/>
                  </a:lnTo>
                  <a:lnTo>
                    <a:pt x="281" y="15"/>
                  </a:lnTo>
                  <a:lnTo>
                    <a:pt x="290" y="15"/>
                  </a:lnTo>
                  <a:lnTo>
                    <a:pt x="295" y="15"/>
                  </a:lnTo>
                  <a:lnTo>
                    <a:pt x="305" y="24"/>
                  </a:lnTo>
                  <a:lnTo>
                    <a:pt x="315" y="29"/>
                  </a:lnTo>
                  <a:lnTo>
                    <a:pt x="319" y="29"/>
                  </a:lnTo>
                  <a:lnTo>
                    <a:pt x="324" y="24"/>
                  </a:lnTo>
                  <a:lnTo>
                    <a:pt x="329" y="24"/>
                  </a:lnTo>
                  <a:lnTo>
                    <a:pt x="344" y="48"/>
                  </a:lnTo>
                  <a:lnTo>
                    <a:pt x="358" y="63"/>
                  </a:lnTo>
                  <a:lnTo>
                    <a:pt x="363" y="58"/>
                  </a:lnTo>
                  <a:lnTo>
                    <a:pt x="377" y="67"/>
                  </a:lnTo>
                  <a:lnTo>
                    <a:pt x="397" y="77"/>
                  </a:lnTo>
                  <a:lnTo>
                    <a:pt x="411" y="91"/>
                  </a:lnTo>
                  <a:lnTo>
                    <a:pt x="421" y="111"/>
                  </a:lnTo>
                  <a:lnTo>
                    <a:pt x="426" y="106"/>
                  </a:lnTo>
                  <a:lnTo>
                    <a:pt x="431" y="111"/>
                  </a:lnTo>
                  <a:lnTo>
                    <a:pt x="435" y="111"/>
                  </a:lnTo>
                  <a:lnTo>
                    <a:pt x="435" y="111"/>
                  </a:lnTo>
                  <a:lnTo>
                    <a:pt x="460" y="115"/>
                  </a:lnTo>
                  <a:lnTo>
                    <a:pt x="479" y="135"/>
                  </a:lnTo>
                  <a:lnTo>
                    <a:pt x="484" y="135"/>
                  </a:lnTo>
                  <a:lnTo>
                    <a:pt x="484" y="135"/>
                  </a:lnTo>
                  <a:lnTo>
                    <a:pt x="508" y="163"/>
                  </a:lnTo>
                  <a:lnTo>
                    <a:pt x="527" y="192"/>
                  </a:lnTo>
                  <a:lnTo>
                    <a:pt x="518" y="207"/>
                  </a:lnTo>
                  <a:lnTo>
                    <a:pt x="508" y="216"/>
                  </a:lnTo>
                  <a:lnTo>
                    <a:pt x="503" y="211"/>
                  </a:lnTo>
                  <a:lnTo>
                    <a:pt x="498" y="211"/>
                  </a:lnTo>
                  <a:lnTo>
                    <a:pt x="493" y="211"/>
                  </a:lnTo>
                  <a:lnTo>
                    <a:pt x="493" y="211"/>
                  </a:lnTo>
                  <a:lnTo>
                    <a:pt x="489" y="211"/>
                  </a:lnTo>
                  <a:lnTo>
                    <a:pt x="474" y="207"/>
                  </a:lnTo>
                  <a:lnTo>
                    <a:pt x="464" y="197"/>
                  </a:lnTo>
                  <a:lnTo>
                    <a:pt x="455" y="187"/>
                  </a:lnTo>
                  <a:lnTo>
                    <a:pt x="445" y="178"/>
                  </a:lnTo>
                  <a:lnTo>
                    <a:pt x="440" y="178"/>
                  </a:lnTo>
                  <a:lnTo>
                    <a:pt x="435" y="178"/>
                  </a:lnTo>
                  <a:lnTo>
                    <a:pt x="431" y="173"/>
                  </a:lnTo>
                  <a:lnTo>
                    <a:pt x="421" y="173"/>
                  </a:lnTo>
                  <a:lnTo>
                    <a:pt x="421" y="168"/>
                  </a:lnTo>
                  <a:lnTo>
                    <a:pt x="416" y="168"/>
                  </a:lnTo>
                  <a:lnTo>
                    <a:pt x="402" y="149"/>
                  </a:lnTo>
                  <a:lnTo>
                    <a:pt x="402" y="135"/>
                  </a:lnTo>
                  <a:lnTo>
                    <a:pt x="397" y="125"/>
                  </a:lnTo>
                  <a:lnTo>
                    <a:pt x="397" y="120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87" y="101"/>
                  </a:lnTo>
                  <a:lnTo>
                    <a:pt x="382" y="101"/>
                  </a:lnTo>
                  <a:lnTo>
                    <a:pt x="382" y="101"/>
                  </a:lnTo>
                  <a:lnTo>
                    <a:pt x="377" y="96"/>
                  </a:lnTo>
                  <a:lnTo>
                    <a:pt x="373" y="96"/>
                  </a:lnTo>
                  <a:lnTo>
                    <a:pt x="368" y="96"/>
                  </a:lnTo>
                  <a:lnTo>
                    <a:pt x="358" y="101"/>
                  </a:lnTo>
                  <a:lnTo>
                    <a:pt x="344" y="106"/>
                  </a:lnTo>
                  <a:lnTo>
                    <a:pt x="344" y="106"/>
                  </a:lnTo>
                  <a:lnTo>
                    <a:pt x="344" y="111"/>
                  </a:lnTo>
                  <a:lnTo>
                    <a:pt x="344" y="115"/>
                  </a:lnTo>
                  <a:lnTo>
                    <a:pt x="344" y="120"/>
                  </a:lnTo>
                  <a:lnTo>
                    <a:pt x="334" y="130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29" y="144"/>
                  </a:lnTo>
                  <a:lnTo>
                    <a:pt x="329" y="144"/>
                  </a:lnTo>
                  <a:lnTo>
                    <a:pt x="324" y="144"/>
                  </a:lnTo>
                  <a:lnTo>
                    <a:pt x="324" y="154"/>
                  </a:lnTo>
                  <a:lnTo>
                    <a:pt x="310" y="163"/>
                  </a:lnTo>
                  <a:lnTo>
                    <a:pt x="300" y="168"/>
                  </a:lnTo>
                  <a:lnTo>
                    <a:pt x="290" y="173"/>
                  </a:lnTo>
                  <a:lnTo>
                    <a:pt x="281" y="173"/>
                  </a:lnTo>
                  <a:lnTo>
                    <a:pt x="276" y="173"/>
                  </a:lnTo>
                  <a:lnTo>
                    <a:pt x="252" y="149"/>
                  </a:lnTo>
                  <a:lnTo>
                    <a:pt x="228" y="120"/>
                  </a:lnTo>
                  <a:lnTo>
                    <a:pt x="228" y="115"/>
                  </a:lnTo>
                  <a:lnTo>
                    <a:pt x="228" y="111"/>
                  </a:lnTo>
                  <a:lnTo>
                    <a:pt x="228" y="111"/>
                  </a:lnTo>
                  <a:lnTo>
                    <a:pt x="228" y="106"/>
                  </a:lnTo>
                  <a:lnTo>
                    <a:pt x="232" y="106"/>
                  </a:lnTo>
                  <a:lnTo>
                    <a:pt x="223" y="91"/>
                  </a:lnTo>
                  <a:lnTo>
                    <a:pt x="213" y="77"/>
                  </a:lnTo>
                  <a:lnTo>
                    <a:pt x="208" y="77"/>
                  </a:lnTo>
                  <a:lnTo>
                    <a:pt x="208" y="82"/>
                  </a:lnTo>
                  <a:lnTo>
                    <a:pt x="203" y="77"/>
                  </a:lnTo>
                  <a:lnTo>
                    <a:pt x="199" y="82"/>
                  </a:lnTo>
                  <a:lnTo>
                    <a:pt x="199" y="77"/>
                  </a:lnTo>
                  <a:lnTo>
                    <a:pt x="189" y="77"/>
                  </a:lnTo>
                  <a:lnTo>
                    <a:pt x="184" y="77"/>
                  </a:lnTo>
                  <a:lnTo>
                    <a:pt x="170" y="91"/>
                  </a:lnTo>
                  <a:lnTo>
                    <a:pt x="160" y="106"/>
                  </a:lnTo>
                  <a:lnTo>
                    <a:pt x="155" y="120"/>
                  </a:lnTo>
                  <a:lnTo>
                    <a:pt x="145" y="130"/>
                  </a:lnTo>
                  <a:lnTo>
                    <a:pt x="145" y="139"/>
                  </a:lnTo>
                  <a:lnTo>
                    <a:pt x="136" y="144"/>
                  </a:lnTo>
                  <a:lnTo>
                    <a:pt x="131" y="159"/>
                  </a:lnTo>
                  <a:lnTo>
                    <a:pt x="126" y="173"/>
                  </a:lnTo>
                  <a:lnTo>
                    <a:pt x="131" y="178"/>
                  </a:lnTo>
                  <a:lnTo>
                    <a:pt x="126" y="183"/>
                  </a:lnTo>
                  <a:lnTo>
                    <a:pt x="136" y="197"/>
                  </a:lnTo>
                  <a:lnTo>
                    <a:pt x="145" y="216"/>
                  </a:lnTo>
                  <a:lnTo>
                    <a:pt x="165" y="216"/>
                  </a:lnTo>
                  <a:lnTo>
                    <a:pt x="184" y="211"/>
                  </a:lnTo>
                  <a:lnTo>
                    <a:pt x="189" y="211"/>
                  </a:lnTo>
                  <a:lnTo>
                    <a:pt x="199" y="202"/>
                  </a:lnTo>
                  <a:lnTo>
                    <a:pt x="199" y="202"/>
                  </a:lnTo>
                  <a:lnTo>
                    <a:pt x="203" y="202"/>
                  </a:lnTo>
                  <a:lnTo>
                    <a:pt x="218" y="202"/>
                  </a:lnTo>
                  <a:lnTo>
                    <a:pt x="232" y="197"/>
                  </a:lnTo>
                  <a:lnTo>
                    <a:pt x="257" y="202"/>
                  </a:lnTo>
                  <a:lnTo>
                    <a:pt x="276" y="207"/>
                  </a:lnTo>
                  <a:lnTo>
                    <a:pt x="300" y="211"/>
                  </a:lnTo>
                  <a:lnTo>
                    <a:pt x="300" y="211"/>
                  </a:lnTo>
                  <a:lnTo>
                    <a:pt x="300" y="207"/>
                  </a:lnTo>
                  <a:lnTo>
                    <a:pt x="310" y="216"/>
                  </a:lnTo>
                  <a:lnTo>
                    <a:pt x="319" y="211"/>
                  </a:lnTo>
                  <a:lnTo>
                    <a:pt x="324" y="221"/>
                  </a:lnTo>
                  <a:lnTo>
                    <a:pt x="329" y="226"/>
                  </a:lnTo>
                  <a:lnTo>
                    <a:pt x="339" y="245"/>
                  </a:lnTo>
                  <a:lnTo>
                    <a:pt x="344" y="259"/>
                  </a:lnTo>
                  <a:lnTo>
                    <a:pt x="334" y="269"/>
                  </a:lnTo>
                  <a:lnTo>
                    <a:pt x="324" y="278"/>
                  </a:lnTo>
                  <a:lnTo>
                    <a:pt x="300" y="298"/>
                  </a:lnTo>
                  <a:lnTo>
                    <a:pt x="295" y="298"/>
                  </a:lnTo>
                  <a:lnTo>
                    <a:pt x="286" y="293"/>
                  </a:lnTo>
                  <a:lnTo>
                    <a:pt x="276" y="302"/>
                  </a:lnTo>
                  <a:lnTo>
                    <a:pt x="266" y="307"/>
                  </a:lnTo>
                  <a:lnTo>
                    <a:pt x="261" y="307"/>
                  </a:lnTo>
                  <a:lnTo>
                    <a:pt x="252" y="312"/>
                  </a:lnTo>
                  <a:lnTo>
                    <a:pt x="252" y="307"/>
                  </a:lnTo>
                  <a:lnTo>
                    <a:pt x="247" y="312"/>
                  </a:lnTo>
                  <a:lnTo>
                    <a:pt x="242" y="312"/>
                  </a:lnTo>
                  <a:lnTo>
                    <a:pt x="237" y="312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32" y="312"/>
                  </a:lnTo>
                  <a:lnTo>
                    <a:pt x="223" y="312"/>
                  </a:lnTo>
                  <a:lnTo>
                    <a:pt x="223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13" y="312"/>
                  </a:lnTo>
                  <a:lnTo>
                    <a:pt x="213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3" y="312"/>
                  </a:lnTo>
                  <a:lnTo>
                    <a:pt x="203" y="312"/>
                  </a:lnTo>
                  <a:lnTo>
                    <a:pt x="189" y="317"/>
                  </a:lnTo>
                  <a:lnTo>
                    <a:pt x="179" y="326"/>
                  </a:lnTo>
                  <a:lnTo>
                    <a:pt x="184" y="336"/>
                  </a:lnTo>
                  <a:lnTo>
                    <a:pt x="189" y="346"/>
                  </a:lnTo>
                  <a:lnTo>
                    <a:pt x="189" y="350"/>
                  </a:lnTo>
                  <a:lnTo>
                    <a:pt x="189" y="360"/>
                  </a:lnTo>
                  <a:lnTo>
                    <a:pt x="189" y="365"/>
                  </a:lnTo>
                  <a:lnTo>
                    <a:pt x="194" y="370"/>
                  </a:lnTo>
                  <a:lnTo>
                    <a:pt x="199" y="379"/>
                  </a:lnTo>
                  <a:lnTo>
                    <a:pt x="199" y="384"/>
                  </a:lnTo>
                  <a:lnTo>
                    <a:pt x="199" y="389"/>
                  </a:lnTo>
                  <a:lnTo>
                    <a:pt x="203" y="389"/>
                  </a:lnTo>
                  <a:lnTo>
                    <a:pt x="203" y="398"/>
                  </a:lnTo>
                  <a:lnTo>
                    <a:pt x="203" y="408"/>
                  </a:lnTo>
                  <a:lnTo>
                    <a:pt x="199" y="408"/>
                  </a:lnTo>
                  <a:lnTo>
                    <a:pt x="199" y="413"/>
                  </a:lnTo>
                  <a:lnTo>
                    <a:pt x="213" y="432"/>
                  </a:lnTo>
                  <a:lnTo>
                    <a:pt x="223" y="456"/>
                  </a:lnTo>
                  <a:lnTo>
                    <a:pt x="223" y="456"/>
                  </a:lnTo>
                  <a:lnTo>
                    <a:pt x="223" y="461"/>
                  </a:lnTo>
                  <a:lnTo>
                    <a:pt x="223" y="466"/>
                  </a:lnTo>
                  <a:lnTo>
                    <a:pt x="218" y="466"/>
                  </a:lnTo>
                  <a:lnTo>
                    <a:pt x="223" y="470"/>
                  </a:lnTo>
                  <a:lnTo>
                    <a:pt x="218" y="470"/>
                  </a:lnTo>
                  <a:lnTo>
                    <a:pt x="223" y="480"/>
                  </a:lnTo>
                  <a:lnTo>
                    <a:pt x="232" y="490"/>
                  </a:lnTo>
                  <a:lnTo>
                    <a:pt x="232" y="514"/>
                  </a:lnTo>
                  <a:lnTo>
                    <a:pt x="232" y="538"/>
                  </a:lnTo>
                  <a:lnTo>
                    <a:pt x="228" y="542"/>
                  </a:lnTo>
                  <a:lnTo>
                    <a:pt x="218" y="552"/>
                  </a:lnTo>
                  <a:lnTo>
                    <a:pt x="208" y="552"/>
                  </a:lnTo>
                  <a:lnTo>
                    <a:pt x="203" y="547"/>
                  </a:lnTo>
                  <a:lnTo>
                    <a:pt x="199" y="542"/>
                  </a:lnTo>
                  <a:lnTo>
                    <a:pt x="194" y="538"/>
                  </a:lnTo>
                  <a:lnTo>
                    <a:pt x="184" y="533"/>
                  </a:lnTo>
                  <a:lnTo>
                    <a:pt x="179" y="523"/>
                  </a:lnTo>
                  <a:lnTo>
                    <a:pt x="174" y="504"/>
                  </a:lnTo>
                  <a:lnTo>
                    <a:pt x="170" y="494"/>
                  </a:lnTo>
                  <a:close/>
                  <a:moveTo>
                    <a:pt x="266" y="331"/>
                  </a:moveTo>
                  <a:lnTo>
                    <a:pt x="271" y="326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81" y="326"/>
                  </a:lnTo>
                  <a:lnTo>
                    <a:pt x="281" y="326"/>
                  </a:lnTo>
                  <a:lnTo>
                    <a:pt x="300" y="350"/>
                  </a:lnTo>
                  <a:lnTo>
                    <a:pt x="315" y="374"/>
                  </a:lnTo>
                  <a:lnTo>
                    <a:pt x="315" y="384"/>
                  </a:lnTo>
                  <a:lnTo>
                    <a:pt x="319" y="394"/>
                  </a:lnTo>
                  <a:lnTo>
                    <a:pt x="315" y="394"/>
                  </a:lnTo>
                  <a:lnTo>
                    <a:pt x="315" y="398"/>
                  </a:lnTo>
                  <a:lnTo>
                    <a:pt x="319" y="398"/>
                  </a:lnTo>
                  <a:lnTo>
                    <a:pt x="319" y="398"/>
                  </a:lnTo>
                  <a:lnTo>
                    <a:pt x="315" y="403"/>
                  </a:lnTo>
                  <a:lnTo>
                    <a:pt x="310" y="408"/>
                  </a:lnTo>
                  <a:lnTo>
                    <a:pt x="329" y="427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51"/>
                  </a:lnTo>
                  <a:lnTo>
                    <a:pt x="339" y="451"/>
                  </a:lnTo>
                  <a:lnTo>
                    <a:pt x="334" y="451"/>
                  </a:lnTo>
                  <a:lnTo>
                    <a:pt x="344" y="466"/>
                  </a:lnTo>
                  <a:lnTo>
                    <a:pt x="353" y="475"/>
                  </a:lnTo>
                  <a:lnTo>
                    <a:pt x="353" y="480"/>
                  </a:lnTo>
                  <a:lnTo>
                    <a:pt x="353" y="485"/>
                  </a:lnTo>
                  <a:lnTo>
                    <a:pt x="358" y="490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63" y="499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14"/>
                  </a:lnTo>
                  <a:lnTo>
                    <a:pt x="363" y="518"/>
                  </a:lnTo>
                  <a:lnTo>
                    <a:pt x="368" y="518"/>
                  </a:lnTo>
                  <a:lnTo>
                    <a:pt x="363" y="528"/>
                  </a:lnTo>
                  <a:lnTo>
                    <a:pt x="368" y="538"/>
                  </a:lnTo>
                  <a:lnTo>
                    <a:pt x="358" y="542"/>
                  </a:lnTo>
                  <a:lnTo>
                    <a:pt x="353" y="547"/>
                  </a:lnTo>
                  <a:lnTo>
                    <a:pt x="344" y="542"/>
                  </a:lnTo>
                  <a:lnTo>
                    <a:pt x="339" y="538"/>
                  </a:lnTo>
                  <a:lnTo>
                    <a:pt x="334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4" y="538"/>
                  </a:lnTo>
                  <a:lnTo>
                    <a:pt x="319" y="538"/>
                  </a:lnTo>
                  <a:lnTo>
                    <a:pt x="310" y="528"/>
                  </a:lnTo>
                  <a:lnTo>
                    <a:pt x="300" y="514"/>
                  </a:lnTo>
                  <a:lnTo>
                    <a:pt x="295" y="494"/>
                  </a:lnTo>
                  <a:lnTo>
                    <a:pt x="290" y="480"/>
                  </a:lnTo>
                  <a:lnTo>
                    <a:pt x="290" y="475"/>
                  </a:lnTo>
                  <a:lnTo>
                    <a:pt x="286" y="466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46"/>
                  </a:lnTo>
                  <a:lnTo>
                    <a:pt x="281" y="442"/>
                  </a:lnTo>
                  <a:lnTo>
                    <a:pt x="281" y="437"/>
                  </a:lnTo>
                  <a:lnTo>
                    <a:pt x="281" y="437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1" y="427"/>
                  </a:lnTo>
                  <a:lnTo>
                    <a:pt x="281" y="427"/>
                  </a:lnTo>
                  <a:lnTo>
                    <a:pt x="281" y="422"/>
                  </a:lnTo>
                  <a:lnTo>
                    <a:pt x="286" y="418"/>
                  </a:lnTo>
                  <a:lnTo>
                    <a:pt x="281" y="413"/>
                  </a:lnTo>
                  <a:lnTo>
                    <a:pt x="286" y="413"/>
                  </a:lnTo>
                  <a:lnTo>
                    <a:pt x="281" y="408"/>
                  </a:lnTo>
                  <a:lnTo>
                    <a:pt x="281" y="413"/>
                  </a:lnTo>
                  <a:lnTo>
                    <a:pt x="276" y="403"/>
                  </a:lnTo>
                  <a:lnTo>
                    <a:pt x="271" y="408"/>
                  </a:lnTo>
                  <a:lnTo>
                    <a:pt x="257" y="384"/>
                  </a:lnTo>
                  <a:lnTo>
                    <a:pt x="257" y="384"/>
                  </a:lnTo>
                  <a:lnTo>
                    <a:pt x="261" y="384"/>
                  </a:lnTo>
                  <a:lnTo>
                    <a:pt x="257" y="379"/>
                  </a:lnTo>
                  <a:lnTo>
                    <a:pt x="252" y="370"/>
                  </a:lnTo>
                  <a:lnTo>
                    <a:pt x="261" y="355"/>
                  </a:lnTo>
                  <a:lnTo>
                    <a:pt x="261" y="341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6" y="331"/>
                  </a:lnTo>
                  <a:lnTo>
                    <a:pt x="266" y="33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4" name="Freeform 44"/>
            <p:cNvSpPr>
              <a:spLocks noEditPoints="1"/>
            </p:cNvSpPr>
            <p:nvPr/>
          </p:nvSpPr>
          <p:spPr bwMode="auto">
            <a:xfrm>
              <a:off x="3106" y="188"/>
              <a:ext cx="211" cy="221"/>
            </a:xfrm>
            <a:custGeom>
              <a:avLst/>
              <a:gdLst/>
              <a:ahLst/>
              <a:cxnLst>
                <a:cxn ang="0">
                  <a:pos x="44" y="422"/>
                </a:cxn>
                <a:cxn ang="0">
                  <a:pos x="24" y="485"/>
                </a:cxn>
                <a:cxn ang="0">
                  <a:pos x="0" y="427"/>
                </a:cxn>
                <a:cxn ang="0">
                  <a:pos x="10" y="394"/>
                </a:cxn>
                <a:cxn ang="0">
                  <a:pos x="39" y="350"/>
                </a:cxn>
                <a:cxn ang="0">
                  <a:pos x="450" y="437"/>
                </a:cxn>
                <a:cxn ang="0">
                  <a:pos x="426" y="494"/>
                </a:cxn>
                <a:cxn ang="0">
                  <a:pos x="406" y="490"/>
                </a:cxn>
                <a:cxn ang="0">
                  <a:pos x="387" y="446"/>
                </a:cxn>
                <a:cxn ang="0">
                  <a:pos x="377" y="408"/>
                </a:cxn>
                <a:cxn ang="0">
                  <a:pos x="363" y="298"/>
                </a:cxn>
                <a:cxn ang="0">
                  <a:pos x="372" y="346"/>
                </a:cxn>
                <a:cxn ang="0">
                  <a:pos x="343" y="322"/>
                </a:cxn>
                <a:cxn ang="0">
                  <a:pos x="165" y="470"/>
                </a:cxn>
                <a:cxn ang="0">
                  <a:pos x="189" y="394"/>
                </a:cxn>
                <a:cxn ang="0">
                  <a:pos x="165" y="331"/>
                </a:cxn>
                <a:cxn ang="0">
                  <a:pos x="131" y="293"/>
                </a:cxn>
                <a:cxn ang="0">
                  <a:pos x="116" y="293"/>
                </a:cxn>
                <a:cxn ang="0">
                  <a:pos x="87" y="283"/>
                </a:cxn>
                <a:cxn ang="0">
                  <a:pos x="68" y="317"/>
                </a:cxn>
                <a:cxn ang="0">
                  <a:pos x="53" y="288"/>
                </a:cxn>
                <a:cxn ang="0">
                  <a:pos x="49" y="226"/>
                </a:cxn>
                <a:cxn ang="0">
                  <a:pos x="49" y="197"/>
                </a:cxn>
                <a:cxn ang="0">
                  <a:pos x="49" y="163"/>
                </a:cxn>
                <a:cxn ang="0">
                  <a:pos x="63" y="120"/>
                </a:cxn>
                <a:cxn ang="0">
                  <a:pos x="73" y="63"/>
                </a:cxn>
                <a:cxn ang="0">
                  <a:pos x="140" y="19"/>
                </a:cxn>
                <a:cxn ang="0">
                  <a:pos x="189" y="24"/>
                </a:cxn>
                <a:cxn ang="0">
                  <a:pos x="252" y="10"/>
                </a:cxn>
                <a:cxn ang="0">
                  <a:pos x="281" y="15"/>
                </a:cxn>
                <a:cxn ang="0">
                  <a:pos x="343" y="48"/>
                </a:cxn>
                <a:cxn ang="0">
                  <a:pos x="430" y="111"/>
                </a:cxn>
                <a:cxn ang="0">
                  <a:pos x="527" y="192"/>
                </a:cxn>
                <a:cxn ang="0">
                  <a:pos x="474" y="207"/>
                </a:cxn>
                <a:cxn ang="0">
                  <a:pos x="421" y="173"/>
                </a:cxn>
                <a:cxn ang="0">
                  <a:pos x="397" y="115"/>
                </a:cxn>
                <a:cxn ang="0">
                  <a:pos x="343" y="106"/>
                </a:cxn>
                <a:cxn ang="0">
                  <a:pos x="329" y="144"/>
                </a:cxn>
                <a:cxn ang="0">
                  <a:pos x="276" y="178"/>
                </a:cxn>
                <a:cxn ang="0">
                  <a:pos x="223" y="91"/>
                </a:cxn>
                <a:cxn ang="0">
                  <a:pos x="184" y="77"/>
                </a:cxn>
                <a:cxn ang="0">
                  <a:pos x="126" y="173"/>
                </a:cxn>
                <a:cxn ang="0">
                  <a:pos x="198" y="202"/>
                </a:cxn>
                <a:cxn ang="0">
                  <a:pos x="300" y="211"/>
                </a:cxn>
                <a:cxn ang="0">
                  <a:pos x="334" y="269"/>
                </a:cxn>
                <a:cxn ang="0">
                  <a:pos x="252" y="312"/>
                </a:cxn>
                <a:cxn ang="0">
                  <a:pos x="223" y="317"/>
                </a:cxn>
                <a:cxn ang="0">
                  <a:pos x="203" y="317"/>
                </a:cxn>
                <a:cxn ang="0">
                  <a:pos x="189" y="365"/>
                </a:cxn>
                <a:cxn ang="0">
                  <a:pos x="198" y="413"/>
                </a:cxn>
                <a:cxn ang="0">
                  <a:pos x="223" y="470"/>
                </a:cxn>
                <a:cxn ang="0">
                  <a:pos x="208" y="552"/>
                </a:cxn>
                <a:cxn ang="0">
                  <a:pos x="266" y="331"/>
                </a:cxn>
                <a:cxn ang="0">
                  <a:pos x="314" y="384"/>
                </a:cxn>
                <a:cxn ang="0">
                  <a:pos x="329" y="427"/>
                </a:cxn>
                <a:cxn ang="0">
                  <a:pos x="353" y="480"/>
                </a:cxn>
                <a:cxn ang="0">
                  <a:pos x="363" y="509"/>
                </a:cxn>
                <a:cxn ang="0">
                  <a:pos x="348" y="547"/>
                </a:cxn>
                <a:cxn ang="0">
                  <a:pos x="319" y="538"/>
                </a:cxn>
                <a:cxn ang="0">
                  <a:pos x="281" y="451"/>
                </a:cxn>
                <a:cxn ang="0">
                  <a:pos x="281" y="427"/>
                </a:cxn>
                <a:cxn ang="0">
                  <a:pos x="271" y="408"/>
                </a:cxn>
                <a:cxn ang="0">
                  <a:pos x="266" y="341"/>
                </a:cxn>
              </a:cxnLst>
              <a:rect l="0" t="0" r="r" b="b"/>
              <a:pathLst>
                <a:path w="527" h="552">
                  <a:moveTo>
                    <a:pt x="39" y="350"/>
                  </a:moveTo>
                  <a:lnTo>
                    <a:pt x="49" y="370"/>
                  </a:lnTo>
                  <a:lnTo>
                    <a:pt x="58" y="389"/>
                  </a:lnTo>
                  <a:lnTo>
                    <a:pt x="58" y="394"/>
                  </a:lnTo>
                  <a:lnTo>
                    <a:pt x="53" y="394"/>
                  </a:lnTo>
                  <a:lnTo>
                    <a:pt x="53" y="398"/>
                  </a:lnTo>
                  <a:lnTo>
                    <a:pt x="49" y="408"/>
                  </a:lnTo>
                  <a:lnTo>
                    <a:pt x="44" y="422"/>
                  </a:lnTo>
                  <a:lnTo>
                    <a:pt x="49" y="427"/>
                  </a:lnTo>
                  <a:lnTo>
                    <a:pt x="53" y="432"/>
                  </a:lnTo>
                  <a:lnTo>
                    <a:pt x="53" y="437"/>
                  </a:lnTo>
                  <a:lnTo>
                    <a:pt x="53" y="442"/>
                  </a:lnTo>
                  <a:lnTo>
                    <a:pt x="53" y="446"/>
                  </a:lnTo>
                  <a:lnTo>
                    <a:pt x="53" y="451"/>
                  </a:lnTo>
                  <a:lnTo>
                    <a:pt x="39" y="466"/>
                  </a:lnTo>
                  <a:lnTo>
                    <a:pt x="24" y="485"/>
                  </a:lnTo>
                  <a:lnTo>
                    <a:pt x="20" y="480"/>
                  </a:lnTo>
                  <a:lnTo>
                    <a:pt x="10" y="470"/>
                  </a:lnTo>
                  <a:lnTo>
                    <a:pt x="0" y="456"/>
                  </a:lnTo>
                  <a:lnTo>
                    <a:pt x="5" y="456"/>
                  </a:lnTo>
                  <a:lnTo>
                    <a:pt x="0" y="456"/>
                  </a:lnTo>
                  <a:lnTo>
                    <a:pt x="5" y="451"/>
                  </a:lnTo>
                  <a:lnTo>
                    <a:pt x="0" y="442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5" y="418"/>
                  </a:lnTo>
                  <a:lnTo>
                    <a:pt x="5" y="403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89"/>
                  </a:lnTo>
                  <a:lnTo>
                    <a:pt x="10" y="384"/>
                  </a:lnTo>
                  <a:lnTo>
                    <a:pt x="10" y="384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39" y="350"/>
                  </a:lnTo>
                  <a:close/>
                  <a:moveTo>
                    <a:pt x="377" y="365"/>
                  </a:moveTo>
                  <a:lnTo>
                    <a:pt x="387" y="365"/>
                  </a:lnTo>
                  <a:lnTo>
                    <a:pt x="392" y="360"/>
                  </a:lnTo>
                  <a:lnTo>
                    <a:pt x="406" y="374"/>
                  </a:lnTo>
                  <a:lnTo>
                    <a:pt x="421" y="394"/>
                  </a:lnTo>
                  <a:lnTo>
                    <a:pt x="430" y="413"/>
                  </a:lnTo>
                  <a:lnTo>
                    <a:pt x="450" y="432"/>
                  </a:lnTo>
                  <a:lnTo>
                    <a:pt x="450" y="437"/>
                  </a:lnTo>
                  <a:lnTo>
                    <a:pt x="450" y="437"/>
                  </a:lnTo>
                  <a:lnTo>
                    <a:pt x="450" y="442"/>
                  </a:lnTo>
                  <a:lnTo>
                    <a:pt x="450" y="451"/>
                  </a:lnTo>
                  <a:lnTo>
                    <a:pt x="455" y="466"/>
                  </a:lnTo>
                  <a:lnTo>
                    <a:pt x="450" y="470"/>
                  </a:lnTo>
                  <a:lnTo>
                    <a:pt x="445" y="475"/>
                  </a:lnTo>
                  <a:lnTo>
                    <a:pt x="435" y="485"/>
                  </a:lnTo>
                  <a:lnTo>
                    <a:pt x="426" y="494"/>
                  </a:lnTo>
                  <a:lnTo>
                    <a:pt x="421" y="494"/>
                  </a:lnTo>
                  <a:lnTo>
                    <a:pt x="421" y="494"/>
                  </a:lnTo>
                  <a:lnTo>
                    <a:pt x="416" y="494"/>
                  </a:lnTo>
                  <a:lnTo>
                    <a:pt x="416" y="494"/>
                  </a:lnTo>
                  <a:lnTo>
                    <a:pt x="416" y="494"/>
                  </a:lnTo>
                  <a:lnTo>
                    <a:pt x="411" y="494"/>
                  </a:lnTo>
                  <a:lnTo>
                    <a:pt x="406" y="490"/>
                  </a:lnTo>
                  <a:lnTo>
                    <a:pt x="406" y="490"/>
                  </a:lnTo>
                  <a:lnTo>
                    <a:pt x="392" y="475"/>
                  </a:lnTo>
                  <a:lnTo>
                    <a:pt x="392" y="470"/>
                  </a:lnTo>
                  <a:lnTo>
                    <a:pt x="392" y="466"/>
                  </a:lnTo>
                  <a:lnTo>
                    <a:pt x="387" y="461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7" y="446"/>
                  </a:lnTo>
                  <a:lnTo>
                    <a:pt x="387" y="442"/>
                  </a:lnTo>
                  <a:lnTo>
                    <a:pt x="382" y="442"/>
                  </a:lnTo>
                  <a:lnTo>
                    <a:pt x="382" y="437"/>
                  </a:lnTo>
                  <a:lnTo>
                    <a:pt x="387" y="437"/>
                  </a:lnTo>
                  <a:lnTo>
                    <a:pt x="377" y="422"/>
                  </a:lnTo>
                  <a:lnTo>
                    <a:pt x="377" y="422"/>
                  </a:lnTo>
                  <a:lnTo>
                    <a:pt x="377" y="418"/>
                  </a:lnTo>
                  <a:lnTo>
                    <a:pt x="377" y="408"/>
                  </a:lnTo>
                  <a:lnTo>
                    <a:pt x="372" y="394"/>
                  </a:lnTo>
                  <a:lnTo>
                    <a:pt x="368" y="379"/>
                  </a:lnTo>
                  <a:lnTo>
                    <a:pt x="377" y="374"/>
                  </a:lnTo>
                  <a:lnTo>
                    <a:pt x="377" y="370"/>
                  </a:lnTo>
                  <a:lnTo>
                    <a:pt x="377" y="365"/>
                  </a:lnTo>
                  <a:close/>
                  <a:moveTo>
                    <a:pt x="348" y="298"/>
                  </a:moveTo>
                  <a:lnTo>
                    <a:pt x="358" y="298"/>
                  </a:lnTo>
                  <a:lnTo>
                    <a:pt x="363" y="298"/>
                  </a:lnTo>
                  <a:lnTo>
                    <a:pt x="387" y="326"/>
                  </a:lnTo>
                  <a:lnTo>
                    <a:pt x="382" y="326"/>
                  </a:lnTo>
                  <a:lnTo>
                    <a:pt x="382" y="331"/>
                  </a:lnTo>
                  <a:lnTo>
                    <a:pt x="382" y="331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2" y="341"/>
                  </a:lnTo>
                  <a:lnTo>
                    <a:pt x="372" y="346"/>
                  </a:lnTo>
                  <a:lnTo>
                    <a:pt x="368" y="346"/>
                  </a:lnTo>
                  <a:lnTo>
                    <a:pt x="368" y="346"/>
                  </a:lnTo>
                  <a:lnTo>
                    <a:pt x="363" y="341"/>
                  </a:lnTo>
                  <a:lnTo>
                    <a:pt x="358" y="346"/>
                  </a:lnTo>
                  <a:lnTo>
                    <a:pt x="343" y="331"/>
                  </a:lnTo>
                  <a:lnTo>
                    <a:pt x="343" y="326"/>
                  </a:lnTo>
                  <a:lnTo>
                    <a:pt x="343" y="322"/>
                  </a:lnTo>
                  <a:lnTo>
                    <a:pt x="343" y="322"/>
                  </a:lnTo>
                  <a:lnTo>
                    <a:pt x="348" y="322"/>
                  </a:lnTo>
                  <a:lnTo>
                    <a:pt x="348" y="322"/>
                  </a:lnTo>
                  <a:lnTo>
                    <a:pt x="339" y="307"/>
                  </a:lnTo>
                  <a:lnTo>
                    <a:pt x="343" y="302"/>
                  </a:lnTo>
                  <a:lnTo>
                    <a:pt x="348" y="298"/>
                  </a:lnTo>
                  <a:close/>
                  <a:moveTo>
                    <a:pt x="169" y="499"/>
                  </a:moveTo>
                  <a:lnTo>
                    <a:pt x="165" y="485"/>
                  </a:lnTo>
                  <a:lnTo>
                    <a:pt x="165" y="470"/>
                  </a:lnTo>
                  <a:lnTo>
                    <a:pt x="165" y="461"/>
                  </a:lnTo>
                  <a:lnTo>
                    <a:pt x="169" y="451"/>
                  </a:lnTo>
                  <a:lnTo>
                    <a:pt x="174" y="432"/>
                  </a:lnTo>
                  <a:lnTo>
                    <a:pt x="179" y="418"/>
                  </a:lnTo>
                  <a:lnTo>
                    <a:pt x="179" y="418"/>
                  </a:lnTo>
                  <a:lnTo>
                    <a:pt x="184" y="413"/>
                  </a:lnTo>
                  <a:lnTo>
                    <a:pt x="184" y="403"/>
                  </a:lnTo>
                  <a:lnTo>
                    <a:pt x="189" y="394"/>
                  </a:lnTo>
                  <a:lnTo>
                    <a:pt x="179" y="379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69" y="360"/>
                  </a:lnTo>
                  <a:lnTo>
                    <a:pt x="169" y="346"/>
                  </a:lnTo>
                  <a:lnTo>
                    <a:pt x="165" y="341"/>
                  </a:lnTo>
                  <a:lnTo>
                    <a:pt x="165" y="336"/>
                  </a:lnTo>
                  <a:lnTo>
                    <a:pt x="165" y="331"/>
                  </a:lnTo>
                  <a:lnTo>
                    <a:pt x="165" y="326"/>
                  </a:lnTo>
                  <a:lnTo>
                    <a:pt x="165" y="326"/>
                  </a:lnTo>
                  <a:lnTo>
                    <a:pt x="169" y="322"/>
                  </a:lnTo>
                  <a:lnTo>
                    <a:pt x="160" y="317"/>
                  </a:lnTo>
                  <a:lnTo>
                    <a:pt x="155" y="307"/>
                  </a:lnTo>
                  <a:lnTo>
                    <a:pt x="145" y="298"/>
                  </a:lnTo>
                  <a:lnTo>
                    <a:pt x="136" y="288"/>
                  </a:lnTo>
                  <a:lnTo>
                    <a:pt x="131" y="293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26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1" y="293"/>
                  </a:lnTo>
                  <a:lnTo>
                    <a:pt x="107" y="288"/>
                  </a:lnTo>
                  <a:lnTo>
                    <a:pt x="97" y="283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87" y="283"/>
                  </a:lnTo>
                  <a:lnTo>
                    <a:pt x="73" y="293"/>
                  </a:lnTo>
                  <a:lnTo>
                    <a:pt x="73" y="298"/>
                  </a:lnTo>
                  <a:lnTo>
                    <a:pt x="78" y="298"/>
                  </a:lnTo>
                  <a:lnTo>
                    <a:pt x="73" y="298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8" y="307"/>
                  </a:lnTo>
                  <a:lnTo>
                    <a:pt x="68" y="317"/>
                  </a:lnTo>
                  <a:lnTo>
                    <a:pt x="63" y="326"/>
                  </a:lnTo>
                  <a:lnTo>
                    <a:pt x="53" y="322"/>
                  </a:lnTo>
                  <a:lnTo>
                    <a:pt x="53" y="317"/>
                  </a:lnTo>
                  <a:lnTo>
                    <a:pt x="53" y="312"/>
                  </a:lnTo>
                  <a:lnTo>
                    <a:pt x="49" y="312"/>
                  </a:lnTo>
                  <a:lnTo>
                    <a:pt x="53" y="312"/>
                  </a:lnTo>
                  <a:lnTo>
                    <a:pt x="53" y="302"/>
                  </a:lnTo>
                  <a:lnTo>
                    <a:pt x="53" y="288"/>
                  </a:lnTo>
                  <a:lnTo>
                    <a:pt x="58" y="279"/>
                  </a:lnTo>
                  <a:lnTo>
                    <a:pt x="63" y="269"/>
                  </a:lnTo>
                  <a:lnTo>
                    <a:pt x="58" y="264"/>
                  </a:lnTo>
                  <a:lnTo>
                    <a:pt x="58" y="259"/>
                  </a:lnTo>
                  <a:lnTo>
                    <a:pt x="53" y="250"/>
                  </a:lnTo>
                  <a:lnTo>
                    <a:pt x="49" y="240"/>
                  </a:lnTo>
                  <a:lnTo>
                    <a:pt x="44" y="231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9" y="221"/>
                  </a:lnTo>
                  <a:lnTo>
                    <a:pt x="49" y="216"/>
                  </a:lnTo>
                  <a:lnTo>
                    <a:pt x="49" y="211"/>
                  </a:lnTo>
                  <a:lnTo>
                    <a:pt x="49" y="202"/>
                  </a:lnTo>
                  <a:lnTo>
                    <a:pt x="49" y="202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4" y="187"/>
                  </a:lnTo>
                  <a:lnTo>
                    <a:pt x="44" y="178"/>
                  </a:lnTo>
                  <a:lnTo>
                    <a:pt x="44" y="173"/>
                  </a:lnTo>
                  <a:lnTo>
                    <a:pt x="44" y="168"/>
                  </a:lnTo>
                  <a:lnTo>
                    <a:pt x="49" y="163"/>
                  </a:lnTo>
                  <a:lnTo>
                    <a:pt x="49" y="163"/>
                  </a:lnTo>
                  <a:lnTo>
                    <a:pt x="58" y="154"/>
                  </a:lnTo>
                  <a:lnTo>
                    <a:pt x="68" y="144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8" y="111"/>
                  </a:lnTo>
                  <a:lnTo>
                    <a:pt x="73" y="106"/>
                  </a:lnTo>
                  <a:lnTo>
                    <a:pt x="73" y="96"/>
                  </a:lnTo>
                  <a:lnTo>
                    <a:pt x="73" y="87"/>
                  </a:lnTo>
                  <a:lnTo>
                    <a:pt x="68" y="77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68" y="58"/>
                  </a:lnTo>
                  <a:lnTo>
                    <a:pt x="87" y="39"/>
                  </a:lnTo>
                  <a:lnTo>
                    <a:pt x="107" y="29"/>
                  </a:lnTo>
                  <a:lnTo>
                    <a:pt x="116" y="24"/>
                  </a:lnTo>
                  <a:lnTo>
                    <a:pt x="121" y="24"/>
                  </a:lnTo>
                  <a:lnTo>
                    <a:pt x="126" y="19"/>
                  </a:lnTo>
                  <a:lnTo>
                    <a:pt x="131" y="19"/>
                  </a:lnTo>
                  <a:lnTo>
                    <a:pt x="140" y="19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60" y="19"/>
                  </a:lnTo>
                  <a:lnTo>
                    <a:pt x="165" y="24"/>
                  </a:lnTo>
                  <a:lnTo>
                    <a:pt x="165" y="19"/>
                  </a:lnTo>
                  <a:lnTo>
                    <a:pt x="174" y="24"/>
                  </a:lnTo>
                  <a:lnTo>
                    <a:pt x="184" y="24"/>
                  </a:lnTo>
                  <a:lnTo>
                    <a:pt x="189" y="24"/>
                  </a:lnTo>
                  <a:lnTo>
                    <a:pt x="198" y="29"/>
                  </a:lnTo>
                  <a:lnTo>
                    <a:pt x="203" y="19"/>
                  </a:lnTo>
                  <a:lnTo>
                    <a:pt x="213" y="15"/>
                  </a:lnTo>
                  <a:lnTo>
                    <a:pt x="223" y="15"/>
                  </a:lnTo>
                  <a:lnTo>
                    <a:pt x="232" y="5"/>
                  </a:lnTo>
                  <a:lnTo>
                    <a:pt x="242" y="0"/>
                  </a:lnTo>
                  <a:lnTo>
                    <a:pt x="247" y="5"/>
                  </a:lnTo>
                  <a:lnTo>
                    <a:pt x="252" y="10"/>
                  </a:lnTo>
                  <a:lnTo>
                    <a:pt x="256" y="5"/>
                  </a:lnTo>
                  <a:lnTo>
                    <a:pt x="261" y="5"/>
                  </a:lnTo>
                  <a:lnTo>
                    <a:pt x="261" y="5"/>
                  </a:lnTo>
                  <a:lnTo>
                    <a:pt x="26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81" y="15"/>
                  </a:lnTo>
                  <a:lnTo>
                    <a:pt x="290" y="15"/>
                  </a:lnTo>
                  <a:lnTo>
                    <a:pt x="295" y="15"/>
                  </a:lnTo>
                  <a:lnTo>
                    <a:pt x="305" y="24"/>
                  </a:lnTo>
                  <a:lnTo>
                    <a:pt x="314" y="34"/>
                  </a:lnTo>
                  <a:lnTo>
                    <a:pt x="319" y="29"/>
                  </a:lnTo>
                  <a:lnTo>
                    <a:pt x="324" y="29"/>
                  </a:lnTo>
                  <a:lnTo>
                    <a:pt x="329" y="29"/>
                  </a:lnTo>
                  <a:lnTo>
                    <a:pt x="343" y="48"/>
                  </a:lnTo>
                  <a:lnTo>
                    <a:pt x="358" y="63"/>
                  </a:lnTo>
                  <a:lnTo>
                    <a:pt x="363" y="63"/>
                  </a:lnTo>
                  <a:lnTo>
                    <a:pt x="377" y="67"/>
                  </a:lnTo>
                  <a:lnTo>
                    <a:pt x="397" y="82"/>
                  </a:lnTo>
                  <a:lnTo>
                    <a:pt x="411" y="96"/>
                  </a:lnTo>
                  <a:lnTo>
                    <a:pt x="421" y="111"/>
                  </a:lnTo>
                  <a:lnTo>
                    <a:pt x="426" y="106"/>
                  </a:lnTo>
                  <a:lnTo>
                    <a:pt x="430" y="111"/>
                  </a:lnTo>
                  <a:lnTo>
                    <a:pt x="435" y="111"/>
                  </a:lnTo>
                  <a:lnTo>
                    <a:pt x="435" y="111"/>
                  </a:lnTo>
                  <a:lnTo>
                    <a:pt x="459" y="120"/>
                  </a:lnTo>
                  <a:lnTo>
                    <a:pt x="479" y="135"/>
                  </a:lnTo>
                  <a:lnTo>
                    <a:pt x="484" y="135"/>
                  </a:lnTo>
                  <a:lnTo>
                    <a:pt x="484" y="135"/>
                  </a:lnTo>
                  <a:lnTo>
                    <a:pt x="508" y="163"/>
                  </a:lnTo>
                  <a:lnTo>
                    <a:pt x="527" y="192"/>
                  </a:lnTo>
                  <a:lnTo>
                    <a:pt x="517" y="207"/>
                  </a:lnTo>
                  <a:lnTo>
                    <a:pt x="503" y="216"/>
                  </a:lnTo>
                  <a:lnTo>
                    <a:pt x="503" y="216"/>
                  </a:lnTo>
                  <a:lnTo>
                    <a:pt x="498" y="211"/>
                  </a:lnTo>
                  <a:lnTo>
                    <a:pt x="493" y="211"/>
                  </a:lnTo>
                  <a:lnTo>
                    <a:pt x="493" y="211"/>
                  </a:lnTo>
                  <a:lnTo>
                    <a:pt x="488" y="211"/>
                  </a:lnTo>
                  <a:lnTo>
                    <a:pt x="474" y="207"/>
                  </a:lnTo>
                  <a:lnTo>
                    <a:pt x="464" y="197"/>
                  </a:lnTo>
                  <a:lnTo>
                    <a:pt x="455" y="187"/>
                  </a:lnTo>
                  <a:lnTo>
                    <a:pt x="445" y="178"/>
                  </a:lnTo>
                  <a:lnTo>
                    <a:pt x="440" y="178"/>
                  </a:lnTo>
                  <a:lnTo>
                    <a:pt x="435" y="183"/>
                  </a:lnTo>
                  <a:lnTo>
                    <a:pt x="430" y="178"/>
                  </a:lnTo>
                  <a:lnTo>
                    <a:pt x="421" y="173"/>
                  </a:lnTo>
                  <a:lnTo>
                    <a:pt x="421" y="173"/>
                  </a:lnTo>
                  <a:lnTo>
                    <a:pt x="416" y="168"/>
                  </a:lnTo>
                  <a:lnTo>
                    <a:pt x="401" y="149"/>
                  </a:lnTo>
                  <a:lnTo>
                    <a:pt x="401" y="139"/>
                  </a:lnTo>
                  <a:lnTo>
                    <a:pt x="397" y="125"/>
                  </a:lnTo>
                  <a:lnTo>
                    <a:pt x="397" y="120"/>
                  </a:lnTo>
                  <a:lnTo>
                    <a:pt x="397" y="120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87" y="101"/>
                  </a:lnTo>
                  <a:lnTo>
                    <a:pt x="382" y="101"/>
                  </a:lnTo>
                  <a:lnTo>
                    <a:pt x="382" y="101"/>
                  </a:lnTo>
                  <a:lnTo>
                    <a:pt x="377" y="101"/>
                  </a:lnTo>
                  <a:lnTo>
                    <a:pt x="372" y="101"/>
                  </a:lnTo>
                  <a:lnTo>
                    <a:pt x="368" y="96"/>
                  </a:lnTo>
                  <a:lnTo>
                    <a:pt x="358" y="101"/>
                  </a:lnTo>
                  <a:lnTo>
                    <a:pt x="343" y="106"/>
                  </a:lnTo>
                  <a:lnTo>
                    <a:pt x="343" y="106"/>
                  </a:lnTo>
                  <a:lnTo>
                    <a:pt x="343" y="111"/>
                  </a:lnTo>
                  <a:lnTo>
                    <a:pt x="343" y="115"/>
                  </a:lnTo>
                  <a:lnTo>
                    <a:pt x="343" y="120"/>
                  </a:lnTo>
                  <a:lnTo>
                    <a:pt x="334" y="130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29" y="144"/>
                  </a:lnTo>
                  <a:lnTo>
                    <a:pt x="329" y="144"/>
                  </a:lnTo>
                  <a:lnTo>
                    <a:pt x="324" y="149"/>
                  </a:lnTo>
                  <a:lnTo>
                    <a:pt x="324" y="154"/>
                  </a:lnTo>
                  <a:lnTo>
                    <a:pt x="310" y="163"/>
                  </a:lnTo>
                  <a:lnTo>
                    <a:pt x="295" y="173"/>
                  </a:lnTo>
                  <a:lnTo>
                    <a:pt x="290" y="173"/>
                  </a:lnTo>
                  <a:lnTo>
                    <a:pt x="281" y="173"/>
                  </a:lnTo>
                  <a:lnTo>
                    <a:pt x="276" y="178"/>
                  </a:lnTo>
                  <a:lnTo>
                    <a:pt x="252" y="149"/>
                  </a:lnTo>
                  <a:lnTo>
                    <a:pt x="227" y="120"/>
                  </a:lnTo>
                  <a:lnTo>
                    <a:pt x="227" y="115"/>
                  </a:lnTo>
                  <a:lnTo>
                    <a:pt x="227" y="115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32" y="106"/>
                  </a:lnTo>
                  <a:lnTo>
                    <a:pt x="223" y="91"/>
                  </a:lnTo>
                  <a:lnTo>
                    <a:pt x="213" y="77"/>
                  </a:lnTo>
                  <a:lnTo>
                    <a:pt x="208" y="82"/>
                  </a:lnTo>
                  <a:lnTo>
                    <a:pt x="208" y="82"/>
                  </a:lnTo>
                  <a:lnTo>
                    <a:pt x="203" y="82"/>
                  </a:lnTo>
                  <a:lnTo>
                    <a:pt x="198" y="82"/>
                  </a:lnTo>
                  <a:lnTo>
                    <a:pt x="198" y="77"/>
                  </a:lnTo>
                  <a:lnTo>
                    <a:pt x="189" y="77"/>
                  </a:lnTo>
                  <a:lnTo>
                    <a:pt x="184" y="77"/>
                  </a:lnTo>
                  <a:lnTo>
                    <a:pt x="169" y="91"/>
                  </a:lnTo>
                  <a:lnTo>
                    <a:pt x="160" y="106"/>
                  </a:lnTo>
                  <a:lnTo>
                    <a:pt x="155" y="120"/>
                  </a:lnTo>
                  <a:lnTo>
                    <a:pt x="145" y="135"/>
                  </a:lnTo>
                  <a:lnTo>
                    <a:pt x="145" y="139"/>
                  </a:lnTo>
                  <a:lnTo>
                    <a:pt x="136" y="149"/>
                  </a:lnTo>
                  <a:lnTo>
                    <a:pt x="131" y="159"/>
                  </a:lnTo>
                  <a:lnTo>
                    <a:pt x="126" y="173"/>
                  </a:lnTo>
                  <a:lnTo>
                    <a:pt x="131" y="178"/>
                  </a:lnTo>
                  <a:lnTo>
                    <a:pt x="126" y="183"/>
                  </a:lnTo>
                  <a:lnTo>
                    <a:pt x="136" y="202"/>
                  </a:lnTo>
                  <a:lnTo>
                    <a:pt x="145" y="216"/>
                  </a:lnTo>
                  <a:lnTo>
                    <a:pt x="160" y="216"/>
                  </a:lnTo>
                  <a:lnTo>
                    <a:pt x="184" y="211"/>
                  </a:lnTo>
                  <a:lnTo>
                    <a:pt x="184" y="211"/>
                  </a:lnTo>
                  <a:lnTo>
                    <a:pt x="198" y="202"/>
                  </a:lnTo>
                  <a:lnTo>
                    <a:pt x="198" y="207"/>
                  </a:lnTo>
                  <a:lnTo>
                    <a:pt x="203" y="202"/>
                  </a:lnTo>
                  <a:lnTo>
                    <a:pt x="218" y="202"/>
                  </a:lnTo>
                  <a:lnTo>
                    <a:pt x="232" y="197"/>
                  </a:lnTo>
                  <a:lnTo>
                    <a:pt x="256" y="202"/>
                  </a:lnTo>
                  <a:lnTo>
                    <a:pt x="276" y="207"/>
                  </a:lnTo>
                  <a:lnTo>
                    <a:pt x="300" y="211"/>
                  </a:lnTo>
                  <a:lnTo>
                    <a:pt x="300" y="211"/>
                  </a:lnTo>
                  <a:lnTo>
                    <a:pt x="300" y="207"/>
                  </a:lnTo>
                  <a:lnTo>
                    <a:pt x="310" y="221"/>
                  </a:lnTo>
                  <a:lnTo>
                    <a:pt x="319" y="211"/>
                  </a:lnTo>
                  <a:lnTo>
                    <a:pt x="324" y="221"/>
                  </a:lnTo>
                  <a:lnTo>
                    <a:pt x="329" y="226"/>
                  </a:lnTo>
                  <a:lnTo>
                    <a:pt x="339" y="245"/>
                  </a:lnTo>
                  <a:lnTo>
                    <a:pt x="343" y="259"/>
                  </a:lnTo>
                  <a:lnTo>
                    <a:pt x="334" y="269"/>
                  </a:lnTo>
                  <a:lnTo>
                    <a:pt x="324" y="279"/>
                  </a:lnTo>
                  <a:lnTo>
                    <a:pt x="300" y="298"/>
                  </a:lnTo>
                  <a:lnTo>
                    <a:pt x="295" y="298"/>
                  </a:lnTo>
                  <a:lnTo>
                    <a:pt x="285" y="298"/>
                  </a:lnTo>
                  <a:lnTo>
                    <a:pt x="276" y="302"/>
                  </a:lnTo>
                  <a:lnTo>
                    <a:pt x="266" y="307"/>
                  </a:lnTo>
                  <a:lnTo>
                    <a:pt x="261" y="307"/>
                  </a:lnTo>
                  <a:lnTo>
                    <a:pt x="252" y="312"/>
                  </a:lnTo>
                  <a:lnTo>
                    <a:pt x="252" y="312"/>
                  </a:lnTo>
                  <a:lnTo>
                    <a:pt x="247" y="312"/>
                  </a:lnTo>
                  <a:lnTo>
                    <a:pt x="242" y="312"/>
                  </a:lnTo>
                  <a:lnTo>
                    <a:pt x="237" y="312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27" y="312"/>
                  </a:lnTo>
                  <a:lnTo>
                    <a:pt x="223" y="317"/>
                  </a:lnTo>
                  <a:lnTo>
                    <a:pt x="223" y="312"/>
                  </a:lnTo>
                  <a:lnTo>
                    <a:pt x="218" y="317"/>
                  </a:lnTo>
                  <a:lnTo>
                    <a:pt x="218" y="312"/>
                  </a:lnTo>
                  <a:lnTo>
                    <a:pt x="213" y="312"/>
                  </a:lnTo>
                  <a:lnTo>
                    <a:pt x="213" y="317"/>
                  </a:lnTo>
                  <a:lnTo>
                    <a:pt x="208" y="317"/>
                  </a:lnTo>
                  <a:lnTo>
                    <a:pt x="208" y="317"/>
                  </a:lnTo>
                  <a:lnTo>
                    <a:pt x="203" y="317"/>
                  </a:lnTo>
                  <a:lnTo>
                    <a:pt x="203" y="317"/>
                  </a:lnTo>
                  <a:lnTo>
                    <a:pt x="189" y="322"/>
                  </a:lnTo>
                  <a:lnTo>
                    <a:pt x="179" y="326"/>
                  </a:lnTo>
                  <a:lnTo>
                    <a:pt x="184" y="336"/>
                  </a:lnTo>
                  <a:lnTo>
                    <a:pt x="189" y="346"/>
                  </a:lnTo>
                  <a:lnTo>
                    <a:pt x="189" y="350"/>
                  </a:lnTo>
                  <a:lnTo>
                    <a:pt x="189" y="360"/>
                  </a:lnTo>
                  <a:lnTo>
                    <a:pt x="189" y="365"/>
                  </a:lnTo>
                  <a:lnTo>
                    <a:pt x="194" y="374"/>
                  </a:lnTo>
                  <a:lnTo>
                    <a:pt x="198" y="379"/>
                  </a:lnTo>
                  <a:lnTo>
                    <a:pt x="198" y="384"/>
                  </a:lnTo>
                  <a:lnTo>
                    <a:pt x="198" y="389"/>
                  </a:lnTo>
                  <a:lnTo>
                    <a:pt x="203" y="394"/>
                  </a:lnTo>
                  <a:lnTo>
                    <a:pt x="203" y="398"/>
                  </a:lnTo>
                  <a:lnTo>
                    <a:pt x="203" y="408"/>
                  </a:lnTo>
                  <a:lnTo>
                    <a:pt x="198" y="413"/>
                  </a:lnTo>
                  <a:lnTo>
                    <a:pt x="198" y="413"/>
                  </a:lnTo>
                  <a:lnTo>
                    <a:pt x="213" y="432"/>
                  </a:lnTo>
                  <a:lnTo>
                    <a:pt x="223" y="456"/>
                  </a:lnTo>
                  <a:lnTo>
                    <a:pt x="223" y="461"/>
                  </a:lnTo>
                  <a:lnTo>
                    <a:pt x="223" y="461"/>
                  </a:lnTo>
                  <a:lnTo>
                    <a:pt x="223" y="466"/>
                  </a:lnTo>
                  <a:lnTo>
                    <a:pt x="218" y="466"/>
                  </a:lnTo>
                  <a:lnTo>
                    <a:pt x="223" y="470"/>
                  </a:lnTo>
                  <a:lnTo>
                    <a:pt x="218" y="470"/>
                  </a:lnTo>
                  <a:lnTo>
                    <a:pt x="223" y="480"/>
                  </a:lnTo>
                  <a:lnTo>
                    <a:pt x="232" y="490"/>
                  </a:lnTo>
                  <a:lnTo>
                    <a:pt x="232" y="514"/>
                  </a:lnTo>
                  <a:lnTo>
                    <a:pt x="232" y="538"/>
                  </a:lnTo>
                  <a:lnTo>
                    <a:pt x="227" y="547"/>
                  </a:lnTo>
                  <a:lnTo>
                    <a:pt x="218" y="552"/>
                  </a:lnTo>
                  <a:lnTo>
                    <a:pt x="208" y="552"/>
                  </a:lnTo>
                  <a:lnTo>
                    <a:pt x="203" y="552"/>
                  </a:lnTo>
                  <a:lnTo>
                    <a:pt x="198" y="547"/>
                  </a:lnTo>
                  <a:lnTo>
                    <a:pt x="194" y="538"/>
                  </a:lnTo>
                  <a:lnTo>
                    <a:pt x="184" y="538"/>
                  </a:lnTo>
                  <a:lnTo>
                    <a:pt x="179" y="523"/>
                  </a:lnTo>
                  <a:lnTo>
                    <a:pt x="174" y="509"/>
                  </a:lnTo>
                  <a:lnTo>
                    <a:pt x="169" y="499"/>
                  </a:lnTo>
                  <a:close/>
                  <a:moveTo>
                    <a:pt x="266" y="331"/>
                  </a:moveTo>
                  <a:lnTo>
                    <a:pt x="271" y="326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81" y="331"/>
                  </a:lnTo>
                  <a:lnTo>
                    <a:pt x="281" y="326"/>
                  </a:lnTo>
                  <a:lnTo>
                    <a:pt x="300" y="350"/>
                  </a:lnTo>
                  <a:lnTo>
                    <a:pt x="314" y="379"/>
                  </a:lnTo>
                  <a:lnTo>
                    <a:pt x="314" y="384"/>
                  </a:lnTo>
                  <a:lnTo>
                    <a:pt x="314" y="394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9" y="403"/>
                  </a:lnTo>
                  <a:lnTo>
                    <a:pt x="314" y="403"/>
                  </a:lnTo>
                  <a:lnTo>
                    <a:pt x="310" y="408"/>
                  </a:lnTo>
                  <a:lnTo>
                    <a:pt x="329" y="427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51"/>
                  </a:lnTo>
                  <a:lnTo>
                    <a:pt x="339" y="451"/>
                  </a:lnTo>
                  <a:lnTo>
                    <a:pt x="334" y="451"/>
                  </a:lnTo>
                  <a:lnTo>
                    <a:pt x="343" y="466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53" y="485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63" y="504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14"/>
                  </a:lnTo>
                  <a:lnTo>
                    <a:pt x="363" y="514"/>
                  </a:lnTo>
                  <a:lnTo>
                    <a:pt x="363" y="518"/>
                  </a:lnTo>
                  <a:lnTo>
                    <a:pt x="368" y="523"/>
                  </a:lnTo>
                  <a:lnTo>
                    <a:pt x="363" y="528"/>
                  </a:lnTo>
                  <a:lnTo>
                    <a:pt x="363" y="538"/>
                  </a:lnTo>
                  <a:lnTo>
                    <a:pt x="358" y="542"/>
                  </a:lnTo>
                  <a:lnTo>
                    <a:pt x="348" y="547"/>
                  </a:lnTo>
                  <a:lnTo>
                    <a:pt x="343" y="542"/>
                  </a:lnTo>
                  <a:lnTo>
                    <a:pt x="339" y="538"/>
                  </a:lnTo>
                  <a:lnTo>
                    <a:pt x="334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4" y="538"/>
                  </a:lnTo>
                  <a:lnTo>
                    <a:pt x="319" y="538"/>
                  </a:lnTo>
                  <a:lnTo>
                    <a:pt x="310" y="528"/>
                  </a:lnTo>
                  <a:lnTo>
                    <a:pt x="300" y="514"/>
                  </a:lnTo>
                  <a:lnTo>
                    <a:pt x="295" y="499"/>
                  </a:lnTo>
                  <a:lnTo>
                    <a:pt x="290" y="480"/>
                  </a:lnTo>
                  <a:lnTo>
                    <a:pt x="290" y="480"/>
                  </a:lnTo>
                  <a:lnTo>
                    <a:pt x="285" y="466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46"/>
                  </a:lnTo>
                  <a:lnTo>
                    <a:pt x="276" y="437"/>
                  </a:lnTo>
                  <a:lnTo>
                    <a:pt x="281" y="437"/>
                  </a:lnTo>
                  <a:lnTo>
                    <a:pt x="281" y="437"/>
                  </a:lnTo>
                  <a:lnTo>
                    <a:pt x="281" y="432"/>
                  </a:lnTo>
                  <a:lnTo>
                    <a:pt x="281" y="427"/>
                  </a:lnTo>
                  <a:lnTo>
                    <a:pt x="281" y="427"/>
                  </a:lnTo>
                  <a:lnTo>
                    <a:pt x="281" y="422"/>
                  </a:lnTo>
                  <a:lnTo>
                    <a:pt x="281" y="418"/>
                  </a:lnTo>
                  <a:lnTo>
                    <a:pt x="281" y="418"/>
                  </a:lnTo>
                  <a:lnTo>
                    <a:pt x="285" y="413"/>
                  </a:lnTo>
                  <a:lnTo>
                    <a:pt x="281" y="413"/>
                  </a:lnTo>
                  <a:lnTo>
                    <a:pt x="281" y="413"/>
                  </a:lnTo>
                  <a:lnTo>
                    <a:pt x="276" y="408"/>
                  </a:lnTo>
                  <a:lnTo>
                    <a:pt x="271" y="408"/>
                  </a:lnTo>
                  <a:lnTo>
                    <a:pt x="256" y="389"/>
                  </a:lnTo>
                  <a:lnTo>
                    <a:pt x="256" y="389"/>
                  </a:lnTo>
                  <a:lnTo>
                    <a:pt x="261" y="389"/>
                  </a:lnTo>
                  <a:lnTo>
                    <a:pt x="256" y="379"/>
                  </a:lnTo>
                  <a:lnTo>
                    <a:pt x="252" y="370"/>
                  </a:lnTo>
                  <a:lnTo>
                    <a:pt x="261" y="355"/>
                  </a:lnTo>
                  <a:lnTo>
                    <a:pt x="261" y="341"/>
                  </a:lnTo>
                  <a:lnTo>
                    <a:pt x="266" y="341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6" y="33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5" name="Freeform 45"/>
            <p:cNvSpPr>
              <a:spLocks noEditPoints="1"/>
            </p:cNvSpPr>
            <p:nvPr/>
          </p:nvSpPr>
          <p:spPr bwMode="auto">
            <a:xfrm>
              <a:off x="2333" y="157"/>
              <a:ext cx="284" cy="281"/>
            </a:xfrm>
            <a:custGeom>
              <a:avLst/>
              <a:gdLst/>
              <a:ahLst/>
              <a:cxnLst>
                <a:cxn ang="0">
                  <a:pos x="63" y="450"/>
                </a:cxn>
                <a:cxn ang="0">
                  <a:pos x="5" y="484"/>
                </a:cxn>
                <a:cxn ang="0">
                  <a:pos x="14" y="422"/>
                </a:cxn>
                <a:cxn ang="0">
                  <a:pos x="34" y="383"/>
                </a:cxn>
                <a:cxn ang="0">
                  <a:pos x="512" y="542"/>
                </a:cxn>
                <a:cxn ang="0">
                  <a:pos x="517" y="647"/>
                </a:cxn>
                <a:cxn ang="0">
                  <a:pos x="464" y="652"/>
                </a:cxn>
                <a:cxn ang="0">
                  <a:pos x="454" y="594"/>
                </a:cxn>
                <a:cxn ang="0">
                  <a:pos x="459" y="527"/>
                </a:cxn>
                <a:cxn ang="0">
                  <a:pos x="498" y="450"/>
                </a:cxn>
                <a:cxn ang="0">
                  <a:pos x="464" y="465"/>
                </a:cxn>
                <a:cxn ang="0">
                  <a:pos x="459" y="407"/>
                </a:cxn>
                <a:cxn ang="0">
                  <a:pos x="222" y="484"/>
                </a:cxn>
                <a:cxn ang="0">
                  <a:pos x="232" y="388"/>
                </a:cxn>
                <a:cxn ang="0">
                  <a:pos x="222" y="316"/>
                </a:cxn>
                <a:cxn ang="0">
                  <a:pos x="198" y="316"/>
                </a:cxn>
                <a:cxn ang="0">
                  <a:pos x="140" y="302"/>
                </a:cxn>
                <a:cxn ang="0">
                  <a:pos x="111" y="326"/>
                </a:cxn>
                <a:cxn ang="0">
                  <a:pos x="135" y="263"/>
                </a:cxn>
                <a:cxn ang="0">
                  <a:pos x="145" y="191"/>
                </a:cxn>
                <a:cxn ang="0">
                  <a:pos x="150" y="158"/>
                </a:cxn>
                <a:cxn ang="0">
                  <a:pos x="193" y="105"/>
                </a:cxn>
                <a:cxn ang="0">
                  <a:pos x="222" y="28"/>
                </a:cxn>
                <a:cxn ang="0">
                  <a:pos x="299" y="0"/>
                </a:cxn>
                <a:cxn ang="0">
                  <a:pos x="367" y="24"/>
                </a:cxn>
                <a:cxn ang="0">
                  <a:pos x="454" y="28"/>
                </a:cxn>
                <a:cxn ang="0">
                  <a:pos x="498" y="47"/>
                </a:cxn>
                <a:cxn ang="0">
                  <a:pos x="565" y="129"/>
                </a:cxn>
                <a:cxn ang="0">
                  <a:pos x="648" y="225"/>
                </a:cxn>
                <a:cxn ang="0">
                  <a:pos x="681" y="364"/>
                </a:cxn>
                <a:cxn ang="0">
                  <a:pos x="623" y="297"/>
                </a:cxn>
                <a:cxn ang="0">
                  <a:pos x="585" y="215"/>
                </a:cxn>
                <a:cxn ang="0">
                  <a:pos x="565" y="182"/>
                </a:cxn>
                <a:cxn ang="0">
                  <a:pos x="503" y="211"/>
                </a:cxn>
                <a:cxn ang="0">
                  <a:pos x="430" y="235"/>
                </a:cxn>
                <a:cxn ang="0">
                  <a:pos x="391" y="115"/>
                </a:cxn>
                <a:cxn ang="0">
                  <a:pos x="328" y="100"/>
                </a:cxn>
                <a:cxn ang="0">
                  <a:pos x="246" y="191"/>
                </a:cxn>
                <a:cxn ang="0">
                  <a:pos x="348" y="244"/>
                </a:cxn>
                <a:cxn ang="0">
                  <a:pos x="464" y="307"/>
                </a:cxn>
                <a:cxn ang="0">
                  <a:pos x="382" y="383"/>
                </a:cxn>
                <a:cxn ang="0">
                  <a:pos x="324" y="383"/>
                </a:cxn>
                <a:cxn ang="0">
                  <a:pos x="295" y="374"/>
                </a:cxn>
                <a:cxn ang="0">
                  <a:pos x="256" y="426"/>
                </a:cxn>
                <a:cxn ang="0">
                  <a:pos x="246" y="489"/>
                </a:cxn>
                <a:cxn ang="0">
                  <a:pos x="251" y="575"/>
                </a:cxn>
                <a:cxn ang="0">
                  <a:pos x="193" y="633"/>
                </a:cxn>
                <a:cxn ang="0">
                  <a:pos x="367" y="412"/>
                </a:cxn>
                <a:cxn ang="0">
                  <a:pos x="391" y="513"/>
                </a:cxn>
                <a:cxn ang="0">
                  <a:pos x="396" y="580"/>
                </a:cxn>
                <a:cxn ang="0">
                  <a:pos x="401" y="642"/>
                </a:cxn>
                <a:cxn ang="0">
                  <a:pos x="396" y="690"/>
                </a:cxn>
                <a:cxn ang="0">
                  <a:pos x="348" y="681"/>
                </a:cxn>
                <a:cxn ang="0">
                  <a:pos x="328" y="561"/>
                </a:cxn>
                <a:cxn ang="0">
                  <a:pos x="338" y="527"/>
                </a:cxn>
                <a:cxn ang="0">
                  <a:pos x="324" y="479"/>
                </a:cxn>
                <a:cxn ang="0">
                  <a:pos x="357" y="412"/>
                </a:cxn>
              </a:cxnLst>
              <a:rect l="0" t="0" r="r" b="b"/>
              <a:pathLst>
                <a:path w="710" h="700">
                  <a:moveTo>
                    <a:pt x="82" y="355"/>
                  </a:moveTo>
                  <a:lnTo>
                    <a:pt x="87" y="383"/>
                  </a:lnTo>
                  <a:lnTo>
                    <a:pt x="87" y="407"/>
                  </a:lnTo>
                  <a:lnTo>
                    <a:pt x="87" y="412"/>
                  </a:lnTo>
                  <a:lnTo>
                    <a:pt x="82" y="412"/>
                  </a:lnTo>
                  <a:lnTo>
                    <a:pt x="82" y="417"/>
                  </a:lnTo>
                  <a:lnTo>
                    <a:pt x="72" y="426"/>
                  </a:lnTo>
                  <a:lnTo>
                    <a:pt x="63" y="441"/>
                  </a:lnTo>
                  <a:lnTo>
                    <a:pt x="63" y="450"/>
                  </a:lnTo>
                  <a:lnTo>
                    <a:pt x="67" y="455"/>
                  </a:lnTo>
                  <a:lnTo>
                    <a:pt x="63" y="460"/>
                  </a:lnTo>
                  <a:lnTo>
                    <a:pt x="63" y="465"/>
                  </a:lnTo>
                  <a:lnTo>
                    <a:pt x="63" y="474"/>
                  </a:lnTo>
                  <a:lnTo>
                    <a:pt x="58" y="479"/>
                  </a:lnTo>
                  <a:lnTo>
                    <a:pt x="38" y="494"/>
                  </a:lnTo>
                  <a:lnTo>
                    <a:pt x="14" y="503"/>
                  </a:lnTo>
                  <a:lnTo>
                    <a:pt x="9" y="503"/>
                  </a:lnTo>
                  <a:lnTo>
                    <a:pt x="5" y="484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5" y="450"/>
                  </a:lnTo>
                  <a:lnTo>
                    <a:pt x="5" y="431"/>
                  </a:lnTo>
                  <a:lnTo>
                    <a:pt x="9" y="431"/>
                  </a:lnTo>
                  <a:lnTo>
                    <a:pt x="9" y="431"/>
                  </a:lnTo>
                  <a:lnTo>
                    <a:pt x="14" y="422"/>
                  </a:lnTo>
                  <a:lnTo>
                    <a:pt x="24" y="407"/>
                  </a:lnTo>
                  <a:lnTo>
                    <a:pt x="24" y="407"/>
                  </a:lnTo>
                  <a:lnTo>
                    <a:pt x="24" y="402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3"/>
                  </a:lnTo>
                  <a:lnTo>
                    <a:pt x="34" y="393"/>
                  </a:lnTo>
                  <a:lnTo>
                    <a:pt x="34" y="388"/>
                  </a:lnTo>
                  <a:lnTo>
                    <a:pt x="34" y="383"/>
                  </a:lnTo>
                  <a:lnTo>
                    <a:pt x="34" y="378"/>
                  </a:lnTo>
                  <a:lnTo>
                    <a:pt x="38" y="374"/>
                  </a:lnTo>
                  <a:lnTo>
                    <a:pt x="38" y="374"/>
                  </a:lnTo>
                  <a:lnTo>
                    <a:pt x="82" y="355"/>
                  </a:lnTo>
                  <a:close/>
                  <a:moveTo>
                    <a:pt x="478" y="494"/>
                  </a:moveTo>
                  <a:lnTo>
                    <a:pt x="483" y="494"/>
                  </a:lnTo>
                  <a:lnTo>
                    <a:pt x="493" y="494"/>
                  </a:lnTo>
                  <a:lnTo>
                    <a:pt x="503" y="518"/>
                  </a:lnTo>
                  <a:lnTo>
                    <a:pt x="512" y="542"/>
                  </a:lnTo>
                  <a:lnTo>
                    <a:pt x="522" y="570"/>
                  </a:lnTo>
                  <a:lnTo>
                    <a:pt x="536" y="599"/>
                  </a:lnTo>
                  <a:lnTo>
                    <a:pt x="536" y="604"/>
                  </a:lnTo>
                  <a:lnTo>
                    <a:pt x="536" y="609"/>
                  </a:lnTo>
                  <a:lnTo>
                    <a:pt x="532" y="609"/>
                  </a:lnTo>
                  <a:lnTo>
                    <a:pt x="532" y="623"/>
                  </a:lnTo>
                  <a:lnTo>
                    <a:pt x="532" y="638"/>
                  </a:lnTo>
                  <a:lnTo>
                    <a:pt x="522" y="642"/>
                  </a:lnTo>
                  <a:lnTo>
                    <a:pt x="517" y="647"/>
                  </a:lnTo>
                  <a:lnTo>
                    <a:pt x="503" y="657"/>
                  </a:lnTo>
                  <a:lnTo>
                    <a:pt x="483" y="662"/>
                  </a:lnTo>
                  <a:lnTo>
                    <a:pt x="483" y="662"/>
                  </a:lnTo>
                  <a:lnTo>
                    <a:pt x="478" y="662"/>
                  </a:lnTo>
                  <a:lnTo>
                    <a:pt x="474" y="662"/>
                  </a:lnTo>
                  <a:lnTo>
                    <a:pt x="474" y="657"/>
                  </a:lnTo>
                  <a:lnTo>
                    <a:pt x="474" y="657"/>
                  </a:lnTo>
                  <a:lnTo>
                    <a:pt x="469" y="657"/>
                  </a:lnTo>
                  <a:lnTo>
                    <a:pt x="464" y="652"/>
                  </a:lnTo>
                  <a:lnTo>
                    <a:pt x="459" y="652"/>
                  </a:lnTo>
                  <a:lnTo>
                    <a:pt x="454" y="628"/>
                  </a:lnTo>
                  <a:lnTo>
                    <a:pt x="454" y="623"/>
                  </a:lnTo>
                  <a:lnTo>
                    <a:pt x="459" y="618"/>
                  </a:lnTo>
                  <a:lnTo>
                    <a:pt x="454" y="609"/>
                  </a:lnTo>
                  <a:lnTo>
                    <a:pt x="449" y="599"/>
                  </a:lnTo>
                  <a:lnTo>
                    <a:pt x="449" y="599"/>
                  </a:lnTo>
                  <a:lnTo>
                    <a:pt x="449" y="599"/>
                  </a:lnTo>
                  <a:lnTo>
                    <a:pt x="454" y="594"/>
                  </a:lnTo>
                  <a:lnTo>
                    <a:pt x="454" y="590"/>
                  </a:lnTo>
                  <a:lnTo>
                    <a:pt x="454" y="585"/>
                  </a:lnTo>
                  <a:lnTo>
                    <a:pt x="454" y="585"/>
                  </a:lnTo>
                  <a:lnTo>
                    <a:pt x="459" y="580"/>
                  </a:lnTo>
                  <a:lnTo>
                    <a:pt x="449" y="566"/>
                  </a:lnTo>
                  <a:lnTo>
                    <a:pt x="449" y="561"/>
                  </a:lnTo>
                  <a:lnTo>
                    <a:pt x="454" y="551"/>
                  </a:lnTo>
                  <a:lnTo>
                    <a:pt x="459" y="542"/>
                  </a:lnTo>
                  <a:lnTo>
                    <a:pt x="459" y="527"/>
                  </a:lnTo>
                  <a:lnTo>
                    <a:pt x="459" y="508"/>
                  </a:lnTo>
                  <a:lnTo>
                    <a:pt x="469" y="503"/>
                  </a:lnTo>
                  <a:lnTo>
                    <a:pt x="474" y="498"/>
                  </a:lnTo>
                  <a:lnTo>
                    <a:pt x="478" y="494"/>
                  </a:lnTo>
                  <a:close/>
                  <a:moveTo>
                    <a:pt x="469" y="402"/>
                  </a:moveTo>
                  <a:lnTo>
                    <a:pt x="474" y="407"/>
                  </a:lnTo>
                  <a:lnTo>
                    <a:pt x="483" y="407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3" y="455"/>
                  </a:lnTo>
                  <a:lnTo>
                    <a:pt x="493" y="455"/>
                  </a:lnTo>
                  <a:lnTo>
                    <a:pt x="488" y="460"/>
                  </a:lnTo>
                  <a:lnTo>
                    <a:pt x="488" y="460"/>
                  </a:lnTo>
                  <a:lnTo>
                    <a:pt x="488" y="465"/>
                  </a:lnTo>
                  <a:lnTo>
                    <a:pt x="478" y="465"/>
                  </a:lnTo>
                  <a:lnTo>
                    <a:pt x="469" y="470"/>
                  </a:lnTo>
                  <a:lnTo>
                    <a:pt x="469" y="465"/>
                  </a:lnTo>
                  <a:lnTo>
                    <a:pt x="464" y="465"/>
                  </a:lnTo>
                  <a:lnTo>
                    <a:pt x="459" y="465"/>
                  </a:lnTo>
                  <a:lnTo>
                    <a:pt x="449" y="441"/>
                  </a:lnTo>
                  <a:lnTo>
                    <a:pt x="449" y="436"/>
                  </a:lnTo>
                  <a:lnTo>
                    <a:pt x="449" y="431"/>
                  </a:lnTo>
                  <a:lnTo>
                    <a:pt x="449" y="431"/>
                  </a:lnTo>
                  <a:lnTo>
                    <a:pt x="454" y="431"/>
                  </a:lnTo>
                  <a:lnTo>
                    <a:pt x="454" y="431"/>
                  </a:lnTo>
                  <a:lnTo>
                    <a:pt x="449" y="412"/>
                  </a:lnTo>
                  <a:lnTo>
                    <a:pt x="459" y="407"/>
                  </a:lnTo>
                  <a:lnTo>
                    <a:pt x="469" y="402"/>
                  </a:lnTo>
                  <a:close/>
                  <a:moveTo>
                    <a:pt x="183" y="575"/>
                  </a:moveTo>
                  <a:lnTo>
                    <a:pt x="179" y="561"/>
                  </a:lnTo>
                  <a:lnTo>
                    <a:pt x="183" y="542"/>
                  </a:lnTo>
                  <a:lnTo>
                    <a:pt x="193" y="532"/>
                  </a:lnTo>
                  <a:lnTo>
                    <a:pt x="198" y="518"/>
                  </a:lnTo>
                  <a:lnTo>
                    <a:pt x="212" y="503"/>
                  </a:lnTo>
                  <a:lnTo>
                    <a:pt x="222" y="484"/>
                  </a:lnTo>
                  <a:lnTo>
                    <a:pt x="222" y="484"/>
                  </a:lnTo>
                  <a:lnTo>
                    <a:pt x="227" y="479"/>
                  </a:lnTo>
                  <a:lnTo>
                    <a:pt x="232" y="470"/>
                  </a:lnTo>
                  <a:lnTo>
                    <a:pt x="241" y="460"/>
                  </a:lnTo>
                  <a:lnTo>
                    <a:pt x="232" y="436"/>
                  </a:lnTo>
                  <a:lnTo>
                    <a:pt x="237" y="436"/>
                  </a:lnTo>
                  <a:lnTo>
                    <a:pt x="237" y="436"/>
                  </a:lnTo>
                  <a:lnTo>
                    <a:pt x="232" y="417"/>
                  </a:lnTo>
                  <a:lnTo>
                    <a:pt x="232" y="398"/>
                  </a:lnTo>
                  <a:lnTo>
                    <a:pt x="232" y="388"/>
                  </a:lnTo>
                  <a:lnTo>
                    <a:pt x="237" y="383"/>
                  </a:lnTo>
                  <a:lnTo>
                    <a:pt x="237" y="378"/>
                  </a:lnTo>
                  <a:lnTo>
                    <a:pt x="237" y="374"/>
                  </a:lnTo>
                  <a:lnTo>
                    <a:pt x="241" y="369"/>
                  </a:lnTo>
                  <a:lnTo>
                    <a:pt x="241" y="369"/>
                  </a:lnTo>
                  <a:lnTo>
                    <a:pt x="237" y="359"/>
                  </a:lnTo>
                  <a:lnTo>
                    <a:pt x="232" y="350"/>
                  </a:lnTo>
                  <a:lnTo>
                    <a:pt x="227" y="335"/>
                  </a:lnTo>
                  <a:lnTo>
                    <a:pt x="222" y="316"/>
                  </a:lnTo>
                  <a:lnTo>
                    <a:pt x="212" y="321"/>
                  </a:lnTo>
                  <a:lnTo>
                    <a:pt x="212" y="316"/>
                  </a:lnTo>
                  <a:lnTo>
                    <a:pt x="212" y="316"/>
                  </a:lnTo>
                  <a:lnTo>
                    <a:pt x="203" y="316"/>
                  </a:lnTo>
                  <a:lnTo>
                    <a:pt x="203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3" y="311"/>
                  </a:lnTo>
                  <a:lnTo>
                    <a:pt x="193" y="311"/>
                  </a:lnTo>
                  <a:lnTo>
                    <a:pt x="188" y="311"/>
                  </a:lnTo>
                  <a:lnTo>
                    <a:pt x="183" y="307"/>
                  </a:lnTo>
                  <a:lnTo>
                    <a:pt x="174" y="297"/>
                  </a:lnTo>
                  <a:lnTo>
                    <a:pt x="169" y="302"/>
                  </a:lnTo>
                  <a:lnTo>
                    <a:pt x="164" y="297"/>
                  </a:lnTo>
                  <a:lnTo>
                    <a:pt x="164" y="297"/>
                  </a:lnTo>
                  <a:lnTo>
                    <a:pt x="140" y="302"/>
                  </a:lnTo>
                  <a:lnTo>
                    <a:pt x="140" y="302"/>
                  </a:lnTo>
                  <a:lnTo>
                    <a:pt x="145" y="307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11"/>
                  </a:lnTo>
                  <a:lnTo>
                    <a:pt x="140" y="316"/>
                  </a:lnTo>
                  <a:lnTo>
                    <a:pt x="130" y="326"/>
                  </a:lnTo>
                  <a:lnTo>
                    <a:pt x="116" y="335"/>
                  </a:lnTo>
                  <a:lnTo>
                    <a:pt x="111" y="326"/>
                  </a:lnTo>
                  <a:lnTo>
                    <a:pt x="106" y="321"/>
                  </a:lnTo>
                  <a:lnTo>
                    <a:pt x="111" y="316"/>
                  </a:lnTo>
                  <a:lnTo>
                    <a:pt x="111" y="311"/>
                  </a:lnTo>
                  <a:lnTo>
                    <a:pt x="111" y="311"/>
                  </a:lnTo>
                  <a:lnTo>
                    <a:pt x="116" y="302"/>
                  </a:lnTo>
                  <a:lnTo>
                    <a:pt x="121" y="287"/>
                  </a:lnTo>
                  <a:lnTo>
                    <a:pt x="130" y="278"/>
                  </a:lnTo>
                  <a:lnTo>
                    <a:pt x="135" y="268"/>
                  </a:lnTo>
                  <a:lnTo>
                    <a:pt x="135" y="263"/>
                  </a:lnTo>
                  <a:lnTo>
                    <a:pt x="140" y="259"/>
                  </a:lnTo>
                  <a:lnTo>
                    <a:pt x="130" y="244"/>
                  </a:lnTo>
                  <a:lnTo>
                    <a:pt x="135" y="230"/>
                  </a:lnTo>
                  <a:lnTo>
                    <a:pt x="130" y="215"/>
                  </a:lnTo>
                  <a:lnTo>
                    <a:pt x="135" y="211"/>
                  </a:lnTo>
                  <a:lnTo>
                    <a:pt x="140" y="211"/>
                  </a:lnTo>
                  <a:lnTo>
                    <a:pt x="140" y="206"/>
                  </a:lnTo>
                  <a:lnTo>
                    <a:pt x="140" y="201"/>
                  </a:lnTo>
                  <a:lnTo>
                    <a:pt x="145" y="191"/>
                  </a:lnTo>
                  <a:lnTo>
                    <a:pt x="145" y="182"/>
                  </a:lnTo>
                  <a:lnTo>
                    <a:pt x="150" y="182"/>
                  </a:lnTo>
                  <a:lnTo>
                    <a:pt x="150" y="182"/>
                  </a:lnTo>
                  <a:lnTo>
                    <a:pt x="150" y="177"/>
                  </a:lnTo>
                  <a:lnTo>
                    <a:pt x="150" y="177"/>
                  </a:lnTo>
                  <a:lnTo>
                    <a:pt x="150" y="172"/>
                  </a:lnTo>
                  <a:lnTo>
                    <a:pt x="154" y="172"/>
                  </a:lnTo>
                  <a:lnTo>
                    <a:pt x="150" y="163"/>
                  </a:lnTo>
                  <a:lnTo>
                    <a:pt x="150" y="158"/>
                  </a:lnTo>
                  <a:lnTo>
                    <a:pt x="154" y="148"/>
                  </a:lnTo>
                  <a:lnTo>
                    <a:pt x="154" y="143"/>
                  </a:lnTo>
                  <a:lnTo>
                    <a:pt x="159" y="139"/>
                  </a:lnTo>
                  <a:lnTo>
                    <a:pt x="159" y="134"/>
                  </a:lnTo>
                  <a:lnTo>
                    <a:pt x="179" y="129"/>
                  </a:lnTo>
                  <a:lnTo>
                    <a:pt x="188" y="119"/>
                  </a:lnTo>
                  <a:lnTo>
                    <a:pt x="193" y="119"/>
                  </a:lnTo>
                  <a:lnTo>
                    <a:pt x="193" y="119"/>
                  </a:lnTo>
                  <a:lnTo>
                    <a:pt x="193" y="105"/>
                  </a:lnTo>
                  <a:lnTo>
                    <a:pt x="193" y="95"/>
                  </a:lnTo>
                  <a:lnTo>
                    <a:pt x="193" y="95"/>
                  </a:lnTo>
                  <a:lnTo>
                    <a:pt x="193" y="91"/>
                  </a:lnTo>
                  <a:lnTo>
                    <a:pt x="203" y="86"/>
                  </a:lnTo>
                  <a:lnTo>
                    <a:pt x="208" y="76"/>
                  </a:lnTo>
                  <a:lnTo>
                    <a:pt x="212" y="67"/>
                  </a:lnTo>
                  <a:lnTo>
                    <a:pt x="217" y="57"/>
                  </a:lnTo>
                  <a:lnTo>
                    <a:pt x="217" y="43"/>
                  </a:lnTo>
                  <a:lnTo>
                    <a:pt x="222" y="28"/>
                  </a:lnTo>
                  <a:lnTo>
                    <a:pt x="222" y="24"/>
                  </a:lnTo>
                  <a:lnTo>
                    <a:pt x="227" y="19"/>
                  </a:lnTo>
                  <a:lnTo>
                    <a:pt x="237" y="14"/>
                  </a:lnTo>
                  <a:lnTo>
                    <a:pt x="251" y="4"/>
                  </a:lnTo>
                  <a:lnTo>
                    <a:pt x="270" y="0"/>
                  </a:lnTo>
                  <a:lnTo>
                    <a:pt x="280" y="4"/>
                  </a:lnTo>
                  <a:lnTo>
                    <a:pt x="290" y="0"/>
                  </a:lnTo>
                  <a:lnTo>
                    <a:pt x="299" y="0"/>
                  </a:lnTo>
                  <a:lnTo>
                    <a:pt x="299" y="0"/>
                  </a:lnTo>
                  <a:lnTo>
                    <a:pt x="304" y="0"/>
                  </a:lnTo>
                  <a:lnTo>
                    <a:pt x="324" y="4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48" y="9"/>
                  </a:lnTo>
                  <a:lnTo>
                    <a:pt x="348" y="14"/>
                  </a:lnTo>
                  <a:lnTo>
                    <a:pt x="353" y="14"/>
                  </a:lnTo>
                  <a:lnTo>
                    <a:pt x="362" y="19"/>
                  </a:lnTo>
                  <a:lnTo>
                    <a:pt x="367" y="24"/>
                  </a:lnTo>
                  <a:lnTo>
                    <a:pt x="377" y="28"/>
                  </a:lnTo>
                  <a:lnTo>
                    <a:pt x="386" y="28"/>
                  </a:lnTo>
                  <a:lnTo>
                    <a:pt x="396" y="24"/>
                  </a:lnTo>
                  <a:lnTo>
                    <a:pt x="411" y="19"/>
                  </a:lnTo>
                  <a:lnTo>
                    <a:pt x="420" y="24"/>
                  </a:lnTo>
                  <a:lnTo>
                    <a:pt x="435" y="19"/>
                  </a:lnTo>
                  <a:lnTo>
                    <a:pt x="444" y="19"/>
                  </a:lnTo>
                  <a:lnTo>
                    <a:pt x="454" y="24"/>
                  </a:lnTo>
                  <a:lnTo>
                    <a:pt x="454" y="28"/>
                  </a:lnTo>
                  <a:lnTo>
                    <a:pt x="459" y="28"/>
                  </a:lnTo>
                  <a:lnTo>
                    <a:pt x="469" y="28"/>
                  </a:lnTo>
                  <a:lnTo>
                    <a:pt x="469" y="28"/>
                  </a:lnTo>
                  <a:lnTo>
                    <a:pt x="474" y="33"/>
                  </a:lnTo>
                  <a:lnTo>
                    <a:pt x="483" y="38"/>
                  </a:lnTo>
                  <a:lnTo>
                    <a:pt x="483" y="38"/>
                  </a:lnTo>
                  <a:lnTo>
                    <a:pt x="488" y="38"/>
                  </a:lnTo>
                  <a:lnTo>
                    <a:pt x="493" y="47"/>
                  </a:lnTo>
                  <a:lnTo>
                    <a:pt x="498" y="47"/>
                  </a:lnTo>
                  <a:lnTo>
                    <a:pt x="507" y="52"/>
                  </a:lnTo>
                  <a:lnTo>
                    <a:pt x="512" y="67"/>
                  </a:lnTo>
                  <a:lnTo>
                    <a:pt x="522" y="81"/>
                  </a:lnTo>
                  <a:lnTo>
                    <a:pt x="532" y="76"/>
                  </a:lnTo>
                  <a:lnTo>
                    <a:pt x="536" y="76"/>
                  </a:lnTo>
                  <a:lnTo>
                    <a:pt x="536" y="81"/>
                  </a:lnTo>
                  <a:lnTo>
                    <a:pt x="551" y="110"/>
                  </a:lnTo>
                  <a:lnTo>
                    <a:pt x="561" y="134"/>
                  </a:lnTo>
                  <a:lnTo>
                    <a:pt x="565" y="129"/>
                  </a:lnTo>
                  <a:lnTo>
                    <a:pt x="585" y="143"/>
                  </a:lnTo>
                  <a:lnTo>
                    <a:pt x="599" y="163"/>
                  </a:lnTo>
                  <a:lnTo>
                    <a:pt x="614" y="187"/>
                  </a:lnTo>
                  <a:lnTo>
                    <a:pt x="619" y="211"/>
                  </a:lnTo>
                  <a:lnTo>
                    <a:pt x="628" y="206"/>
                  </a:lnTo>
                  <a:lnTo>
                    <a:pt x="633" y="211"/>
                  </a:lnTo>
                  <a:lnTo>
                    <a:pt x="633" y="215"/>
                  </a:lnTo>
                  <a:lnTo>
                    <a:pt x="638" y="215"/>
                  </a:lnTo>
                  <a:lnTo>
                    <a:pt x="648" y="225"/>
                  </a:lnTo>
                  <a:lnTo>
                    <a:pt x="662" y="235"/>
                  </a:lnTo>
                  <a:lnTo>
                    <a:pt x="672" y="244"/>
                  </a:lnTo>
                  <a:lnTo>
                    <a:pt x="677" y="259"/>
                  </a:lnTo>
                  <a:lnTo>
                    <a:pt x="681" y="263"/>
                  </a:lnTo>
                  <a:lnTo>
                    <a:pt x="686" y="263"/>
                  </a:lnTo>
                  <a:lnTo>
                    <a:pt x="701" y="307"/>
                  </a:lnTo>
                  <a:lnTo>
                    <a:pt x="710" y="345"/>
                  </a:lnTo>
                  <a:lnTo>
                    <a:pt x="696" y="355"/>
                  </a:lnTo>
                  <a:lnTo>
                    <a:pt x="681" y="364"/>
                  </a:lnTo>
                  <a:lnTo>
                    <a:pt x="677" y="364"/>
                  </a:lnTo>
                  <a:lnTo>
                    <a:pt x="672" y="359"/>
                  </a:lnTo>
                  <a:lnTo>
                    <a:pt x="672" y="355"/>
                  </a:lnTo>
                  <a:lnTo>
                    <a:pt x="667" y="355"/>
                  </a:lnTo>
                  <a:lnTo>
                    <a:pt x="662" y="355"/>
                  </a:lnTo>
                  <a:lnTo>
                    <a:pt x="648" y="340"/>
                  </a:lnTo>
                  <a:lnTo>
                    <a:pt x="633" y="326"/>
                  </a:lnTo>
                  <a:lnTo>
                    <a:pt x="628" y="311"/>
                  </a:lnTo>
                  <a:lnTo>
                    <a:pt x="623" y="297"/>
                  </a:lnTo>
                  <a:lnTo>
                    <a:pt x="614" y="297"/>
                  </a:lnTo>
                  <a:lnTo>
                    <a:pt x="609" y="297"/>
                  </a:lnTo>
                  <a:lnTo>
                    <a:pt x="604" y="287"/>
                  </a:lnTo>
                  <a:lnTo>
                    <a:pt x="599" y="283"/>
                  </a:lnTo>
                  <a:lnTo>
                    <a:pt x="594" y="278"/>
                  </a:lnTo>
                  <a:lnTo>
                    <a:pt x="590" y="278"/>
                  </a:lnTo>
                  <a:lnTo>
                    <a:pt x="580" y="249"/>
                  </a:lnTo>
                  <a:lnTo>
                    <a:pt x="585" y="235"/>
                  </a:lnTo>
                  <a:lnTo>
                    <a:pt x="585" y="215"/>
                  </a:lnTo>
                  <a:lnTo>
                    <a:pt x="585" y="215"/>
                  </a:lnTo>
                  <a:lnTo>
                    <a:pt x="585" y="211"/>
                  </a:lnTo>
                  <a:lnTo>
                    <a:pt x="585" y="206"/>
                  </a:lnTo>
                  <a:lnTo>
                    <a:pt x="590" y="206"/>
                  </a:lnTo>
                  <a:lnTo>
                    <a:pt x="580" y="187"/>
                  </a:lnTo>
                  <a:lnTo>
                    <a:pt x="580" y="187"/>
                  </a:lnTo>
                  <a:lnTo>
                    <a:pt x="575" y="187"/>
                  </a:lnTo>
                  <a:lnTo>
                    <a:pt x="570" y="182"/>
                  </a:lnTo>
                  <a:lnTo>
                    <a:pt x="565" y="182"/>
                  </a:lnTo>
                  <a:lnTo>
                    <a:pt x="561" y="177"/>
                  </a:lnTo>
                  <a:lnTo>
                    <a:pt x="546" y="177"/>
                  </a:lnTo>
                  <a:lnTo>
                    <a:pt x="532" y="177"/>
                  </a:lnTo>
                  <a:lnTo>
                    <a:pt x="527" y="177"/>
                  </a:lnTo>
                  <a:lnTo>
                    <a:pt x="527" y="182"/>
                  </a:lnTo>
                  <a:lnTo>
                    <a:pt x="527" y="187"/>
                  </a:lnTo>
                  <a:lnTo>
                    <a:pt x="522" y="196"/>
                  </a:lnTo>
                  <a:lnTo>
                    <a:pt x="507" y="201"/>
                  </a:lnTo>
                  <a:lnTo>
                    <a:pt x="503" y="211"/>
                  </a:lnTo>
                  <a:lnTo>
                    <a:pt x="498" y="215"/>
                  </a:lnTo>
                  <a:lnTo>
                    <a:pt x="498" y="215"/>
                  </a:lnTo>
                  <a:lnTo>
                    <a:pt x="493" y="220"/>
                  </a:lnTo>
                  <a:lnTo>
                    <a:pt x="493" y="220"/>
                  </a:lnTo>
                  <a:lnTo>
                    <a:pt x="488" y="230"/>
                  </a:lnTo>
                  <a:lnTo>
                    <a:pt x="469" y="235"/>
                  </a:lnTo>
                  <a:lnTo>
                    <a:pt x="449" y="239"/>
                  </a:lnTo>
                  <a:lnTo>
                    <a:pt x="440" y="239"/>
                  </a:lnTo>
                  <a:lnTo>
                    <a:pt x="430" y="235"/>
                  </a:lnTo>
                  <a:lnTo>
                    <a:pt x="425" y="235"/>
                  </a:lnTo>
                  <a:lnTo>
                    <a:pt x="406" y="196"/>
                  </a:lnTo>
                  <a:lnTo>
                    <a:pt x="386" y="153"/>
                  </a:lnTo>
                  <a:lnTo>
                    <a:pt x="391" y="148"/>
                  </a:lnTo>
                  <a:lnTo>
                    <a:pt x="391" y="143"/>
                  </a:lnTo>
                  <a:lnTo>
                    <a:pt x="391" y="139"/>
                  </a:lnTo>
                  <a:lnTo>
                    <a:pt x="391" y="139"/>
                  </a:lnTo>
                  <a:lnTo>
                    <a:pt x="396" y="139"/>
                  </a:lnTo>
                  <a:lnTo>
                    <a:pt x="391" y="115"/>
                  </a:lnTo>
                  <a:lnTo>
                    <a:pt x="382" y="95"/>
                  </a:lnTo>
                  <a:lnTo>
                    <a:pt x="382" y="100"/>
                  </a:lnTo>
                  <a:lnTo>
                    <a:pt x="377" y="100"/>
                  </a:lnTo>
                  <a:lnTo>
                    <a:pt x="377" y="95"/>
                  </a:lnTo>
                  <a:lnTo>
                    <a:pt x="367" y="95"/>
                  </a:lnTo>
                  <a:lnTo>
                    <a:pt x="367" y="91"/>
                  </a:lnTo>
                  <a:lnTo>
                    <a:pt x="357" y="91"/>
                  </a:lnTo>
                  <a:lnTo>
                    <a:pt x="348" y="86"/>
                  </a:lnTo>
                  <a:lnTo>
                    <a:pt x="328" y="100"/>
                  </a:lnTo>
                  <a:lnTo>
                    <a:pt x="314" y="110"/>
                  </a:lnTo>
                  <a:lnTo>
                    <a:pt x="304" y="124"/>
                  </a:lnTo>
                  <a:lnTo>
                    <a:pt x="290" y="139"/>
                  </a:lnTo>
                  <a:lnTo>
                    <a:pt x="280" y="143"/>
                  </a:lnTo>
                  <a:lnTo>
                    <a:pt x="270" y="153"/>
                  </a:lnTo>
                  <a:lnTo>
                    <a:pt x="261" y="163"/>
                  </a:lnTo>
                  <a:lnTo>
                    <a:pt x="251" y="177"/>
                  </a:lnTo>
                  <a:lnTo>
                    <a:pt x="251" y="187"/>
                  </a:lnTo>
                  <a:lnTo>
                    <a:pt x="246" y="191"/>
                  </a:lnTo>
                  <a:lnTo>
                    <a:pt x="251" y="211"/>
                  </a:lnTo>
                  <a:lnTo>
                    <a:pt x="256" y="235"/>
                  </a:lnTo>
                  <a:lnTo>
                    <a:pt x="275" y="239"/>
                  </a:lnTo>
                  <a:lnTo>
                    <a:pt x="299" y="244"/>
                  </a:lnTo>
                  <a:lnTo>
                    <a:pt x="304" y="249"/>
                  </a:lnTo>
                  <a:lnTo>
                    <a:pt x="324" y="239"/>
                  </a:lnTo>
                  <a:lnTo>
                    <a:pt x="324" y="244"/>
                  </a:lnTo>
                  <a:lnTo>
                    <a:pt x="328" y="239"/>
                  </a:lnTo>
                  <a:lnTo>
                    <a:pt x="348" y="244"/>
                  </a:lnTo>
                  <a:lnTo>
                    <a:pt x="362" y="244"/>
                  </a:lnTo>
                  <a:lnTo>
                    <a:pt x="391" y="254"/>
                  </a:lnTo>
                  <a:lnTo>
                    <a:pt x="411" y="273"/>
                  </a:lnTo>
                  <a:lnTo>
                    <a:pt x="435" y="287"/>
                  </a:lnTo>
                  <a:lnTo>
                    <a:pt x="440" y="283"/>
                  </a:lnTo>
                  <a:lnTo>
                    <a:pt x="440" y="283"/>
                  </a:lnTo>
                  <a:lnTo>
                    <a:pt x="449" y="297"/>
                  </a:lnTo>
                  <a:lnTo>
                    <a:pt x="459" y="292"/>
                  </a:lnTo>
                  <a:lnTo>
                    <a:pt x="464" y="307"/>
                  </a:lnTo>
                  <a:lnTo>
                    <a:pt x="469" y="316"/>
                  </a:lnTo>
                  <a:lnTo>
                    <a:pt x="474" y="335"/>
                  </a:lnTo>
                  <a:lnTo>
                    <a:pt x="474" y="359"/>
                  </a:lnTo>
                  <a:lnTo>
                    <a:pt x="454" y="364"/>
                  </a:lnTo>
                  <a:lnTo>
                    <a:pt x="444" y="374"/>
                  </a:lnTo>
                  <a:lnTo>
                    <a:pt x="411" y="388"/>
                  </a:lnTo>
                  <a:lnTo>
                    <a:pt x="401" y="383"/>
                  </a:lnTo>
                  <a:lnTo>
                    <a:pt x="391" y="378"/>
                  </a:lnTo>
                  <a:lnTo>
                    <a:pt x="382" y="383"/>
                  </a:lnTo>
                  <a:lnTo>
                    <a:pt x="367" y="388"/>
                  </a:lnTo>
                  <a:lnTo>
                    <a:pt x="357" y="388"/>
                  </a:lnTo>
                  <a:lnTo>
                    <a:pt x="348" y="383"/>
                  </a:lnTo>
                  <a:lnTo>
                    <a:pt x="348" y="383"/>
                  </a:lnTo>
                  <a:lnTo>
                    <a:pt x="338" y="383"/>
                  </a:lnTo>
                  <a:lnTo>
                    <a:pt x="333" y="383"/>
                  </a:lnTo>
                  <a:lnTo>
                    <a:pt x="328" y="383"/>
                  </a:lnTo>
                  <a:lnTo>
                    <a:pt x="324" y="383"/>
                  </a:lnTo>
                  <a:lnTo>
                    <a:pt x="324" y="383"/>
                  </a:lnTo>
                  <a:lnTo>
                    <a:pt x="319" y="378"/>
                  </a:lnTo>
                  <a:lnTo>
                    <a:pt x="309" y="378"/>
                  </a:lnTo>
                  <a:lnTo>
                    <a:pt x="309" y="378"/>
                  </a:lnTo>
                  <a:lnTo>
                    <a:pt x="304" y="378"/>
                  </a:lnTo>
                  <a:lnTo>
                    <a:pt x="304" y="374"/>
                  </a:lnTo>
                  <a:lnTo>
                    <a:pt x="299" y="374"/>
                  </a:lnTo>
                  <a:lnTo>
                    <a:pt x="299" y="374"/>
                  </a:lnTo>
                  <a:lnTo>
                    <a:pt x="295" y="374"/>
                  </a:lnTo>
                  <a:lnTo>
                    <a:pt x="295" y="374"/>
                  </a:lnTo>
                  <a:lnTo>
                    <a:pt x="290" y="374"/>
                  </a:lnTo>
                  <a:lnTo>
                    <a:pt x="285" y="374"/>
                  </a:lnTo>
                  <a:lnTo>
                    <a:pt x="270" y="374"/>
                  </a:lnTo>
                  <a:lnTo>
                    <a:pt x="251" y="378"/>
                  </a:lnTo>
                  <a:lnTo>
                    <a:pt x="256" y="388"/>
                  </a:lnTo>
                  <a:lnTo>
                    <a:pt x="261" y="402"/>
                  </a:lnTo>
                  <a:lnTo>
                    <a:pt x="256" y="412"/>
                  </a:lnTo>
                  <a:lnTo>
                    <a:pt x="251" y="422"/>
                  </a:lnTo>
                  <a:lnTo>
                    <a:pt x="256" y="426"/>
                  </a:lnTo>
                  <a:lnTo>
                    <a:pt x="251" y="436"/>
                  </a:lnTo>
                  <a:lnTo>
                    <a:pt x="256" y="450"/>
                  </a:lnTo>
                  <a:lnTo>
                    <a:pt x="256" y="455"/>
                  </a:lnTo>
                  <a:lnTo>
                    <a:pt x="256" y="460"/>
                  </a:lnTo>
                  <a:lnTo>
                    <a:pt x="256" y="465"/>
                  </a:lnTo>
                  <a:lnTo>
                    <a:pt x="251" y="474"/>
                  </a:lnTo>
                  <a:lnTo>
                    <a:pt x="251" y="484"/>
                  </a:lnTo>
                  <a:lnTo>
                    <a:pt x="246" y="484"/>
                  </a:lnTo>
                  <a:lnTo>
                    <a:pt x="246" y="489"/>
                  </a:lnTo>
                  <a:lnTo>
                    <a:pt x="256" y="518"/>
                  </a:lnTo>
                  <a:lnTo>
                    <a:pt x="261" y="546"/>
                  </a:lnTo>
                  <a:lnTo>
                    <a:pt x="256" y="546"/>
                  </a:lnTo>
                  <a:lnTo>
                    <a:pt x="256" y="551"/>
                  </a:lnTo>
                  <a:lnTo>
                    <a:pt x="251" y="556"/>
                  </a:lnTo>
                  <a:lnTo>
                    <a:pt x="251" y="556"/>
                  </a:lnTo>
                  <a:lnTo>
                    <a:pt x="251" y="561"/>
                  </a:lnTo>
                  <a:lnTo>
                    <a:pt x="251" y="561"/>
                  </a:lnTo>
                  <a:lnTo>
                    <a:pt x="251" y="575"/>
                  </a:lnTo>
                  <a:lnTo>
                    <a:pt x="256" y="590"/>
                  </a:lnTo>
                  <a:lnTo>
                    <a:pt x="251" y="618"/>
                  </a:lnTo>
                  <a:lnTo>
                    <a:pt x="241" y="647"/>
                  </a:lnTo>
                  <a:lnTo>
                    <a:pt x="227" y="652"/>
                  </a:lnTo>
                  <a:lnTo>
                    <a:pt x="217" y="657"/>
                  </a:lnTo>
                  <a:lnTo>
                    <a:pt x="208" y="657"/>
                  </a:lnTo>
                  <a:lnTo>
                    <a:pt x="203" y="647"/>
                  </a:lnTo>
                  <a:lnTo>
                    <a:pt x="198" y="642"/>
                  </a:lnTo>
                  <a:lnTo>
                    <a:pt x="193" y="633"/>
                  </a:lnTo>
                  <a:lnTo>
                    <a:pt x="188" y="633"/>
                  </a:lnTo>
                  <a:lnTo>
                    <a:pt x="183" y="623"/>
                  </a:lnTo>
                  <a:lnTo>
                    <a:pt x="183" y="618"/>
                  </a:lnTo>
                  <a:lnTo>
                    <a:pt x="183" y="609"/>
                  </a:lnTo>
                  <a:lnTo>
                    <a:pt x="183" y="590"/>
                  </a:lnTo>
                  <a:lnTo>
                    <a:pt x="183" y="575"/>
                  </a:lnTo>
                  <a:close/>
                  <a:moveTo>
                    <a:pt x="357" y="412"/>
                  </a:moveTo>
                  <a:lnTo>
                    <a:pt x="362" y="412"/>
                  </a:lnTo>
                  <a:lnTo>
                    <a:pt x="367" y="412"/>
                  </a:lnTo>
                  <a:lnTo>
                    <a:pt x="372" y="412"/>
                  </a:lnTo>
                  <a:lnTo>
                    <a:pt x="372" y="417"/>
                  </a:lnTo>
                  <a:lnTo>
                    <a:pt x="372" y="417"/>
                  </a:lnTo>
                  <a:lnTo>
                    <a:pt x="386" y="450"/>
                  </a:lnTo>
                  <a:lnTo>
                    <a:pt x="396" y="484"/>
                  </a:lnTo>
                  <a:lnTo>
                    <a:pt x="391" y="494"/>
                  </a:lnTo>
                  <a:lnTo>
                    <a:pt x="391" y="508"/>
                  </a:lnTo>
                  <a:lnTo>
                    <a:pt x="391" y="508"/>
                  </a:lnTo>
                  <a:lnTo>
                    <a:pt x="391" y="513"/>
                  </a:lnTo>
                  <a:lnTo>
                    <a:pt x="391" y="513"/>
                  </a:lnTo>
                  <a:lnTo>
                    <a:pt x="391" y="513"/>
                  </a:lnTo>
                  <a:lnTo>
                    <a:pt x="386" y="518"/>
                  </a:lnTo>
                  <a:lnTo>
                    <a:pt x="382" y="522"/>
                  </a:lnTo>
                  <a:lnTo>
                    <a:pt x="391" y="551"/>
                  </a:lnTo>
                  <a:lnTo>
                    <a:pt x="396" y="575"/>
                  </a:lnTo>
                  <a:lnTo>
                    <a:pt x="396" y="575"/>
                  </a:lnTo>
                  <a:lnTo>
                    <a:pt x="396" y="580"/>
                  </a:lnTo>
                  <a:lnTo>
                    <a:pt x="396" y="580"/>
                  </a:lnTo>
                  <a:lnTo>
                    <a:pt x="396" y="580"/>
                  </a:lnTo>
                  <a:lnTo>
                    <a:pt x="391" y="580"/>
                  </a:lnTo>
                  <a:lnTo>
                    <a:pt x="401" y="599"/>
                  </a:lnTo>
                  <a:lnTo>
                    <a:pt x="406" y="618"/>
                  </a:lnTo>
                  <a:lnTo>
                    <a:pt x="401" y="623"/>
                  </a:lnTo>
                  <a:lnTo>
                    <a:pt x="406" y="628"/>
                  </a:lnTo>
                  <a:lnTo>
                    <a:pt x="406" y="638"/>
                  </a:lnTo>
                  <a:lnTo>
                    <a:pt x="401" y="638"/>
                  </a:lnTo>
                  <a:lnTo>
                    <a:pt x="401" y="642"/>
                  </a:lnTo>
                  <a:lnTo>
                    <a:pt x="406" y="652"/>
                  </a:lnTo>
                  <a:lnTo>
                    <a:pt x="406" y="657"/>
                  </a:lnTo>
                  <a:lnTo>
                    <a:pt x="406" y="662"/>
                  </a:lnTo>
                  <a:lnTo>
                    <a:pt x="406" y="662"/>
                  </a:lnTo>
                  <a:lnTo>
                    <a:pt x="401" y="666"/>
                  </a:lnTo>
                  <a:lnTo>
                    <a:pt x="401" y="671"/>
                  </a:lnTo>
                  <a:lnTo>
                    <a:pt x="401" y="676"/>
                  </a:lnTo>
                  <a:lnTo>
                    <a:pt x="401" y="681"/>
                  </a:lnTo>
                  <a:lnTo>
                    <a:pt x="396" y="690"/>
                  </a:lnTo>
                  <a:lnTo>
                    <a:pt x="386" y="695"/>
                  </a:lnTo>
                  <a:lnTo>
                    <a:pt x="377" y="700"/>
                  </a:lnTo>
                  <a:lnTo>
                    <a:pt x="372" y="690"/>
                  </a:lnTo>
                  <a:lnTo>
                    <a:pt x="367" y="686"/>
                  </a:lnTo>
                  <a:lnTo>
                    <a:pt x="357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48" y="681"/>
                  </a:lnTo>
                  <a:lnTo>
                    <a:pt x="343" y="681"/>
                  </a:lnTo>
                  <a:lnTo>
                    <a:pt x="338" y="662"/>
                  </a:lnTo>
                  <a:lnTo>
                    <a:pt x="328" y="642"/>
                  </a:lnTo>
                  <a:lnTo>
                    <a:pt x="328" y="618"/>
                  </a:lnTo>
                  <a:lnTo>
                    <a:pt x="328" y="599"/>
                  </a:lnTo>
                  <a:lnTo>
                    <a:pt x="328" y="594"/>
                  </a:lnTo>
                  <a:lnTo>
                    <a:pt x="328" y="580"/>
                  </a:lnTo>
                  <a:lnTo>
                    <a:pt x="324" y="561"/>
                  </a:lnTo>
                  <a:lnTo>
                    <a:pt x="328" y="561"/>
                  </a:lnTo>
                  <a:lnTo>
                    <a:pt x="328" y="561"/>
                  </a:lnTo>
                  <a:lnTo>
                    <a:pt x="328" y="551"/>
                  </a:lnTo>
                  <a:lnTo>
                    <a:pt x="328" y="546"/>
                  </a:lnTo>
                  <a:lnTo>
                    <a:pt x="333" y="542"/>
                  </a:lnTo>
                  <a:lnTo>
                    <a:pt x="333" y="542"/>
                  </a:lnTo>
                  <a:lnTo>
                    <a:pt x="338" y="537"/>
                  </a:lnTo>
                  <a:lnTo>
                    <a:pt x="338" y="537"/>
                  </a:lnTo>
                  <a:lnTo>
                    <a:pt x="338" y="532"/>
                  </a:lnTo>
                  <a:lnTo>
                    <a:pt x="338" y="527"/>
                  </a:lnTo>
                  <a:lnTo>
                    <a:pt x="343" y="522"/>
                  </a:lnTo>
                  <a:lnTo>
                    <a:pt x="343" y="518"/>
                  </a:lnTo>
                  <a:lnTo>
                    <a:pt x="348" y="518"/>
                  </a:lnTo>
                  <a:lnTo>
                    <a:pt x="343" y="513"/>
                  </a:lnTo>
                  <a:lnTo>
                    <a:pt x="343" y="513"/>
                  </a:lnTo>
                  <a:lnTo>
                    <a:pt x="338" y="508"/>
                  </a:lnTo>
                  <a:lnTo>
                    <a:pt x="333" y="508"/>
                  </a:lnTo>
                  <a:lnTo>
                    <a:pt x="324" y="479"/>
                  </a:lnTo>
                  <a:lnTo>
                    <a:pt x="324" y="479"/>
                  </a:lnTo>
                  <a:lnTo>
                    <a:pt x="328" y="474"/>
                  </a:lnTo>
                  <a:lnTo>
                    <a:pt x="324" y="465"/>
                  </a:lnTo>
                  <a:lnTo>
                    <a:pt x="324" y="455"/>
                  </a:lnTo>
                  <a:lnTo>
                    <a:pt x="338" y="441"/>
                  </a:lnTo>
                  <a:lnTo>
                    <a:pt x="348" y="426"/>
                  </a:lnTo>
                  <a:lnTo>
                    <a:pt x="353" y="422"/>
                  </a:lnTo>
                  <a:lnTo>
                    <a:pt x="357" y="422"/>
                  </a:lnTo>
                  <a:lnTo>
                    <a:pt x="357" y="417"/>
                  </a:lnTo>
                  <a:lnTo>
                    <a:pt x="357" y="41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6" name="Freeform 46"/>
            <p:cNvSpPr>
              <a:spLocks noEditPoints="1"/>
            </p:cNvSpPr>
            <p:nvPr/>
          </p:nvSpPr>
          <p:spPr bwMode="auto">
            <a:xfrm>
              <a:off x="2880" y="184"/>
              <a:ext cx="186" cy="206"/>
            </a:xfrm>
            <a:custGeom>
              <a:avLst/>
              <a:gdLst/>
              <a:ahLst/>
              <a:cxnLst>
                <a:cxn ang="0">
                  <a:pos x="420" y="407"/>
                </a:cxn>
                <a:cxn ang="0">
                  <a:pos x="440" y="465"/>
                </a:cxn>
                <a:cxn ang="0">
                  <a:pos x="464" y="417"/>
                </a:cxn>
                <a:cxn ang="0">
                  <a:pos x="459" y="383"/>
                </a:cxn>
                <a:cxn ang="0">
                  <a:pos x="435" y="340"/>
                </a:cxn>
                <a:cxn ang="0">
                  <a:pos x="48" y="379"/>
                </a:cxn>
                <a:cxn ang="0">
                  <a:pos x="63" y="436"/>
                </a:cxn>
                <a:cxn ang="0">
                  <a:pos x="82" y="431"/>
                </a:cxn>
                <a:cxn ang="0">
                  <a:pos x="106" y="398"/>
                </a:cxn>
                <a:cxn ang="0">
                  <a:pos x="121" y="359"/>
                </a:cxn>
                <a:cxn ang="0">
                  <a:pos x="140" y="259"/>
                </a:cxn>
                <a:cxn ang="0">
                  <a:pos x="125" y="302"/>
                </a:cxn>
                <a:cxn ang="0">
                  <a:pos x="154" y="283"/>
                </a:cxn>
                <a:cxn ang="0">
                  <a:pos x="309" y="441"/>
                </a:cxn>
                <a:cxn ang="0">
                  <a:pos x="290" y="364"/>
                </a:cxn>
                <a:cxn ang="0">
                  <a:pos x="319" y="311"/>
                </a:cxn>
                <a:cxn ang="0">
                  <a:pos x="353" y="278"/>
                </a:cxn>
                <a:cxn ang="0">
                  <a:pos x="367" y="278"/>
                </a:cxn>
                <a:cxn ang="0">
                  <a:pos x="396" y="273"/>
                </a:cxn>
                <a:cxn ang="0">
                  <a:pos x="411" y="307"/>
                </a:cxn>
                <a:cxn ang="0">
                  <a:pos x="425" y="283"/>
                </a:cxn>
                <a:cxn ang="0">
                  <a:pos x="440" y="225"/>
                </a:cxn>
                <a:cxn ang="0">
                  <a:pos x="440" y="196"/>
                </a:cxn>
                <a:cxn ang="0">
                  <a:pos x="449" y="168"/>
                </a:cxn>
                <a:cxn ang="0">
                  <a:pos x="435" y="124"/>
                </a:cxn>
                <a:cxn ang="0">
                  <a:pos x="435" y="67"/>
                </a:cxn>
                <a:cxn ang="0">
                  <a:pos x="372" y="24"/>
                </a:cxn>
                <a:cxn ang="0">
                  <a:pos x="328" y="24"/>
                </a:cxn>
                <a:cxn ang="0">
                  <a:pos x="275" y="4"/>
                </a:cxn>
                <a:cxn ang="0">
                  <a:pos x="241" y="4"/>
                </a:cxn>
                <a:cxn ang="0">
                  <a:pos x="183" y="28"/>
                </a:cxn>
                <a:cxn ang="0">
                  <a:pos x="96" y="81"/>
                </a:cxn>
                <a:cxn ang="0">
                  <a:pos x="0" y="148"/>
                </a:cxn>
                <a:cxn ang="0">
                  <a:pos x="43" y="163"/>
                </a:cxn>
                <a:cxn ang="0">
                  <a:pos x="101" y="139"/>
                </a:cxn>
                <a:cxn ang="0">
                  <a:pos x="130" y="86"/>
                </a:cxn>
                <a:cxn ang="0">
                  <a:pos x="179" y="86"/>
                </a:cxn>
                <a:cxn ang="0">
                  <a:pos x="188" y="120"/>
                </a:cxn>
                <a:cxn ang="0">
                  <a:pos x="232" y="153"/>
                </a:cxn>
                <a:cxn ang="0">
                  <a:pos x="290" y="81"/>
                </a:cxn>
                <a:cxn ang="0">
                  <a:pos x="328" y="72"/>
                </a:cxn>
                <a:cxn ang="0">
                  <a:pos x="372" y="168"/>
                </a:cxn>
                <a:cxn ang="0">
                  <a:pos x="299" y="187"/>
                </a:cxn>
                <a:cxn ang="0">
                  <a:pos x="208" y="187"/>
                </a:cxn>
                <a:cxn ang="0">
                  <a:pos x="174" y="235"/>
                </a:cxn>
                <a:cxn ang="0">
                  <a:pos x="241" y="283"/>
                </a:cxn>
                <a:cxn ang="0">
                  <a:pos x="270" y="288"/>
                </a:cxn>
                <a:cxn ang="0">
                  <a:pos x="285" y="292"/>
                </a:cxn>
                <a:cxn ang="0">
                  <a:pos x="295" y="340"/>
                </a:cxn>
                <a:cxn ang="0">
                  <a:pos x="280" y="383"/>
                </a:cxn>
                <a:cxn ang="0">
                  <a:pos x="256" y="431"/>
                </a:cxn>
                <a:cxn ang="0">
                  <a:pos x="256" y="513"/>
                </a:cxn>
                <a:cxn ang="0">
                  <a:pos x="227" y="302"/>
                </a:cxn>
                <a:cxn ang="0">
                  <a:pos x="179" y="345"/>
                </a:cxn>
                <a:cxn ang="0">
                  <a:pos x="159" y="383"/>
                </a:cxn>
                <a:cxn ang="0">
                  <a:pos x="130" y="427"/>
                </a:cxn>
                <a:cxn ang="0">
                  <a:pos x="121" y="455"/>
                </a:cxn>
                <a:cxn ang="0">
                  <a:pos x="130" y="494"/>
                </a:cxn>
                <a:cxn ang="0">
                  <a:pos x="154" y="489"/>
                </a:cxn>
                <a:cxn ang="0">
                  <a:pos x="203" y="412"/>
                </a:cxn>
                <a:cxn ang="0">
                  <a:pos x="208" y="388"/>
                </a:cxn>
                <a:cxn ang="0">
                  <a:pos x="212" y="369"/>
                </a:cxn>
                <a:cxn ang="0">
                  <a:pos x="227" y="307"/>
                </a:cxn>
              </a:cxnLst>
              <a:rect l="0" t="0" r="r" b="b"/>
              <a:pathLst>
                <a:path w="464" h="513">
                  <a:moveTo>
                    <a:pt x="435" y="340"/>
                  </a:moveTo>
                  <a:lnTo>
                    <a:pt x="425" y="359"/>
                  </a:lnTo>
                  <a:lnTo>
                    <a:pt x="415" y="374"/>
                  </a:lnTo>
                  <a:lnTo>
                    <a:pt x="415" y="379"/>
                  </a:lnTo>
                  <a:lnTo>
                    <a:pt x="415" y="379"/>
                  </a:lnTo>
                  <a:lnTo>
                    <a:pt x="420" y="383"/>
                  </a:lnTo>
                  <a:lnTo>
                    <a:pt x="420" y="393"/>
                  </a:lnTo>
                  <a:lnTo>
                    <a:pt x="420" y="407"/>
                  </a:lnTo>
                  <a:lnTo>
                    <a:pt x="420" y="412"/>
                  </a:lnTo>
                  <a:lnTo>
                    <a:pt x="415" y="417"/>
                  </a:lnTo>
                  <a:lnTo>
                    <a:pt x="415" y="417"/>
                  </a:lnTo>
                  <a:lnTo>
                    <a:pt x="415" y="422"/>
                  </a:lnTo>
                  <a:lnTo>
                    <a:pt x="415" y="427"/>
                  </a:lnTo>
                  <a:lnTo>
                    <a:pt x="415" y="436"/>
                  </a:lnTo>
                  <a:lnTo>
                    <a:pt x="425" y="451"/>
                  </a:lnTo>
                  <a:lnTo>
                    <a:pt x="440" y="465"/>
                  </a:lnTo>
                  <a:lnTo>
                    <a:pt x="444" y="465"/>
                  </a:lnTo>
                  <a:lnTo>
                    <a:pt x="449" y="455"/>
                  </a:lnTo>
                  <a:lnTo>
                    <a:pt x="459" y="446"/>
                  </a:lnTo>
                  <a:lnTo>
                    <a:pt x="459" y="441"/>
                  </a:lnTo>
                  <a:lnTo>
                    <a:pt x="459" y="441"/>
                  </a:lnTo>
                  <a:lnTo>
                    <a:pt x="459" y="441"/>
                  </a:lnTo>
                  <a:lnTo>
                    <a:pt x="459" y="427"/>
                  </a:lnTo>
                  <a:lnTo>
                    <a:pt x="464" y="417"/>
                  </a:lnTo>
                  <a:lnTo>
                    <a:pt x="464" y="417"/>
                  </a:lnTo>
                  <a:lnTo>
                    <a:pt x="464" y="412"/>
                  </a:lnTo>
                  <a:lnTo>
                    <a:pt x="464" y="403"/>
                  </a:lnTo>
                  <a:lnTo>
                    <a:pt x="459" y="393"/>
                  </a:lnTo>
                  <a:lnTo>
                    <a:pt x="459" y="393"/>
                  </a:lnTo>
                  <a:lnTo>
                    <a:pt x="459" y="388"/>
                  </a:lnTo>
                  <a:lnTo>
                    <a:pt x="459" y="388"/>
                  </a:lnTo>
                  <a:lnTo>
                    <a:pt x="459" y="383"/>
                  </a:lnTo>
                  <a:lnTo>
                    <a:pt x="459" y="383"/>
                  </a:lnTo>
                  <a:lnTo>
                    <a:pt x="459" y="379"/>
                  </a:lnTo>
                  <a:lnTo>
                    <a:pt x="459" y="374"/>
                  </a:lnTo>
                  <a:lnTo>
                    <a:pt x="459" y="374"/>
                  </a:lnTo>
                  <a:lnTo>
                    <a:pt x="459" y="369"/>
                  </a:lnTo>
                  <a:lnTo>
                    <a:pt x="459" y="369"/>
                  </a:lnTo>
                  <a:lnTo>
                    <a:pt x="459" y="364"/>
                  </a:lnTo>
                  <a:lnTo>
                    <a:pt x="435" y="340"/>
                  </a:lnTo>
                  <a:close/>
                  <a:moveTo>
                    <a:pt x="121" y="321"/>
                  </a:moveTo>
                  <a:lnTo>
                    <a:pt x="111" y="316"/>
                  </a:lnTo>
                  <a:lnTo>
                    <a:pt x="106" y="316"/>
                  </a:lnTo>
                  <a:lnTo>
                    <a:pt x="92" y="331"/>
                  </a:lnTo>
                  <a:lnTo>
                    <a:pt x="82" y="345"/>
                  </a:lnTo>
                  <a:lnTo>
                    <a:pt x="67" y="359"/>
                  </a:lnTo>
                  <a:lnTo>
                    <a:pt x="48" y="374"/>
                  </a:lnTo>
                  <a:lnTo>
                    <a:pt x="48" y="379"/>
                  </a:lnTo>
                  <a:lnTo>
                    <a:pt x="43" y="383"/>
                  </a:lnTo>
                  <a:lnTo>
                    <a:pt x="43" y="383"/>
                  </a:lnTo>
                  <a:lnTo>
                    <a:pt x="43" y="393"/>
                  </a:lnTo>
                  <a:lnTo>
                    <a:pt x="38" y="407"/>
                  </a:lnTo>
                  <a:lnTo>
                    <a:pt x="43" y="412"/>
                  </a:lnTo>
                  <a:lnTo>
                    <a:pt x="48" y="412"/>
                  </a:lnTo>
                  <a:lnTo>
                    <a:pt x="53" y="427"/>
                  </a:lnTo>
                  <a:lnTo>
                    <a:pt x="63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72" y="436"/>
                  </a:lnTo>
                  <a:lnTo>
                    <a:pt x="72" y="436"/>
                  </a:lnTo>
                  <a:lnTo>
                    <a:pt x="72" y="436"/>
                  </a:lnTo>
                  <a:lnTo>
                    <a:pt x="77" y="436"/>
                  </a:lnTo>
                  <a:lnTo>
                    <a:pt x="82" y="431"/>
                  </a:lnTo>
                  <a:lnTo>
                    <a:pt x="82" y="431"/>
                  </a:lnTo>
                  <a:lnTo>
                    <a:pt x="96" y="422"/>
                  </a:lnTo>
                  <a:lnTo>
                    <a:pt x="96" y="417"/>
                  </a:lnTo>
                  <a:lnTo>
                    <a:pt x="96" y="412"/>
                  </a:lnTo>
                  <a:lnTo>
                    <a:pt x="101" y="407"/>
                  </a:lnTo>
                  <a:lnTo>
                    <a:pt x="106" y="403"/>
                  </a:lnTo>
                  <a:lnTo>
                    <a:pt x="106" y="403"/>
                  </a:lnTo>
                  <a:lnTo>
                    <a:pt x="106" y="403"/>
                  </a:lnTo>
                  <a:lnTo>
                    <a:pt x="106" y="398"/>
                  </a:lnTo>
                  <a:lnTo>
                    <a:pt x="106" y="393"/>
                  </a:lnTo>
                  <a:lnTo>
                    <a:pt x="106" y="388"/>
                  </a:lnTo>
                  <a:lnTo>
                    <a:pt x="106" y="388"/>
                  </a:lnTo>
                  <a:lnTo>
                    <a:pt x="106" y="388"/>
                  </a:lnTo>
                  <a:lnTo>
                    <a:pt x="116" y="379"/>
                  </a:lnTo>
                  <a:lnTo>
                    <a:pt x="116" y="374"/>
                  </a:lnTo>
                  <a:lnTo>
                    <a:pt x="116" y="369"/>
                  </a:lnTo>
                  <a:lnTo>
                    <a:pt x="121" y="359"/>
                  </a:lnTo>
                  <a:lnTo>
                    <a:pt x="121" y="345"/>
                  </a:lnTo>
                  <a:lnTo>
                    <a:pt x="125" y="335"/>
                  </a:lnTo>
                  <a:lnTo>
                    <a:pt x="121" y="331"/>
                  </a:lnTo>
                  <a:lnTo>
                    <a:pt x="121" y="326"/>
                  </a:lnTo>
                  <a:lnTo>
                    <a:pt x="121" y="321"/>
                  </a:lnTo>
                  <a:close/>
                  <a:moveTo>
                    <a:pt x="154" y="259"/>
                  </a:moveTo>
                  <a:lnTo>
                    <a:pt x="145" y="259"/>
                  </a:lnTo>
                  <a:lnTo>
                    <a:pt x="140" y="259"/>
                  </a:lnTo>
                  <a:lnTo>
                    <a:pt x="116" y="283"/>
                  </a:lnTo>
                  <a:lnTo>
                    <a:pt x="121" y="283"/>
                  </a:lnTo>
                  <a:lnTo>
                    <a:pt x="121" y="288"/>
                  </a:lnTo>
                  <a:lnTo>
                    <a:pt x="121" y="292"/>
                  </a:lnTo>
                  <a:lnTo>
                    <a:pt x="121" y="292"/>
                  </a:lnTo>
                  <a:lnTo>
                    <a:pt x="121" y="292"/>
                  </a:lnTo>
                  <a:lnTo>
                    <a:pt x="121" y="297"/>
                  </a:lnTo>
                  <a:lnTo>
                    <a:pt x="125" y="302"/>
                  </a:lnTo>
                  <a:lnTo>
                    <a:pt x="130" y="302"/>
                  </a:lnTo>
                  <a:lnTo>
                    <a:pt x="135" y="302"/>
                  </a:lnTo>
                  <a:lnTo>
                    <a:pt x="135" y="302"/>
                  </a:lnTo>
                  <a:lnTo>
                    <a:pt x="140" y="307"/>
                  </a:lnTo>
                  <a:lnTo>
                    <a:pt x="154" y="292"/>
                  </a:lnTo>
                  <a:lnTo>
                    <a:pt x="154" y="288"/>
                  </a:lnTo>
                  <a:lnTo>
                    <a:pt x="154" y="288"/>
                  </a:lnTo>
                  <a:lnTo>
                    <a:pt x="154" y="283"/>
                  </a:lnTo>
                  <a:lnTo>
                    <a:pt x="154" y="283"/>
                  </a:lnTo>
                  <a:lnTo>
                    <a:pt x="154" y="283"/>
                  </a:lnTo>
                  <a:lnTo>
                    <a:pt x="164" y="273"/>
                  </a:lnTo>
                  <a:lnTo>
                    <a:pt x="159" y="268"/>
                  </a:lnTo>
                  <a:lnTo>
                    <a:pt x="154" y="259"/>
                  </a:lnTo>
                  <a:close/>
                  <a:moveTo>
                    <a:pt x="299" y="465"/>
                  </a:moveTo>
                  <a:lnTo>
                    <a:pt x="304" y="451"/>
                  </a:lnTo>
                  <a:lnTo>
                    <a:pt x="309" y="441"/>
                  </a:lnTo>
                  <a:lnTo>
                    <a:pt x="309" y="431"/>
                  </a:lnTo>
                  <a:lnTo>
                    <a:pt x="304" y="417"/>
                  </a:lnTo>
                  <a:lnTo>
                    <a:pt x="299" y="403"/>
                  </a:lnTo>
                  <a:lnTo>
                    <a:pt x="299" y="388"/>
                  </a:lnTo>
                  <a:lnTo>
                    <a:pt x="299" y="388"/>
                  </a:lnTo>
                  <a:lnTo>
                    <a:pt x="295" y="383"/>
                  </a:lnTo>
                  <a:lnTo>
                    <a:pt x="295" y="374"/>
                  </a:lnTo>
                  <a:lnTo>
                    <a:pt x="290" y="364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314" y="335"/>
                  </a:lnTo>
                  <a:lnTo>
                    <a:pt x="319" y="321"/>
                  </a:lnTo>
                  <a:lnTo>
                    <a:pt x="319" y="321"/>
                  </a:lnTo>
                  <a:lnTo>
                    <a:pt x="324" y="311"/>
                  </a:lnTo>
                  <a:lnTo>
                    <a:pt x="319" y="311"/>
                  </a:lnTo>
                  <a:lnTo>
                    <a:pt x="319" y="307"/>
                  </a:lnTo>
                  <a:lnTo>
                    <a:pt x="319" y="302"/>
                  </a:lnTo>
                  <a:lnTo>
                    <a:pt x="319" y="302"/>
                  </a:lnTo>
                  <a:lnTo>
                    <a:pt x="328" y="297"/>
                  </a:lnTo>
                  <a:lnTo>
                    <a:pt x="333" y="292"/>
                  </a:lnTo>
                  <a:lnTo>
                    <a:pt x="343" y="283"/>
                  </a:lnTo>
                  <a:lnTo>
                    <a:pt x="353" y="273"/>
                  </a:lnTo>
                  <a:lnTo>
                    <a:pt x="353" y="278"/>
                  </a:lnTo>
                  <a:lnTo>
                    <a:pt x="357" y="273"/>
                  </a:lnTo>
                  <a:lnTo>
                    <a:pt x="357" y="273"/>
                  </a:lnTo>
                  <a:lnTo>
                    <a:pt x="362" y="278"/>
                  </a:lnTo>
                  <a:lnTo>
                    <a:pt x="362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72" y="278"/>
                  </a:lnTo>
                  <a:lnTo>
                    <a:pt x="377" y="278"/>
                  </a:lnTo>
                  <a:lnTo>
                    <a:pt x="382" y="278"/>
                  </a:lnTo>
                  <a:lnTo>
                    <a:pt x="386" y="273"/>
                  </a:lnTo>
                  <a:lnTo>
                    <a:pt x="391" y="278"/>
                  </a:lnTo>
                  <a:lnTo>
                    <a:pt x="396" y="278"/>
                  </a:lnTo>
                  <a:lnTo>
                    <a:pt x="396" y="273"/>
                  </a:lnTo>
                  <a:lnTo>
                    <a:pt x="411" y="283"/>
                  </a:lnTo>
                  <a:lnTo>
                    <a:pt x="411" y="288"/>
                  </a:lnTo>
                  <a:lnTo>
                    <a:pt x="406" y="288"/>
                  </a:lnTo>
                  <a:lnTo>
                    <a:pt x="411" y="288"/>
                  </a:lnTo>
                  <a:lnTo>
                    <a:pt x="411" y="292"/>
                  </a:lnTo>
                  <a:lnTo>
                    <a:pt x="406" y="292"/>
                  </a:lnTo>
                  <a:lnTo>
                    <a:pt x="406" y="297"/>
                  </a:lnTo>
                  <a:lnTo>
                    <a:pt x="411" y="307"/>
                  </a:lnTo>
                  <a:lnTo>
                    <a:pt x="415" y="316"/>
                  </a:lnTo>
                  <a:lnTo>
                    <a:pt x="425" y="311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02"/>
                  </a:lnTo>
                  <a:lnTo>
                    <a:pt x="430" y="302"/>
                  </a:lnTo>
                  <a:lnTo>
                    <a:pt x="425" y="292"/>
                  </a:lnTo>
                  <a:lnTo>
                    <a:pt x="425" y="283"/>
                  </a:lnTo>
                  <a:lnTo>
                    <a:pt x="425" y="273"/>
                  </a:lnTo>
                  <a:lnTo>
                    <a:pt x="425" y="264"/>
                  </a:lnTo>
                  <a:lnTo>
                    <a:pt x="425" y="259"/>
                  </a:lnTo>
                  <a:lnTo>
                    <a:pt x="425" y="254"/>
                  </a:lnTo>
                  <a:lnTo>
                    <a:pt x="435" y="244"/>
                  </a:lnTo>
                  <a:lnTo>
                    <a:pt x="435" y="240"/>
                  </a:lnTo>
                  <a:lnTo>
                    <a:pt x="440" y="230"/>
                  </a:lnTo>
                  <a:lnTo>
                    <a:pt x="440" y="225"/>
                  </a:lnTo>
                  <a:lnTo>
                    <a:pt x="440" y="220"/>
                  </a:lnTo>
                  <a:lnTo>
                    <a:pt x="440" y="220"/>
                  </a:lnTo>
                  <a:lnTo>
                    <a:pt x="440" y="216"/>
                  </a:lnTo>
                  <a:lnTo>
                    <a:pt x="440" y="206"/>
                  </a:lnTo>
                  <a:lnTo>
                    <a:pt x="444" y="201"/>
                  </a:lnTo>
                  <a:lnTo>
                    <a:pt x="440" y="201"/>
                  </a:lnTo>
                  <a:lnTo>
                    <a:pt x="440" y="196"/>
                  </a:lnTo>
                  <a:lnTo>
                    <a:pt x="440" y="196"/>
                  </a:lnTo>
                  <a:lnTo>
                    <a:pt x="440" y="196"/>
                  </a:lnTo>
                  <a:lnTo>
                    <a:pt x="440" y="192"/>
                  </a:lnTo>
                  <a:lnTo>
                    <a:pt x="440" y="192"/>
                  </a:lnTo>
                  <a:lnTo>
                    <a:pt x="444" y="187"/>
                  </a:lnTo>
                  <a:lnTo>
                    <a:pt x="444" y="182"/>
                  </a:lnTo>
                  <a:lnTo>
                    <a:pt x="449" y="177"/>
                  </a:lnTo>
                  <a:lnTo>
                    <a:pt x="449" y="168"/>
                  </a:lnTo>
                  <a:lnTo>
                    <a:pt x="449" y="168"/>
                  </a:lnTo>
                  <a:lnTo>
                    <a:pt x="449" y="163"/>
                  </a:lnTo>
                  <a:lnTo>
                    <a:pt x="435" y="153"/>
                  </a:lnTo>
                  <a:lnTo>
                    <a:pt x="430" y="144"/>
                  </a:lnTo>
                  <a:lnTo>
                    <a:pt x="430" y="144"/>
                  </a:lnTo>
                  <a:lnTo>
                    <a:pt x="430" y="144"/>
                  </a:lnTo>
                  <a:lnTo>
                    <a:pt x="435" y="134"/>
                  </a:lnTo>
                  <a:lnTo>
                    <a:pt x="435" y="124"/>
                  </a:lnTo>
                  <a:lnTo>
                    <a:pt x="435" y="124"/>
                  </a:lnTo>
                  <a:lnTo>
                    <a:pt x="435" y="124"/>
                  </a:lnTo>
                  <a:lnTo>
                    <a:pt x="435" y="115"/>
                  </a:lnTo>
                  <a:lnTo>
                    <a:pt x="430" y="110"/>
                  </a:lnTo>
                  <a:lnTo>
                    <a:pt x="430" y="100"/>
                  </a:lnTo>
                  <a:lnTo>
                    <a:pt x="430" y="96"/>
                  </a:lnTo>
                  <a:lnTo>
                    <a:pt x="435" y="81"/>
                  </a:lnTo>
                  <a:lnTo>
                    <a:pt x="435" y="72"/>
                  </a:lnTo>
                  <a:lnTo>
                    <a:pt x="435" y="67"/>
                  </a:lnTo>
                  <a:lnTo>
                    <a:pt x="435" y="67"/>
                  </a:lnTo>
                  <a:lnTo>
                    <a:pt x="420" y="48"/>
                  </a:lnTo>
                  <a:lnTo>
                    <a:pt x="406" y="38"/>
                  </a:lnTo>
                  <a:lnTo>
                    <a:pt x="401" y="33"/>
                  </a:lnTo>
                  <a:lnTo>
                    <a:pt x="391" y="28"/>
                  </a:lnTo>
                  <a:lnTo>
                    <a:pt x="391" y="28"/>
                  </a:lnTo>
                  <a:lnTo>
                    <a:pt x="386" y="28"/>
                  </a:lnTo>
                  <a:lnTo>
                    <a:pt x="372" y="24"/>
                  </a:lnTo>
                  <a:lnTo>
                    <a:pt x="362" y="28"/>
                  </a:lnTo>
                  <a:lnTo>
                    <a:pt x="357" y="28"/>
                  </a:lnTo>
                  <a:lnTo>
                    <a:pt x="353" y="24"/>
                  </a:lnTo>
                  <a:lnTo>
                    <a:pt x="353" y="24"/>
                  </a:lnTo>
                  <a:lnTo>
                    <a:pt x="353" y="24"/>
                  </a:lnTo>
                  <a:lnTo>
                    <a:pt x="343" y="24"/>
                  </a:lnTo>
                  <a:lnTo>
                    <a:pt x="333" y="24"/>
                  </a:lnTo>
                  <a:lnTo>
                    <a:pt x="328" y="24"/>
                  </a:lnTo>
                  <a:lnTo>
                    <a:pt x="324" y="24"/>
                  </a:lnTo>
                  <a:lnTo>
                    <a:pt x="314" y="19"/>
                  </a:lnTo>
                  <a:lnTo>
                    <a:pt x="309" y="9"/>
                  </a:lnTo>
                  <a:lnTo>
                    <a:pt x="299" y="9"/>
                  </a:lnTo>
                  <a:lnTo>
                    <a:pt x="290" y="4"/>
                  </a:lnTo>
                  <a:lnTo>
                    <a:pt x="285" y="0"/>
                  </a:lnTo>
                  <a:lnTo>
                    <a:pt x="275" y="0"/>
                  </a:lnTo>
                  <a:lnTo>
                    <a:pt x="275" y="4"/>
                  </a:lnTo>
                  <a:lnTo>
                    <a:pt x="27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56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46" y="0"/>
                  </a:lnTo>
                  <a:lnTo>
                    <a:pt x="241" y="4"/>
                  </a:lnTo>
                  <a:lnTo>
                    <a:pt x="237" y="4"/>
                  </a:lnTo>
                  <a:lnTo>
                    <a:pt x="232" y="4"/>
                  </a:lnTo>
                  <a:lnTo>
                    <a:pt x="222" y="14"/>
                  </a:lnTo>
                  <a:lnTo>
                    <a:pt x="212" y="19"/>
                  </a:lnTo>
                  <a:lnTo>
                    <a:pt x="208" y="14"/>
                  </a:lnTo>
                  <a:lnTo>
                    <a:pt x="203" y="14"/>
                  </a:lnTo>
                  <a:lnTo>
                    <a:pt x="203" y="14"/>
                  </a:lnTo>
                  <a:lnTo>
                    <a:pt x="183" y="28"/>
                  </a:lnTo>
                  <a:lnTo>
                    <a:pt x="169" y="43"/>
                  </a:lnTo>
                  <a:lnTo>
                    <a:pt x="164" y="38"/>
                  </a:lnTo>
                  <a:lnTo>
                    <a:pt x="150" y="43"/>
                  </a:lnTo>
                  <a:lnTo>
                    <a:pt x="130" y="52"/>
                  </a:lnTo>
                  <a:lnTo>
                    <a:pt x="116" y="67"/>
                  </a:lnTo>
                  <a:lnTo>
                    <a:pt x="106" y="81"/>
                  </a:lnTo>
                  <a:lnTo>
                    <a:pt x="101" y="76"/>
                  </a:lnTo>
                  <a:lnTo>
                    <a:pt x="96" y="81"/>
                  </a:lnTo>
                  <a:lnTo>
                    <a:pt x="92" y="81"/>
                  </a:lnTo>
                  <a:lnTo>
                    <a:pt x="92" y="81"/>
                  </a:lnTo>
                  <a:lnTo>
                    <a:pt x="67" y="86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3" y="96"/>
                  </a:lnTo>
                  <a:lnTo>
                    <a:pt x="19" y="124"/>
                  </a:lnTo>
                  <a:lnTo>
                    <a:pt x="0" y="148"/>
                  </a:lnTo>
                  <a:lnTo>
                    <a:pt x="9" y="158"/>
                  </a:lnTo>
                  <a:lnTo>
                    <a:pt x="19" y="168"/>
                  </a:lnTo>
                  <a:lnTo>
                    <a:pt x="19" y="168"/>
                  </a:lnTo>
                  <a:lnTo>
                    <a:pt x="24" y="168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34" y="168"/>
                  </a:lnTo>
                  <a:lnTo>
                    <a:pt x="43" y="163"/>
                  </a:lnTo>
                  <a:lnTo>
                    <a:pt x="58" y="158"/>
                  </a:lnTo>
                  <a:lnTo>
                    <a:pt x="67" y="148"/>
                  </a:lnTo>
                  <a:lnTo>
                    <a:pt x="77" y="139"/>
                  </a:lnTo>
                  <a:lnTo>
                    <a:pt x="82" y="144"/>
                  </a:lnTo>
                  <a:lnTo>
                    <a:pt x="87" y="144"/>
                  </a:lnTo>
                  <a:lnTo>
                    <a:pt x="92" y="139"/>
                  </a:lnTo>
                  <a:lnTo>
                    <a:pt x="96" y="139"/>
                  </a:lnTo>
                  <a:lnTo>
                    <a:pt x="101" y="139"/>
                  </a:lnTo>
                  <a:lnTo>
                    <a:pt x="106" y="134"/>
                  </a:lnTo>
                  <a:lnTo>
                    <a:pt x="121" y="120"/>
                  </a:lnTo>
                  <a:lnTo>
                    <a:pt x="121" y="105"/>
                  </a:lnTo>
                  <a:lnTo>
                    <a:pt x="130" y="96"/>
                  </a:lnTo>
                  <a:lnTo>
                    <a:pt x="125" y="91"/>
                  </a:lnTo>
                  <a:lnTo>
                    <a:pt x="125" y="91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5" y="76"/>
                  </a:lnTo>
                  <a:lnTo>
                    <a:pt x="150" y="76"/>
                  </a:lnTo>
                  <a:lnTo>
                    <a:pt x="150" y="76"/>
                  </a:lnTo>
                  <a:lnTo>
                    <a:pt x="154" y="72"/>
                  </a:lnTo>
                  <a:lnTo>
                    <a:pt x="164" y="81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91"/>
                  </a:lnTo>
                  <a:lnTo>
                    <a:pt x="179" y="100"/>
                  </a:lnTo>
                  <a:lnTo>
                    <a:pt x="183" y="105"/>
                  </a:lnTo>
                  <a:lnTo>
                    <a:pt x="188" y="115"/>
                  </a:lnTo>
                  <a:lnTo>
                    <a:pt x="188" y="120"/>
                  </a:lnTo>
                  <a:lnTo>
                    <a:pt x="188" y="120"/>
                  </a:lnTo>
                  <a:lnTo>
                    <a:pt x="188" y="124"/>
                  </a:lnTo>
                  <a:lnTo>
                    <a:pt x="193" y="124"/>
                  </a:lnTo>
                  <a:lnTo>
                    <a:pt x="193" y="134"/>
                  </a:lnTo>
                  <a:lnTo>
                    <a:pt x="203" y="139"/>
                  </a:lnTo>
                  <a:lnTo>
                    <a:pt x="212" y="148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32" y="153"/>
                  </a:lnTo>
                  <a:lnTo>
                    <a:pt x="256" y="134"/>
                  </a:lnTo>
                  <a:lnTo>
                    <a:pt x="285" y="110"/>
                  </a:lnTo>
                  <a:lnTo>
                    <a:pt x="285" y="105"/>
                  </a:lnTo>
                  <a:lnTo>
                    <a:pt x="285" y="100"/>
                  </a:lnTo>
                  <a:lnTo>
                    <a:pt x="285" y="100"/>
                  </a:lnTo>
                  <a:lnTo>
                    <a:pt x="285" y="96"/>
                  </a:lnTo>
                  <a:lnTo>
                    <a:pt x="280" y="96"/>
                  </a:lnTo>
                  <a:lnTo>
                    <a:pt x="290" y="81"/>
                  </a:lnTo>
                  <a:lnTo>
                    <a:pt x="304" y="72"/>
                  </a:lnTo>
                  <a:lnTo>
                    <a:pt x="304" y="72"/>
                  </a:lnTo>
                  <a:lnTo>
                    <a:pt x="304" y="76"/>
                  </a:lnTo>
                  <a:lnTo>
                    <a:pt x="309" y="72"/>
                  </a:lnTo>
                  <a:lnTo>
                    <a:pt x="314" y="76"/>
                  </a:lnTo>
                  <a:lnTo>
                    <a:pt x="314" y="72"/>
                  </a:lnTo>
                  <a:lnTo>
                    <a:pt x="324" y="72"/>
                  </a:lnTo>
                  <a:lnTo>
                    <a:pt x="328" y="72"/>
                  </a:lnTo>
                  <a:lnTo>
                    <a:pt x="338" y="86"/>
                  </a:lnTo>
                  <a:lnTo>
                    <a:pt x="348" y="100"/>
                  </a:lnTo>
                  <a:lnTo>
                    <a:pt x="353" y="115"/>
                  </a:lnTo>
                  <a:lnTo>
                    <a:pt x="357" y="129"/>
                  </a:lnTo>
                  <a:lnTo>
                    <a:pt x="362" y="134"/>
                  </a:lnTo>
                  <a:lnTo>
                    <a:pt x="367" y="144"/>
                  </a:lnTo>
                  <a:lnTo>
                    <a:pt x="367" y="153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7"/>
                  </a:lnTo>
                  <a:lnTo>
                    <a:pt x="362" y="192"/>
                  </a:lnTo>
                  <a:lnTo>
                    <a:pt x="353" y="206"/>
                  </a:lnTo>
                  <a:lnTo>
                    <a:pt x="333" y="201"/>
                  </a:lnTo>
                  <a:lnTo>
                    <a:pt x="319" y="196"/>
                  </a:lnTo>
                  <a:lnTo>
                    <a:pt x="314" y="201"/>
                  </a:lnTo>
                  <a:lnTo>
                    <a:pt x="299" y="187"/>
                  </a:lnTo>
                  <a:lnTo>
                    <a:pt x="299" y="192"/>
                  </a:lnTo>
                  <a:lnTo>
                    <a:pt x="299" y="187"/>
                  </a:lnTo>
                  <a:lnTo>
                    <a:pt x="285" y="187"/>
                  </a:lnTo>
                  <a:lnTo>
                    <a:pt x="270" y="182"/>
                  </a:lnTo>
                  <a:lnTo>
                    <a:pt x="251" y="182"/>
                  </a:lnTo>
                  <a:lnTo>
                    <a:pt x="232" y="187"/>
                  </a:lnTo>
                  <a:lnTo>
                    <a:pt x="208" y="187"/>
                  </a:lnTo>
                  <a:lnTo>
                    <a:pt x="208" y="187"/>
                  </a:lnTo>
                  <a:lnTo>
                    <a:pt x="208" y="182"/>
                  </a:lnTo>
                  <a:lnTo>
                    <a:pt x="198" y="192"/>
                  </a:lnTo>
                  <a:lnTo>
                    <a:pt x="193" y="187"/>
                  </a:lnTo>
                  <a:lnTo>
                    <a:pt x="183" y="192"/>
                  </a:lnTo>
                  <a:lnTo>
                    <a:pt x="179" y="196"/>
                  </a:lnTo>
                  <a:lnTo>
                    <a:pt x="169" y="211"/>
                  </a:lnTo>
                  <a:lnTo>
                    <a:pt x="159" y="225"/>
                  </a:lnTo>
                  <a:lnTo>
                    <a:pt x="174" y="235"/>
                  </a:lnTo>
                  <a:lnTo>
                    <a:pt x="179" y="249"/>
                  </a:lnTo>
                  <a:lnTo>
                    <a:pt x="198" y="268"/>
                  </a:lnTo>
                  <a:lnTo>
                    <a:pt x="203" y="268"/>
                  </a:lnTo>
                  <a:lnTo>
                    <a:pt x="212" y="268"/>
                  </a:lnTo>
                  <a:lnTo>
                    <a:pt x="217" y="273"/>
                  </a:lnTo>
                  <a:lnTo>
                    <a:pt x="227" y="278"/>
                  </a:lnTo>
                  <a:lnTo>
                    <a:pt x="237" y="283"/>
                  </a:lnTo>
                  <a:lnTo>
                    <a:pt x="241" y="283"/>
                  </a:lnTo>
                  <a:lnTo>
                    <a:pt x="241" y="283"/>
                  </a:lnTo>
                  <a:lnTo>
                    <a:pt x="246" y="288"/>
                  </a:lnTo>
                  <a:lnTo>
                    <a:pt x="251" y="288"/>
                  </a:lnTo>
                  <a:lnTo>
                    <a:pt x="256" y="288"/>
                  </a:lnTo>
                  <a:lnTo>
                    <a:pt x="256" y="288"/>
                  </a:lnTo>
                  <a:lnTo>
                    <a:pt x="261" y="288"/>
                  </a:lnTo>
                  <a:lnTo>
                    <a:pt x="261" y="288"/>
                  </a:lnTo>
                  <a:lnTo>
                    <a:pt x="270" y="288"/>
                  </a:lnTo>
                  <a:lnTo>
                    <a:pt x="270" y="288"/>
                  </a:lnTo>
                  <a:lnTo>
                    <a:pt x="270" y="292"/>
                  </a:lnTo>
                  <a:lnTo>
                    <a:pt x="275" y="288"/>
                  </a:lnTo>
                  <a:lnTo>
                    <a:pt x="280" y="288"/>
                  </a:lnTo>
                  <a:lnTo>
                    <a:pt x="280" y="292"/>
                  </a:lnTo>
                  <a:lnTo>
                    <a:pt x="280" y="292"/>
                  </a:lnTo>
                  <a:lnTo>
                    <a:pt x="285" y="292"/>
                  </a:lnTo>
                  <a:lnTo>
                    <a:pt x="285" y="292"/>
                  </a:lnTo>
                  <a:lnTo>
                    <a:pt x="290" y="292"/>
                  </a:lnTo>
                  <a:lnTo>
                    <a:pt x="299" y="297"/>
                  </a:lnTo>
                  <a:lnTo>
                    <a:pt x="309" y="307"/>
                  </a:lnTo>
                  <a:lnTo>
                    <a:pt x="304" y="311"/>
                  </a:lnTo>
                  <a:lnTo>
                    <a:pt x="299" y="321"/>
                  </a:lnTo>
                  <a:lnTo>
                    <a:pt x="299" y="326"/>
                  </a:lnTo>
                  <a:lnTo>
                    <a:pt x="299" y="335"/>
                  </a:lnTo>
                  <a:lnTo>
                    <a:pt x="295" y="340"/>
                  </a:lnTo>
                  <a:lnTo>
                    <a:pt x="290" y="345"/>
                  </a:lnTo>
                  <a:lnTo>
                    <a:pt x="285" y="355"/>
                  </a:lnTo>
                  <a:lnTo>
                    <a:pt x="285" y="359"/>
                  </a:lnTo>
                  <a:lnTo>
                    <a:pt x="285" y="359"/>
                  </a:lnTo>
                  <a:lnTo>
                    <a:pt x="280" y="364"/>
                  </a:lnTo>
                  <a:lnTo>
                    <a:pt x="280" y="369"/>
                  </a:lnTo>
                  <a:lnTo>
                    <a:pt x="280" y="379"/>
                  </a:lnTo>
                  <a:lnTo>
                    <a:pt x="280" y="383"/>
                  </a:lnTo>
                  <a:lnTo>
                    <a:pt x="280" y="383"/>
                  </a:lnTo>
                  <a:lnTo>
                    <a:pt x="266" y="403"/>
                  </a:lnTo>
                  <a:lnTo>
                    <a:pt x="256" y="422"/>
                  </a:lnTo>
                  <a:lnTo>
                    <a:pt x="256" y="422"/>
                  </a:lnTo>
                  <a:lnTo>
                    <a:pt x="256" y="427"/>
                  </a:lnTo>
                  <a:lnTo>
                    <a:pt x="256" y="427"/>
                  </a:lnTo>
                  <a:lnTo>
                    <a:pt x="256" y="431"/>
                  </a:lnTo>
                  <a:lnTo>
                    <a:pt x="256" y="431"/>
                  </a:lnTo>
                  <a:lnTo>
                    <a:pt x="256" y="436"/>
                  </a:lnTo>
                  <a:lnTo>
                    <a:pt x="251" y="441"/>
                  </a:lnTo>
                  <a:lnTo>
                    <a:pt x="246" y="451"/>
                  </a:lnTo>
                  <a:lnTo>
                    <a:pt x="241" y="475"/>
                  </a:lnTo>
                  <a:lnTo>
                    <a:pt x="237" y="494"/>
                  </a:lnTo>
                  <a:lnTo>
                    <a:pt x="246" y="503"/>
                  </a:lnTo>
                  <a:lnTo>
                    <a:pt x="251" y="508"/>
                  </a:lnTo>
                  <a:lnTo>
                    <a:pt x="256" y="513"/>
                  </a:lnTo>
                  <a:lnTo>
                    <a:pt x="266" y="508"/>
                  </a:lnTo>
                  <a:lnTo>
                    <a:pt x="270" y="503"/>
                  </a:lnTo>
                  <a:lnTo>
                    <a:pt x="275" y="499"/>
                  </a:lnTo>
                  <a:lnTo>
                    <a:pt x="285" y="499"/>
                  </a:lnTo>
                  <a:lnTo>
                    <a:pt x="290" y="484"/>
                  </a:lnTo>
                  <a:lnTo>
                    <a:pt x="295" y="475"/>
                  </a:lnTo>
                  <a:lnTo>
                    <a:pt x="299" y="465"/>
                  </a:lnTo>
                  <a:close/>
                  <a:moveTo>
                    <a:pt x="227" y="302"/>
                  </a:moveTo>
                  <a:lnTo>
                    <a:pt x="222" y="297"/>
                  </a:lnTo>
                  <a:lnTo>
                    <a:pt x="222" y="297"/>
                  </a:lnTo>
                  <a:lnTo>
                    <a:pt x="217" y="297"/>
                  </a:lnTo>
                  <a:lnTo>
                    <a:pt x="217" y="297"/>
                  </a:lnTo>
                  <a:lnTo>
                    <a:pt x="217" y="297"/>
                  </a:lnTo>
                  <a:lnTo>
                    <a:pt x="193" y="316"/>
                  </a:lnTo>
                  <a:lnTo>
                    <a:pt x="179" y="340"/>
                  </a:lnTo>
                  <a:lnTo>
                    <a:pt x="179" y="345"/>
                  </a:lnTo>
                  <a:lnTo>
                    <a:pt x="174" y="355"/>
                  </a:lnTo>
                  <a:lnTo>
                    <a:pt x="174" y="355"/>
                  </a:lnTo>
                  <a:lnTo>
                    <a:pt x="174" y="359"/>
                  </a:lnTo>
                  <a:lnTo>
                    <a:pt x="174" y="359"/>
                  </a:lnTo>
                  <a:lnTo>
                    <a:pt x="174" y="359"/>
                  </a:lnTo>
                  <a:lnTo>
                    <a:pt x="174" y="364"/>
                  </a:lnTo>
                  <a:lnTo>
                    <a:pt x="179" y="369"/>
                  </a:lnTo>
                  <a:lnTo>
                    <a:pt x="159" y="38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7"/>
                  </a:lnTo>
                  <a:lnTo>
                    <a:pt x="140" y="417"/>
                  </a:lnTo>
                  <a:lnTo>
                    <a:pt x="130" y="427"/>
                  </a:lnTo>
                  <a:lnTo>
                    <a:pt x="130" y="431"/>
                  </a:lnTo>
                  <a:lnTo>
                    <a:pt x="130" y="436"/>
                  </a:lnTo>
                  <a:lnTo>
                    <a:pt x="125" y="441"/>
                  </a:lnTo>
                  <a:lnTo>
                    <a:pt x="125" y="441"/>
                  </a:lnTo>
                  <a:lnTo>
                    <a:pt x="125" y="446"/>
                  </a:lnTo>
                  <a:lnTo>
                    <a:pt x="121" y="451"/>
                  </a:lnTo>
                  <a:lnTo>
                    <a:pt x="121" y="455"/>
                  </a:lnTo>
                  <a:lnTo>
                    <a:pt x="121" y="455"/>
                  </a:lnTo>
                  <a:lnTo>
                    <a:pt x="121" y="460"/>
                  </a:lnTo>
                  <a:lnTo>
                    <a:pt x="121" y="460"/>
                  </a:lnTo>
                  <a:lnTo>
                    <a:pt x="116" y="465"/>
                  </a:lnTo>
                  <a:lnTo>
                    <a:pt x="116" y="465"/>
                  </a:lnTo>
                  <a:lnTo>
                    <a:pt x="116" y="475"/>
                  </a:lnTo>
                  <a:lnTo>
                    <a:pt x="116" y="479"/>
                  </a:lnTo>
                  <a:lnTo>
                    <a:pt x="121" y="484"/>
                  </a:lnTo>
                  <a:lnTo>
                    <a:pt x="130" y="494"/>
                  </a:lnTo>
                  <a:lnTo>
                    <a:pt x="135" y="489"/>
                  </a:lnTo>
                  <a:lnTo>
                    <a:pt x="140" y="484"/>
                  </a:lnTo>
                  <a:lnTo>
                    <a:pt x="145" y="489"/>
                  </a:lnTo>
                  <a:lnTo>
                    <a:pt x="150" y="494"/>
                  </a:lnTo>
                  <a:lnTo>
                    <a:pt x="150" y="489"/>
                  </a:lnTo>
                  <a:lnTo>
                    <a:pt x="150" y="489"/>
                  </a:lnTo>
                  <a:lnTo>
                    <a:pt x="154" y="489"/>
                  </a:lnTo>
                  <a:lnTo>
                    <a:pt x="154" y="489"/>
                  </a:lnTo>
                  <a:lnTo>
                    <a:pt x="164" y="479"/>
                  </a:lnTo>
                  <a:lnTo>
                    <a:pt x="174" y="470"/>
                  </a:lnTo>
                  <a:lnTo>
                    <a:pt x="183" y="451"/>
                  </a:lnTo>
                  <a:lnTo>
                    <a:pt x="193" y="436"/>
                  </a:lnTo>
                  <a:lnTo>
                    <a:pt x="188" y="436"/>
                  </a:lnTo>
                  <a:lnTo>
                    <a:pt x="193" y="422"/>
                  </a:lnTo>
                  <a:lnTo>
                    <a:pt x="203" y="412"/>
                  </a:lnTo>
                  <a:lnTo>
                    <a:pt x="203" y="412"/>
                  </a:lnTo>
                  <a:lnTo>
                    <a:pt x="203" y="407"/>
                  </a:lnTo>
                  <a:lnTo>
                    <a:pt x="203" y="403"/>
                  </a:lnTo>
                  <a:lnTo>
                    <a:pt x="208" y="398"/>
                  </a:lnTo>
                  <a:lnTo>
                    <a:pt x="203" y="398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203" y="388"/>
                  </a:lnTo>
                  <a:lnTo>
                    <a:pt x="208" y="388"/>
                  </a:lnTo>
                  <a:lnTo>
                    <a:pt x="203" y="383"/>
                  </a:lnTo>
                  <a:lnTo>
                    <a:pt x="203" y="379"/>
                  </a:lnTo>
                  <a:lnTo>
                    <a:pt x="203" y="379"/>
                  </a:lnTo>
                  <a:lnTo>
                    <a:pt x="203" y="374"/>
                  </a:lnTo>
                  <a:lnTo>
                    <a:pt x="208" y="374"/>
                  </a:lnTo>
                  <a:lnTo>
                    <a:pt x="208" y="374"/>
                  </a:lnTo>
                  <a:lnTo>
                    <a:pt x="212" y="369"/>
                  </a:lnTo>
                  <a:lnTo>
                    <a:pt x="212" y="369"/>
                  </a:lnTo>
                  <a:lnTo>
                    <a:pt x="232" y="355"/>
                  </a:lnTo>
                  <a:lnTo>
                    <a:pt x="227" y="355"/>
                  </a:lnTo>
                  <a:lnTo>
                    <a:pt x="227" y="350"/>
                  </a:lnTo>
                  <a:lnTo>
                    <a:pt x="232" y="345"/>
                  </a:lnTo>
                  <a:lnTo>
                    <a:pt x="237" y="340"/>
                  </a:lnTo>
                  <a:lnTo>
                    <a:pt x="232" y="326"/>
                  </a:lnTo>
                  <a:lnTo>
                    <a:pt x="232" y="311"/>
                  </a:lnTo>
                  <a:lnTo>
                    <a:pt x="227" y="307"/>
                  </a:lnTo>
                  <a:lnTo>
                    <a:pt x="227" y="307"/>
                  </a:lnTo>
                  <a:lnTo>
                    <a:pt x="227" y="302"/>
                  </a:lnTo>
                  <a:lnTo>
                    <a:pt x="227" y="30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7" name="Freeform 47"/>
            <p:cNvSpPr>
              <a:spLocks noEditPoints="1"/>
            </p:cNvSpPr>
            <p:nvPr/>
          </p:nvSpPr>
          <p:spPr bwMode="auto">
            <a:xfrm>
              <a:off x="1956" y="188"/>
              <a:ext cx="201" cy="223"/>
            </a:xfrm>
            <a:custGeom>
              <a:avLst/>
              <a:gdLst/>
              <a:ahLst/>
              <a:cxnLst>
                <a:cxn ang="0">
                  <a:pos x="49" y="442"/>
                </a:cxn>
                <a:cxn ang="0">
                  <a:pos x="29" y="504"/>
                </a:cxn>
                <a:cxn ang="0">
                  <a:pos x="0" y="451"/>
                </a:cxn>
                <a:cxn ang="0">
                  <a:pos x="5" y="418"/>
                </a:cxn>
                <a:cxn ang="0">
                  <a:pos x="34" y="370"/>
                </a:cxn>
                <a:cxn ang="0">
                  <a:pos x="455" y="413"/>
                </a:cxn>
                <a:cxn ang="0">
                  <a:pos x="435" y="475"/>
                </a:cxn>
                <a:cxn ang="0">
                  <a:pos x="416" y="470"/>
                </a:cxn>
                <a:cxn ang="0">
                  <a:pos x="392" y="432"/>
                </a:cxn>
                <a:cxn ang="0">
                  <a:pos x="377" y="394"/>
                </a:cxn>
                <a:cxn ang="0">
                  <a:pos x="353" y="283"/>
                </a:cxn>
                <a:cxn ang="0">
                  <a:pos x="368" y="326"/>
                </a:cxn>
                <a:cxn ang="0">
                  <a:pos x="339" y="312"/>
                </a:cxn>
                <a:cxn ang="0">
                  <a:pos x="169" y="480"/>
                </a:cxn>
                <a:cxn ang="0">
                  <a:pos x="189" y="398"/>
                </a:cxn>
                <a:cxn ang="0">
                  <a:pos x="160" y="336"/>
                </a:cxn>
                <a:cxn ang="0">
                  <a:pos x="121" y="302"/>
                </a:cxn>
                <a:cxn ang="0">
                  <a:pos x="107" y="302"/>
                </a:cxn>
                <a:cxn ang="0">
                  <a:pos x="78" y="298"/>
                </a:cxn>
                <a:cxn ang="0">
                  <a:pos x="58" y="336"/>
                </a:cxn>
                <a:cxn ang="0">
                  <a:pos x="44" y="307"/>
                </a:cxn>
                <a:cxn ang="0">
                  <a:pos x="29" y="245"/>
                </a:cxn>
                <a:cxn ang="0">
                  <a:pos x="29" y="216"/>
                </a:cxn>
                <a:cxn ang="0">
                  <a:pos x="20" y="183"/>
                </a:cxn>
                <a:cxn ang="0">
                  <a:pos x="34" y="139"/>
                </a:cxn>
                <a:cxn ang="0">
                  <a:pos x="34" y="77"/>
                </a:cxn>
                <a:cxn ang="0">
                  <a:pos x="102" y="29"/>
                </a:cxn>
                <a:cxn ang="0">
                  <a:pos x="150" y="29"/>
                </a:cxn>
                <a:cxn ang="0">
                  <a:pos x="208" y="5"/>
                </a:cxn>
                <a:cxn ang="0">
                  <a:pos x="242" y="10"/>
                </a:cxn>
                <a:cxn ang="0">
                  <a:pos x="305" y="34"/>
                </a:cxn>
                <a:cxn ang="0">
                  <a:pos x="401" y="87"/>
                </a:cxn>
                <a:cxn ang="0">
                  <a:pos x="459" y="111"/>
                </a:cxn>
                <a:cxn ang="0">
                  <a:pos x="474" y="183"/>
                </a:cxn>
                <a:cxn ang="0">
                  <a:pos x="406" y="154"/>
                </a:cxn>
                <a:cxn ang="0">
                  <a:pos x="368" y="101"/>
                </a:cxn>
                <a:cxn ang="0">
                  <a:pos x="339" y="82"/>
                </a:cxn>
                <a:cxn ang="0">
                  <a:pos x="305" y="130"/>
                </a:cxn>
                <a:cxn ang="0">
                  <a:pos x="266" y="168"/>
                </a:cxn>
                <a:cxn ang="0">
                  <a:pos x="198" y="106"/>
                </a:cxn>
                <a:cxn ang="0">
                  <a:pos x="165" y="82"/>
                </a:cxn>
                <a:cxn ang="0">
                  <a:pos x="107" y="159"/>
                </a:cxn>
                <a:cxn ang="0">
                  <a:pos x="165" y="216"/>
                </a:cxn>
                <a:cxn ang="0">
                  <a:pos x="256" y="202"/>
                </a:cxn>
                <a:cxn ang="0">
                  <a:pos x="319" y="231"/>
                </a:cxn>
                <a:cxn ang="0">
                  <a:pos x="256" y="302"/>
                </a:cxn>
                <a:cxn ang="0">
                  <a:pos x="223" y="312"/>
                </a:cxn>
                <a:cxn ang="0">
                  <a:pos x="198" y="317"/>
                </a:cxn>
                <a:cxn ang="0">
                  <a:pos x="184" y="355"/>
                </a:cxn>
                <a:cxn ang="0">
                  <a:pos x="203" y="403"/>
                </a:cxn>
                <a:cxn ang="0">
                  <a:pos x="227" y="466"/>
                </a:cxn>
                <a:cxn ang="0">
                  <a:pos x="242" y="547"/>
                </a:cxn>
                <a:cxn ang="0">
                  <a:pos x="184" y="514"/>
                </a:cxn>
                <a:cxn ang="0">
                  <a:pos x="295" y="346"/>
                </a:cxn>
                <a:cxn ang="0">
                  <a:pos x="314" y="394"/>
                </a:cxn>
                <a:cxn ang="0">
                  <a:pos x="343" y="442"/>
                </a:cxn>
                <a:cxn ang="0">
                  <a:pos x="372" y="490"/>
                </a:cxn>
                <a:cxn ang="0">
                  <a:pos x="382" y="523"/>
                </a:cxn>
                <a:cxn ang="0">
                  <a:pos x="343" y="533"/>
                </a:cxn>
                <a:cxn ang="0">
                  <a:pos x="295" y="461"/>
                </a:cxn>
                <a:cxn ang="0">
                  <a:pos x="285" y="427"/>
                </a:cxn>
                <a:cxn ang="0">
                  <a:pos x="281" y="408"/>
                </a:cxn>
                <a:cxn ang="0">
                  <a:pos x="256" y="355"/>
                </a:cxn>
              </a:cxnLst>
              <a:rect l="0" t="0" r="r" b="b"/>
              <a:pathLst>
                <a:path w="503" h="557">
                  <a:moveTo>
                    <a:pt x="34" y="370"/>
                  </a:moveTo>
                  <a:lnTo>
                    <a:pt x="49" y="389"/>
                  </a:lnTo>
                  <a:lnTo>
                    <a:pt x="53" y="408"/>
                  </a:lnTo>
                  <a:lnTo>
                    <a:pt x="58" y="408"/>
                  </a:lnTo>
                  <a:lnTo>
                    <a:pt x="53" y="413"/>
                  </a:lnTo>
                  <a:lnTo>
                    <a:pt x="53" y="418"/>
                  </a:lnTo>
                  <a:lnTo>
                    <a:pt x="49" y="427"/>
                  </a:lnTo>
                  <a:lnTo>
                    <a:pt x="49" y="442"/>
                  </a:lnTo>
                  <a:lnTo>
                    <a:pt x="53" y="446"/>
                  </a:lnTo>
                  <a:lnTo>
                    <a:pt x="53" y="451"/>
                  </a:lnTo>
                  <a:lnTo>
                    <a:pt x="53" y="456"/>
                  </a:lnTo>
                  <a:lnTo>
                    <a:pt x="58" y="456"/>
                  </a:lnTo>
                  <a:lnTo>
                    <a:pt x="58" y="466"/>
                  </a:lnTo>
                  <a:lnTo>
                    <a:pt x="58" y="470"/>
                  </a:lnTo>
                  <a:lnTo>
                    <a:pt x="44" y="490"/>
                  </a:lnTo>
                  <a:lnTo>
                    <a:pt x="29" y="504"/>
                  </a:lnTo>
                  <a:lnTo>
                    <a:pt x="24" y="504"/>
                  </a:lnTo>
                  <a:lnTo>
                    <a:pt x="15" y="494"/>
                  </a:lnTo>
                  <a:lnTo>
                    <a:pt x="10" y="485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5" y="466"/>
                  </a:lnTo>
                  <a:lnTo>
                    <a:pt x="0" y="451"/>
                  </a:lnTo>
                  <a:lnTo>
                    <a:pt x="5" y="451"/>
                  </a:lnTo>
                  <a:lnTo>
                    <a:pt x="0" y="451"/>
                  </a:lnTo>
                  <a:lnTo>
                    <a:pt x="5" y="442"/>
                  </a:lnTo>
                  <a:lnTo>
                    <a:pt x="5" y="427"/>
                  </a:lnTo>
                  <a:lnTo>
                    <a:pt x="5" y="427"/>
                  </a:lnTo>
                  <a:lnTo>
                    <a:pt x="5" y="422"/>
                  </a:lnTo>
                  <a:lnTo>
                    <a:pt x="10" y="422"/>
                  </a:lnTo>
                  <a:lnTo>
                    <a:pt x="5" y="418"/>
                  </a:lnTo>
                  <a:lnTo>
                    <a:pt x="5" y="418"/>
                  </a:lnTo>
                  <a:lnTo>
                    <a:pt x="5" y="413"/>
                  </a:lnTo>
                  <a:lnTo>
                    <a:pt x="5" y="408"/>
                  </a:lnTo>
                  <a:lnTo>
                    <a:pt x="10" y="408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34" y="370"/>
                  </a:lnTo>
                  <a:close/>
                  <a:moveTo>
                    <a:pt x="377" y="350"/>
                  </a:moveTo>
                  <a:lnTo>
                    <a:pt x="382" y="346"/>
                  </a:lnTo>
                  <a:lnTo>
                    <a:pt x="387" y="346"/>
                  </a:lnTo>
                  <a:lnTo>
                    <a:pt x="406" y="360"/>
                  </a:lnTo>
                  <a:lnTo>
                    <a:pt x="416" y="374"/>
                  </a:lnTo>
                  <a:lnTo>
                    <a:pt x="435" y="394"/>
                  </a:lnTo>
                  <a:lnTo>
                    <a:pt x="455" y="408"/>
                  </a:lnTo>
                  <a:lnTo>
                    <a:pt x="455" y="413"/>
                  </a:lnTo>
                  <a:lnTo>
                    <a:pt x="455" y="418"/>
                  </a:lnTo>
                  <a:lnTo>
                    <a:pt x="455" y="418"/>
                  </a:lnTo>
                  <a:lnTo>
                    <a:pt x="459" y="427"/>
                  </a:lnTo>
                  <a:lnTo>
                    <a:pt x="464" y="442"/>
                  </a:lnTo>
                  <a:lnTo>
                    <a:pt x="459" y="446"/>
                  </a:lnTo>
                  <a:lnTo>
                    <a:pt x="455" y="451"/>
                  </a:lnTo>
                  <a:lnTo>
                    <a:pt x="445" y="466"/>
                  </a:lnTo>
                  <a:lnTo>
                    <a:pt x="435" y="475"/>
                  </a:lnTo>
                  <a:lnTo>
                    <a:pt x="435" y="475"/>
                  </a:lnTo>
                  <a:lnTo>
                    <a:pt x="430" y="475"/>
                  </a:lnTo>
                  <a:lnTo>
                    <a:pt x="430" y="475"/>
                  </a:lnTo>
                  <a:lnTo>
                    <a:pt x="426" y="475"/>
                  </a:lnTo>
                  <a:lnTo>
                    <a:pt x="426" y="475"/>
                  </a:lnTo>
                  <a:lnTo>
                    <a:pt x="421" y="475"/>
                  </a:lnTo>
                  <a:lnTo>
                    <a:pt x="416" y="470"/>
                  </a:lnTo>
                  <a:lnTo>
                    <a:pt x="416" y="470"/>
                  </a:lnTo>
                  <a:lnTo>
                    <a:pt x="401" y="456"/>
                  </a:lnTo>
                  <a:lnTo>
                    <a:pt x="401" y="456"/>
                  </a:lnTo>
                  <a:lnTo>
                    <a:pt x="401" y="451"/>
                  </a:lnTo>
                  <a:lnTo>
                    <a:pt x="397" y="442"/>
                  </a:lnTo>
                  <a:lnTo>
                    <a:pt x="387" y="437"/>
                  </a:lnTo>
                  <a:lnTo>
                    <a:pt x="392" y="437"/>
                  </a:lnTo>
                  <a:lnTo>
                    <a:pt x="392" y="437"/>
                  </a:lnTo>
                  <a:lnTo>
                    <a:pt x="392" y="432"/>
                  </a:lnTo>
                  <a:lnTo>
                    <a:pt x="392" y="427"/>
                  </a:lnTo>
                  <a:lnTo>
                    <a:pt x="387" y="427"/>
                  </a:lnTo>
                  <a:lnTo>
                    <a:pt x="387" y="422"/>
                  </a:lnTo>
                  <a:lnTo>
                    <a:pt x="387" y="422"/>
                  </a:lnTo>
                  <a:lnTo>
                    <a:pt x="377" y="408"/>
                  </a:lnTo>
                  <a:lnTo>
                    <a:pt x="377" y="408"/>
                  </a:lnTo>
                  <a:lnTo>
                    <a:pt x="377" y="398"/>
                  </a:lnTo>
                  <a:lnTo>
                    <a:pt x="377" y="394"/>
                  </a:lnTo>
                  <a:lnTo>
                    <a:pt x="372" y="379"/>
                  </a:lnTo>
                  <a:lnTo>
                    <a:pt x="368" y="365"/>
                  </a:lnTo>
                  <a:lnTo>
                    <a:pt x="372" y="360"/>
                  </a:lnTo>
                  <a:lnTo>
                    <a:pt x="377" y="355"/>
                  </a:lnTo>
                  <a:lnTo>
                    <a:pt x="377" y="350"/>
                  </a:lnTo>
                  <a:close/>
                  <a:moveTo>
                    <a:pt x="339" y="283"/>
                  </a:moveTo>
                  <a:lnTo>
                    <a:pt x="343" y="283"/>
                  </a:lnTo>
                  <a:lnTo>
                    <a:pt x="353" y="283"/>
                  </a:lnTo>
                  <a:lnTo>
                    <a:pt x="377" y="307"/>
                  </a:lnTo>
                  <a:lnTo>
                    <a:pt x="377" y="312"/>
                  </a:lnTo>
                  <a:lnTo>
                    <a:pt x="372" y="312"/>
                  </a:lnTo>
                  <a:lnTo>
                    <a:pt x="377" y="317"/>
                  </a:lnTo>
                  <a:lnTo>
                    <a:pt x="372" y="322"/>
                  </a:lnTo>
                  <a:lnTo>
                    <a:pt x="372" y="322"/>
                  </a:lnTo>
                  <a:lnTo>
                    <a:pt x="377" y="322"/>
                  </a:lnTo>
                  <a:lnTo>
                    <a:pt x="368" y="326"/>
                  </a:lnTo>
                  <a:lnTo>
                    <a:pt x="363" y="331"/>
                  </a:lnTo>
                  <a:lnTo>
                    <a:pt x="358" y="331"/>
                  </a:lnTo>
                  <a:lnTo>
                    <a:pt x="358" y="331"/>
                  </a:lnTo>
                  <a:lnTo>
                    <a:pt x="353" y="331"/>
                  </a:lnTo>
                  <a:lnTo>
                    <a:pt x="339" y="317"/>
                  </a:lnTo>
                  <a:lnTo>
                    <a:pt x="339" y="312"/>
                  </a:lnTo>
                  <a:lnTo>
                    <a:pt x="334" y="312"/>
                  </a:lnTo>
                  <a:lnTo>
                    <a:pt x="339" y="312"/>
                  </a:lnTo>
                  <a:lnTo>
                    <a:pt x="339" y="312"/>
                  </a:lnTo>
                  <a:lnTo>
                    <a:pt x="339" y="307"/>
                  </a:lnTo>
                  <a:lnTo>
                    <a:pt x="329" y="298"/>
                  </a:lnTo>
                  <a:lnTo>
                    <a:pt x="334" y="288"/>
                  </a:lnTo>
                  <a:lnTo>
                    <a:pt x="339" y="283"/>
                  </a:lnTo>
                  <a:close/>
                  <a:moveTo>
                    <a:pt x="184" y="504"/>
                  </a:moveTo>
                  <a:lnTo>
                    <a:pt x="174" y="494"/>
                  </a:lnTo>
                  <a:lnTo>
                    <a:pt x="169" y="480"/>
                  </a:lnTo>
                  <a:lnTo>
                    <a:pt x="174" y="466"/>
                  </a:lnTo>
                  <a:lnTo>
                    <a:pt x="174" y="456"/>
                  </a:lnTo>
                  <a:lnTo>
                    <a:pt x="179" y="442"/>
                  </a:lnTo>
                  <a:lnTo>
                    <a:pt x="179" y="422"/>
                  </a:lnTo>
                  <a:lnTo>
                    <a:pt x="179" y="422"/>
                  </a:lnTo>
                  <a:lnTo>
                    <a:pt x="184" y="418"/>
                  </a:lnTo>
                  <a:lnTo>
                    <a:pt x="184" y="408"/>
                  </a:lnTo>
                  <a:lnTo>
                    <a:pt x="189" y="398"/>
                  </a:lnTo>
                  <a:lnTo>
                    <a:pt x="174" y="384"/>
                  </a:lnTo>
                  <a:lnTo>
                    <a:pt x="174" y="384"/>
                  </a:lnTo>
                  <a:lnTo>
                    <a:pt x="174" y="379"/>
                  </a:lnTo>
                  <a:lnTo>
                    <a:pt x="169" y="365"/>
                  </a:lnTo>
                  <a:lnTo>
                    <a:pt x="160" y="350"/>
                  </a:lnTo>
                  <a:lnTo>
                    <a:pt x="160" y="346"/>
                  </a:lnTo>
                  <a:lnTo>
                    <a:pt x="155" y="341"/>
                  </a:lnTo>
                  <a:lnTo>
                    <a:pt x="160" y="336"/>
                  </a:lnTo>
                  <a:lnTo>
                    <a:pt x="160" y="336"/>
                  </a:lnTo>
                  <a:lnTo>
                    <a:pt x="160" y="331"/>
                  </a:lnTo>
                  <a:lnTo>
                    <a:pt x="160" y="331"/>
                  </a:lnTo>
                  <a:lnTo>
                    <a:pt x="150" y="322"/>
                  </a:lnTo>
                  <a:lnTo>
                    <a:pt x="145" y="317"/>
                  </a:lnTo>
                  <a:lnTo>
                    <a:pt x="136" y="307"/>
                  </a:lnTo>
                  <a:lnTo>
                    <a:pt x="126" y="298"/>
                  </a:lnTo>
                  <a:lnTo>
                    <a:pt x="121" y="302"/>
                  </a:lnTo>
                  <a:lnTo>
                    <a:pt x="121" y="298"/>
                  </a:lnTo>
                  <a:lnTo>
                    <a:pt x="116" y="298"/>
                  </a:lnTo>
                  <a:lnTo>
                    <a:pt x="111" y="302"/>
                  </a:lnTo>
                  <a:lnTo>
                    <a:pt x="111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92" y="302"/>
                  </a:lnTo>
                  <a:lnTo>
                    <a:pt x="82" y="298"/>
                  </a:lnTo>
                  <a:lnTo>
                    <a:pt x="82" y="302"/>
                  </a:lnTo>
                  <a:lnTo>
                    <a:pt x="78" y="302"/>
                  </a:lnTo>
                  <a:lnTo>
                    <a:pt x="78" y="298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36"/>
                  </a:lnTo>
                  <a:lnTo>
                    <a:pt x="53" y="346"/>
                  </a:lnTo>
                  <a:lnTo>
                    <a:pt x="49" y="341"/>
                  </a:lnTo>
                  <a:lnTo>
                    <a:pt x="44" y="336"/>
                  </a:lnTo>
                  <a:lnTo>
                    <a:pt x="44" y="331"/>
                  </a:lnTo>
                  <a:lnTo>
                    <a:pt x="39" y="331"/>
                  </a:lnTo>
                  <a:lnTo>
                    <a:pt x="44" y="331"/>
                  </a:lnTo>
                  <a:lnTo>
                    <a:pt x="44" y="317"/>
                  </a:lnTo>
                  <a:lnTo>
                    <a:pt x="44" y="307"/>
                  </a:lnTo>
                  <a:lnTo>
                    <a:pt x="44" y="298"/>
                  </a:lnTo>
                  <a:lnTo>
                    <a:pt x="49" y="288"/>
                  </a:lnTo>
                  <a:lnTo>
                    <a:pt x="44" y="283"/>
                  </a:lnTo>
                  <a:lnTo>
                    <a:pt x="44" y="279"/>
                  </a:lnTo>
                  <a:lnTo>
                    <a:pt x="34" y="269"/>
                  </a:lnTo>
                  <a:lnTo>
                    <a:pt x="34" y="259"/>
                  </a:lnTo>
                  <a:lnTo>
                    <a:pt x="29" y="250"/>
                  </a:lnTo>
                  <a:lnTo>
                    <a:pt x="29" y="245"/>
                  </a:lnTo>
                  <a:lnTo>
                    <a:pt x="29" y="245"/>
                  </a:lnTo>
                  <a:lnTo>
                    <a:pt x="29" y="240"/>
                  </a:lnTo>
                  <a:lnTo>
                    <a:pt x="29" y="235"/>
                  </a:lnTo>
                  <a:lnTo>
                    <a:pt x="29" y="226"/>
                  </a:lnTo>
                  <a:lnTo>
                    <a:pt x="24" y="221"/>
                  </a:lnTo>
                  <a:lnTo>
                    <a:pt x="24" y="216"/>
                  </a:lnTo>
                  <a:lnTo>
                    <a:pt x="29" y="216"/>
                  </a:lnTo>
                  <a:lnTo>
                    <a:pt x="29" y="216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24" y="20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87"/>
                  </a:lnTo>
                  <a:lnTo>
                    <a:pt x="20" y="183"/>
                  </a:lnTo>
                  <a:lnTo>
                    <a:pt x="20" y="183"/>
                  </a:lnTo>
                  <a:lnTo>
                    <a:pt x="34" y="173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49"/>
                  </a:lnTo>
                  <a:lnTo>
                    <a:pt x="34" y="139"/>
                  </a:lnTo>
                  <a:lnTo>
                    <a:pt x="34" y="139"/>
                  </a:lnTo>
                  <a:lnTo>
                    <a:pt x="34" y="139"/>
                  </a:lnTo>
                  <a:lnTo>
                    <a:pt x="39" y="130"/>
                  </a:lnTo>
                  <a:lnTo>
                    <a:pt x="39" y="120"/>
                  </a:lnTo>
                  <a:lnTo>
                    <a:pt x="39" y="115"/>
                  </a:lnTo>
                  <a:lnTo>
                    <a:pt x="39" y="106"/>
                  </a:lnTo>
                  <a:lnTo>
                    <a:pt x="34" y="91"/>
                  </a:lnTo>
                  <a:lnTo>
                    <a:pt x="34" y="82"/>
                  </a:lnTo>
                  <a:lnTo>
                    <a:pt x="34" y="77"/>
                  </a:lnTo>
                  <a:lnTo>
                    <a:pt x="34" y="72"/>
                  </a:lnTo>
                  <a:lnTo>
                    <a:pt x="49" y="53"/>
                  </a:lnTo>
                  <a:lnTo>
                    <a:pt x="68" y="43"/>
                  </a:lnTo>
                  <a:lnTo>
                    <a:pt x="73" y="39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7" y="34"/>
                  </a:lnTo>
                  <a:lnTo>
                    <a:pt x="102" y="29"/>
                  </a:lnTo>
                  <a:lnTo>
                    <a:pt x="116" y="29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1" y="29"/>
                  </a:lnTo>
                  <a:lnTo>
                    <a:pt x="126" y="24"/>
                  </a:lnTo>
                  <a:lnTo>
                    <a:pt x="136" y="29"/>
                  </a:lnTo>
                  <a:lnTo>
                    <a:pt x="140" y="29"/>
                  </a:lnTo>
                  <a:lnTo>
                    <a:pt x="150" y="29"/>
                  </a:lnTo>
                  <a:lnTo>
                    <a:pt x="155" y="29"/>
                  </a:lnTo>
                  <a:lnTo>
                    <a:pt x="165" y="19"/>
                  </a:lnTo>
                  <a:lnTo>
                    <a:pt x="169" y="15"/>
                  </a:lnTo>
                  <a:lnTo>
                    <a:pt x="184" y="15"/>
                  </a:lnTo>
                  <a:lnTo>
                    <a:pt x="189" y="5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8" y="5"/>
                  </a:lnTo>
                  <a:lnTo>
                    <a:pt x="213" y="5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7" y="5"/>
                  </a:lnTo>
                  <a:lnTo>
                    <a:pt x="232" y="5"/>
                  </a:lnTo>
                  <a:lnTo>
                    <a:pt x="237" y="5"/>
                  </a:lnTo>
                  <a:lnTo>
                    <a:pt x="237" y="0"/>
                  </a:lnTo>
                  <a:lnTo>
                    <a:pt x="242" y="10"/>
                  </a:lnTo>
                  <a:lnTo>
                    <a:pt x="247" y="5"/>
                  </a:lnTo>
                  <a:lnTo>
                    <a:pt x="256" y="10"/>
                  </a:lnTo>
                  <a:lnTo>
                    <a:pt x="266" y="15"/>
                  </a:lnTo>
                  <a:lnTo>
                    <a:pt x="276" y="24"/>
                  </a:lnTo>
                  <a:lnTo>
                    <a:pt x="281" y="19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305" y="34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43" y="53"/>
                  </a:lnTo>
                  <a:lnTo>
                    <a:pt x="363" y="63"/>
                  </a:lnTo>
                  <a:lnTo>
                    <a:pt x="377" y="77"/>
                  </a:lnTo>
                  <a:lnTo>
                    <a:pt x="392" y="91"/>
                  </a:lnTo>
                  <a:lnTo>
                    <a:pt x="397" y="87"/>
                  </a:lnTo>
                  <a:lnTo>
                    <a:pt x="401" y="87"/>
                  </a:lnTo>
                  <a:lnTo>
                    <a:pt x="406" y="91"/>
                  </a:lnTo>
                  <a:lnTo>
                    <a:pt x="406" y="87"/>
                  </a:lnTo>
                  <a:lnTo>
                    <a:pt x="416" y="91"/>
                  </a:lnTo>
                  <a:lnTo>
                    <a:pt x="430" y="96"/>
                  </a:lnTo>
                  <a:lnTo>
                    <a:pt x="440" y="101"/>
                  </a:lnTo>
                  <a:lnTo>
                    <a:pt x="450" y="111"/>
                  </a:lnTo>
                  <a:lnTo>
                    <a:pt x="455" y="111"/>
                  </a:lnTo>
                  <a:lnTo>
                    <a:pt x="459" y="111"/>
                  </a:lnTo>
                  <a:lnTo>
                    <a:pt x="484" y="135"/>
                  </a:lnTo>
                  <a:lnTo>
                    <a:pt x="503" y="163"/>
                  </a:lnTo>
                  <a:lnTo>
                    <a:pt x="498" y="178"/>
                  </a:lnTo>
                  <a:lnTo>
                    <a:pt x="488" y="187"/>
                  </a:lnTo>
                  <a:lnTo>
                    <a:pt x="484" y="187"/>
                  </a:lnTo>
                  <a:lnTo>
                    <a:pt x="479" y="183"/>
                  </a:lnTo>
                  <a:lnTo>
                    <a:pt x="474" y="183"/>
                  </a:lnTo>
                  <a:lnTo>
                    <a:pt x="474" y="183"/>
                  </a:lnTo>
                  <a:lnTo>
                    <a:pt x="469" y="183"/>
                  </a:lnTo>
                  <a:lnTo>
                    <a:pt x="455" y="183"/>
                  </a:lnTo>
                  <a:lnTo>
                    <a:pt x="440" y="173"/>
                  </a:lnTo>
                  <a:lnTo>
                    <a:pt x="430" y="163"/>
                  </a:lnTo>
                  <a:lnTo>
                    <a:pt x="421" y="154"/>
                  </a:lnTo>
                  <a:lnTo>
                    <a:pt x="416" y="159"/>
                  </a:lnTo>
                  <a:lnTo>
                    <a:pt x="411" y="159"/>
                  </a:lnTo>
                  <a:lnTo>
                    <a:pt x="406" y="154"/>
                  </a:lnTo>
                  <a:lnTo>
                    <a:pt x="401" y="154"/>
                  </a:lnTo>
                  <a:lnTo>
                    <a:pt x="397" y="149"/>
                  </a:lnTo>
                  <a:lnTo>
                    <a:pt x="392" y="149"/>
                  </a:lnTo>
                  <a:lnTo>
                    <a:pt x="377" y="135"/>
                  </a:lnTo>
                  <a:lnTo>
                    <a:pt x="372" y="120"/>
                  </a:lnTo>
                  <a:lnTo>
                    <a:pt x="368" y="106"/>
                  </a:lnTo>
                  <a:lnTo>
                    <a:pt x="368" y="101"/>
                  </a:lnTo>
                  <a:lnTo>
                    <a:pt x="368" y="101"/>
                  </a:lnTo>
                  <a:lnTo>
                    <a:pt x="363" y="96"/>
                  </a:lnTo>
                  <a:lnTo>
                    <a:pt x="368" y="96"/>
                  </a:lnTo>
                  <a:lnTo>
                    <a:pt x="353" y="87"/>
                  </a:lnTo>
                  <a:lnTo>
                    <a:pt x="353" y="87"/>
                  </a:lnTo>
                  <a:lnTo>
                    <a:pt x="348" y="87"/>
                  </a:lnTo>
                  <a:lnTo>
                    <a:pt x="343" y="82"/>
                  </a:lnTo>
                  <a:lnTo>
                    <a:pt x="343" y="82"/>
                  </a:lnTo>
                  <a:lnTo>
                    <a:pt x="339" y="82"/>
                  </a:lnTo>
                  <a:lnTo>
                    <a:pt x="324" y="87"/>
                  </a:lnTo>
                  <a:lnTo>
                    <a:pt x="314" y="91"/>
                  </a:lnTo>
                  <a:lnTo>
                    <a:pt x="314" y="96"/>
                  </a:lnTo>
                  <a:lnTo>
                    <a:pt x="314" y="96"/>
                  </a:lnTo>
                  <a:lnTo>
                    <a:pt x="314" y="101"/>
                  </a:lnTo>
                  <a:lnTo>
                    <a:pt x="314" y="111"/>
                  </a:lnTo>
                  <a:lnTo>
                    <a:pt x="305" y="120"/>
                  </a:lnTo>
                  <a:lnTo>
                    <a:pt x="305" y="130"/>
                  </a:lnTo>
                  <a:lnTo>
                    <a:pt x="300" y="130"/>
                  </a:lnTo>
                  <a:lnTo>
                    <a:pt x="300" y="135"/>
                  </a:lnTo>
                  <a:lnTo>
                    <a:pt x="300" y="135"/>
                  </a:lnTo>
                  <a:lnTo>
                    <a:pt x="300" y="135"/>
                  </a:lnTo>
                  <a:lnTo>
                    <a:pt x="295" y="144"/>
                  </a:lnTo>
                  <a:lnTo>
                    <a:pt x="285" y="154"/>
                  </a:lnTo>
                  <a:lnTo>
                    <a:pt x="271" y="163"/>
                  </a:lnTo>
                  <a:lnTo>
                    <a:pt x="266" y="168"/>
                  </a:lnTo>
                  <a:lnTo>
                    <a:pt x="256" y="168"/>
                  </a:lnTo>
                  <a:lnTo>
                    <a:pt x="252" y="168"/>
                  </a:lnTo>
                  <a:lnTo>
                    <a:pt x="227" y="149"/>
                  </a:lnTo>
                  <a:lnTo>
                    <a:pt x="198" y="120"/>
                  </a:lnTo>
                  <a:lnTo>
                    <a:pt x="198" y="115"/>
                  </a:lnTo>
                  <a:lnTo>
                    <a:pt x="198" y="115"/>
                  </a:lnTo>
                  <a:lnTo>
                    <a:pt x="198" y="111"/>
                  </a:lnTo>
                  <a:lnTo>
                    <a:pt x="198" y="106"/>
                  </a:lnTo>
                  <a:lnTo>
                    <a:pt x="198" y="106"/>
                  </a:lnTo>
                  <a:lnTo>
                    <a:pt x="189" y="91"/>
                  </a:lnTo>
                  <a:lnTo>
                    <a:pt x="179" y="82"/>
                  </a:lnTo>
                  <a:lnTo>
                    <a:pt x="174" y="82"/>
                  </a:lnTo>
                  <a:lnTo>
                    <a:pt x="174" y="82"/>
                  </a:lnTo>
                  <a:lnTo>
                    <a:pt x="169" y="82"/>
                  </a:lnTo>
                  <a:lnTo>
                    <a:pt x="165" y="87"/>
                  </a:lnTo>
                  <a:lnTo>
                    <a:pt x="165" y="82"/>
                  </a:lnTo>
                  <a:lnTo>
                    <a:pt x="155" y="82"/>
                  </a:lnTo>
                  <a:lnTo>
                    <a:pt x="150" y="82"/>
                  </a:lnTo>
                  <a:lnTo>
                    <a:pt x="136" y="96"/>
                  </a:lnTo>
                  <a:lnTo>
                    <a:pt x="126" y="115"/>
                  </a:lnTo>
                  <a:lnTo>
                    <a:pt x="126" y="130"/>
                  </a:lnTo>
                  <a:lnTo>
                    <a:pt x="116" y="139"/>
                  </a:lnTo>
                  <a:lnTo>
                    <a:pt x="116" y="149"/>
                  </a:lnTo>
                  <a:lnTo>
                    <a:pt x="107" y="159"/>
                  </a:lnTo>
                  <a:lnTo>
                    <a:pt x="107" y="168"/>
                  </a:lnTo>
                  <a:lnTo>
                    <a:pt x="102" y="183"/>
                  </a:lnTo>
                  <a:lnTo>
                    <a:pt x="107" y="187"/>
                  </a:lnTo>
                  <a:lnTo>
                    <a:pt x="102" y="192"/>
                  </a:lnTo>
                  <a:lnTo>
                    <a:pt x="116" y="211"/>
                  </a:lnTo>
                  <a:lnTo>
                    <a:pt x="126" y="226"/>
                  </a:lnTo>
                  <a:lnTo>
                    <a:pt x="140" y="221"/>
                  </a:lnTo>
                  <a:lnTo>
                    <a:pt x="165" y="216"/>
                  </a:lnTo>
                  <a:lnTo>
                    <a:pt x="165" y="216"/>
                  </a:lnTo>
                  <a:lnTo>
                    <a:pt x="179" y="207"/>
                  </a:lnTo>
                  <a:lnTo>
                    <a:pt x="179" y="207"/>
                  </a:lnTo>
                  <a:lnTo>
                    <a:pt x="184" y="207"/>
                  </a:lnTo>
                  <a:lnTo>
                    <a:pt x="198" y="202"/>
                  </a:lnTo>
                  <a:lnTo>
                    <a:pt x="208" y="197"/>
                  </a:lnTo>
                  <a:lnTo>
                    <a:pt x="232" y="197"/>
                  </a:lnTo>
                  <a:lnTo>
                    <a:pt x="256" y="202"/>
                  </a:lnTo>
                  <a:lnTo>
                    <a:pt x="276" y="207"/>
                  </a:lnTo>
                  <a:lnTo>
                    <a:pt x="281" y="202"/>
                  </a:lnTo>
                  <a:lnTo>
                    <a:pt x="281" y="202"/>
                  </a:lnTo>
                  <a:lnTo>
                    <a:pt x="290" y="211"/>
                  </a:lnTo>
                  <a:lnTo>
                    <a:pt x="300" y="202"/>
                  </a:lnTo>
                  <a:lnTo>
                    <a:pt x="305" y="211"/>
                  </a:lnTo>
                  <a:lnTo>
                    <a:pt x="310" y="216"/>
                  </a:lnTo>
                  <a:lnTo>
                    <a:pt x="319" y="231"/>
                  </a:lnTo>
                  <a:lnTo>
                    <a:pt x="329" y="245"/>
                  </a:lnTo>
                  <a:lnTo>
                    <a:pt x="319" y="259"/>
                  </a:lnTo>
                  <a:lnTo>
                    <a:pt x="310" y="269"/>
                  </a:lnTo>
                  <a:lnTo>
                    <a:pt x="290" y="293"/>
                  </a:lnTo>
                  <a:lnTo>
                    <a:pt x="281" y="293"/>
                  </a:lnTo>
                  <a:lnTo>
                    <a:pt x="276" y="293"/>
                  </a:lnTo>
                  <a:lnTo>
                    <a:pt x="266" y="298"/>
                  </a:lnTo>
                  <a:lnTo>
                    <a:pt x="256" y="302"/>
                  </a:lnTo>
                  <a:lnTo>
                    <a:pt x="252" y="307"/>
                  </a:lnTo>
                  <a:lnTo>
                    <a:pt x="242" y="307"/>
                  </a:lnTo>
                  <a:lnTo>
                    <a:pt x="242" y="307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27" y="312"/>
                  </a:lnTo>
                  <a:lnTo>
                    <a:pt x="227" y="312"/>
                  </a:lnTo>
                  <a:lnTo>
                    <a:pt x="223" y="312"/>
                  </a:lnTo>
                  <a:lnTo>
                    <a:pt x="223" y="312"/>
                  </a:lnTo>
                  <a:lnTo>
                    <a:pt x="213" y="317"/>
                  </a:lnTo>
                  <a:lnTo>
                    <a:pt x="213" y="312"/>
                  </a:lnTo>
                  <a:lnTo>
                    <a:pt x="208" y="317"/>
                  </a:lnTo>
                  <a:lnTo>
                    <a:pt x="208" y="317"/>
                  </a:lnTo>
                  <a:lnTo>
                    <a:pt x="203" y="317"/>
                  </a:lnTo>
                  <a:lnTo>
                    <a:pt x="203" y="317"/>
                  </a:lnTo>
                  <a:lnTo>
                    <a:pt x="198" y="317"/>
                  </a:lnTo>
                  <a:lnTo>
                    <a:pt x="198" y="317"/>
                  </a:lnTo>
                  <a:lnTo>
                    <a:pt x="194" y="317"/>
                  </a:lnTo>
                  <a:lnTo>
                    <a:pt x="194" y="317"/>
                  </a:lnTo>
                  <a:lnTo>
                    <a:pt x="179" y="326"/>
                  </a:lnTo>
                  <a:lnTo>
                    <a:pt x="169" y="331"/>
                  </a:lnTo>
                  <a:lnTo>
                    <a:pt x="174" y="341"/>
                  </a:lnTo>
                  <a:lnTo>
                    <a:pt x="184" y="350"/>
                  </a:lnTo>
                  <a:lnTo>
                    <a:pt x="184" y="355"/>
                  </a:lnTo>
                  <a:lnTo>
                    <a:pt x="184" y="365"/>
                  </a:lnTo>
                  <a:lnTo>
                    <a:pt x="184" y="370"/>
                  </a:lnTo>
                  <a:lnTo>
                    <a:pt x="189" y="379"/>
                  </a:lnTo>
                  <a:lnTo>
                    <a:pt x="198" y="384"/>
                  </a:lnTo>
                  <a:lnTo>
                    <a:pt x="194" y="389"/>
                  </a:lnTo>
                  <a:lnTo>
                    <a:pt x="198" y="394"/>
                  </a:lnTo>
                  <a:lnTo>
                    <a:pt x="203" y="394"/>
                  </a:lnTo>
                  <a:lnTo>
                    <a:pt x="203" y="403"/>
                  </a:lnTo>
                  <a:lnTo>
                    <a:pt x="203" y="413"/>
                  </a:lnTo>
                  <a:lnTo>
                    <a:pt x="203" y="413"/>
                  </a:lnTo>
                  <a:lnTo>
                    <a:pt x="198" y="418"/>
                  </a:lnTo>
                  <a:lnTo>
                    <a:pt x="218" y="437"/>
                  </a:lnTo>
                  <a:lnTo>
                    <a:pt x="227" y="456"/>
                  </a:lnTo>
                  <a:lnTo>
                    <a:pt x="227" y="461"/>
                  </a:lnTo>
                  <a:lnTo>
                    <a:pt x="227" y="466"/>
                  </a:lnTo>
                  <a:lnTo>
                    <a:pt x="227" y="466"/>
                  </a:lnTo>
                  <a:lnTo>
                    <a:pt x="227" y="470"/>
                  </a:lnTo>
                  <a:lnTo>
                    <a:pt x="227" y="470"/>
                  </a:lnTo>
                  <a:lnTo>
                    <a:pt x="227" y="475"/>
                  </a:lnTo>
                  <a:lnTo>
                    <a:pt x="232" y="480"/>
                  </a:lnTo>
                  <a:lnTo>
                    <a:pt x="242" y="490"/>
                  </a:lnTo>
                  <a:lnTo>
                    <a:pt x="247" y="514"/>
                  </a:lnTo>
                  <a:lnTo>
                    <a:pt x="247" y="538"/>
                  </a:lnTo>
                  <a:lnTo>
                    <a:pt x="242" y="547"/>
                  </a:lnTo>
                  <a:lnTo>
                    <a:pt x="237" y="552"/>
                  </a:lnTo>
                  <a:lnTo>
                    <a:pt x="227" y="557"/>
                  </a:lnTo>
                  <a:lnTo>
                    <a:pt x="218" y="552"/>
                  </a:lnTo>
                  <a:lnTo>
                    <a:pt x="213" y="547"/>
                  </a:lnTo>
                  <a:lnTo>
                    <a:pt x="208" y="542"/>
                  </a:lnTo>
                  <a:lnTo>
                    <a:pt x="198" y="542"/>
                  </a:lnTo>
                  <a:lnTo>
                    <a:pt x="189" y="528"/>
                  </a:lnTo>
                  <a:lnTo>
                    <a:pt x="184" y="514"/>
                  </a:lnTo>
                  <a:lnTo>
                    <a:pt x="184" y="504"/>
                  </a:lnTo>
                  <a:close/>
                  <a:moveTo>
                    <a:pt x="261" y="326"/>
                  </a:moveTo>
                  <a:lnTo>
                    <a:pt x="261" y="326"/>
                  </a:lnTo>
                  <a:lnTo>
                    <a:pt x="266" y="322"/>
                  </a:lnTo>
                  <a:lnTo>
                    <a:pt x="271" y="322"/>
                  </a:lnTo>
                  <a:lnTo>
                    <a:pt x="271" y="322"/>
                  </a:lnTo>
                  <a:lnTo>
                    <a:pt x="271" y="322"/>
                  </a:lnTo>
                  <a:lnTo>
                    <a:pt x="295" y="346"/>
                  </a:lnTo>
                  <a:lnTo>
                    <a:pt x="310" y="370"/>
                  </a:lnTo>
                  <a:lnTo>
                    <a:pt x="314" y="379"/>
                  </a:lnTo>
                  <a:lnTo>
                    <a:pt x="314" y="384"/>
                  </a:lnTo>
                  <a:lnTo>
                    <a:pt x="314" y="389"/>
                  </a:lnTo>
                  <a:lnTo>
                    <a:pt x="314" y="389"/>
                  </a:lnTo>
                  <a:lnTo>
                    <a:pt x="319" y="389"/>
                  </a:lnTo>
                  <a:lnTo>
                    <a:pt x="319" y="394"/>
                  </a:lnTo>
                  <a:lnTo>
                    <a:pt x="314" y="394"/>
                  </a:lnTo>
                  <a:lnTo>
                    <a:pt x="314" y="398"/>
                  </a:lnTo>
                  <a:lnTo>
                    <a:pt x="329" y="418"/>
                  </a:lnTo>
                  <a:lnTo>
                    <a:pt x="343" y="437"/>
                  </a:lnTo>
                  <a:lnTo>
                    <a:pt x="343" y="437"/>
                  </a:lnTo>
                  <a:lnTo>
                    <a:pt x="343" y="437"/>
                  </a:lnTo>
                  <a:lnTo>
                    <a:pt x="343" y="442"/>
                  </a:lnTo>
                  <a:lnTo>
                    <a:pt x="343" y="442"/>
                  </a:lnTo>
                  <a:lnTo>
                    <a:pt x="343" y="442"/>
                  </a:lnTo>
                  <a:lnTo>
                    <a:pt x="353" y="456"/>
                  </a:lnTo>
                  <a:lnTo>
                    <a:pt x="363" y="466"/>
                  </a:lnTo>
                  <a:lnTo>
                    <a:pt x="363" y="470"/>
                  </a:lnTo>
                  <a:lnTo>
                    <a:pt x="363" y="475"/>
                  </a:lnTo>
                  <a:lnTo>
                    <a:pt x="368" y="480"/>
                  </a:lnTo>
                  <a:lnTo>
                    <a:pt x="368" y="480"/>
                  </a:lnTo>
                  <a:lnTo>
                    <a:pt x="368" y="485"/>
                  </a:lnTo>
                  <a:lnTo>
                    <a:pt x="372" y="490"/>
                  </a:lnTo>
                  <a:lnTo>
                    <a:pt x="377" y="494"/>
                  </a:lnTo>
                  <a:lnTo>
                    <a:pt x="377" y="499"/>
                  </a:lnTo>
                  <a:lnTo>
                    <a:pt x="377" y="499"/>
                  </a:lnTo>
                  <a:lnTo>
                    <a:pt x="377" y="504"/>
                  </a:lnTo>
                  <a:lnTo>
                    <a:pt x="377" y="504"/>
                  </a:lnTo>
                  <a:lnTo>
                    <a:pt x="377" y="509"/>
                  </a:lnTo>
                  <a:lnTo>
                    <a:pt x="377" y="514"/>
                  </a:lnTo>
                  <a:lnTo>
                    <a:pt x="382" y="523"/>
                  </a:lnTo>
                  <a:lnTo>
                    <a:pt x="372" y="528"/>
                  </a:lnTo>
                  <a:lnTo>
                    <a:pt x="368" y="533"/>
                  </a:lnTo>
                  <a:lnTo>
                    <a:pt x="358" y="533"/>
                  </a:lnTo>
                  <a:lnTo>
                    <a:pt x="353" y="528"/>
                  </a:lnTo>
                  <a:lnTo>
                    <a:pt x="348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39" y="528"/>
                  </a:lnTo>
                  <a:lnTo>
                    <a:pt x="339" y="528"/>
                  </a:lnTo>
                  <a:lnTo>
                    <a:pt x="324" y="518"/>
                  </a:lnTo>
                  <a:lnTo>
                    <a:pt x="314" y="509"/>
                  </a:lnTo>
                  <a:lnTo>
                    <a:pt x="305" y="490"/>
                  </a:lnTo>
                  <a:lnTo>
                    <a:pt x="300" y="475"/>
                  </a:lnTo>
                  <a:lnTo>
                    <a:pt x="300" y="475"/>
                  </a:lnTo>
                  <a:lnTo>
                    <a:pt x="295" y="461"/>
                  </a:lnTo>
                  <a:lnTo>
                    <a:pt x="285" y="446"/>
                  </a:lnTo>
                  <a:lnTo>
                    <a:pt x="285" y="446"/>
                  </a:lnTo>
                  <a:lnTo>
                    <a:pt x="285" y="446"/>
                  </a:lnTo>
                  <a:lnTo>
                    <a:pt x="285" y="442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5" y="427"/>
                  </a:lnTo>
                  <a:lnTo>
                    <a:pt x="285" y="422"/>
                  </a:lnTo>
                  <a:lnTo>
                    <a:pt x="281" y="422"/>
                  </a:lnTo>
                  <a:lnTo>
                    <a:pt x="285" y="418"/>
                  </a:lnTo>
                  <a:lnTo>
                    <a:pt x="285" y="413"/>
                  </a:lnTo>
                  <a:lnTo>
                    <a:pt x="285" y="413"/>
                  </a:lnTo>
                  <a:lnTo>
                    <a:pt x="285" y="408"/>
                  </a:lnTo>
                  <a:lnTo>
                    <a:pt x="281" y="408"/>
                  </a:lnTo>
                  <a:lnTo>
                    <a:pt x="281" y="408"/>
                  </a:lnTo>
                  <a:lnTo>
                    <a:pt x="276" y="403"/>
                  </a:lnTo>
                  <a:lnTo>
                    <a:pt x="271" y="403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2" y="374"/>
                  </a:lnTo>
                  <a:lnTo>
                    <a:pt x="252" y="370"/>
                  </a:lnTo>
                  <a:lnTo>
                    <a:pt x="256" y="355"/>
                  </a:lnTo>
                  <a:lnTo>
                    <a:pt x="256" y="341"/>
                  </a:lnTo>
                  <a:lnTo>
                    <a:pt x="256" y="336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1" y="326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8" name="Freeform 48"/>
            <p:cNvSpPr>
              <a:spLocks noEditPoints="1"/>
            </p:cNvSpPr>
            <p:nvPr/>
          </p:nvSpPr>
          <p:spPr bwMode="auto">
            <a:xfrm>
              <a:off x="2658" y="178"/>
              <a:ext cx="214" cy="212"/>
            </a:xfrm>
            <a:custGeom>
              <a:avLst/>
              <a:gdLst/>
              <a:ahLst/>
              <a:cxnLst>
                <a:cxn ang="0">
                  <a:pos x="488" y="187"/>
                </a:cxn>
                <a:cxn ang="0">
                  <a:pos x="522" y="139"/>
                </a:cxn>
                <a:cxn ang="0">
                  <a:pos x="532" y="192"/>
                </a:cxn>
                <a:cxn ang="0">
                  <a:pos x="512" y="221"/>
                </a:cxn>
                <a:cxn ang="0">
                  <a:pos x="474" y="255"/>
                </a:cxn>
                <a:cxn ang="0">
                  <a:pos x="126" y="72"/>
                </a:cxn>
                <a:cxn ang="0">
                  <a:pos x="164" y="29"/>
                </a:cxn>
                <a:cxn ang="0">
                  <a:pos x="184" y="34"/>
                </a:cxn>
                <a:cxn ang="0">
                  <a:pos x="188" y="77"/>
                </a:cxn>
                <a:cxn ang="0">
                  <a:pos x="188" y="115"/>
                </a:cxn>
                <a:cxn ang="0">
                  <a:pos x="169" y="216"/>
                </a:cxn>
                <a:cxn ang="0">
                  <a:pos x="174" y="173"/>
                </a:cxn>
                <a:cxn ang="0">
                  <a:pos x="193" y="202"/>
                </a:cxn>
                <a:cxn ang="0">
                  <a:pos x="396" y="111"/>
                </a:cxn>
                <a:cxn ang="0">
                  <a:pos x="353" y="178"/>
                </a:cxn>
                <a:cxn ang="0">
                  <a:pos x="358" y="240"/>
                </a:cxn>
                <a:cxn ang="0">
                  <a:pos x="377" y="283"/>
                </a:cxn>
                <a:cxn ang="0">
                  <a:pos x="387" y="288"/>
                </a:cxn>
                <a:cxn ang="0">
                  <a:pos x="411" y="303"/>
                </a:cxn>
                <a:cxn ang="0">
                  <a:pos x="440" y="274"/>
                </a:cxn>
                <a:cxn ang="0">
                  <a:pos x="445" y="303"/>
                </a:cxn>
                <a:cxn ang="0">
                  <a:pos x="435" y="365"/>
                </a:cxn>
                <a:cxn ang="0">
                  <a:pos x="425" y="389"/>
                </a:cxn>
                <a:cxn ang="0">
                  <a:pos x="420" y="418"/>
                </a:cxn>
                <a:cxn ang="0">
                  <a:pos x="391" y="451"/>
                </a:cxn>
                <a:cxn ang="0">
                  <a:pos x="372" y="504"/>
                </a:cxn>
                <a:cxn ang="0">
                  <a:pos x="300" y="523"/>
                </a:cxn>
                <a:cxn ang="0">
                  <a:pos x="256" y="504"/>
                </a:cxn>
                <a:cxn ang="0">
                  <a:pos x="193" y="504"/>
                </a:cxn>
                <a:cxn ang="0">
                  <a:pos x="169" y="494"/>
                </a:cxn>
                <a:cxn ang="0">
                  <a:pos x="126" y="446"/>
                </a:cxn>
                <a:cxn ang="0">
                  <a:pos x="58" y="370"/>
                </a:cxn>
                <a:cxn ang="0">
                  <a:pos x="0" y="269"/>
                </a:cxn>
                <a:cxn ang="0">
                  <a:pos x="43" y="269"/>
                </a:cxn>
                <a:cxn ang="0">
                  <a:pos x="87" y="317"/>
                </a:cxn>
                <a:cxn ang="0">
                  <a:pos x="92" y="374"/>
                </a:cxn>
                <a:cxn ang="0">
                  <a:pos x="135" y="394"/>
                </a:cxn>
                <a:cxn ang="0">
                  <a:pos x="164" y="365"/>
                </a:cxn>
                <a:cxn ang="0">
                  <a:pos x="217" y="350"/>
                </a:cxn>
                <a:cxn ang="0">
                  <a:pos x="242" y="437"/>
                </a:cxn>
                <a:cxn ang="0">
                  <a:pos x="275" y="461"/>
                </a:cxn>
                <a:cxn ang="0">
                  <a:pos x="348" y="394"/>
                </a:cxn>
                <a:cxn ang="0">
                  <a:pos x="295" y="346"/>
                </a:cxn>
                <a:cxn ang="0">
                  <a:pos x="203" y="312"/>
                </a:cxn>
                <a:cxn ang="0">
                  <a:pos x="193" y="250"/>
                </a:cxn>
                <a:cxn ang="0">
                  <a:pos x="275" y="235"/>
                </a:cxn>
                <a:cxn ang="0">
                  <a:pos x="300" y="240"/>
                </a:cxn>
                <a:cxn ang="0">
                  <a:pos x="319" y="245"/>
                </a:cxn>
                <a:cxn ang="0">
                  <a:pos x="343" y="202"/>
                </a:cxn>
                <a:cxn ang="0">
                  <a:pos x="348" y="159"/>
                </a:cxn>
                <a:cxn ang="0">
                  <a:pos x="343" y="101"/>
                </a:cxn>
                <a:cxn ang="0">
                  <a:pos x="377" y="29"/>
                </a:cxn>
                <a:cxn ang="0">
                  <a:pos x="266" y="211"/>
                </a:cxn>
                <a:cxn ang="0">
                  <a:pos x="237" y="154"/>
                </a:cxn>
                <a:cxn ang="0">
                  <a:pos x="237" y="111"/>
                </a:cxn>
                <a:cxn ang="0">
                  <a:pos x="227" y="58"/>
                </a:cxn>
                <a:cxn ang="0">
                  <a:pos x="227" y="29"/>
                </a:cxn>
                <a:cxn ang="0">
                  <a:pos x="246" y="0"/>
                </a:cxn>
                <a:cxn ang="0">
                  <a:pos x="271" y="15"/>
                </a:cxn>
                <a:cxn ang="0">
                  <a:pos x="285" y="101"/>
                </a:cxn>
                <a:cxn ang="0">
                  <a:pos x="280" y="125"/>
                </a:cxn>
                <a:cxn ang="0">
                  <a:pos x="280" y="144"/>
                </a:cxn>
                <a:cxn ang="0">
                  <a:pos x="271" y="207"/>
                </a:cxn>
              </a:cxnLst>
              <a:rect l="0" t="0" r="r" b="b"/>
              <a:pathLst>
                <a:path w="536" h="528">
                  <a:moveTo>
                    <a:pt x="474" y="255"/>
                  </a:moveTo>
                  <a:lnTo>
                    <a:pt x="469" y="231"/>
                  </a:lnTo>
                  <a:lnTo>
                    <a:pt x="469" y="211"/>
                  </a:lnTo>
                  <a:lnTo>
                    <a:pt x="469" y="211"/>
                  </a:lnTo>
                  <a:lnTo>
                    <a:pt x="474" y="211"/>
                  </a:lnTo>
                  <a:lnTo>
                    <a:pt x="474" y="211"/>
                  </a:lnTo>
                  <a:lnTo>
                    <a:pt x="483" y="197"/>
                  </a:lnTo>
                  <a:lnTo>
                    <a:pt x="488" y="187"/>
                  </a:lnTo>
                  <a:lnTo>
                    <a:pt x="488" y="183"/>
                  </a:lnTo>
                  <a:lnTo>
                    <a:pt x="483" y="178"/>
                  </a:lnTo>
                  <a:lnTo>
                    <a:pt x="483" y="173"/>
                  </a:lnTo>
                  <a:lnTo>
                    <a:pt x="483" y="173"/>
                  </a:lnTo>
                  <a:lnTo>
                    <a:pt x="488" y="163"/>
                  </a:lnTo>
                  <a:lnTo>
                    <a:pt x="488" y="159"/>
                  </a:lnTo>
                  <a:lnTo>
                    <a:pt x="507" y="149"/>
                  </a:lnTo>
                  <a:lnTo>
                    <a:pt x="522" y="139"/>
                  </a:lnTo>
                  <a:lnTo>
                    <a:pt x="527" y="139"/>
                  </a:lnTo>
                  <a:lnTo>
                    <a:pt x="532" y="154"/>
                  </a:lnTo>
                  <a:lnTo>
                    <a:pt x="536" y="168"/>
                  </a:lnTo>
                  <a:lnTo>
                    <a:pt x="536" y="168"/>
                  </a:lnTo>
                  <a:lnTo>
                    <a:pt x="536" y="168"/>
                  </a:lnTo>
                  <a:lnTo>
                    <a:pt x="532" y="173"/>
                  </a:lnTo>
                  <a:lnTo>
                    <a:pt x="532" y="183"/>
                  </a:lnTo>
                  <a:lnTo>
                    <a:pt x="532" y="192"/>
                  </a:lnTo>
                  <a:lnTo>
                    <a:pt x="527" y="197"/>
                  </a:lnTo>
                  <a:lnTo>
                    <a:pt x="532" y="197"/>
                  </a:lnTo>
                  <a:lnTo>
                    <a:pt x="522" y="207"/>
                  </a:lnTo>
                  <a:lnTo>
                    <a:pt x="517" y="211"/>
                  </a:lnTo>
                  <a:lnTo>
                    <a:pt x="517" y="216"/>
                  </a:lnTo>
                  <a:lnTo>
                    <a:pt x="517" y="216"/>
                  </a:lnTo>
                  <a:lnTo>
                    <a:pt x="512" y="221"/>
                  </a:lnTo>
                  <a:lnTo>
                    <a:pt x="512" y="221"/>
                  </a:lnTo>
                  <a:lnTo>
                    <a:pt x="512" y="221"/>
                  </a:lnTo>
                  <a:lnTo>
                    <a:pt x="512" y="226"/>
                  </a:lnTo>
                  <a:lnTo>
                    <a:pt x="512" y="231"/>
                  </a:lnTo>
                  <a:lnTo>
                    <a:pt x="507" y="231"/>
                  </a:lnTo>
                  <a:lnTo>
                    <a:pt x="507" y="235"/>
                  </a:lnTo>
                  <a:lnTo>
                    <a:pt x="507" y="240"/>
                  </a:lnTo>
                  <a:lnTo>
                    <a:pt x="507" y="240"/>
                  </a:lnTo>
                  <a:lnTo>
                    <a:pt x="474" y="255"/>
                  </a:lnTo>
                  <a:close/>
                  <a:moveTo>
                    <a:pt x="174" y="154"/>
                  </a:moveTo>
                  <a:lnTo>
                    <a:pt x="169" y="154"/>
                  </a:lnTo>
                  <a:lnTo>
                    <a:pt x="159" y="154"/>
                  </a:lnTo>
                  <a:lnTo>
                    <a:pt x="155" y="135"/>
                  </a:lnTo>
                  <a:lnTo>
                    <a:pt x="145" y="115"/>
                  </a:lnTo>
                  <a:lnTo>
                    <a:pt x="140" y="96"/>
                  </a:lnTo>
                  <a:lnTo>
                    <a:pt x="126" y="77"/>
                  </a:lnTo>
                  <a:lnTo>
                    <a:pt x="126" y="72"/>
                  </a:lnTo>
                  <a:lnTo>
                    <a:pt x="126" y="67"/>
                  </a:lnTo>
                  <a:lnTo>
                    <a:pt x="130" y="67"/>
                  </a:lnTo>
                  <a:lnTo>
                    <a:pt x="130" y="58"/>
                  </a:lnTo>
                  <a:lnTo>
                    <a:pt x="130" y="43"/>
                  </a:lnTo>
                  <a:lnTo>
                    <a:pt x="135" y="43"/>
                  </a:lnTo>
                  <a:lnTo>
                    <a:pt x="145" y="39"/>
                  </a:lnTo>
                  <a:lnTo>
                    <a:pt x="155" y="29"/>
                  </a:lnTo>
                  <a:lnTo>
                    <a:pt x="164" y="29"/>
                  </a:lnTo>
                  <a:lnTo>
                    <a:pt x="169" y="29"/>
                  </a:lnTo>
                  <a:lnTo>
                    <a:pt x="169" y="29"/>
                  </a:lnTo>
                  <a:lnTo>
                    <a:pt x="174" y="29"/>
                  </a:lnTo>
                  <a:lnTo>
                    <a:pt x="174" y="29"/>
                  </a:lnTo>
                  <a:lnTo>
                    <a:pt x="174" y="29"/>
                  </a:lnTo>
                  <a:lnTo>
                    <a:pt x="179" y="29"/>
                  </a:lnTo>
                  <a:lnTo>
                    <a:pt x="179" y="34"/>
                  </a:lnTo>
                  <a:lnTo>
                    <a:pt x="184" y="34"/>
                  </a:lnTo>
                  <a:lnTo>
                    <a:pt x="188" y="53"/>
                  </a:lnTo>
                  <a:lnTo>
                    <a:pt x="188" y="53"/>
                  </a:lnTo>
                  <a:lnTo>
                    <a:pt x="188" y="58"/>
                  </a:lnTo>
                  <a:lnTo>
                    <a:pt x="188" y="67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88" y="77"/>
                  </a:lnTo>
                  <a:lnTo>
                    <a:pt x="188" y="82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93" y="101"/>
                  </a:lnTo>
                  <a:lnTo>
                    <a:pt x="193" y="101"/>
                  </a:lnTo>
                  <a:lnTo>
                    <a:pt x="188" y="111"/>
                  </a:lnTo>
                  <a:lnTo>
                    <a:pt x="188" y="115"/>
                  </a:lnTo>
                  <a:lnTo>
                    <a:pt x="184" y="130"/>
                  </a:lnTo>
                  <a:lnTo>
                    <a:pt x="188" y="144"/>
                  </a:lnTo>
                  <a:lnTo>
                    <a:pt x="179" y="149"/>
                  </a:lnTo>
                  <a:lnTo>
                    <a:pt x="174" y="149"/>
                  </a:lnTo>
                  <a:lnTo>
                    <a:pt x="174" y="154"/>
                  </a:lnTo>
                  <a:close/>
                  <a:moveTo>
                    <a:pt x="184" y="221"/>
                  </a:moveTo>
                  <a:lnTo>
                    <a:pt x="174" y="221"/>
                  </a:lnTo>
                  <a:lnTo>
                    <a:pt x="169" y="216"/>
                  </a:lnTo>
                  <a:lnTo>
                    <a:pt x="159" y="187"/>
                  </a:lnTo>
                  <a:lnTo>
                    <a:pt x="159" y="187"/>
                  </a:lnTo>
                  <a:lnTo>
                    <a:pt x="159" y="187"/>
                  </a:lnTo>
                  <a:lnTo>
                    <a:pt x="164" y="183"/>
                  </a:lnTo>
                  <a:lnTo>
                    <a:pt x="164" y="178"/>
                  </a:lnTo>
                  <a:lnTo>
                    <a:pt x="164" y="178"/>
                  </a:lnTo>
                  <a:lnTo>
                    <a:pt x="164" y="178"/>
                  </a:lnTo>
                  <a:lnTo>
                    <a:pt x="174" y="173"/>
                  </a:lnTo>
                  <a:lnTo>
                    <a:pt x="179" y="173"/>
                  </a:lnTo>
                  <a:lnTo>
                    <a:pt x="179" y="178"/>
                  </a:lnTo>
                  <a:lnTo>
                    <a:pt x="184" y="178"/>
                  </a:lnTo>
                  <a:lnTo>
                    <a:pt x="188" y="178"/>
                  </a:lnTo>
                  <a:lnTo>
                    <a:pt x="198" y="192"/>
                  </a:lnTo>
                  <a:lnTo>
                    <a:pt x="193" y="197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8" y="216"/>
                  </a:lnTo>
                  <a:lnTo>
                    <a:pt x="188" y="221"/>
                  </a:lnTo>
                  <a:lnTo>
                    <a:pt x="184" y="221"/>
                  </a:lnTo>
                  <a:close/>
                  <a:moveTo>
                    <a:pt x="396" y="87"/>
                  </a:moveTo>
                  <a:lnTo>
                    <a:pt x="396" y="101"/>
                  </a:lnTo>
                  <a:lnTo>
                    <a:pt x="396" y="111"/>
                  </a:lnTo>
                  <a:lnTo>
                    <a:pt x="387" y="125"/>
                  </a:lnTo>
                  <a:lnTo>
                    <a:pt x="382" y="130"/>
                  </a:lnTo>
                  <a:lnTo>
                    <a:pt x="372" y="144"/>
                  </a:lnTo>
                  <a:lnTo>
                    <a:pt x="367" y="159"/>
                  </a:lnTo>
                  <a:lnTo>
                    <a:pt x="367" y="159"/>
                  </a:lnTo>
                  <a:lnTo>
                    <a:pt x="362" y="163"/>
                  </a:lnTo>
                  <a:lnTo>
                    <a:pt x="358" y="168"/>
                  </a:lnTo>
                  <a:lnTo>
                    <a:pt x="353" y="178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11"/>
                  </a:lnTo>
                  <a:lnTo>
                    <a:pt x="358" y="226"/>
                  </a:lnTo>
                  <a:lnTo>
                    <a:pt x="358" y="231"/>
                  </a:lnTo>
                  <a:lnTo>
                    <a:pt x="358" y="235"/>
                  </a:lnTo>
                  <a:lnTo>
                    <a:pt x="358" y="240"/>
                  </a:lnTo>
                  <a:lnTo>
                    <a:pt x="358" y="240"/>
                  </a:lnTo>
                  <a:lnTo>
                    <a:pt x="353" y="245"/>
                  </a:lnTo>
                  <a:lnTo>
                    <a:pt x="353" y="245"/>
                  </a:lnTo>
                  <a:lnTo>
                    <a:pt x="358" y="255"/>
                  </a:lnTo>
                  <a:lnTo>
                    <a:pt x="358" y="259"/>
                  </a:lnTo>
                  <a:lnTo>
                    <a:pt x="367" y="274"/>
                  </a:lnTo>
                  <a:lnTo>
                    <a:pt x="372" y="283"/>
                  </a:lnTo>
                  <a:lnTo>
                    <a:pt x="377" y="283"/>
                  </a:lnTo>
                  <a:lnTo>
                    <a:pt x="377" y="283"/>
                  </a:lnTo>
                  <a:lnTo>
                    <a:pt x="377" y="288"/>
                  </a:lnTo>
                  <a:lnTo>
                    <a:pt x="382" y="283"/>
                  </a:lnTo>
                  <a:lnTo>
                    <a:pt x="382" y="283"/>
                  </a:lnTo>
                  <a:lnTo>
                    <a:pt x="387" y="288"/>
                  </a:lnTo>
                  <a:lnTo>
                    <a:pt x="387" y="288"/>
                  </a:lnTo>
                  <a:lnTo>
                    <a:pt x="387" y="283"/>
                  </a:lnTo>
                  <a:lnTo>
                    <a:pt x="387" y="288"/>
                  </a:lnTo>
                  <a:lnTo>
                    <a:pt x="387" y="288"/>
                  </a:lnTo>
                  <a:lnTo>
                    <a:pt x="391" y="288"/>
                  </a:lnTo>
                  <a:lnTo>
                    <a:pt x="396" y="288"/>
                  </a:lnTo>
                  <a:lnTo>
                    <a:pt x="401" y="293"/>
                  </a:lnTo>
                  <a:lnTo>
                    <a:pt x="406" y="298"/>
                  </a:lnTo>
                  <a:lnTo>
                    <a:pt x="411" y="298"/>
                  </a:lnTo>
                  <a:lnTo>
                    <a:pt x="411" y="298"/>
                  </a:lnTo>
                  <a:lnTo>
                    <a:pt x="411" y="303"/>
                  </a:lnTo>
                  <a:lnTo>
                    <a:pt x="430" y="293"/>
                  </a:lnTo>
                  <a:lnTo>
                    <a:pt x="430" y="293"/>
                  </a:lnTo>
                  <a:lnTo>
                    <a:pt x="430" y="293"/>
                  </a:lnTo>
                  <a:lnTo>
                    <a:pt x="430" y="288"/>
                  </a:lnTo>
                  <a:lnTo>
                    <a:pt x="430" y="288"/>
                  </a:lnTo>
                  <a:lnTo>
                    <a:pt x="430" y="288"/>
                  </a:lnTo>
                  <a:lnTo>
                    <a:pt x="430" y="283"/>
                  </a:lnTo>
                  <a:lnTo>
                    <a:pt x="440" y="274"/>
                  </a:lnTo>
                  <a:lnTo>
                    <a:pt x="449" y="269"/>
                  </a:lnTo>
                  <a:lnTo>
                    <a:pt x="454" y="274"/>
                  </a:lnTo>
                  <a:lnTo>
                    <a:pt x="454" y="283"/>
                  </a:lnTo>
                  <a:lnTo>
                    <a:pt x="454" y="283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49" y="293"/>
                  </a:lnTo>
                  <a:lnTo>
                    <a:pt x="445" y="303"/>
                  </a:lnTo>
                  <a:lnTo>
                    <a:pt x="440" y="312"/>
                  </a:lnTo>
                  <a:lnTo>
                    <a:pt x="435" y="322"/>
                  </a:lnTo>
                  <a:lnTo>
                    <a:pt x="435" y="326"/>
                  </a:lnTo>
                  <a:lnTo>
                    <a:pt x="435" y="326"/>
                  </a:lnTo>
                  <a:lnTo>
                    <a:pt x="435" y="341"/>
                  </a:lnTo>
                  <a:lnTo>
                    <a:pt x="435" y="350"/>
                  </a:lnTo>
                  <a:lnTo>
                    <a:pt x="435" y="360"/>
                  </a:lnTo>
                  <a:lnTo>
                    <a:pt x="435" y="365"/>
                  </a:lnTo>
                  <a:lnTo>
                    <a:pt x="430" y="365"/>
                  </a:lnTo>
                  <a:lnTo>
                    <a:pt x="430" y="370"/>
                  </a:lnTo>
                  <a:lnTo>
                    <a:pt x="430" y="370"/>
                  </a:lnTo>
                  <a:lnTo>
                    <a:pt x="430" y="379"/>
                  </a:lnTo>
                  <a:lnTo>
                    <a:pt x="430" y="384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94"/>
                  </a:lnTo>
                  <a:lnTo>
                    <a:pt x="420" y="394"/>
                  </a:lnTo>
                  <a:lnTo>
                    <a:pt x="425" y="398"/>
                  </a:lnTo>
                  <a:lnTo>
                    <a:pt x="425" y="408"/>
                  </a:lnTo>
                  <a:lnTo>
                    <a:pt x="425" y="413"/>
                  </a:lnTo>
                  <a:lnTo>
                    <a:pt x="420" y="418"/>
                  </a:lnTo>
                  <a:lnTo>
                    <a:pt x="420" y="418"/>
                  </a:lnTo>
                  <a:lnTo>
                    <a:pt x="416" y="422"/>
                  </a:lnTo>
                  <a:lnTo>
                    <a:pt x="406" y="427"/>
                  </a:lnTo>
                  <a:lnTo>
                    <a:pt x="396" y="432"/>
                  </a:lnTo>
                  <a:lnTo>
                    <a:pt x="396" y="432"/>
                  </a:lnTo>
                  <a:lnTo>
                    <a:pt x="391" y="437"/>
                  </a:lnTo>
                  <a:lnTo>
                    <a:pt x="391" y="442"/>
                  </a:lnTo>
                  <a:lnTo>
                    <a:pt x="391" y="451"/>
                  </a:lnTo>
                  <a:lnTo>
                    <a:pt x="391" y="451"/>
                  </a:lnTo>
                  <a:lnTo>
                    <a:pt x="391" y="456"/>
                  </a:lnTo>
                  <a:lnTo>
                    <a:pt x="387" y="461"/>
                  </a:lnTo>
                  <a:lnTo>
                    <a:pt x="382" y="466"/>
                  </a:lnTo>
                  <a:lnTo>
                    <a:pt x="382" y="470"/>
                  </a:lnTo>
                  <a:lnTo>
                    <a:pt x="372" y="480"/>
                  </a:lnTo>
                  <a:lnTo>
                    <a:pt x="377" y="490"/>
                  </a:lnTo>
                  <a:lnTo>
                    <a:pt x="372" y="504"/>
                  </a:lnTo>
                  <a:lnTo>
                    <a:pt x="372" y="504"/>
                  </a:lnTo>
                  <a:lnTo>
                    <a:pt x="372" y="509"/>
                  </a:lnTo>
                  <a:lnTo>
                    <a:pt x="348" y="518"/>
                  </a:lnTo>
                  <a:lnTo>
                    <a:pt x="329" y="523"/>
                  </a:lnTo>
                  <a:lnTo>
                    <a:pt x="324" y="528"/>
                  </a:lnTo>
                  <a:lnTo>
                    <a:pt x="314" y="528"/>
                  </a:lnTo>
                  <a:lnTo>
                    <a:pt x="314" y="528"/>
                  </a:lnTo>
                  <a:lnTo>
                    <a:pt x="309" y="528"/>
                  </a:lnTo>
                  <a:lnTo>
                    <a:pt x="300" y="523"/>
                  </a:lnTo>
                  <a:lnTo>
                    <a:pt x="285" y="518"/>
                  </a:lnTo>
                  <a:lnTo>
                    <a:pt x="285" y="514"/>
                  </a:lnTo>
                  <a:lnTo>
                    <a:pt x="280" y="518"/>
                  </a:lnTo>
                  <a:lnTo>
                    <a:pt x="275" y="514"/>
                  </a:lnTo>
                  <a:lnTo>
                    <a:pt x="275" y="518"/>
                  </a:lnTo>
                  <a:lnTo>
                    <a:pt x="266" y="514"/>
                  </a:lnTo>
                  <a:lnTo>
                    <a:pt x="261" y="509"/>
                  </a:lnTo>
                  <a:lnTo>
                    <a:pt x="256" y="504"/>
                  </a:lnTo>
                  <a:lnTo>
                    <a:pt x="251" y="504"/>
                  </a:lnTo>
                  <a:lnTo>
                    <a:pt x="242" y="509"/>
                  </a:lnTo>
                  <a:lnTo>
                    <a:pt x="232" y="514"/>
                  </a:lnTo>
                  <a:lnTo>
                    <a:pt x="222" y="509"/>
                  </a:lnTo>
                  <a:lnTo>
                    <a:pt x="213" y="514"/>
                  </a:lnTo>
                  <a:lnTo>
                    <a:pt x="203" y="514"/>
                  </a:lnTo>
                  <a:lnTo>
                    <a:pt x="198" y="509"/>
                  </a:lnTo>
                  <a:lnTo>
                    <a:pt x="193" y="504"/>
                  </a:lnTo>
                  <a:lnTo>
                    <a:pt x="193" y="509"/>
                  </a:lnTo>
                  <a:lnTo>
                    <a:pt x="188" y="509"/>
                  </a:lnTo>
                  <a:lnTo>
                    <a:pt x="184" y="509"/>
                  </a:lnTo>
                  <a:lnTo>
                    <a:pt x="179" y="504"/>
                  </a:lnTo>
                  <a:lnTo>
                    <a:pt x="174" y="499"/>
                  </a:lnTo>
                  <a:lnTo>
                    <a:pt x="174" y="499"/>
                  </a:lnTo>
                  <a:lnTo>
                    <a:pt x="169" y="499"/>
                  </a:lnTo>
                  <a:lnTo>
                    <a:pt x="169" y="494"/>
                  </a:lnTo>
                  <a:lnTo>
                    <a:pt x="164" y="490"/>
                  </a:lnTo>
                  <a:lnTo>
                    <a:pt x="159" y="490"/>
                  </a:lnTo>
                  <a:lnTo>
                    <a:pt x="150" y="475"/>
                  </a:lnTo>
                  <a:lnTo>
                    <a:pt x="145" y="466"/>
                  </a:lnTo>
                  <a:lnTo>
                    <a:pt x="140" y="470"/>
                  </a:lnTo>
                  <a:lnTo>
                    <a:pt x="135" y="470"/>
                  </a:lnTo>
                  <a:lnTo>
                    <a:pt x="130" y="470"/>
                  </a:lnTo>
                  <a:lnTo>
                    <a:pt x="126" y="446"/>
                  </a:lnTo>
                  <a:lnTo>
                    <a:pt x="116" y="427"/>
                  </a:lnTo>
                  <a:lnTo>
                    <a:pt x="111" y="432"/>
                  </a:lnTo>
                  <a:lnTo>
                    <a:pt x="97" y="422"/>
                  </a:lnTo>
                  <a:lnTo>
                    <a:pt x="87" y="403"/>
                  </a:lnTo>
                  <a:lnTo>
                    <a:pt x="77" y="389"/>
                  </a:lnTo>
                  <a:lnTo>
                    <a:pt x="68" y="370"/>
                  </a:lnTo>
                  <a:lnTo>
                    <a:pt x="63" y="374"/>
                  </a:lnTo>
                  <a:lnTo>
                    <a:pt x="58" y="370"/>
                  </a:lnTo>
                  <a:lnTo>
                    <a:pt x="58" y="365"/>
                  </a:lnTo>
                  <a:lnTo>
                    <a:pt x="58" y="365"/>
                  </a:lnTo>
                  <a:lnTo>
                    <a:pt x="39" y="355"/>
                  </a:lnTo>
                  <a:lnTo>
                    <a:pt x="24" y="331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5" y="298"/>
                  </a:lnTo>
                  <a:lnTo>
                    <a:pt x="0" y="269"/>
                  </a:lnTo>
                  <a:lnTo>
                    <a:pt x="10" y="259"/>
                  </a:lnTo>
                  <a:lnTo>
                    <a:pt x="19" y="255"/>
                  </a:lnTo>
                  <a:lnTo>
                    <a:pt x="24" y="255"/>
                  </a:lnTo>
                  <a:lnTo>
                    <a:pt x="29" y="259"/>
                  </a:lnTo>
                  <a:lnTo>
                    <a:pt x="29" y="259"/>
                  </a:lnTo>
                  <a:lnTo>
                    <a:pt x="34" y="259"/>
                  </a:lnTo>
                  <a:lnTo>
                    <a:pt x="34" y="264"/>
                  </a:lnTo>
                  <a:lnTo>
                    <a:pt x="43" y="269"/>
                  </a:lnTo>
                  <a:lnTo>
                    <a:pt x="58" y="283"/>
                  </a:lnTo>
                  <a:lnTo>
                    <a:pt x="63" y="293"/>
                  </a:lnTo>
                  <a:lnTo>
                    <a:pt x="68" y="303"/>
                  </a:lnTo>
                  <a:lnTo>
                    <a:pt x="72" y="303"/>
                  </a:lnTo>
                  <a:lnTo>
                    <a:pt x="77" y="303"/>
                  </a:lnTo>
                  <a:lnTo>
                    <a:pt x="77" y="312"/>
                  </a:lnTo>
                  <a:lnTo>
                    <a:pt x="82" y="312"/>
                  </a:lnTo>
                  <a:lnTo>
                    <a:pt x="87" y="317"/>
                  </a:lnTo>
                  <a:lnTo>
                    <a:pt x="92" y="317"/>
                  </a:lnTo>
                  <a:lnTo>
                    <a:pt x="97" y="341"/>
                  </a:lnTo>
                  <a:lnTo>
                    <a:pt x="97" y="350"/>
                  </a:lnTo>
                  <a:lnTo>
                    <a:pt x="97" y="365"/>
                  </a:lnTo>
                  <a:lnTo>
                    <a:pt x="97" y="370"/>
                  </a:lnTo>
                  <a:lnTo>
                    <a:pt x="92" y="370"/>
                  </a:lnTo>
                  <a:lnTo>
                    <a:pt x="97" y="374"/>
                  </a:lnTo>
                  <a:lnTo>
                    <a:pt x="92" y="374"/>
                  </a:lnTo>
                  <a:lnTo>
                    <a:pt x="97" y="389"/>
                  </a:lnTo>
                  <a:lnTo>
                    <a:pt x="101" y="389"/>
                  </a:lnTo>
                  <a:lnTo>
                    <a:pt x="106" y="389"/>
                  </a:lnTo>
                  <a:lnTo>
                    <a:pt x="106" y="394"/>
                  </a:lnTo>
                  <a:lnTo>
                    <a:pt x="111" y="394"/>
                  </a:lnTo>
                  <a:lnTo>
                    <a:pt x="111" y="394"/>
                  </a:lnTo>
                  <a:lnTo>
                    <a:pt x="126" y="394"/>
                  </a:lnTo>
                  <a:lnTo>
                    <a:pt x="135" y="394"/>
                  </a:lnTo>
                  <a:lnTo>
                    <a:pt x="140" y="394"/>
                  </a:lnTo>
                  <a:lnTo>
                    <a:pt x="140" y="389"/>
                  </a:lnTo>
                  <a:lnTo>
                    <a:pt x="140" y="389"/>
                  </a:lnTo>
                  <a:lnTo>
                    <a:pt x="145" y="379"/>
                  </a:lnTo>
                  <a:lnTo>
                    <a:pt x="155" y="374"/>
                  </a:lnTo>
                  <a:lnTo>
                    <a:pt x="159" y="370"/>
                  </a:lnTo>
                  <a:lnTo>
                    <a:pt x="159" y="365"/>
                  </a:lnTo>
                  <a:lnTo>
                    <a:pt x="164" y="365"/>
                  </a:lnTo>
                  <a:lnTo>
                    <a:pt x="164" y="365"/>
                  </a:lnTo>
                  <a:lnTo>
                    <a:pt x="164" y="365"/>
                  </a:lnTo>
                  <a:lnTo>
                    <a:pt x="169" y="355"/>
                  </a:lnTo>
                  <a:lnTo>
                    <a:pt x="184" y="350"/>
                  </a:lnTo>
                  <a:lnTo>
                    <a:pt x="198" y="346"/>
                  </a:lnTo>
                  <a:lnTo>
                    <a:pt x="203" y="346"/>
                  </a:lnTo>
                  <a:lnTo>
                    <a:pt x="213" y="350"/>
                  </a:lnTo>
                  <a:lnTo>
                    <a:pt x="217" y="350"/>
                  </a:lnTo>
                  <a:lnTo>
                    <a:pt x="232" y="379"/>
                  </a:lnTo>
                  <a:lnTo>
                    <a:pt x="246" y="413"/>
                  </a:lnTo>
                  <a:lnTo>
                    <a:pt x="242" y="413"/>
                  </a:lnTo>
                  <a:lnTo>
                    <a:pt x="242" y="418"/>
                  </a:lnTo>
                  <a:lnTo>
                    <a:pt x="242" y="422"/>
                  </a:lnTo>
                  <a:lnTo>
                    <a:pt x="242" y="422"/>
                  </a:lnTo>
                  <a:lnTo>
                    <a:pt x="242" y="422"/>
                  </a:lnTo>
                  <a:lnTo>
                    <a:pt x="242" y="437"/>
                  </a:lnTo>
                  <a:lnTo>
                    <a:pt x="251" y="451"/>
                  </a:lnTo>
                  <a:lnTo>
                    <a:pt x="251" y="451"/>
                  </a:lnTo>
                  <a:lnTo>
                    <a:pt x="251" y="451"/>
                  </a:lnTo>
                  <a:lnTo>
                    <a:pt x="256" y="456"/>
                  </a:lnTo>
                  <a:lnTo>
                    <a:pt x="261" y="451"/>
                  </a:lnTo>
                  <a:lnTo>
                    <a:pt x="261" y="456"/>
                  </a:lnTo>
                  <a:lnTo>
                    <a:pt x="271" y="456"/>
                  </a:lnTo>
                  <a:lnTo>
                    <a:pt x="275" y="461"/>
                  </a:lnTo>
                  <a:lnTo>
                    <a:pt x="290" y="451"/>
                  </a:lnTo>
                  <a:lnTo>
                    <a:pt x="304" y="442"/>
                  </a:lnTo>
                  <a:lnTo>
                    <a:pt x="309" y="432"/>
                  </a:lnTo>
                  <a:lnTo>
                    <a:pt x="319" y="422"/>
                  </a:lnTo>
                  <a:lnTo>
                    <a:pt x="324" y="418"/>
                  </a:lnTo>
                  <a:lnTo>
                    <a:pt x="333" y="413"/>
                  </a:lnTo>
                  <a:lnTo>
                    <a:pt x="343" y="398"/>
                  </a:lnTo>
                  <a:lnTo>
                    <a:pt x="348" y="394"/>
                  </a:lnTo>
                  <a:lnTo>
                    <a:pt x="348" y="384"/>
                  </a:lnTo>
                  <a:lnTo>
                    <a:pt x="353" y="379"/>
                  </a:lnTo>
                  <a:lnTo>
                    <a:pt x="348" y="365"/>
                  </a:lnTo>
                  <a:lnTo>
                    <a:pt x="343" y="346"/>
                  </a:lnTo>
                  <a:lnTo>
                    <a:pt x="329" y="341"/>
                  </a:lnTo>
                  <a:lnTo>
                    <a:pt x="309" y="341"/>
                  </a:lnTo>
                  <a:lnTo>
                    <a:pt x="304" y="341"/>
                  </a:lnTo>
                  <a:lnTo>
                    <a:pt x="295" y="346"/>
                  </a:lnTo>
                  <a:lnTo>
                    <a:pt x="290" y="341"/>
                  </a:lnTo>
                  <a:lnTo>
                    <a:pt x="290" y="346"/>
                  </a:lnTo>
                  <a:lnTo>
                    <a:pt x="275" y="341"/>
                  </a:lnTo>
                  <a:lnTo>
                    <a:pt x="261" y="341"/>
                  </a:lnTo>
                  <a:lnTo>
                    <a:pt x="242" y="331"/>
                  </a:lnTo>
                  <a:lnTo>
                    <a:pt x="227" y="322"/>
                  </a:lnTo>
                  <a:lnTo>
                    <a:pt x="208" y="312"/>
                  </a:lnTo>
                  <a:lnTo>
                    <a:pt x="203" y="312"/>
                  </a:lnTo>
                  <a:lnTo>
                    <a:pt x="203" y="312"/>
                  </a:lnTo>
                  <a:lnTo>
                    <a:pt x="198" y="303"/>
                  </a:lnTo>
                  <a:lnTo>
                    <a:pt x="188" y="307"/>
                  </a:lnTo>
                  <a:lnTo>
                    <a:pt x="188" y="298"/>
                  </a:lnTo>
                  <a:lnTo>
                    <a:pt x="184" y="288"/>
                  </a:lnTo>
                  <a:lnTo>
                    <a:pt x="179" y="274"/>
                  </a:lnTo>
                  <a:lnTo>
                    <a:pt x="179" y="259"/>
                  </a:lnTo>
                  <a:lnTo>
                    <a:pt x="193" y="250"/>
                  </a:lnTo>
                  <a:lnTo>
                    <a:pt x="203" y="245"/>
                  </a:lnTo>
                  <a:lnTo>
                    <a:pt x="227" y="235"/>
                  </a:lnTo>
                  <a:lnTo>
                    <a:pt x="232" y="235"/>
                  </a:lnTo>
                  <a:lnTo>
                    <a:pt x="237" y="240"/>
                  </a:lnTo>
                  <a:lnTo>
                    <a:pt x="246" y="235"/>
                  </a:lnTo>
                  <a:lnTo>
                    <a:pt x="256" y="235"/>
                  </a:lnTo>
                  <a:lnTo>
                    <a:pt x="266" y="235"/>
                  </a:lnTo>
                  <a:lnTo>
                    <a:pt x="275" y="235"/>
                  </a:lnTo>
                  <a:lnTo>
                    <a:pt x="275" y="235"/>
                  </a:lnTo>
                  <a:lnTo>
                    <a:pt x="280" y="235"/>
                  </a:lnTo>
                  <a:lnTo>
                    <a:pt x="285" y="235"/>
                  </a:lnTo>
                  <a:lnTo>
                    <a:pt x="290" y="235"/>
                  </a:lnTo>
                  <a:lnTo>
                    <a:pt x="290" y="235"/>
                  </a:lnTo>
                  <a:lnTo>
                    <a:pt x="290" y="235"/>
                  </a:lnTo>
                  <a:lnTo>
                    <a:pt x="295" y="240"/>
                  </a:lnTo>
                  <a:lnTo>
                    <a:pt x="300" y="240"/>
                  </a:lnTo>
                  <a:lnTo>
                    <a:pt x="300" y="240"/>
                  </a:lnTo>
                  <a:lnTo>
                    <a:pt x="304" y="240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14" y="240"/>
                  </a:lnTo>
                  <a:lnTo>
                    <a:pt x="314" y="245"/>
                  </a:lnTo>
                  <a:lnTo>
                    <a:pt x="319" y="245"/>
                  </a:lnTo>
                  <a:lnTo>
                    <a:pt x="319" y="245"/>
                  </a:lnTo>
                  <a:lnTo>
                    <a:pt x="333" y="245"/>
                  </a:lnTo>
                  <a:lnTo>
                    <a:pt x="343" y="240"/>
                  </a:lnTo>
                  <a:lnTo>
                    <a:pt x="343" y="231"/>
                  </a:lnTo>
                  <a:lnTo>
                    <a:pt x="338" y="221"/>
                  </a:lnTo>
                  <a:lnTo>
                    <a:pt x="343" y="216"/>
                  </a:lnTo>
                  <a:lnTo>
                    <a:pt x="343" y="207"/>
                  </a:lnTo>
                  <a:lnTo>
                    <a:pt x="343" y="202"/>
                  </a:lnTo>
                  <a:lnTo>
                    <a:pt x="343" y="197"/>
                  </a:lnTo>
                  <a:lnTo>
                    <a:pt x="338" y="187"/>
                  </a:lnTo>
                  <a:lnTo>
                    <a:pt x="343" y="183"/>
                  </a:lnTo>
                  <a:lnTo>
                    <a:pt x="338" y="178"/>
                  </a:lnTo>
                  <a:lnTo>
                    <a:pt x="338" y="173"/>
                  </a:lnTo>
                  <a:lnTo>
                    <a:pt x="343" y="168"/>
                  </a:lnTo>
                  <a:lnTo>
                    <a:pt x="343" y="159"/>
                  </a:lnTo>
                  <a:lnTo>
                    <a:pt x="348" y="159"/>
                  </a:lnTo>
                  <a:lnTo>
                    <a:pt x="348" y="154"/>
                  </a:lnTo>
                  <a:lnTo>
                    <a:pt x="343" y="135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8" y="106"/>
                  </a:lnTo>
                  <a:lnTo>
                    <a:pt x="343" y="106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91"/>
                  </a:lnTo>
                  <a:lnTo>
                    <a:pt x="338" y="82"/>
                  </a:lnTo>
                  <a:lnTo>
                    <a:pt x="343" y="58"/>
                  </a:lnTo>
                  <a:lnTo>
                    <a:pt x="353" y="39"/>
                  </a:lnTo>
                  <a:lnTo>
                    <a:pt x="358" y="29"/>
                  </a:lnTo>
                  <a:lnTo>
                    <a:pt x="367" y="29"/>
                  </a:lnTo>
                  <a:lnTo>
                    <a:pt x="377" y="29"/>
                  </a:lnTo>
                  <a:lnTo>
                    <a:pt x="382" y="34"/>
                  </a:lnTo>
                  <a:lnTo>
                    <a:pt x="382" y="39"/>
                  </a:lnTo>
                  <a:lnTo>
                    <a:pt x="387" y="48"/>
                  </a:lnTo>
                  <a:lnTo>
                    <a:pt x="391" y="53"/>
                  </a:lnTo>
                  <a:lnTo>
                    <a:pt x="396" y="63"/>
                  </a:lnTo>
                  <a:lnTo>
                    <a:pt x="396" y="82"/>
                  </a:lnTo>
                  <a:lnTo>
                    <a:pt x="396" y="87"/>
                  </a:lnTo>
                  <a:close/>
                  <a:moveTo>
                    <a:pt x="266" y="211"/>
                  </a:moveTo>
                  <a:lnTo>
                    <a:pt x="261" y="216"/>
                  </a:lnTo>
                  <a:lnTo>
                    <a:pt x="256" y="216"/>
                  </a:lnTo>
                  <a:lnTo>
                    <a:pt x="256" y="211"/>
                  </a:lnTo>
                  <a:lnTo>
                    <a:pt x="256" y="211"/>
                  </a:lnTo>
                  <a:lnTo>
                    <a:pt x="251" y="211"/>
                  </a:lnTo>
                  <a:lnTo>
                    <a:pt x="242" y="187"/>
                  </a:lnTo>
                  <a:lnTo>
                    <a:pt x="237" y="159"/>
                  </a:lnTo>
                  <a:lnTo>
                    <a:pt x="237" y="154"/>
                  </a:lnTo>
                  <a:lnTo>
                    <a:pt x="237" y="144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42" y="135"/>
                  </a:lnTo>
                  <a:lnTo>
                    <a:pt x="246" y="130"/>
                  </a:lnTo>
                  <a:lnTo>
                    <a:pt x="237" y="111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87"/>
                  </a:lnTo>
                  <a:lnTo>
                    <a:pt x="232" y="87"/>
                  </a:lnTo>
                  <a:lnTo>
                    <a:pt x="237" y="87"/>
                  </a:lnTo>
                  <a:lnTo>
                    <a:pt x="232" y="72"/>
                  </a:lnTo>
                  <a:lnTo>
                    <a:pt x="227" y="58"/>
                  </a:lnTo>
                  <a:lnTo>
                    <a:pt x="227" y="58"/>
                  </a:lnTo>
                  <a:lnTo>
                    <a:pt x="227" y="48"/>
                  </a:lnTo>
                  <a:lnTo>
                    <a:pt x="227" y="43"/>
                  </a:lnTo>
                  <a:lnTo>
                    <a:pt x="227" y="43"/>
                  </a:lnTo>
                  <a:lnTo>
                    <a:pt x="227" y="43"/>
                  </a:lnTo>
                  <a:lnTo>
                    <a:pt x="227" y="34"/>
                  </a:lnTo>
                  <a:lnTo>
                    <a:pt x="222" y="29"/>
                  </a:lnTo>
                  <a:lnTo>
                    <a:pt x="227" y="29"/>
                  </a:lnTo>
                  <a:lnTo>
                    <a:pt x="227" y="24"/>
                  </a:lnTo>
                  <a:lnTo>
                    <a:pt x="227" y="24"/>
                  </a:lnTo>
                  <a:lnTo>
                    <a:pt x="227" y="19"/>
                  </a:lnTo>
                  <a:lnTo>
                    <a:pt x="227" y="15"/>
                  </a:lnTo>
                  <a:lnTo>
                    <a:pt x="232" y="10"/>
                  </a:lnTo>
                  <a:lnTo>
                    <a:pt x="232" y="5"/>
                  </a:lnTo>
                  <a:lnTo>
                    <a:pt x="237" y="0"/>
                  </a:lnTo>
                  <a:lnTo>
                    <a:pt x="246" y="0"/>
                  </a:lnTo>
                  <a:lnTo>
                    <a:pt x="251" y="5"/>
                  </a:lnTo>
                  <a:lnTo>
                    <a:pt x="256" y="5"/>
                  </a:lnTo>
                  <a:lnTo>
                    <a:pt x="261" y="5"/>
                  </a:lnTo>
                  <a:lnTo>
                    <a:pt x="266" y="5"/>
                  </a:lnTo>
                  <a:lnTo>
                    <a:pt x="266" y="5"/>
                  </a:lnTo>
                  <a:lnTo>
                    <a:pt x="266" y="5"/>
                  </a:lnTo>
                  <a:lnTo>
                    <a:pt x="266" y="10"/>
                  </a:lnTo>
                  <a:lnTo>
                    <a:pt x="271" y="15"/>
                  </a:lnTo>
                  <a:lnTo>
                    <a:pt x="275" y="24"/>
                  </a:lnTo>
                  <a:lnTo>
                    <a:pt x="280" y="39"/>
                  </a:lnTo>
                  <a:lnTo>
                    <a:pt x="285" y="58"/>
                  </a:lnTo>
                  <a:lnTo>
                    <a:pt x="285" y="72"/>
                  </a:lnTo>
                  <a:lnTo>
                    <a:pt x="285" y="72"/>
                  </a:lnTo>
                  <a:lnTo>
                    <a:pt x="285" y="87"/>
                  </a:lnTo>
                  <a:lnTo>
                    <a:pt x="285" y="101"/>
                  </a:lnTo>
                  <a:lnTo>
                    <a:pt x="285" y="101"/>
                  </a:lnTo>
                  <a:lnTo>
                    <a:pt x="285" y="101"/>
                  </a:lnTo>
                  <a:lnTo>
                    <a:pt x="285" y="111"/>
                  </a:lnTo>
                  <a:lnTo>
                    <a:pt x="285" y="115"/>
                  </a:lnTo>
                  <a:lnTo>
                    <a:pt x="280" y="115"/>
                  </a:lnTo>
                  <a:lnTo>
                    <a:pt x="280" y="115"/>
                  </a:lnTo>
                  <a:lnTo>
                    <a:pt x="280" y="120"/>
                  </a:lnTo>
                  <a:lnTo>
                    <a:pt x="280" y="120"/>
                  </a:lnTo>
                  <a:lnTo>
                    <a:pt x="280" y="125"/>
                  </a:lnTo>
                  <a:lnTo>
                    <a:pt x="275" y="125"/>
                  </a:lnTo>
                  <a:lnTo>
                    <a:pt x="275" y="130"/>
                  </a:lnTo>
                  <a:lnTo>
                    <a:pt x="275" y="135"/>
                  </a:lnTo>
                  <a:lnTo>
                    <a:pt x="271" y="135"/>
                  </a:lnTo>
                  <a:lnTo>
                    <a:pt x="275" y="139"/>
                  </a:lnTo>
                  <a:lnTo>
                    <a:pt x="275" y="135"/>
                  </a:lnTo>
                  <a:lnTo>
                    <a:pt x="280" y="144"/>
                  </a:lnTo>
                  <a:lnTo>
                    <a:pt x="280" y="144"/>
                  </a:lnTo>
                  <a:lnTo>
                    <a:pt x="290" y="163"/>
                  </a:lnTo>
                  <a:lnTo>
                    <a:pt x="290" y="163"/>
                  </a:lnTo>
                  <a:lnTo>
                    <a:pt x="285" y="163"/>
                  </a:lnTo>
                  <a:lnTo>
                    <a:pt x="290" y="173"/>
                  </a:lnTo>
                  <a:lnTo>
                    <a:pt x="290" y="183"/>
                  </a:lnTo>
                  <a:lnTo>
                    <a:pt x="280" y="192"/>
                  </a:lnTo>
                  <a:lnTo>
                    <a:pt x="271" y="207"/>
                  </a:lnTo>
                  <a:lnTo>
                    <a:pt x="271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66" y="21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9" name="Freeform 49"/>
            <p:cNvSpPr>
              <a:spLocks noEditPoints="1"/>
            </p:cNvSpPr>
            <p:nvPr/>
          </p:nvSpPr>
          <p:spPr bwMode="auto">
            <a:xfrm>
              <a:off x="3367" y="173"/>
              <a:ext cx="188" cy="199"/>
            </a:xfrm>
            <a:custGeom>
              <a:avLst/>
              <a:gdLst/>
              <a:ahLst/>
              <a:cxnLst>
                <a:cxn ang="0">
                  <a:pos x="372" y="62"/>
                </a:cxn>
                <a:cxn ang="0">
                  <a:pos x="372" y="0"/>
                </a:cxn>
                <a:cxn ang="0">
                  <a:pos x="411" y="43"/>
                </a:cxn>
                <a:cxn ang="0">
                  <a:pos x="411" y="72"/>
                </a:cxn>
                <a:cxn ang="0">
                  <a:pos x="396" y="125"/>
                </a:cxn>
                <a:cxn ang="0">
                  <a:pos x="14" y="182"/>
                </a:cxn>
                <a:cxn ang="0">
                  <a:pos x="14" y="125"/>
                </a:cxn>
                <a:cxn ang="0">
                  <a:pos x="34" y="120"/>
                </a:cxn>
                <a:cxn ang="0">
                  <a:pos x="67" y="149"/>
                </a:cxn>
                <a:cxn ang="0">
                  <a:pos x="87" y="182"/>
                </a:cxn>
                <a:cxn ang="0">
                  <a:pos x="135" y="273"/>
                </a:cxn>
                <a:cxn ang="0">
                  <a:pos x="111" y="240"/>
                </a:cxn>
                <a:cxn ang="0">
                  <a:pos x="140" y="245"/>
                </a:cxn>
                <a:cxn ang="0">
                  <a:pos x="251" y="57"/>
                </a:cxn>
                <a:cxn ang="0">
                  <a:pos x="256" y="134"/>
                </a:cxn>
                <a:cxn ang="0">
                  <a:pos x="295" y="182"/>
                </a:cxn>
                <a:cxn ang="0">
                  <a:pos x="338" y="206"/>
                </a:cxn>
                <a:cxn ang="0">
                  <a:pos x="353" y="201"/>
                </a:cxn>
                <a:cxn ang="0">
                  <a:pos x="377" y="197"/>
                </a:cxn>
                <a:cxn ang="0">
                  <a:pos x="386" y="163"/>
                </a:cxn>
                <a:cxn ang="0">
                  <a:pos x="406" y="182"/>
                </a:cxn>
                <a:cxn ang="0">
                  <a:pos x="435" y="235"/>
                </a:cxn>
                <a:cxn ang="0">
                  <a:pos x="444" y="264"/>
                </a:cxn>
                <a:cxn ang="0">
                  <a:pos x="454" y="288"/>
                </a:cxn>
                <a:cxn ang="0">
                  <a:pos x="454" y="331"/>
                </a:cxn>
                <a:cxn ang="0">
                  <a:pos x="469" y="384"/>
                </a:cxn>
                <a:cxn ang="0">
                  <a:pos x="420" y="441"/>
                </a:cxn>
                <a:cxn ang="0">
                  <a:pos x="377" y="456"/>
                </a:cxn>
                <a:cxn ang="0">
                  <a:pos x="328" y="489"/>
                </a:cxn>
                <a:cxn ang="0">
                  <a:pos x="299" y="494"/>
                </a:cxn>
                <a:cxn ang="0">
                  <a:pos x="237" y="484"/>
                </a:cxn>
                <a:cxn ang="0">
                  <a:pos x="140" y="460"/>
                </a:cxn>
                <a:cxn ang="0">
                  <a:pos x="29" y="417"/>
                </a:cxn>
                <a:cxn ang="0">
                  <a:pos x="67" y="393"/>
                </a:cxn>
                <a:cxn ang="0">
                  <a:pos x="130" y="403"/>
                </a:cxn>
                <a:cxn ang="0">
                  <a:pos x="169" y="446"/>
                </a:cxn>
                <a:cxn ang="0">
                  <a:pos x="217" y="436"/>
                </a:cxn>
                <a:cxn ang="0">
                  <a:pos x="217" y="398"/>
                </a:cxn>
                <a:cxn ang="0">
                  <a:pos x="251" y="355"/>
                </a:cxn>
                <a:cxn ang="0">
                  <a:pos x="324" y="408"/>
                </a:cxn>
                <a:cxn ang="0">
                  <a:pos x="367" y="408"/>
                </a:cxn>
                <a:cxn ang="0">
                  <a:pos x="382" y="307"/>
                </a:cxn>
                <a:cxn ang="0">
                  <a:pos x="309" y="302"/>
                </a:cxn>
                <a:cxn ang="0">
                  <a:pos x="217" y="331"/>
                </a:cxn>
                <a:cxn ang="0">
                  <a:pos x="174" y="288"/>
                </a:cxn>
                <a:cxn ang="0">
                  <a:pos x="227" y="225"/>
                </a:cxn>
                <a:cxn ang="0">
                  <a:pos x="251" y="216"/>
                </a:cxn>
                <a:cxn ang="0">
                  <a:pos x="266" y="206"/>
                </a:cxn>
                <a:cxn ang="0">
                  <a:pos x="266" y="158"/>
                </a:cxn>
                <a:cxn ang="0">
                  <a:pos x="241" y="120"/>
                </a:cxn>
                <a:cxn ang="0">
                  <a:pos x="203" y="77"/>
                </a:cxn>
                <a:cxn ang="0">
                  <a:pos x="183" y="0"/>
                </a:cxn>
                <a:cxn ang="0">
                  <a:pos x="208" y="216"/>
                </a:cxn>
                <a:cxn ang="0">
                  <a:pos x="150" y="182"/>
                </a:cxn>
                <a:cxn ang="0">
                  <a:pos x="125" y="149"/>
                </a:cxn>
                <a:cxn ang="0">
                  <a:pos x="82" y="115"/>
                </a:cxn>
                <a:cxn ang="0">
                  <a:pos x="63" y="91"/>
                </a:cxn>
                <a:cxn ang="0">
                  <a:pos x="63" y="53"/>
                </a:cxn>
                <a:cxn ang="0">
                  <a:pos x="92" y="53"/>
                </a:cxn>
                <a:cxn ang="0">
                  <a:pos x="159" y="115"/>
                </a:cxn>
                <a:cxn ang="0">
                  <a:pos x="164" y="134"/>
                </a:cxn>
                <a:cxn ang="0">
                  <a:pos x="179" y="149"/>
                </a:cxn>
                <a:cxn ang="0">
                  <a:pos x="208" y="206"/>
                </a:cxn>
              </a:cxnLst>
              <a:rect l="0" t="0" r="r" b="b"/>
              <a:pathLst>
                <a:path w="469" h="499">
                  <a:moveTo>
                    <a:pt x="396" y="125"/>
                  </a:moveTo>
                  <a:lnTo>
                    <a:pt x="382" y="110"/>
                  </a:lnTo>
                  <a:lnTo>
                    <a:pt x="372" y="96"/>
                  </a:lnTo>
                  <a:lnTo>
                    <a:pt x="372" y="91"/>
                  </a:lnTo>
                  <a:lnTo>
                    <a:pt x="372" y="91"/>
                  </a:lnTo>
                  <a:lnTo>
                    <a:pt x="372" y="86"/>
                  </a:lnTo>
                  <a:lnTo>
                    <a:pt x="372" y="77"/>
                  </a:lnTo>
                  <a:lnTo>
                    <a:pt x="372" y="62"/>
                  </a:lnTo>
                  <a:lnTo>
                    <a:pt x="367" y="57"/>
                  </a:lnTo>
                  <a:lnTo>
                    <a:pt x="362" y="57"/>
                  </a:lnTo>
                  <a:lnTo>
                    <a:pt x="362" y="53"/>
                  </a:lnTo>
                  <a:lnTo>
                    <a:pt x="357" y="48"/>
                  </a:lnTo>
                  <a:lnTo>
                    <a:pt x="357" y="43"/>
                  </a:lnTo>
                  <a:lnTo>
                    <a:pt x="357" y="38"/>
                  </a:lnTo>
                  <a:lnTo>
                    <a:pt x="362" y="19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6" y="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401" y="33"/>
                  </a:lnTo>
                  <a:lnTo>
                    <a:pt x="411" y="43"/>
                  </a:lnTo>
                  <a:lnTo>
                    <a:pt x="411" y="43"/>
                  </a:lnTo>
                  <a:lnTo>
                    <a:pt x="411" y="43"/>
                  </a:lnTo>
                  <a:lnTo>
                    <a:pt x="411" y="53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1" y="72"/>
                  </a:lnTo>
                  <a:lnTo>
                    <a:pt x="411" y="72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81"/>
                  </a:lnTo>
                  <a:lnTo>
                    <a:pt x="415" y="86"/>
                  </a:lnTo>
                  <a:lnTo>
                    <a:pt x="415" y="86"/>
                  </a:lnTo>
                  <a:lnTo>
                    <a:pt x="415" y="91"/>
                  </a:lnTo>
                  <a:lnTo>
                    <a:pt x="415" y="96"/>
                  </a:lnTo>
                  <a:lnTo>
                    <a:pt x="396" y="125"/>
                  </a:lnTo>
                  <a:close/>
                  <a:moveTo>
                    <a:pt x="96" y="221"/>
                  </a:moveTo>
                  <a:lnTo>
                    <a:pt x="92" y="225"/>
                  </a:lnTo>
                  <a:lnTo>
                    <a:pt x="87" y="230"/>
                  </a:lnTo>
                  <a:lnTo>
                    <a:pt x="72" y="221"/>
                  </a:lnTo>
                  <a:lnTo>
                    <a:pt x="53" y="211"/>
                  </a:lnTo>
                  <a:lnTo>
                    <a:pt x="38" y="197"/>
                  </a:lnTo>
                  <a:lnTo>
                    <a:pt x="14" y="187"/>
                  </a:lnTo>
                  <a:lnTo>
                    <a:pt x="14" y="182"/>
                  </a:lnTo>
                  <a:lnTo>
                    <a:pt x="9" y="182"/>
                  </a:lnTo>
                  <a:lnTo>
                    <a:pt x="9" y="177"/>
                  </a:lnTo>
                  <a:lnTo>
                    <a:pt x="5" y="168"/>
                  </a:lnTo>
                  <a:lnTo>
                    <a:pt x="0" y="158"/>
                  </a:lnTo>
                  <a:lnTo>
                    <a:pt x="5" y="153"/>
                  </a:lnTo>
                  <a:lnTo>
                    <a:pt x="5" y="149"/>
                  </a:lnTo>
                  <a:lnTo>
                    <a:pt x="9" y="134"/>
                  </a:lnTo>
                  <a:lnTo>
                    <a:pt x="14" y="125"/>
                  </a:lnTo>
                  <a:lnTo>
                    <a:pt x="19" y="125"/>
                  </a:lnTo>
                  <a:lnTo>
                    <a:pt x="19" y="120"/>
                  </a:lnTo>
                  <a:lnTo>
                    <a:pt x="24" y="120"/>
                  </a:lnTo>
                  <a:lnTo>
                    <a:pt x="24" y="125"/>
                  </a:lnTo>
                  <a:lnTo>
                    <a:pt x="24" y="120"/>
                  </a:lnTo>
                  <a:lnTo>
                    <a:pt x="29" y="120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48" y="129"/>
                  </a:lnTo>
                  <a:lnTo>
                    <a:pt x="53" y="134"/>
                  </a:lnTo>
                  <a:lnTo>
                    <a:pt x="53" y="139"/>
                  </a:lnTo>
                  <a:lnTo>
                    <a:pt x="58" y="144"/>
                  </a:lnTo>
                  <a:lnTo>
                    <a:pt x="67" y="144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7" y="153"/>
                  </a:lnTo>
                  <a:lnTo>
                    <a:pt x="67" y="158"/>
                  </a:lnTo>
                  <a:lnTo>
                    <a:pt x="67" y="158"/>
                  </a:lnTo>
                  <a:lnTo>
                    <a:pt x="72" y="158"/>
                  </a:lnTo>
                  <a:lnTo>
                    <a:pt x="82" y="168"/>
                  </a:lnTo>
                  <a:lnTo>
                    <a:pt x="82" y="168"/>
                  </a:lnTo>
                  <a:lnTo>
                    <a:pt x="82" y="177"/>
                  </a:lnTo>
                  <a:lnTo>
                    <a:pt x="87" y="182"/>
                  </a:lnTo>
                  <a:lnTo>
                    <a:pt x="92" y="197"/>
                  </a:lnTo>
                  <a:lnTo>
                    <a:pt x="101" y="206"/>
                  </a:lnTo>
                  <a:lnTo>
                    <a:pt x="101" y="211"/>
                  </a:lnTo>
                  <a:lnTo>
                    <a:pt x="96" y="216"/>
                  </a:lnTo>
                  <a:lnTo>
                    <a:pt x="96" y="221"/>
                  </a:lnTo>
                  <a:close/>
                  <a:moveTo>
                    <a:pt x="145" y="273"/>
                  </a:moveTo>
                  <a:lnTo>
                    <a:pt x="140" y="273"/>
                  </a:lnTo>
                  <a:lnTo>
                    <a:pt x="135" y="273"/>
                  </a:lnTo>
                  <a:lnTo>
                    <a:pt x="106" y="259"/>
                  </a:lnTo>
                  <a:lnTo>
                    <a:pt x="106" y="254"/>
                  </a:lnTo>
                  <a:lnTo>
                    <a:pt x="106" y="254"/>
                  </a:lnTo>
                  <a:lnTo>
                    <a:pt x="106" y="249"/>
                  </a:lnTo>
                  <a:lnTo>
                    <a:pt x="106" y="249"/>
                  </a:lnTo>
                  <a:lnTo>
                    <a:pt x="106" y="245"/>
                  </a:lnTo>
                  <a:lnTo>
                    <a:pt x="106" y="245"/>
                  </a:lnTo>
                  <a:lnTo>
                    <a:pt x="111" y="240"/>
                  </a:lnTo>
                  <a:lnTo>
                    <a:pt x="116" y="235"/>
                  </a:lnTo>
                  <a:lnTo>
                    <a:pt x="116" y="235"/>
                  </a:lnTo>
                  <a:lnTo>
                    <a:pt x="121" y="235"/>
                  </a:lnTo>
                  <a:lnTo>
                    <a:pt x="121" y="230"/>
                  </a:lnTo>
                  <a:lnTo>
                    <a:pt x="140" y="240"/>
                  </a:lnTo>
                  <a:lnTo>
                    <a:pt x="140" y="245"/>
                  </a:lnTo>
                  <a:lnTo>
                    <a:pt x="145" y="245"/>
                  </a:lnTo>
                  <a:lnTo>
                    <a:pt x="140" y="245"/>
                  </a:lnTo>
                  <a:lnTo>
                    <a:pt x="140" y="249"/>
                  </a:lnTo>
                  <a:lnTo>
                    <a:pt x="140" y="249"/>
                  </a:lnTo>
                  <a:lnTo>
                    <a:pt x="154" y="254"/>
                  </a:lnTo>
                  <a:lnTo>
                    <a:pt x="150" y="264"/>
                  </a:lnTo>
                  <a:lnTo>
                    <a:pt x="145" y="273"/>
                  </a:lnTo>
                  <a:close/>
                  <a:moveTo>
                    <a:pt x="237" y="38"/>
                  </a:moveTo>
                  <a:lnTo>
                    <a:pt x="246" y="48"/>
                  </a:lnTo>
                  <a:lnTo>
                    <a:pt x="251" y="57"/>
                  </a:lnTo>
                  <a:lnTo>
                    <a:pt x="251" y="67"/>
                  </a:lnTo>
                  <a:lnTo>
                    <a:pt x="251" y="81"/>
                  </a:lnTo>
                  <a:lnTo>
                    <a:pt x="256" y="96"/>
                  </a:lnTo>
                  <a:lnTo>
                    <a:pt x="256" y="110"/>
                  </a:lnTo>
                  <a:lnTo>
                    <a:pt x="256" y="110"/>
                  </a:lnTo>
                  <a:lnTo>
                    <a:pt x="256" y="115"/>
                  </a:lnTo>
                  <a:lnTo>
                    <a:pt x="256" y="125"/>
                  </a:lnTo>
                  <a:lnTo>
                    <a:pt x="256" y="134"/>
                  </a:lnTo>
                  <a:lnTo>
                    <a:pt x="270" y="144"/>
                  </a:lnTo>
                  <a:lnTo>
                    <a:pt x="270" y="144"/>
                  </a:lnTo>
                  <a:lnTo>
                    <a:pt x="270" y="149"/>
                  </a:lnTo>
                  <a:lnTo>
                    <a:pt x="280" y="158"/>
                  </a:lnTo>
                  <a:lnTo>
                    <a:pt x="290" y="168"/>
                  </a:lnTo>
                  <a:lnTo>
                    <a:pt x="295" y="173"/>
                  </a:lnTo>
                  <a:lnTo>
                    <a:pt x="295" y="177"/>
                  </a:lnTo>
                  <a:lnTo>
                    <a:pt x="295" y="182"/>
                  </a:lnTo>
                  <a:lnTo>
                    <a:pt x="299" y="182"/>
                  </a:lnTo>
                  <a:lnTo>
                    <a:pt x="299" y="187"/>
                  </a:lnTo>
                  <a:lnTo>
                    <a:pt x="299" y="192"/>
                  </a:lnTo>
                  <a:lnTo>
                    <a:pt x="304" y="192"/>
                  </a:lnTo>
                  <a:lnTo>
                    <a:pt x="314" y="197"/>
                  </a:lnTo>
                  <a:lnTo>
                    <a:pt x="324" y="201"/>
                  </a:lnTo>
                  <a:lnTo>
                    <a:pt x="333" y="211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43" y="206"/>
                  </a:lnTo>
                  <a:lnTo>
                    <a:pt x="343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53" y="201"/>
                  </a:lnTo>
                  <a:lnTo>
                    <a:pt x="353" y="201"/>
                  </a:lnTo>
                  <a:lnTo>
                    <a:pt x="353" y="197"/>
                  </a:lnTo>
                  <a:lnTo>
                    <a:pt x="357" y="197"/>
                  </a:lnTo>
                  <a:lnTo>
                    <a:pt x="362" y="201"/>
                  </a:lnTo>
                  <a:lnTo>
                    <a:pt x="372" y="201"/>
                  </a:lnTo>
                  <a:lnTo>
                    <a:pt x="372" y="197"/>
                  </a:lnTo>
                  <a:lnTo>
                    <a:pt x="377" y="197"/>
                  </a:lnTo>
                  <a:lnTo>
                    <a:pt x="377" y="197"/>
                  </a:lnTo>
                  <a:lnTo>
                    <a:pt x="386" y="182"/>
                  </a:lnTo>
                  <a:lnTo>
                    <a:pt x="386" y="182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2" y="173"/>
                  </a:lnTo>
                  <a:lnTo>
                    <a:pt x="386" y="163"/>
                  </a:lnTo>
                  <a:lnTo>
                    <a:pt x="386" y="149"/>
                  </a:lnTo>
                  <a:lnTo>
                    <a:pt x="396" y="153"/>
                  </a:lnTo>
                  <a:lnTo>
                    <a:pt x="401" y="158"/>
                  </a:lnTo>
                  <a:lnTo>
                    <a:pt x="401" y="158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406" y="173"/>
                  </a:lnTo>
                  <a:lnTo>
                    <a:pt x="406" y="182"/>
                  </a:lnTo>
                  <a:lnTo>
                    <a:pt x="406" y="192"/>
                  </a:lnTo>
                  <a:lnTo>
                    <a:pt x="406" y="201"/>
                  </a:lnTo>
                  <a:lnTo>
                    <a:pt x="411" y="201"/>
                  </a:lnTo>
                  <a:lnTo>
                    <a:pt x="411" y="206"/>
                  </a:lnTo>
                  <a:lnTo>
                    <a:pt x="420" y="216"/>
                  </a:lnTo>
                  <a:lnTo>
                    <a:pt x="425" y="221"/>
                  </a:lnTo>
                  <a:lnTo>
                    <a:pt x="435" y="230"/>
                  </a:lnTo>
                  <a:lnTo>
                    <a:pt x="435" y="235"/>
                  </a:lnTo>
                  <a:lnTo>
                    <a:pt x="430" y="235"/>
                  </a:lnTo>
                  <a:lnTo>
                    <a:pt x="435" y="240"/>
                  </a:lnTo>
                  <a:lnTo>
                    <a:pt x="435" y="245"/>
                  </a:lnTo>
                  <a:lnTo>
                    <a:pt x="440" y="249"/>
                  </a:lnTo>
                  <a:lnTo>
                    <a:pt x="444" y="254"/>
                  </a:lnTo>
                  <a:lnTo>
                    <a:pt x="440" y="259"/>
                  </a:lnTo>
                  <a:lnTo>
                    <a:pt x="440" y="259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9" y="269"/>
                  </a:lnTo>
                  <a:lnTo>
                    <a:pt x="449" y="273"/>
                  </a:lnTo>
                  <a:lnTo>
                    <a:pt x="454" y="278"/>
                  </a:lnTo>
                  <a:lnTo>
                    <a:pt x="454" y="283"/>
                  </a:lnTo>
                  <a:lnTo>
                    <a:pt x="454" y="288"/>
                  </a:lnTo>
                  <a:lnTo>
                    <a:pt x="454" y="293"/>
                  </a:lnTo>
                  <a:lnTo>
                    <a:pt x="449" y="302"/>
                  </a:lnTo>
                  <a:lnTo>
                    <a:pt x="444" y="312"/>
                  </a:lnTo>
                  <a:lnTo>
                    <a:pt x="444" y="317"/>
                  </a:lnTo>
                  <a:lnTo>
                    <a:pt x="444" y="317"/>
                  </a:lnTo>
                  <a:lnTo>
                    <a:pt x="449" y="32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40"/>
                  </a:lnTo>
                  <a:lnTo>
                    <a:pt x="454" y="345"/>
                  </a:lnTo>
                  <a:lnTo>
                    <a:pt x="454" y="355"/>
                  </a:lnTo>
                  <a:lnTo>
                    <a:pt x="454" y="364"/>
                  </a:lnTo>
                  <a:lnTo>
                    <a:pt x="464" y="374"/>
                  </a:lnTo>
                  <a:lnTo>
                    <a:pt x="469" y="384"/>
                  </a:lnTo>
                  <a:lnTo>
                    <a:pt x="469" y="384"/>
                  </a:lnTo>
                  <a:lnTo>
                    <a:pt x="469" y="388"/>
                  </a:lnTo>
                  <a:lnTo>
                    <a:pt x="459" y="412"/>
                  </a:lnTo>
                  <a:lnTo>
                    <a:pt x="444" y="427"/>
                  </a:lnTo>
                  <a:lnTo>
                    <a:pt x="444" y="432"/>
                  </a:lnTo>
                  <a:lnTo>
                    <a:pt x="440" y="436"/>
                  </a:lnTo>
                  <a:lnTo>
                    <a:pt x="435" y="436"/>
                  </a:lnTo>
                  <a:lnTo>
                    <a:pt x="430" y="441"/>
                  </a:lnTo>
                  <a:lnTo>
                    <a:pt x="420" y="441"/>
                  </a:lnTo>
                  <a:lnTo>
                    <a:pt x="406" y="446"/>
                  </a:lnTo>
                  <a:lnTo>
                    <a:pt x="406" y="446"/>
                  </a:lnTo>
                  <a:lnTo>
                    <a:pt x="401" y="451"/>
                  </a:lnTo>
                  <a:lnTo>
                    <a:pt x="401" y="451"/>
                  </a:lnTo>
                  <a:lnTo>
                    <a:pt x="401" y="451"/>
                  </a:lnTo>
                  <a:lnTo>
                    <a:pt x="391" y="451"/>
                  </a:lnTo>
                  <a:lnTo>
                    <a:pt x="382" y="456"/>
                  </a:lnTo>
                  <a:lnTo>
                    <a:pt x="377" y="456"/>
                  </a:lnTo>
                  <a:lnTo>
                    <a:pt x="372" y="456"/>
                  </a:lnTo>
                  <a:lnTo>
                    <a:pt x="367" y="465"/>
                  </a:lnTo>
                  <a:lnTo>
                    <a:pt x="362" y="475"/>
                  </a:lnTo>
                  <a:lnTo>
                    <a:pt x="353" y="480"/>
                  </a:lnTo>
                  <a:lnTo>
                    <a:pt x="343" y="484"/>
                  </a:lnTo>
                  <a:lnTo>
                    <a:pt x="338" y="494"/>
                  </a:lnTo>
                  <a:lnTo>
                    <a:pt x="333" y="494"/>
                  </a:lnTo>
                  <a:lnTo>
                    <a:pt x="328" y="489"/>
                  </a:lnTo>
                  <a:lnTo>
                    <a:pt x="324" y="494"/>
                  </a:lnTo>
                  <a:lnTo>
                    <a:pt x="324" y="499"/>
                  </a:lnTo>
                  <a:lnTo>
                    <a:pt x="319" y="499"/>
                  </a:lnTo>
                  <a:lnTo>
                    <a:pt x="314" y="499"/>
                  </a:lnTo>
                  <a:lnTo>
                    <a:pt x="309" y="499"/>
                  </a:lnTo>
                  <a:lnTo>
                    <a:pt x="304" y="499"/>
                  </a:lnTo>
                  <a:lnTo>
                    <a:pt x="304" y="499"/>
                  </a:lnTo>
                  <a:lnTo>
                    <a:pt x="299" y="494"/>
                  </a:lnTo>
                  <a:lnTo>
                    <a:pt x="295" y="499"/>
                  </a:lnTo>
                  <a:lnTo>
                    <a:pt x="290" y="499"/>
                  </a:lnTo>
                  <a:lnTo>
                    <a:pt x="275" y="494"/>
                  </a:lnTo>
                  <a:lnTo>
                    <a:pt x="266" y="489"/>
                  </a:lnTo>
                  <a:lnTo>
                    <a:pt x="261" y="494"/>
                  </a:lnTo>
                  <a:lnTo>
                    <a:pt x="256" y="499"/>
                  </a:lnTo>
                  <a:lnTo>
                    <a:pt x="256" y="499"/>
                  </a:lnTo>
                  <a:lnTo>
                    <a:pt x="237" y="484"/>
                  </a:lnTo>
                  <a:lnTo>
                    <a:pt x="217" y="475"/>
                  </a:lnTo>
                  <a:lnTo>
                    <a:pt x="212" y="480"/>
                  </a:lnTo>
                  <a:lnTo>
                    <a:pt x="198" y="480"/>
                  </a:lnTo>
                  <a:lnTo>
                    <a:pt x="179" y="475"/>
                  </a:lnTo>
                  <a:lnTo>
                    <a:pt x="159" y="465"/>
                  </a:lnTo>
                  <a:lnTo>
                    <a:pt x="145" y="456"/>
                  </a:lnTo>
                  <a:lnTo>
                    <a:pt x="145" y="460"/>
                  </a:lnTo>
                  <a:lnTo>
                    <a:pt x="140" y="460"/>
                  </a:lnTo>
                  <a:lnTo>
                    <a:pt x="135" y="460"/>
                  </a:lnTo>
                  <a:lnTo>
                    <a:pt x="135" y="460"/>
                  </a:lnTo>
                  <a:lnTo>
                    <a:pt x="111" y="460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2" y="456"/>
                  </a:lnTo>
                  <a:lnTo>
                    <a:pt x="53" y="436"/>
                  </a:lnTo>
                  <a:lnTo>
                    <a:pt x="29" y="417"/>
                  </a:lnTo>
                  <a:lnTo>
                    <a:pt x="34" y="40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43" y="393"/>
                  </a:lnTo>
                  <a:lnTo>
                    <a:pt x="48" y="393"/>
                  </a:lnTo>
                  <a:lnTo>
                    <a:pt x="48" y="393"/>
                  </a:lnTo>
                  <a:lnTo>
                    <a:pt x="53" y="393"/>
                  </a:lnTo>
                  <a:lnTo>
                    <a:pt x="67" y="393"/>
                  </a:lnTo>
                  <a:lnTo>
                    <a:pt x="82" y="393"/>
                  </a:lnTo>
                  <a:lnTo>
                    <a:pt x="92" y="398"/>
                  </a:lnTo>
                  <a:lnTo>
                    <a:pt x="106" y="408"/>
                  </a:lnTo>
                  <a:lnTo>
                    <a:pt x="106" y="403"/>
                  </a:lnTo>
                  <a:lnTo>
                    <a:pt x="111" y="403"/>
                  </a:lnTo>
                  <a:lnTo>
                    <a:pt x="116" y="403"/>
                  </a:lnTo>
                  <a:lnTo>
                    <a:pt x="125" y="403"/>
                  </a:lnTo>
                  <a:lnTo>
                    <a:pt x="130" y="403"/>
                  </a:lnTo>
                  <a:lnTo>
                    <a:pt x="130" y="403"/>
                  </a:lnTo>
                  <a:lnTo>
                    <a:pt x="150" y="417"/>
                  </a:lnTo>
                  <a:lnTo>
                    <a:pt x="154" y="427"/>
                  </a:lnTo>
                  <a:lnTo>
                    <a:pt x="164" y="436"/>
                  </a:lnTo>
                  <a:lnTo>
                    <a:pt x="164" y="441"/>
                  </a:lnTo>
                  <a:lnTo>
                    <a:pt x="164" y="441"/>
                  </a:lnTo>
                  <a:lnTo>
                    <a:pt x="169" y="446"/>
                  </a:lnTo>
                  <a:lnTo>
                    <a:pt x="169" y="446"/>
                  </a:lnTo>
                  <a:lnTo>
                    <a:pt x="179" y="456"/>
                  </a:lnTo>
                  <a:lnTo>
                    <a:pt x="183" y="451"/>
                  </a:lnTo>
                  <a:lnTo>
                    <a:pt x="183" y="451"/>
                  </a:lnTo>
                  <a:lnTo>
                    <a:pt x="188" y="451"/>
                  </a:lnTo>
                  <a:lnTo>
                    <a:pt x="193" y="451"/>
                  </a:lnTo>
                  <a:lnTo>
                    <a:pt x="193" y="451"/>
                  </a:lnTo>
                  <a:lnTo>
                    <a:pt x="208" y="441"/>
                  </a:lnTo>
                  <a:lnTo>
                    <a:pt x="217" y="436"/>
                  </a:lnTo>
                  <a:lnTo>
                    <a:pt x="212" y="436"/>
                  </a:lnTo>
                  <a:lnTo>
                    <a:pt x="212" y="432"/>
                  </a:lnTo>
                  <a:lnTo>
                    <a:pt x="212" y="427"/>
                  </a:lnTo>
                  <a:lnTo>
                    <a:pt x="212" y="422"/>
                  </a:lnTo>
                  <a:lnTo>
                    <a:pt x="217" y="412"/>
                  </a:lnTo>
                  <a:lnTo>
                    <a:pt x="217" y="403"/>
                  </a:lnTo>
                  <a:lnTo>
                    <a:pt x="217" y="398"/>
                  </a:lnTo>
                  <a:lnTo>
                    <a:pt x="217" y="398"/>
                  </a:lnTo>
                  <a:lnTo>
                    <a:pt x="217" y="393"/>
                  </a:lnTo>
                  <a:lnTo>
                    <a:pt x="217" y="393"/>
                  </a:lnTo>
                  <a:lnTo>
                    <a:pt x="217" y="384"/>
                  </a:lnTo>
                  <a:lnTo>
                    <a:pt x="222" y="374"/>
                  </a:lnTo>
                  <a:lnTo>
                    <a:pt x="232" y="364"/>
                  </a:lnTo>
                  <a:lnTo>
                    <a:pt x="241" y="360"/>
                  </a:lnTo>
                  <a:lnTo>
                    <a:pt x="246" y="355"/>
                  </a:lnTo>
                  <a:lnTo>
                    <a:pt x="251" y="355"/>
                  </a:lnTo>
                  <a:lnTo>
                    <a:pt x="280" y="369"/>
                  </a:lnTo>
                  <a:lnTo>
                    <a:pt x="314" y="384"/>
                  </a:lnTo>
                  <a:lnTo>
                    <a:pt x="309" y="388"/>
                  </a:lnTo>
                  <a:lnTo>
                    <a:pt x="314" y="393"/>
                  </a:lnTo>
                  <a:lnTo>
                    <a:pt x="314" y="39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24" y="408"/>
                  </a:lnTo>
                  <a:lnTo>
                    <a:pt x="338" y="417"/>
                  </a:lnTo>
                  <a:lnTo>
                    <a:pt x="343" y="412"/>
                  </a:lnTo>
                  <a:lnTo>
                    <a:pt x="343" y="412"/>
                  </a:lnTo>
                  <a:lnTo>
                    <a:pt x="348" y="412"/>
                  </a:lnTo>
                  <a:lnTo>
                    <a:pt x="348" y="408"/>
                  </a:lnTo>
                  <a:lnTo>
                    <a:pt x="353" y="412"/>
                  </a:lnTo>
                  <a:lnTo>
                    <a:pt x="357" y="408"/>
                  </a:lnTo>
                  <a:lnTo>
                    <a:pt x="367" y="408"/>
                  </a:lnTo>
                  <a:lnTo>
                    <a:pt x="372" y="388"/>
                  </a:lnTo>
                  <a:lnTo>
                    <a:pt x="377" y="374"/>
                  </a:lnTo>
                  <a:lnTo>
                    <a:pt x="377" y="360"/>
                  </a:lnTo>
                  <a:lnTo>
                    <a:pt x="377" y="350"/>
                  </a:lnTo>
                  <a:lnTo>
                    <a:pt x="377" y="340"/>
                  </a:lnTo>
                  <a:lnTo>
                    <a:pt x="382" y="331"/>
                  </a:lnTo>
                  <a:lnTo>
                    <a:pt x="382" y="321"/>
                  </a:lnTo>
                  <a:lnTo>
                    <a:pt x="382" y="307"/>
                  </a:lnTo>
                  <a:lnTo>
                    <a:pt x="377" y="302"/>
                  </a:lnTo>
                  <a:lnTo>
                    <a:pt x="377" y="297"/>
                  </a:lnTo>
                  <a:lnTo>
                    <a:pt x="367" y="288"/>
                  </a:lnTo>
                  <a:lnTo>
                    <a:pt x="353" y="273"/>
                  </a:lnTo>
                  <a:lnTo>
                    <a:pt x="338" y="278"/>
                  </a:lnTo>
                  <a:lnTo>
                    <a:pt x="319" y="293"/>
                  </a:lnTo>
                  <a:lnTo>
                    <a:pt x="319" y="293"/>
                  </a:lnTo>
                  <a:lnTo>
                    <a:pt x="309" y="302"/>
                  </a:lnTo>
                  <a:lnTo>
                    <a:pt x="309" y="302"/>
                  </a:lnTo>
                  <a:lnTo>
                    <a:pt x="304" y="307"/>
                  </a:lnTo>
                  <a:lnTo>
                    <a:pt x="295" y="312"/>
                  </a:lnTo>
                  <a:lnTo>
                    <a:pt x="285" y="321"/>
                  </a:lnTo>
                  <a:lnTo>
                    <a:pt x="261" y="326"/>
                  </a:lnTo>
                  <a:lnTo>
                    <a:pt x="241" y="326"/>
                  </a:lnTo>
                  <a:lnTo>
                    <a:pt x="222" y="326"/>
                  </a:lnTo>
                  <a:lnTo>
                    <a:pt x="217" y="331"/>
                  </a:lnTo>
                  <a:lnTo>
                    <a:pt x="217" y="331"/>
                  </a:lnTo>
                  <a:lnTo>
                    <a:pt x="208" y="326"/>
                  </a:lnTo>
                  <a:lnTo>
                    <a:pt x="203" y="336"/>
                  </a:lnTo>
                  <a:lnTo>
                    <a:pt x="193" y="326"/>
                  </a:lnTo>
                  <a:lnTo>
                    <a:pt x="188" y="326"/>
                  </a:lnTo>
                  <a:lnTo>
                    <a:pt x="174" y="312"/>
                  </a:lnTo>
                  <a:lnTo>
                    <a:pt x="164" y="302"/>
                  </a:lnTo>
                  <a:lnTo>
                    <a:pt x="174" y="288"/>
                  </a:lnTo>
                  <a:lnTo>
                    <a:pt x="174" y="278"/>
                  </a:lnTo>
                  <a:lnTo>
                    <a:pt x="188" y="254"/>
                  </a:lnTo>
                  <a:lnTo>
                    <a:pt x="193" y="254"/>
                  </a:lnTo>
                  <a:lnTo>
                    <a:pt x="203" y="249"/>
                  </a:lnTo>
                  <a:lnTo>
                    <a:pt x="208" y="245"/>
                  </a:lnTo>
                  <a:lnTo>
                    <a:pt x="212" y="235"/>
                  </a:lnTo>
                  <a:lnTo>
                    <a:pt x="222" y="230"/>
                  </a:lnTo>
                  <a:lnTo>
                    <a:pt x="227" y="225"/>
                  </a:lnTo>
                  <a:lnTo>
                    <a:pt x="227" y="225"/>
                  </a:lnTo>
                  <a:lnTo>
                    <a:pt x="232" y="225"/>
                  </a:lnTo>
                  <a:lnTo>
                    <a:pt x="237" y="221"/>
                  </a:lnTo>
                  <a:lnTo>
                    <a:pt x="241" y="221"/>
                  </a:lnTo>
                  <a:lnTo>
                    <a:pt x="241" y="221"/>
                  </a:lnTo>
                  <a:lnTo>
                    <a:pt x="241" y="221"/>
                  </a:lnTo>
                  <a:lnTo>
                    <a:pt x="246" y="221"/>
                  </a:lnTo>
                  <a:lnTo>
                    <a:pt x="251" y="216"/>
                  </a:lnTo>
                  <a:lnTo>
                    <a:pt x="251" y="216"/>
                  </a:lnTo>
                  <a:lnTo>
                    <a:pt x="256" y="211"/>
                  </a:lnTo>
                  <a:lnTo>
                    <a:pt x="256" y="211"/>
                  </a:lnTo>
                  <a:lnTo>
                    <a:pt x="261" y="211"/>
                  </a:lnTo>
                  <a:lnTo>
                    <a:pt x="261" y="211"/>
                  </a:lnTo>
                  <a:lnTo>
                    <a:pt x="261" y="211"/>
                  </a:lnTo>
                  <a:lnTo>
                    <a:pt x="266" y="211"/>
                  </a:lnTo>
                  <a:lnTo>
                    <a:pt x="266" y="206"/>
                  </a:lnTo>
                  <a:lnTo>
                    <a:pt x="270" y="206"/>
                  </a:lnTo>
                  <a:lnTo>
                    <a:pt x="280" y="197"/>
                  </a:lnTo>
                  <a:lnTo>
                    <a:pt x="290" y="187"/>
                  </a:lnTo>
                  <a:lnTo>
                    <a:pt x="280" y="182"/>
                  </a:lnTo>
                  <a:lnTo>
                    <a:pt x="270" y="177"/>
                  </a:lnTo>
                  <a:lnTo>
                    <a:pt x="270" y="168"/>
                  </a:lnTo>
                  <a:lnTo>
                    <a:pt x="266" y="163"/>
                  </a:lnTo>
                  <a:lnTo>
                    <a:pt x="266" y="158"/>
                  </a:lnTo>
                  <a:lnTo>
                    <a:pt x="261" y="153"/>
                  </a:lnTo>
                  <a:lnTo>
                    <a:pt x="251" y="149"/>
                  </a:lnTo>
                  <a:lnTo>
                    <a:pt x="251" y="144"/>
                  </a:lnTo>
                  <a:lnTo>
                    <a:pt x="246" y="144"/>
                  </a:lnTo>
                  <a:lnTo>
                    <a:pt x="246" y="139"/>
                  </a:lnTo>
                  <a:lnTo>
                    <a:pt x="241" y="134"/>
                  </a:lnTo>
                  <a:lnTo>
                    <a:pt x="241" y="125"/>
                  </a:lnTo>
                  <a:lnTo>
                    <a:pt x="241" y="120"/>
                  </a:lnTo>
                  <a:lnTo>
                    <a:pt x="241" y="120"/>
                  </a:lnTo>
                  <a:lnTo>
                    <a:pt x="222" y="105"/>
                  </a:lnTo>
                  <a:lnTo>
                    <a:pt x="203" y="91"/>
                  </a:lnTo>
                  <a:lnTo>
                    <a:pt x="203" y="86"/>
                  </a:lnTo>
                  <a:lnTo>
                    <a:pt x="203" y="86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3" y="72"/>
                  </a:lnTo>
                  <a:lnTo>
                    <a:pt x="188" y="62"/>
                  </a:lnTo>
                  <a:lnTo>
                    <a:pt x="179" y="43"/>
                  </a:lnTo>
                  <a:lnTo>
                    <a:pt x="169" y="24"/>
                  </a:lnTo>
                  <a:lnTo>
                    <a:pt x="174" y="14"/>
                  </a:lnTo>
                  <a:lnTo>
                    <a:pt x="179" y="5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198" y="5"/>
                  </a:lnTo>
                  <a:lnTo>
                    <a:pt x="203" y="9"/>
                  </a:lnTo>
                  <a:lnTo>
                    <a:pt x="212" y="9"/>
                  </a:lnTo>
                  <a:lnTo>
                    <a:pt x="222" y="19"/>
                  </a:lnTo>
                  <a:lnTo>
                    <a:pt x="232" y="29"/>
                  </a:lnTo>
                  <a:lnTo>
                    <a:pt x="237" y="38"/>
                  </a:lnTo>
                  <a:close/>
                  <a:moveTo>
                    <a:pt x="208" y="216"/>
                  </a:moveTo>
                  <a:lnTo>
                    <a:pt x="208" y="216"/>
                  </a:lnTo>
                  <a:lnTo>
                    <a:pt x="203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74" y="206"/>
                  </a:lnTo>
                  <a:lnTo>
                    <a:pt x="150" y="187"/>
                  </a:lnTo>
                  <a:lnTo>
                    <a:pt x="150" y="182"/>
                  </a:lnTo>
                  <a:lnTo>
                    <a:pt x="145" y="177"/>
                  </a:lnTo>
                  <a:lnTo>
                    <a:pt x="145" y="173"/>
                  </a:lnTo>
                  <a:lnTo>
                    <a:pt x="140" y="173"/>
                  </a:lnTo>
                  <a:lnTo>
                    <a:pt x="140" y="173"/>
                  </a:lnTo>
                  <a:lnTo>
                    <a:pt x="140" y="168"/>
                  </a:lnTo>
                  <a:lnTo>
                    <a:pt x="140" y="168"/>
                  </a:lnTo>
                  <a:lnTo>
                    <a:pt x="145" y="163"/>
                  </a:lnTo>
                  <a:lnTo>
                    <a:pt x="125" y="149"/>
                  </a:lnTo>
                  <a:lnTo>
                    <a:pt x="111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29"/>
                  </a:lnTo>
                  <a:lnTo>
                    <a:pt x="96" y="125"/>
                  </a:lnTo>
                  <a:lnTo>
                    <a:pt x="82" y="115"/>
                  </a:lnTo>
                  <a:lnTo>
                    <a:pt x="82" y="110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77" y="101"/>
                  </a:lnTo>
                  <a:lnTo>
                    <a:pt x="77" y="101"/>
                  </a:lnTo>
                  <a:lnTo>
                    <a:pt x="67" y="96"/>
                  </a:lnTo>
                  <a:lnTo>
                    <a:pt x="63" y="91"/>
                  </a:lnTo>
                  <a:lnTo>
                    <a:pt x="63" y="91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63" y="81"/>
                  </a:lnTo>
                  <a:lnTo>
                    <a:pt x="58" y="81"/>
                  </a:lnTo>
                  <a:lnTo>
                    <a:pt x="58" y="72"/>
                  </a:lnTo>
                  <a:lnTo>
                    <a:pt x="53" y="67"/>
                  </a:lnTo>
                  <a:lnTo>
                    <a:pt x="58" y="62"/>
                  </a:lnTo>
                  <a:lnTo>
                    <a:pt x="63" y="53"/>
                  </a:lnTo>
                  <a:lnTo>
                    <a:pt x="67" y="53"/>
                  </a:lnTo>
                  <a:lnTo>
                    <a:pt x="77" y="57"/>
                  </a:lnTo>
                  <a:lnTo>
                    <a:pt x="77" y="53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7" y="48"/>
                  </a:lnTo>
                  <a:lnTo>
                    <a:pt x="87" y="53"/>
                  </a:lnTo>
                  <a:lnTo>
                    <a:pt x="92" y="53"/>
                  </a:lnTo>
                  <a:lnTo>
                    <a:pt x="106" y="57"/>
                  </a:lnTo>
                  <a:lnTo>
                    <a:pt x="116" y="67"/>
                  </a:lnTo>
                  <a:lnTo>
                    <a:pt x="130" y="77"/>
                  </a:lnTo>
                  <a:lnTo>
                    <a:pt x="140" y="91"/>
                  </a:lnTo>
                  <a:lnTo>
                    <a:pt x="140" y="91"/>
                  </a:lnTo>
                  <a:lnTo>
                    <a:pt x="145" y="105"/>
                  </a:lnTo>
                  <a:lnTo>
                    <a:pt x="159" y="110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20"/>
                  </a:lnTo>
                  <a:lnTo>
                    <a:pt x="164" y="125"/>
                  </a:lnTo>
                  <a:lnTo>
                    <a:pt x="164" y="125"/>
                  </a:lnTo>
                  <a:lnTo>
                    <a:pt x="164" y="129"/>
                  </a:lnTo>
                  <a:lnTo>
                    <a:pt x="164" y="129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64" y="139"/>
                  </a:lnTo>
                  <a:lnTo>
                    <a:pt x="164" y="144"/>
                  </a:lnTo>
                  <a:lnTo>
                    <a:pt x="164" y="144"/>
                  </a:lnTo>
                  <a:lnTo>
                    <a:pt x="169" y="149"/>
                  </a:lnTo>
                  <a:lnTo>
                    <a:pt x="169" y="149"/>
                  </a:lnTo>
                  <a:lnTo>
                    <a:pt x="169" y="149"/>
                  </a:lnTo>
                  <a:lnTo>
                    <a:pt x="174" y="149"/>
                  </a:lnTo>
                  <a:lnTo>
                    <a:pt x="179" y="149"/>
                  </a:lnTo>
                  <a:lnTo>
                    <a:pt x="198" y="163"/>
                  </a:lnTo>
                  <a:lnTo>
                    <a:pt x="198" y="163"/>
                  </a:lnTo>
                  <a:lnTo>
                    <a:pt x="198" y="163"/>
                  </a:lnTo>
                  <a:lnTo>
                    <a:pt x="203" y="168"/>
                  </a:lnTo>
                  <a:lnTo>
                    <a:pt x="208" y="177"/>
                  </a:lnTo>
                  <a:lnTo>
                    <a:pt x="208" y="192"/>
                  </a:lnTo>
                  <a:lnTo>
                    <a:pt x="208" y="201"/>
                  </a:lnTo>
                  <a:lnTo>
                    <a:pt x="208" y="206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6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0" name="Freeform 50"/>
            <p:cNvSpPr>
              <a:spLocks noEditPoints="1"/>
            </p:cNvSpPr>
            <p:nvPr/>
          </p:nvSpPr>
          <p:spPr bwMode="auto">
            <a:xfrm>
              <a:off x="4045" y="151"/>
              <a:ext cx="134" cy="131"/>
            </a:xfrm>
            <a:custGeom>
              <a:avLst/>
              <a:gdLst/>
              <a:ahLst/>
              <a:cxnLst>
                <a:cxn ang="0">
                  <a:pos x="305" y="115"/>
                </a:cxn>
                <a:cxn ang="0">
                  <a:pos x="324" y="86"/>
                </a:cxn>
                <a:cxn ang="0">
                  <a:pos x="329" y="120"/>
                </a:cxn>
                <a:cxn ang="0">
                  <a:pos x="319" y="139"/>
                </a:cxn>
                <a:cxn ang="0">
                  <a:pos x="295" y="158"/>
                </a:cxn>
                <a:cxn ang="0">
                  <a:pos x="82" y="43"/>
                </a:cxn>
                <a:cxn ang="0">
                  <a:pos x="107" y="19"/>
                </a:cxn>
                <a:cxn ang="0">
                  <a:pos x="116" y="24"/>
                </a:cxn>
                <a:cxn ang="0">
                  <a:pos x="121" y="48"/>
                </a:cxn>
                <a:cxn ang="0">
                  <a:pos x="116" y="72"/>
                </a:cxn>
                <a:cxn ang="0">
                  <a:pos x="107" y="134"/>
                </a:cxn>
                <a:cxn ang="0">
                  <a:pos x="107" y="110"/>
                </a:cxn>
                <a:cxn ang="0">
                  <a:pos x="121" y="125"/>
                </a:cxn>
                <a:cxn ang="0">
                  <a:pos x="237" y="82"/>
                </a:cxn>
                <a:cxn ang="0">
                  <a:pos x="223" y="120"/>
                </a:cxn>
                <a:cxn ang="0">
                  <a:pos x="223" y="154"/>
                </a:cxn>
                <a:cxn ang="0">
                  <a:pos x="237" y="178"/>
                </a:cxn>
                <a:cxn ang="0">
                  <a:pos x="242" y="178"/>
                </a:cxn>
                <a:cxn ang="0">
                  <a:pos x="266" y="182"/>
                </a:cxn>
                <a:cxn ang="0">
                  <a:pos x="281" y="168"/>
                </a:cxn>
                <a:cxn ang="0">
                  <a:pos x="271" y="197"/>
                </a:cxn>
                <a:cxn ang="0">
                  <a:pos x="266" y="226"/>
                </a:cxn>
                <a:cxn ang="0">
                  <a:pos x="266" y="240"/>
                </a:cxn>
                <a:cxn ang="0">
                  <a:pos x="252" y="264"/>
                </a:cxn>
                <a:cxn ang="0">
                  <a:pos x="242" y="283"/>
                </a:cxn>
                <a:cxn ang="0">
                  <a:pos x="218" y="322"/>
                </a:cxn>
                <a:cxn ang="0">
                  <a:pos x="179" y="317"/>
                </a:cxn>
                <a:cxn ang="0">
                  <a:pos x="150" y="312"/>
                </a:cxn>
                <a:cxn ang="0">
                  <a:pos x="116" y="312"/>
                </a:cxn>
                <a:cxn ang="0">
                  <a:pos x="102" y="302"/>
                </a:cxn>
                <a:cxn ang="0">
                  <a:pos x="73" y="264"/>
                </a:cxn>
                <a:cxn ang="0">
                  <a:pos x="20" y="206"/>
                </a:cxn>
                <a:cxn ang="0">
                  <a:pos x="20" y="158"/>
                </a:cxn>
                <a:cxn ang="0">
                  <a:pos x="49" y="187"/>
                </a:cxn>
                <a:cxn ang="0">
                  <a:pos x="63" y="226"/>
                </a:cxn>
                <a:cxn ang="0">
                  <a:pos x="68" y="245"/>
                </a:cxn>
                <a:cxn ang="0">
                  <a:pos x="92" y="235"/>
                </a:cxn>
                <a:cxn ang="0">
                  <a:pos x="131" y="216"/>
                </a:cxn>
                <a:cxn ang="0">
                  <a:pos x="150" y="259"/>
                </a:cxn>
                <a:cxn ang="0">
                  <a:pos x="165" y="283"/>
                </a:cxn>
                <a:cxn ang="0">
                  <a:pos x="208" y="254"/>
                </a:cxn>
                <a:cxn ang="0">
                  <a:pos x="194" y="211"/>
                </a:cxn>
                <a:cxn ang="0">
                  <a:pos x="140" y="197"/>
                </a:cxn>
                <a:cxn ang="0">
                  <a:pos x="111" y="168"/>
                </a:cxn>
                <a:cxn ang="0">
                  <a:pos x="160" y="144"/>
                </a:cxn>
                <a:cxn ang="0">
                  <a:pos x="184" y="149"/>
                </a:cxn>
                <a:cxn ang="0">
                  <a:pos x="194" y="149"/>
                </a:cxn>
                <a:cxn ang="0">
                  <a:pos x="213" y="134"/>
                </a:cxn>
                <a:cxn ang="0">
                  <a:pos x="213" y="106"/>
                </a:cxn>
                <a:cxn ang="0">
                  <a:pos x="213" y="67"/>
                </a:cxn>
                <a:cxn ang="0">
                  <a:pos x="223" y="19"/>
                </a:cxn>
                <a:cxn ang="0">
                  <a:pos x="160" y="134"/>
                </a:cxn>
                <a:cxn ang="0">
                  <a:pos x="150" y="86"/>
                </a:cxn>
                <a:cxn ang="0">
                  <a:pos x="145" y="58"/>
                </a:cxn>
                <a:cxn ang="0">
                  <a:pos x="140" y="34"/>
                </a:cxn>
                <a:cxn ang="0">
                  <a:pos x="145" y="15"/>
                </a:cxn>
                <a:cxn ang="0">
                  <a:pos x="160" y="5"/>
                </a:cxn>
                <a:cxn ang="0">
                  <a:pos x="179" y="24"/>
                </a:cxn>
                <a:cxn ang="0">
                  <a:pos x="179" y="67"/>
                </a:cxn>
                <a:cxn ang="0">
                  <a:pos x="169" y="82"/>
                </a:cxn>
                <a:cxn ang="0">
                  <a:pos x="179" y="101"/>
                </a:cxn>
                <a:cxn ang="0">
                  <a:pos x="165" y="130"/>
                </a:cxn>
              </a:cxnLst>
              <a:rect l="0" t="0" r="r" b="b"/>
              <a:pathLst>
                <a:path w="334" h="326">
                  <a:moveTo>
                    <a:pt x="295" y="158"/>
                  </a:moveTo>
                  <a:lnTo>
                    <a:pt x="290" y="144"/>
                  </a:lnTo>
                  <a:lnTo>
                    <a:pt x="290" y="134"/>
                  </a:lnTo>
                  <a:lnTo>
                    <a:pt x="290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300" y="125"/>
                  </a:lnTo>
                  <a:lnTo>
                    <a:pt x="305" y="115"/>
                  </a:lnTo>
                  <a:lnTo>
                    <a:pt x="300" y="115"/>
                  </a:lnTo>
                  <a:lnTo>
                    <a:pt x="300" y="110"/>
                  </a:lnTo>
                  <a:lnTo>
                    <a:pt x="300" y="110"/>
                  </a:lnTo>
                  <a:lnTo>
                    <a:pt x="300" y="106"/>
                  </a:lnTo>
                  <a:lnTo>
                    <a:pt x="305" y="101"/>
                  </a:lnTo>
                  <a:lnTo>
                    <a:pt x="305" y="101"/>
                  </a:lnTo>
                  <a:lnTo>
                    <a:pt x="314" y="91"/>
                  </a:lnTo>
                  <a:lnTo>
                    <a:pt x="324" y="86"/>
                  </a:lnTo>
                  <a:lnTo>
                    <a:pt x="329" y="86"/>
                  </a:lnTo>
                  <a:lnTo>
                    <a:pt x="329" y="9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29" y="115"/>
                  </a:lnTo>
                  <a:lnTo>
                    <a:pt x="329" y="120"/>
                  </a:lnTo>
                  <a:lnTo>
                    <a:pt x="329" y="120"/>
                  </a:lnTo>
                  <a:lnTo>
                    <a:pt x="329" y="120"/>
                  </a:lnTo>
                  <a:lnTo>
                    <a:pt x="324" y="125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9"/>
                  </a:lnTo>
                  <a:lnTo>
                    <a:pt x="319" y="139"/>
                  </a:lnTo>
                  <a:lnTo>
                    <a:pt x="319" y="139"/>
                  </a:lnTo>
                  <a:lnTo>
                    <a:pt x="319" y="144"/>
                  </a:lnTo>
                  <a:lnTo>
                    <a:pt x="314" y="144"/>
                  </a:lnTo>
                  <a:lnTo>
                    <a:pt x="314" y="144"/>
                  </a:lnTo>
                  <a:lnTo>
                    <a:pt x="314" y="149"/>
                  </a:lnTo>
                  <a:lnTo>
                    <a:pt x="314" y="149"/>
                  </a:lnTo>
                  <a:lnTo>
                    <a:pt x="295" y="158"/>
                  </a:lnTo>
                  <a:close/>
                  <a:moveTo>
                    <a:pt x="111" y="96"/>
                  </a:moveTo>
                  <a:lnTo>
                    <a:pt x="107" y="96"/>
                  </a:lnTo>
                  <a:lnTo>
                    <a:pt x="102" y="96"/>
                  </a:lnTo>
                  <a:lnTo>
                    <a:pt x="97" y="86"/>
                  </a:lnTo>
                  <a:lnTo>
                    <a:pt x="92" y="72"/>
                  </a:lnTo>
                  <a:lnTo>
                    <a:pt x="87" y="58"/>
                  </a:lnTo>
                  <a:lnTo>
                    <a:pt x="82" y="48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34"/>
                  </a:lnTo>
                  <a:lnTo>
                    <a:pt x="82" y="29"/>
                  </a:lnTo>
                  <a:lnTo>
                    <a:pt x="87" y="29"/>
                  </a:lnTo>
                  <a:lnTo>
                    <a:pt x="92" y="24"/>
                  </a:lnTo>
                  <a:lnTo>
                    <a:pt x="97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16" y="39"/>
                  </a:lnTo>
                  <a:lnTo>
                    <a:pt x="121" y="43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16" y="53"/>
                  </a:lnTo>
                  <a:lnTo>
                    <a:pt x="121" y="62"/>
                  </a:lnTo>
                  <a:lnTo>
                    <a:pt x="121" y="62"/>
                  </a:lnTo>
                  <a:lnTo>
                    <a:pt x="121" y="67"/>
                  </a:lnTo>
                  <a:lnTo>
                    <a:pt x="116" y="72"/>
                  </a:lnTo>
                  <a:lnTo>
                    <a:pt x="116" y="82"/>
                  </a:lnTo>
                  <a:lnTo>
                    <a:pt x="116" y="91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111" y="96"/>
                  </a:lnTo>
                  <a:close/>
                  <a:moveTo>
                    <a:pt x="116" y="139"/>
                  </a:moveTo>
                  <a:lnTo>
                    <a:pt x="111" y="134"/>
                  </a:lnTo>
                  <a:lnTo>
                    <a:pt x="107" y="134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11" y="106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6" y="134"/>
                  </a:lnTo>
                  <a:lnTo>
                    <a:pt x="121" y="134"/>
                  </a:lnTo>
                  <a:lnTo>
                    <a:pt x="116" y="139"/>
                  </a:lnTo>
                  <a:close/>
                  <a:moveTo>
                    <a:pt x="247" y="53"/>
                  </a:moveTo>
                  <a:lnTo>
                    <a:pt x="247" y="72"/>
                  </a:lnTo>
                  <a:lnTo>
                    <a:pt x="237" y="82"/>
                  </a:lnTo>
                  <a:lnTo>
                    <a:pt x="232" y="91"/>
                  </a:lnTo>
                  <a:lnTo>
                    <a:pt x="227" y="96"/>
                  </a:lnTo>
                  <a:lnTo>
                    <a:pt x="227" y="101"/>
                  </a:lnTo>
                  <a:lnTo>
                    <a:pt x="227" y="101"/>
                  </a:lnTo>
                  <a:lnTo>
                    <a:pt x="223" y="106"/>
                  </a:lnTo>
                  <a:lnTo>
                    <a:pt x="218" y="110"/>
                  </a:lnTo>
                  <a:lnTo>
                    <a:pt x="223" y="120"/>
                  </a:lnTo>
                  <a:lnTo>
                    <a:pt x="223" y="120"/>
                  </a:lnTo>
                  <a:lnTo>
                    <a:pt x="223" y="120"/>
                  </a:lnTo>
                  <a:lnTo>
                    <a:pt x="223" y="130"/>
                  </a:lnTo>
                  <a:lnTo>
                    <a:pt x="223" y="139"/>
                  </a:lnTo>
                  <a:lnTo>
                    <a:pt x="223" y="144"/>
                  </a:lnTo>
                  <a:lnTo>
                    <a:pt x="223" y="144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54"/>
                  </a:lnTo>
                  <a:lnTo>
                    <a:pt x="218" y="154"/>
                  </a:lnTo>
                  <a:lnTo>
                    <a:pt x="223" y="158"/>
                  </a:lnTo>
                  <a:lnTo>
                    <a:pt x="223" y="163"/>
                  </a:lnTo>
                  <a:lnTo>
                    <a:pt x="227" y="168"/>
                  </a:lnTo>
                  <a:lnTo>
                    <a:pt x="232" y="178"/>
                  </a:lnTo>
                  <a:lnTo>
                    <a:pt x="232" y="178"/>
                  </a:lnTo>
                  <a:lnTo>
                    <a:pt x="232" y="178"/>
                  </a:lnTo>
                  <a:lnTo>
                    <a:pt x="237" y="178"/>
                  </a:lnTo>
                  <a:lnTo>
                    <a:pt x="237" y="178"/>
                  </a:lnTo>
                  <a:lnTo>
                    <a:pt x="237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7" y="178"/>
                  </a:lnTo>
                  <a:lnTo>
                    <a:pt x="247" y="182"/>
                  </a:lnTo>
                  <a:lnTo>
                    <a:pt x="252" y="187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6" y="187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71" y="173"/>
                  </a:lnTo>
                  <a:lnTo>
                    <a:pt x="281" y="168"/>
                  </a:lnTo>
                  <a:lnTo>
                    <a:pt x="281" y="168"/>
                  </a:lnTo>
                  <a:lnTo>
                    <a:pt x="281" y="173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82"/>
                  </a:lnTo>
                  <a:lnTo>
                    <a:pt x="276" y="187"/>
                  </a:lnTo>
                  <a:lnTo>
                    <a:pt x="276" y="192"/>
                  </a:lnTo>
                  <a:lnTo>
                    <a:pt x="271" y="197"/>
                  </a:lnTo>
                  <a:lnTo>
                    <a:pt x="271" y="202"/>
                  </a:lnTo>
                  <a:lnTo>
                    <a:pt x="271" y="202"/>
                  </a:lnTo>
                  <a:lnTo>
                    <a:pt x="271" y="211"/>
                  </a:lnTo>
                  <a:lnTo>
                    <a:pt x="271" y="216"/>
                  </a:lnTo>
                  <a:lnTo>
                    <a:pt x="271" y="221"/>
                  </a:lnTo>
                  <a:lnTo>
                    <a:pt x="271" y="226"/>
                  </a:lnTo>
                  <a:lnTo>
                    <a:pt x="266" y="226"/>
                  </a:lnTo>
                  <a:lnTo>
                    <a:pt x="266" y="226"/>
                  </a:lnTo>
                  <a:lnTo>
                    <a:pt x="266" y="230"/>
                  </a:lnTo>
                  <a:lnTo>
                    <a:pt x="266" y="235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1" y="245"/>
                  </a:lnTo>
                  <a:lnTo>
                    <a:pt x="266" y="250"/>
                  </a:lnTo>
                  <a:lnTo>
                    <a:pt x="266" y="250"/>
                  </a:lnTo>
                  <a:lnTo>
                    <a:pt x="261" y="254"/>
                  </a:lnTo>
                  <a:lnTo>
                    <a:pt x="261" y="259"/>
                  </a:lnTo>
                  <a:lnTo>
                    <a:pt x="261" y="259"/>
                  </a:lnTo>
                  <a:lnTo>
                    <a:pt x="261" y="259"/>
                  </a:lnTo>
                  <a:lnTo>
                    <a:pt x="252" y="264"/>
                  </a:lnTo>
                  <a:lnTo>
                    <a:pt x="247" y="269"/>
                  </a:lnTo>
                  <a:lnTo>
                    <a:pt x="247" y="269"/>
                  </a:lnTo>
                  <a:lnTo>
                    <a:pt x="247" y="269"/>
                  </a:lnTo>
                  <a:lnTo>
                    <a:pt x="247" y="274"/>
                  </a:lnTo>
                  <a:lnTo>
                    <a:pt x="247" y="278"/>
                  </a:lnTo>
                  <a:lnTo>
                    <a:pt x="247" y="278"/>
                  </a:lnTo>
                  <a:lnTo>
                    <a:pt x="242" y="278"/>
                  </a:lnTo>
                  <a:lnTo>
                    <a:pt x="242" y="283"/>
                  </a:lnTo>
                  <a:lnTo>
                    <a:pt x="237" y="288"/>
                  </a:lnTo>
                  <a:lnTo>
                    <a:pt x="237" y="293"/>
                  </a:lnTo>
                  <a:lnTo>
                    <a:pt x="232" y="298"/>
                  </a:lnTo>
                  <a:lnTo>
                    <a:pt x="232" y="302"/>
                  </a:lnTo>
                  <a:lnTo>
                    <a:pt x="232" y="312"/>
                  </a:lnTo>
                  <a:lnTo>
                    <a:pt x="232" y="312"/>
                  </a:lnTo>
                  <a:lnTo>
                    <a:pt x="232" y="317"/>
                  </a:lnTo>
                  <a:lnTo>
                    <a:pt x="218" y="322"/>
                  </a:lnTo>
                  <a:lnTo>
                    <a:pt x="208" y="322"/>
                  </a:lnTo>
                  <a:lnTo>
                    <a:pt x="203" y="326"/>
                  </a:lnTo>
                  <a:lnTo>
                    <a:pt x="198" y="326"/>
                  </a:lnTo>
                  <a:lnTo>
                    <a:pt x="194" y="326"/>
                  </a:lnTo>
                  <a:lnTo>
                    <a:pt x="194" y="326"/>
                  </a:lnTo>
                  <a:lnTo>
                    <a:pt x="184" y="322"/>
                  </a:lnTo>
                  <a:lnTo>
                    <a:pt x="179" y="317"/>
                  </a:lnTo>
                  <a:lnTo>
                    <a:pt x="179" y="317"/>
                  </a:lnTo>
                  <a:lnTo>
                    <a:pt x="174" y="322"/>
                  </a:lnTo>
                  <a:lnTo>
                    <a:pt x="174" y="317"/>
                  </a:lnTo>
                  <a:lnTo>
                    <a:pt x="174" y="322"/>
                  </a:lnTo>
                  <a:lnTo>
                    <a:pt x="169" y="317"/>
                  </a:lnTo>
                  <a:lnTo>
                    <a:pt x="165" y="317"/>
                  </a:lnTo>
                  <a:lnTo>
                    <a:pt x="160" y="312"/>
                  </a:lnTo>
                  <a:lnTo>
                    <a:pt x="155" y="312"/>
                  </a:lnTo>
                  <a:lnTo>
                    <a:pt x="150" y="312"/>
                  </a:lnTo>
                  <a:lnTo>
                    <a:pt x="145" y="317"/>
                  </a:lnTo>
                  <a:lnTo>
                    <a:pt x="140" y="312"/>
                  </a:lnTo>
                  <a:lnTo>
                    <a:pt x="131" y="317"/>
                  </a:lnTo>
                  <a:lnTo>
                    <a:pt x="126" y="317"/>
                  </a:lnTo>
                  <a:lnTo>
                    <a:pt x="126" y="317"/>
                  </a:lnTo>
                  <a:lnTo>
                    <a:pt x="121" y="312"/>
                  </a:lnTo>
                  <a:lnTo>
                    <a:pt x="121" y="312"/>
                  </a:lnTo>
                  <a:lnTo>
                    <a:pt x="116" y="312"/>
                  </a:lnTo>
                  <a:lnTo>
                    <a:pt x="116" y="312"/>
                  </a:lnTo>
                  <a:lnTo>
                    <a:pt x="111" y="312"/>
                  </a:lnTo>
                  <a:lnTo>
                    <a:pt x="111" y="307"/>
                  </a:lnTo>
                  <a:lnTo>
                    <a:pt x="111" y="307"/>
                  </a:lnTo>
                  <a:lnTo>
                    <a:pt x="107" y="307"/>
                  </a:lnTo>
                  <a:lnTo>
                    <a:pt x="107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97" y="293"/>
                  </a:lnTo>
                  <a:lnTo>
                    <a:pt x="92" y="288"/>
                  </a:lnTo>
                  <a:lnTo>
                    <a:pt x="87" y="293"/>
                  </a:lnTo>
                  <a:lnTo>
                    <a:pt x="87" y="288"/>
                  </a:lnTo>
                  <a:lnTo>
                    <a:pt x="82" y="288"/>
                  </a:lnTo>
                  <a:lnTo>
                    <a:pt x="78" y="278"/>
                  </a:lnTo>
                  <a:lnTo>
                    <a:pt x="73" y="264"/>
                  </a:lnTo>
                  <a:lnTo>
                    <a:pt x="73" y="264"/>
                  </a:lnTo>
                  <a:lnTo>
                    <a:pt x="53" y="250"/>
                  </a:lnTo>
                  <a:lnTo>
                    <a:pt x="44" y="230"/>
                  </a:lnTo>
                  <a:lnTo>
                    <a:pt x="44" y="230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24" y="221"/>
                  </a:lnTo>
                  <a:lnTo>
                    <a:pt x="20" y="206"/>
                  </a:lnTo>
                  <a:lnTo>
                    <a:pt x="15" y="206"/>
                  </a:lnTo>
                  <a:lnTo>
                    <a:pt x="15" y="206"/>
                  </a:lnTo>
                  <a:lnTo>
                    <a:pt x="5" y="187"/>
                  </a:lnTo>
                  <a:lnTo>
                    <a:pt x="0" y="168"/>
                  </a:lnTo>
                  <a:lnTo>
                    <a:pt x="10" y="163"/>
                  </a:lnTo>
                  <a:lnTo>
                    <a:pt x="15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9" y="168"/>
                  </a:lnTo>
                  <a:lnTo>
                    <a:pt x="39" y="173"/>
                  </a:lnTo>
                  <a:lnTo>
                    <a:pt x="39" y="182"/>
                  </a:lnTo>
                  <a:lnTo>
                    <a:pt x="44" y="187"/>
                  </a:lnTo>
                  <a:lnTo>
                    <a:pt x="49" y="187"/>
                  </a:lnTo>
                  <a:lnTo>
                    <a:pt x="49" y="187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8" y="197"/>
                  </a:lnTo>
                  <a:lnTo>
                    <a:pt x="58" y="197"/>
                  </a:lnTo>
                  <a:lnTo>
                    <a:pt x="63" y="211"/>
                  </a:lnTo>
                  <a:lnTo>
                    <a:pt x="63" y="21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58" y="230"/>
                  </a:lnTo>
                  <a:lnTo>
                    <a:pt x="63" y="230"/>
                  </a:lnTo>
                  <a:lnTo>
                    <a:pt x="58" y="230"/>
                  </a:lnTo>
                  <a:lnTo>
                    <a:pt x="63" y="240"/>
                  </a:lnTo>
                  <a:lnTo>
                    <a:pt x="63" y="240"/>
                  </a:lnTo>
                  <a:lnTo>
                    <a:pt x="68" y="240"/>
                  </a:lnTo>
                  <a:lnTo>
                    <a:pt x="68" y="245"/>
                  </a:lnTo>
                  <a:lnTo>
                    <a:pt x="73" y="245"/>
                  </a:lnTo>
                  <a:lnTo>
                    <a:pt x="73" y="245"/>
                  </a:lnTo>
                  <a:lnTo>
                    <a:pt x="78" y="245"/>
                  </a:lnTo>
                  <a:lnTo>
                    <a:pt x="87" y="245"/>
                  </a:lnTo>
                  <a:lnTo>
                    <a:pt x="87" y="245"/>
                  </a:lnTo>
                  <a:lnTo>
                    <a:pt x="87" y="240"/>
                  </a:lnTo>
                  <a:lnTo>
                    <a:pt x="92" y="240"/>
                  </a:lnTo>
                  <a:lnTo>
                    <a:pt x="92" y="235"/>
                  </a:lnTo>
                  <a:lnTo>
                    <a:pt x="97" y="235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7" y="226"/>
                  </a:lnTo>
                  <a:lnTo>
                    <a:pt x="116" y="216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6" y="216"/>
                  </a:lnTo>
                  <a:lnTo>
                    <a:pt x="145" y="235"/>
                  </a:lnTo>
                  <a:lnTo>
                    <a:pt x="155" y="254"/>
                  </a:lnTo>
                  <a:lnTo>
                    <a:pt x="155" y="254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5" y="269"/>
                  </a:lnTo>
                  <a:lnTo>
                    <a:pt x="155" y="278"/>
                  </a:lnTo>
                  <a:lnTo>
                    <a:pt x="160" y="278"/>
                  </a:lnTo>
                  <a:lnTo>
                    <a:pt x="160" y="278"/>
                  </a:lnTo>
                  <a:lnTo>
                    <a:pt x="160" y="278"/>
                  </a:lnTo>
                  <a:lnTo>
                    <a:pt x="165" y="278"/>
                  </a:lnTo>
                  <a:lnTo>
                    <a:pt x="165" y="283"/>
                  </a:lnTo>
                  <a:lnTo>
                    <a:pt x="169" y="283"/>
                  </a:lnTo>
                  <a:lnTo>
                    <a:pt x="174" y="283"/>
                  </a:lnTo>
                  <a:lnTo>
                    <a:pt x="179" y="278"/>
                  </a:lnTo>
                  <a:lnTo>
                    <a:pt x="189" y="274"/>
                  </a:lnTo>
                  <a:lnTo>
                    <a:pt x="194" y="264"/>
                  </a:lnTo>
                  <a:lnTo>
                    <a:pt x="198" y="259"/>
                  </a:lnTo>
                  <a:lnTo>
                    <a:pt x="203" y="259"/>
                  </a:lnTo>
                  <a:lnTo>
                    <a:pt x="208" y="254"/>
                  </a:lnTo>
                  <a:lnTo>
                    <a:pt x="213" y="250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18" y="235"/>
                  </a:lnTo>
                  <a:lnTo>
                    <a:pt x="218" y="226"/>
                  </a:lnTo>
                  <a:lnTo>
                    <a:pt x="213" y="216"/>
                  </a:lnTo>
                  <a:lnTo>
                    <a:pt x="203" y="211"/>
                  </a:lnTo>
                  <a:lnTo>
                    <a:pt x="194" y="211"/>
                  </a:lnTo>
                  <a:lnTo>
                    <a:pt x="194" y="211"/>
                  </a:lnTo>
                  <a:lnTo>
                    <a:pt x="184" y="211"/>
                  </a:lnTo>
                  <a:lnTo>
                    <a:pt x="184" y="211"/>
                  </a:lnTo>
                  <a:lnTo>
                    <a:pt x="179" y="211"/>
                  </a:lnTo>
                  <a:lnTo>
                    <a:pt x="174" y="211"/>
                  </a:lnTo>
                  <a:lnTo>
                    <a:pt x="165" y="211"/>
                  </a:lnTo>
                  <a:lnTo>
                    <a:pt x="150" y="206"/>
                  </a:lnTo>
                  <a:lnTo>
                    <a:pt x="140" y="197"/>
                  </a:lnTo>
                  <a:lnTo>
                    <a:pt x="131" y="192"/>
                  </a:lnTo>
                  <a:lnTo>
                    <a:pt x="131" y="192"/>
                  </a:lnTo>
                  <a:lnTo>
                    <a:pt x="126" y="192"/>
                  </a:lnTo>
                  <a:lnTo>
                    <a:pt x="126" y="187"/>
                  </a:lnTo>
                  <a:lnTo>
                    <a:pt x="121" y="192"/>
                  </a:lnTo>
                  <a:lnTo>
                    <a:pt x="116" y="182"/>
                  </a:lnTo>
                  <a:lnTo>
                    <a:pt x="116" y="178"/>
                  </a:lnTo>
                  <a:lnTo>
                    <a:pt x="111" y="168"/>
                  </a:lnTo>
                  <a:lnTo>
                    <a:pt x="111" y="158"/>
                  </a:lnTo>
                  <a:lnTo>
                    <a:pt x="121" y="154"/>
                  </a:lnTo>
                  <a:lnTo>
                    <a:pt x="126" y="154"/>
                  </a:lnTo>
                  <a:lnTo>
                    <a:pt x="140" y="144"/>
                  </a:lnTo>
                  <a:lnTo>
                    <a:pt x="145" y="144"/>
                  </a:lnTo>
                  <a:lnTo>
                    <a:pt x="150" y="149"/>
                  </a:lnTo>
                  <a:lnTo>
                    <a:pt x="155" y="144"/>
                  </a:lnTo>
                  <a:lnTo>
                    <a:pt x="160" y="144"/>
                  </a:lnTo>
                  <a:lnTo>
                    <a:pt x="165" y="144"/>
                  </a:lnTo>
                  <a:lnTo>
                    <a:pt x="169" y="144"/>
                  </a:lnTo>
                  <a:lnTo>
                    <a:pt x="169" y="144"/>
                  </a:lnTo>
                  <a:lnTo>
                    <a:pt x="174" y="144"/>
                  </a:lnTo>
                  <a:lnTo>
                    <a:pt x="179" y="144"/>
                  </a:lnTo>
                  <a:lnTo>
                    <a:pt x="179" y="144"/>
                  </a:lnTo>
                  <a:lnTo>
                    <a:pt x="179" y="149"/>
                  </a:lnTo>
                  <a:lnTo>
                    <a:pt x="184" y="149"/>
                  </a:lnTo>
                  <a:lnTo>
                    <a:pt x="184" y="149"/>
                  </a:lnTo>
                  <a:lnTo>
                    <a:pt x="189" y="149"/>
                  </a:lnTo>
                  <a:lnTo>
                    <a:pt x="189" y="149"/>
                  </a:lnTo>
                  <a:lnTo>
                    <a:pt x="189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54"/>
                  </a:lnTo>
                  <a:lnTo>
                    <a:pt x="208" y="149"/>
                  </a:lnTo>
                  <a:lnTo>
                    <a:pt x="213" y="149"/>
                  </a:lnTo>
                  <a:lnTo>
                    <a:pt x="213" y="144"/>
                  </a:lnTo>
                  <a:lnTo>
                    <a:pt x="213" y="134"/>
                  </a:lnTo>
                  <a:lnTo>
                    <a:pt x="213" y="134"/>
                  </a:lnTo>
                  <a:lnTo>
                    <a:pt x="213" y="130"/>
                  </a:lnTo>
                  <a:lnTo>
                    <a:pt x="213" y="125"/>
                  </a:lnTo>
                  <a:lnTo>
                    <a:pt x="213" y="120"/>
                  </a:lnTo>
                  <a:lnTo>
                    <a:pt x="213" y="115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06"/>
                  </a:lnTo>
                  <a:lnTo>
                    <a:pt x="213" y="101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3" y="82"/>
                  </a:lnTo>
                  <a:lnTo>
                    <a:pt x="208" y="72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2"/>
                  </a:lnTo>
                  <a:lnTo>
                    <a:pt x="213" y="62"/>
                  </a:lnTo>
                  <a:lnTo>
                    <a:pt x="213" y="62"/>
                  </a:lnTo>
                  <a:lnTo>
                    <a:pt x="213" y="58"/>
                  </a:lnTo>
                  <a:lnTo>
                    <a:pt x="213" y="48"/>
                  </a:lnTo>
                  <a:lnTo>
                    <a:pt x="213" y="39"/>
                  </a:lnTo>
                  <a:lnTo>
                    <a:pt x="218" y="24"/>
                  </a:lnTo>
                  <a:lnTo>
                    <a:pt x="223" y="19"/>
                  </a:lnTo>
                  <a:lnTo>
                    <a:pt x="227" y="19"/>
                  </a:lnTo>
                  <a:lnTo>
                    <a:pt x="237" y="19"/>
                  </a:lnTo>
                  <a:lnTo>
                    <a:pt x="242" y="29"/>
                  </a:lnTo>
                  <a:lnTo>
                    <a:pt x="247" y="39"/>
                  </a:lnTo>
                  <a:lnTo>
                    <a:pt x="247" y="53"/>
                  </a:lnTo>
                  <a:close/>
                  <a:moveTo>
                    <a:pt x="165" y="134"/>
                  </a:moveTo>
                  <a:lnTo>
                    <a:pt x="165" y="134"/>
                  </a:lnTo>
                  <a:lnTo>
                    <a:pt x="160" y="134"/>
                  </a:lnTo>
                  <a:lnTo>
                    <a:pt x="160" y="134"/>
                  </a:lnTo>
                  <a:lnTo>
                    <a:pt x="160" y="130"/>
                  </a:lnTo>
                  <a:lnTo>
                    <a:pt x="160" y="130"/>
                  </a:lnTo>
                  <a:lnTo>
                    <a:pt x="150" y="115"/>
                  </a:lnTo>
                  <a:lnTo>
                    <a:pt x="150" y="101"/>
                  </a:lnTo>
                  <a:lnTo>
                    <a:pt x="150" y="96"/>
                  </a:lnTo>
                  <a:lnTo>
                    <a:pt x="150" y="91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2"/>
                  </a:lnTo>
                  <a:lnTo>
                    <a:pt x="155" y="82"/>
                  </a:lnTo>
                  <a:lnTo>
                    <a:pt x="150" y="67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3"/>
                  </a:lnTo>
                  <a:lnTo>
                    <a:pt x="145" y="53"/>
                  </a:lnTo>
                  <a:lnTo>
                    <a:pt x="150" y="53"/>
                  </a:lnTo>
                  <a:lnTo>
                    <a:pt x="145" y="43"/>
                  </a:lnTo>
                  <a:lnTo>
                    <a:pt x="140" y="39"/>
                  </a:lnTo>
                  <a:lnTo>
                    <a:pt x="145" y="34"/>
                  </a:lnTo>
                  <a:lnTo>
                    <a:pt x="140" y="34"/>
                  </a:lnTo>
                  <a:lnTo>
                    <a:pt x="140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0" y="24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5" y="15"/>
                  </a:lnTo>
                  <a:lnTo>
                    <a:pt x="145" y="15"/>
                  </a:lnTo>
                  <a:lnTo>
                    <a:pt x="140" y="10"/>
                  </a:lnTo>
                  <a:lnTo>
                    <a:pt x="145" y="10"/>
                  </a:lnTo>
                  <a:lnTo>
                    <a:pt x="145" y="5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5" y="5"/>
                  </a:lnTo>
                  <a:lnTo>
                    <a:pt x="165" y="5"/>
                  </a:lnTo>
                  <a:lnTo>
                    <a:pt x="165" y="5"/>
                  </a:lnTo>
                  <a:lnTo>
                    <a:pt x="169" y="5"/>
                  </a:lnTo>
                  <a:lnTo>
                    <a:pt x="169" y="10"/>
                  </a:lnTo>
                  <a:lnTo>
                    <a:pt x="169" y="10"/>
                  </a:lnTo>
                  <a:lnTo>
                    <a:pt x="174" y="15"/>
                  </a:lnTo>
                  <a:lnTo>
                    <a:pt x="179" y="24"/>
                  </a:lnTo>
                  <a:lnTo>
                    <a:pt x="179" y="3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79" y="53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7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77"/>
                  </a:lnTo>
                  <a:lnTo>
                    <a:pt x="174" y="77"/>
                  </a:lnTo>
                  <a:lnTo>
                    <a:pt x="174" y="77"/>
                  </a:lnTo>
                  <a:lnTo>
                    <a:pt x="169" y="82"/>
                  </a:lnTo>
                  <a:lnTo>
                    <a:pt x="169" y="82"/>
                  </a:lnTo>
                  <a:lnTo>
                    <a:pt x="169" y="86"/>
                  </a:lnTo>
                  <a:lnTo>
                    <a:pt x="169" y="86"/>
                  </a:lnTo>
                  <a:lnTo>
                    <a:pt x="174" y="86"/>
                  </a:lnTo>
                  <a:lnTo>
                    <a:pt x="174" y="91"/>
                  </a:lnTo>
                  <a:lnTo>
                    <a:pt x="174" y="91"/>
                  </a:lnTo>
                  <a:lnTo>
                    <a:pt x="179" y="101"/>
                  </a:lnTo>
                  <a:lnTo>
                    <a:pt x="179" y="101"/>
                  </a:lnTo>
                  <a:lnTo>
                    <a:pt x="179" y="101"/>
                  </a:lnTo>
                  <a:lnTo>
                    <a:pt x="179" y="106"/>
                  </a:lnTo>
                  <a:lnTo>
                    <a:pt x="179" y="110"/>
                  </a:lnTo>
                  <a:lnTo>
                    <a:pt x="174" y="120"/>
                  </a:lnTo>
                  <a:lnTo>
                    <a:pt x="169" y="125"/>
                  </a:lnTo>
                  <a:lnTo>
                    <a:pt x="169" y="130"/>
                  </a:lnTo>
                  <a:lnTo>
                    <a:pt x="165" y="130"/>
                  </a:lnTo>
                  <a:lnTo>
                    <a:pt x="165" y="130"/>
                  </a:lnTo>
                  <a:lnTo>
                    <a:pt x="165" y="134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1" name="Freeform 51"/>
            <p:cNvSpPr>
              <a:spLocks noEditPoints="1"/>
            </p:cNvSpPr>
            <p:nvPr/>
          </p:nvSpPr>
          <p:spPr bwMode="auto">
            <a:xfrm>
              <a:off x="3634" y="276"/>
              <a:ext cx="133" cy="129"/>
            </a:xfrm>
            <a:custGeom>
              <a:avLst/>
              <a:gdLst/>
              <a:ahLst/>
              <a:cxnLst>
                <a:cxn ang="0">
                  <a:pos x="34" y="144"/>
                </a:cxn>
                <a:cxn ang="0">
                  <a:pos x="0" y="158"/>
                </a:cxn>
                <a:cxn ang="0">
                  <a:pos x="14" y="129"/>
                </a:cxn>
                <a:cxn ang="0">
                  <a:pos x="29" y="120"/>
                </a:cxn>
                <a:cxn ang="0">
                  <a:pos x="63" y="110"/>
                </a:cxn>
                <a:cxn ang="0">
                  <a:pos x="198" y="307"/>
                </a:cxn>
                <a:cxn ang="0">
                  <a:pos x="164" y="321"/>
                </a:cxn>
                <a:cxn ang="0">
                  <a:pos x="154" y="312"/>
                </a:cxn>
                <a:cxn ang="0">
                  <a:pos x="164" y="288"/>
                </a:cxn>
                <a:cxn ang="0">
                  <a:pos x="179" y="269"/>
                </a:cxn>
                <a:cxn ang="0">
                  <a:pos x="217" y="216"/>
                </a:cxn>
                <a:cxn ang="0">
                  <a:pos x="203" y="240"/>
                </a:cxn>
                <a:cxn ang="0">
                  <a:pos x="198" y="221"/>
                </a:cxn>
                <a:cxn ang="0">
                  <a:pos x="77" y="206"/>
                </a:cxn>
                <a:cxn ang="0">
                  <a:pos x="106" y="177"/>
                </a:cxn>
                <a:cxn ang="0">
                  <a:pos x="125" y="149"/>
                </a:cxn>
                <a:cxn ang="0">
                  <a:pos x="121" y="120"/>
                </a:cxn>
                <a:cxn ang="0">
                  <a:pos x="116" y="115"/>
                </a:cxn>
                <a:cxn ang="0">
                  <a:pos x="96" y="101"/>
                </a:cxn>
                <a:cxn ang="0">
                  <a:pos x="77" y="105"/>
                </a:cxn>
                <a:cxn ang="0">
                  <a:pos x="101" y="86"/>
                </a:cxn>
                <a:cxn ang="0">
                  <a:pos x="116" y="62"/>
                </a:cxn>
                <a:cxn ang="0">
                  <a:pos x="125" y="53"/>
                </a:cxn>
                <a:cxn ang="0">
                  <a:pos x="145" y="38"/>
                </a:cxn>
                <a:cxn ang="0">
                  <a:pos x="169" y="24"/>
                </a:cxn>
                <a:cxn ang="0">
                  <a:pos x="203" y="0"/>
                </a:cxn>
                <a:cxn ang="0">
                  <a:pos x="237" y="24"/>
                </a:cxn>
                <a:cxn ang="0">
                  <a:pos x="261" y="38"/>
                </a:cxn>
                <a:cxn ang="0">
                  <a:pos x="290" y="53"/>
                </a:cxn>
                <a:cxn ang="0">
                  <a:pos x="299" y="72"/>
                </a:cxn>
                <a:cxn ang="0">
                  <a:pos x="309" y="115"/>
                </a:cxn>
                <a:cxn ang="0">
                  <a:pos x="328" y="197"/>
                </a:cxn>
                <a:cxn ang="0">
                  <a:pos x="304" y="235"/>
                </a:cxn>
                <a:cxn ang="0">
                  <a:pos x="295" y="197"/>
                </a:cxn>
                <a:cxn ang="0">
                  <a:pos x="299" y="158"/>
                </a:cxn>
                <a:cxn ang="0">
                  <a:pos x="299" y="139"/>
                </a:cxn>
                <a:cxn ang="0">
                  <a:pos x="275" y="134"/>
                </a:cxn>
                <a:cxn ang="0">
                  <a:pos x="232" y="134"/>
                </a:cxn>
                <a:cxn ang="0">
                  <a:pos x="237" y="86"/>
                </a:cxn>
                <a:cxn ang="0">
                  <a:pos x="232" y="62"/>
                </a:cxn>
                <a:cxn ang="0">
                  <a:pos x="183" y="67"/>
                </a:cxn>
                <a:cxn ang="0">
                  <a:pos x="174" y="110"/>
                </a:cxn>
                <a:cxn ang="0">
                  <a:pos x="217" y="144"/>
                </a:cxn>
                <a:cxn ang="0">
                  <a:pos x="227" y="182"/>
                </a:cxn>
                <a:cxn ang="0">
                  <a:pos x="174" y="182"/>
                </a:cxn>
                <a:cxn ang="0">
                  <a:pos x="154" y="173"/>
                </a:cxn>
                <a:cxn ang="0">
                  <a:pos x="145" y="163"/>
                </a:cxn>
                <a:cxn ang="0">
                  <a:pos x="121" y="173"/>
                </a:cxn>
                <a:cxn ang="0">
                  <a:pos x="106" y="197"/>
                </a:cxn>
                <a:cxn ang="0">
                  <a:pos x="92" y="230"/>
                </a:cxn>
                <a:cxn ang="0">
                  <a:pos x="58" y="264"/>
                </a:cxn>
                <a:cxn ang="0">
                  <a:pos x="169" y="192"/>
                </a:cxn>
                <a:cxn ang="0">
                  <a:pos x="159" y="240"/>
                </a:cxn>
                <a:cxn ang="0">
                  <a:pos x="145" y="269"/>
                </a:cxn>
                <a:cxn ang="0">
                  <a:pos x="135" y="293"/>
                </a:cxn>
                <a:cxn ang="0">
                  <a:pos x="130" y="307"/>
                </a:cxn>
                <a:cxn ang="0">
                  <a:pos x="111" y="307"/>
                </a:cxn>
                <a:cxn ang="0">
                  <a:pos x="101" y="283"/>
                </a:cxn>
                <a:cxn ang="0">
                  <a:pos x="121" y="245"/>
                </a:cxn>
                <a:cxn ang="0">
                  <a:pos x="135" y="235"/>
                </a:cxn>
                <a:cxn ang="0">
                  <a:pos x="135" y="211"/>
                </a:cxn>
                <a:cxn ang="0">
                  <a:pos x="159" y="192"/>
                </a:cxn>
              </a:cxnLst>
              <a:rect l="0" t="0" r="r" b="b"/>
              <a:pathLst>
                <a:path w="333" h="321">
                  <a:moveTo>
                    <a:pt x="63" y="110"/>
                  </a:moveTo>
                  <a:lnTo>
                    <a:pt x="58" y="125"/>
                  </a:lnTo>
                  <a:lnTo>
                    <a:pt x="53" y="134"/>
                  </a:lnTo>
                  <a:lnTo>
                    <a:pt x="53" y="134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38" y="139"/>
                  </a:lnTo>
                  <a:lnTo>
                    <a:pt x="34" y="144"/>
                  </a:lnTo>
                  <a:lnTo>
                    <a:pt x="34" y="149"/>
                  </a:lnTo>
                  <a:lnTo>
                    <a:pt x="34" y="149"/>
                  </a:lnTo>
                  <a:lnTo>
                    <a:pt x="34" y="153"/>
                  </a:lnTo>
                  <a:lnTo>
                    <a:pt x="29" y="153"/>
                  </a:lnTo>
                  <a:lnTo>
                    <a:pt x="29" y="158"/>
                  </a:lnTo>
                  <a:lnTo>
                    <a:pt x="24" y="158"/>
                  </a:lnTo>
                  <a:lnTo>
                    <a:pt x="14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49"/>
                  </a:lnTo>
                  <a:lnTo>
                    <a:pt x="0" y="144"/>
                  </a:lnTo>
                  <a:lnTo>
                    <a:pt x="5" y="144"/>
                  </a:lnTo>
                  <a:lnTo>
                    <a:pt x="5" y="139"/>
                  </a:lnTo>
                  <a:lnTo>
                    <a:pt x="5" y="139"/>
                  </a:lnTo>
                  <a:lnTo>
                    <a:pt x="9" y="134"/>
                  </a:lnTo>
                  <a:lnTo>
                    <a:pt x="14" y="129"/>
                  </a:lnTo>
                  <a:lnTo>
                    <a:pt x="14" y="129"/>
                  </a:lnTo>
                  <a:lnTo>
                    <a:pt x="14" y="129"/>
                  </a:lnTo>
                  <a:lnTo>
                    <a:pt x="19" y="125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15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63" y="110"/>
                  </a:lnTo>
                  <a:close/>
                  <a:moveTo>
                    <a:pt x="193" y="249"/>
                  </a:moveTo>
                  <a:lnTo>
                    <a:pt x="198" y="254"/>
                  </a:lnTo>
                  <a:lnTo>
                    <a:pt x="203" y="254"/>
                  </a:lnTo>
                  <a:lnTo>
                    <a:pt x="203" y="264"/>
                  </a:lnTo>
                  <a:lnTo>
                    <a:pt x="203" y="278"/>
                  </a:lnTo>
                  <a:lnTo>
                    <a:pt x="198" y="293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8" y="312"/>
                  </a:lnTo>
                  <a:lnTo>
                    <a:pt x="193" y="312"/>
                  </a:lnTo>
                  <a:lnTo>
                    <a:pt x="193" y="317"/>
                  </a:lnTo>
                  <a:lnTo>
                    <a:pt x="188" y="321"/>
                  </a:lnTo>
                  <a:lnTo>
                    <a:pt x="183" y="321"/>
                  </a:lnTo>
                  <a:lnTo>
                    <a:pt x="179" y="321"/>
                  </a:lnTo>
                  <a:lnTo>
                    <a:pt x="174" y="321"/>
                  </a:lnTo>
                  <a:lnTo>
                    <a:pt x="164" y="321"/>
                  </a:lnTo>
                  <a:lnTo>
                    <a:pt x="164" y="321"/>
                  </a:lnTo>
                  <a:lnTo>
                    <a:pt x="159" y="321"/>
                  </a:lnTo>
                  <a:lnTo>
                    <a:pt x="159" y="321"/>
                  </a:lnTo>
                  <a:lnTo>
                    <a:pt x="159" y="321"/>
                  </a:lnTo>
                  <a:lnTo>
                    <a:pt x="159" y="317"/>
                  </a:lnTo>
                  <a:lnTo>
                    <a:pt x="159" y="317"/>
                  </a:lnTo>
                  <a:lnTo>
                    <a:pt x="159" y="312"/>
                  </a:lnTo>
                  <a:lnTo>
                    <a:pt x="154" y="312"/>
                  </a:lnTo>
                  <a:lnTo>
                    <a:pt x="159" y="302"/>
                  </a:lnTo>
                  <a:lnTo>
                    <a:pt x="159" y="302"/>
                  </a:lnTo>
                  <a:lnTo>
                    <a:pt x="164" y="297"/>
                  </a:lnTo>
                  <a:lnTo>
                    <a:pt x="164" y="293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9" y="288"/>
                  </a:lnTo>
                  <a:lnTo>
                    <a:pt x="169" y="283"/>
                  </a:lnTo>
                  <a:lnTo>
                    <a:pt x="169" y="283"/>
                  </a:lnTo>
                  <a:lnTo>
                    <a:pt x="169" y="283"/>
                  </a:lnTo>
                  <a:lnTo>
                    <a:pt x="169" y="273"/>
                  </a:lnTo>
                  <a:lnTo>
                    <a:pt x="169" y="273"/>
                  </a:lnTo>
                  <a:lnTo>
                    <a:pt x="174" y="269"/>
                  </a:lnTo>
                  <a:lnTo>
                    <a:pt x="179" y="269"/>
                  </a:lnTo>
                  <a:lnTo>
                    <a:pt x="183" y="259"/>
                  </a:lnTo>
                  <a:lnTo>
                    <a:pt x="183" y="254"/>
                  </a:lnTo>
                  <a:lnTo>
                    <a:pt x="193" y="254"/>
                  </a:lnTo>
                  <a:lnTo>
                    <a:pt x="193" y="254"/>
                  </a:lnTo>
                  <a:lnTo>
                    <a:pt x="193" y="249"/>
                  </a:lnTo>
                  <a:close/>
                  <a:moveTo>
                    <a:pt x="212" y="211"/>
                  </a:moveTo>
                  <a:lnTo>
                    <a:pt x="212" y="216"/>
                  </a:lnTo>
                  <a:lnTo>
                    <a:pt x="217" y="216"/>
                  </a:lnTo>
                  <a:lnTo>
                    <a:pt x="212" y="235"/>
                  </a:lnTo>
                  <a:lnTo>
                    <a:pt x="212" y="235"/>
                  </a:lnTo>
                  <a:lnTo>
                    <a:pt x="212" y="235"/>
                  </a:lnTo>
                  <a:lnTo>
                    <a:pt x="212" y="240"/>
                  </a:lnTo>
                  <a:lnTo>
                    <a:pt x="208" y="240"/>
                  </a:lnTo>
                  <a:lnTo>
                    <a:pt x="208" y="240"/>
                  </a:lnTo>
                  <a:lnTo>
                    <a:pt x="208" y="240"/>
                  </a:lnTo>
                  <a:lnTo>
                    <a:pt x="203" y="240"/>
                  </a:lnTo>
                  <a:lnTo>
                    <a:pt x="198" y="240"/>
                  </a:lnTo>
                  <a:lnTo>
                    <a:pt x="198" y="235"/>
                  </a:lnTo>
                  <a:lnTo>
                    <a:pt x="198" y="235"/>
                  </a:lnTo>
                  <a:lnTo>
                    <a:pt x="193" y="235"/>
                  </a:lnTo>
                  <a:lnTo>
                    <a:pt x="193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203" y="211"/>
                  </a:lnTo>
                  <a:lnTo>
                    <a:pt x="208" y="211"/>
                  </a:lnTo>
                  <a:lnTo>
                    <a:pt x="212" y="211"/>
                  </a:lnTo>
                  <a:close/>
                  <a:moveTo>
                    <a:pt x="58" y="225"/>
                  </a:moveTo>
                  <a:lnTo>
                    <a:pt x="63" y="211"/>
                  </a:lnTo>
                  <a:lnTo>
                    <a:pt x="77" y="206"/>
                  </a:lnTo>
                  <a:lnTo>
                    <a:pt x="82" y="201"/>
                  </a:lnTo>
                  <a:lnTo>
                    <a:pt x="92" y="197"/>
                  </a:lnTo>
                  <a:lnTo>
                    <a:pt x="92" y="192"/>
                  </a:lnTo>
                  <a:lnTo>
                    <a:pt x="96" y="192"/>
                  </a:lnTo>
                  <a:lnTo>
                    <a:pt x="101" y="192"/>
                  </a:lnTo>
                  <a:lnTo>
                    <a:pt x="106" y="187"/>
                  </a:lnTo>
                  <a:lnTo>
                    <a:pt x="106" y="177"/>
                  </a:lnTo>
                  <a:lnTo>
                    <a:pt x="106" y="177"/>
                  </a:lnTo>
                  <a:lnTo>
                    <a:pt x="111" y="177"/>
                  </a:lnTo>
                  <a:lnTo>
                    <a:pt x="111" y="168"/>
                  </a:lnTo>
                  <a:lnTo>
                    <a:pt x="116" y="158"/>
                  </a:lnTo>
                  <a:lnTo>
                    <a:pt x="116" y="158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5" y="149"/>
                  </a:lnTo>
                  <a:lnTo>
                    <a:pt x="125" y="149"/>
                  </a:lnTo>
                  <a:lnTo>
                    <a:pt x="125" y="144"/>
                  </a:lnTo>
                  <a:lnTo>
                    <a:pt x="125" y="139"/>
                  </a:lnTo>
                  <a:lnTo>
                    <a:pt x="125" y="134"/>
                  </a:lnTo>
                  <a:lnTo>
                    <a:pt x="125" y="125"/>
                  </a:lnTo>
                  <a:lnTo>
                    <a:pt x="121" y="125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15"/>
                  </a:lnTo>
                  <a:lnTo>
                    <a:pt x="116" y="115"/>
                  </a:lnTo>
                  <a:lnTo>
                    <a:pt x="111" y="115"/>
                  </a:lnTo>
                  <a:lnTo>
                    <a:pt x="111" y="110"/>
                  </a:lnTo>
                  <a:lnTo>
                    <a:pt x="111" y="105"/>
                  </a:lnTo>
                  <a:lnTo>
                    <a:pt x="106" y="105"/>
                  </a:lnTo>
                  <a:lnTo>
                    <a:pt x="106" y="105"/>
                  </a:lnTo>
                  <a:lnTo>
                    <a:pt x="106" y="105"/>
                  </a:lnTo>
                  <a:lnTo>
                    <a:pt x="96" y="101"/>
                  </a:lnTo>
                  <a:lnTo>
                    <a:pt x="96" y="101"/>
                  </a:lnTo>
                  <a:lnTo>
                    <a:pt x="96" y="105"/>
                  </a:lnTo>
                  <a:lnTo>
                    <a:pt x="96" y="105"/>
                  </a:lnTo>
                  <a:lnTo>
                    <a:pt x="96" y="105"/>
                  </a:lnTo>
                  <a:lnTo>
                    <a:pt x="92" y="105"/>
                  </a:lnTo>
                  <a:lnTo>
                    <a:pt x="92" y="110"/>
                  </a:lnTo>
                  <a:lnTo>
                    <a:pt x="87" y="110"/>
                  </a:lnTo>
                  <a:lnTo>
                    <a:pt x="77" y="110"/>
                  </a:lnTo>
                  <a:lnTo>
                    <a:pt x="77" y="105"/>
                  </a:lnTo>
                  <a:lnTo>
                    <a:pt x="77" y="101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7" y="96"/>
                  </a:lnTo>
                  <a:lnTo>
                    <a:pt x="92" y="91"/>
                  </a:lnTo>
                  <a:lnTo>
                    <a:pt x="96" y="91"/>
                  </a:lnTo>
                  <a:lnTo>
                    <a:pt x="101" y="86"/>
                  </a:lnTo>
                  <a:lnTo>
                    <a:pt x="101" y="86"/>
                  </a:lnTo>
                  <a:lnTo>
                    <a:pt x="106" y="81"/>
                  </a:lnTo>
                  <a:lnTo>
                    <a:pt x="106" y="77"/>
                  </a:lnTo>
                  <a:lnTo>
                    <a:pt x="106" y="72"/>
                  </a:lnTo>
                  <a:lnTo>
                    <a:pt x="111" y="67"/>
                  </a:lnTo>
                  <a:lnTo>
                    <a:pt x="111" y="62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16" y="58"/>
                  </a:lnTo>
                  <a:lnTo>
                    <a:pt x="121" y="58"/>
                  </a:lnTo>
                  <a:lnTo>
                    <a:pt x="121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30" y="48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5" y="38"/>
                  </a:lnTo>
                  <a:lnTo>
                    <a:pt x="135" y="38"/>
                  </a:lnTo>
                  <a:lnTo>
                    <a:pt x="135" y="38"/>
                  </a:lnTo>
                  <a:lnTo>
                    <a:pt x="140" y="38"/>
                  </a:lnTo>
                  <a:lnTo>
                    <a:pt x="145" y="38"/>
                  </a:lnTo>
                  <a:lnTo>
                    <a:pt x="154" y="34"/>
                  </a:lnTo>
                  <a:lnTo>
                    <a:pt x="154" y="34"/>
                  </a:lnTo>
                  <a:lnTo>
                    <a:pt x="154" y="34"/>
                  </a:lnTo>
                  <a:lnTo>
                    <a:pt x="159" y="29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64" y="24"/>
                  </a:lnTo>
                  <a:lnTo>
                    <a:pt x="169" y="24"/>
                  </a:lnTo>
                  <a:lnTo>
                    <a:pt x="169" y="24"/>
                  </a:lnTo>
                  <a:lnTo>
                    <a:pt x="174" y="19"/>
                  </a:lnTo>
                  <a:lnTo>
                    <a:pt x="179" y="14"/>
                  </a:lnTo>
                  <a:lnTo>
                    <a:pt x="183" y="10"/>
                  </a:lnTo>
                  <a:lnTo>
                    <a:pt x="188" y="5"/>
                  </a:lnTo>
                  <a:lnTo>
                    <a:pt x="188" y="5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17" y="5"/>
                  </a:lnTo>
                  <a:lnTo>
                    <a:pt x="222" y="5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4"/>
                  </a:lnTo>
                  <a:lnTo>
                    <a:pt x="237" y="19"/>
                  </a:lnTo>
                  <a:lnTo>
                    <a:pt x="237" y="24"/>
                  </a:lnTo>
                  <a:lnTo>
                    <a:pt x="241" y="24"/>
                  </a:lnTo>
                  <a:lnTo>
                    <a:pt x="241" y="24"/>
                  </a:lnTo>
                  <a:lnTo>
                    <a:pt x="246" y="24"/>
                  </a:lnTo>
                  <a:lnTo>
                    <a:pt x="246" y="29"/>
                  </a:lnTo>
                  <a:lnTo>
                    <a:pt x="251" y="34"/>
                  </a:lnTo>
                  <a:lnTo>
                    <a:pt x="251" y="34"/>
                  </a:lnTo>
                  <a:lnTo>
                    <a:pt x="256" y="38"/>
                  </a:lnTo>
                  <a:lnTo>
                    <a:pt x="261" y="38"/>
                  </a:lnTo>
                  <a:lnTo>
                    <a:pt x="266" y="38"/>
                  </a:lnTo>
                  <a:lnTo>
                    <a:pt x="270" y="43"/>
                  </a:lnTo>
                  <a:lnTo>
                    <a:pt x="275" y="43"/>
                  </a:lnTo>
                  <a:lnTo>
                    <a:pt x="285" y="48"/>
                  </a:lnTo>
                  <a:lnTo>
                    <a:pt x="285" y="48"/>
                  </a:lnTo>
                  <a:lnTo>
                    <a:pt x="285" y="53"/>
                  </a:lnTo>
                  <a:lnTo>
                    <a:pt x="285" y="53"/>
                  </a:lnTo>
                  <a:lnTo>
                    <a:pt x="290" y="53"/>
                  </a:lnTo>
                  <a:lnTo>
                    <a:pt x="290" y="53"/>
                  </a:lnTo>
                  <a:lnTo>
                    <a:pt x="290" y="58"/>
                  </a:lnTo>
                  <a:lnTo>
                    <a:pt x="295" y="62"/>
                  </a:lnTo>
                  <a:lnTo>
                    <a:pt x="295" y="62"/>
                  </a:lnTo>
                  <a:lnTo>
                    <a:pt x="295" y="62"/>
                  </a:lnTo>
                  <a:lnTo>
                    <a:pt x="295" y="67"/>
                  </a:lnTo>
                  <a:lnTo>
                    <a:pt x="299" y="67"/>
                  </a:lnTo>
                  <a:lnTo>
                    <a:pt x="299" y="72"/>
                  </a:lnTo>
                  <a:lnTo>
                    <a:pt x="299" y="81"/>
                  </a:lnTo>
                  <a:lnTo>
                    <a:pt x="299" y="86"/>
                  </a:lnTo>
                  <a:lnTo>
                    <a:pt x="304" y="86"/>
                  </a:lnTo>
                  <a:lnTo>
                    <a:pt x="309" y="91"/>
                  </a:lnTo>
                  <a:lnTo>
                    <a:pt x="309" y="91"/>
                  </a:lnTo>
                  <a:lnTo>
                    <a:pt x="304" y="105"/>
                  </a:lnTo>
                  <a:lnTo>
                    <a:pt x="304" y="115"/>
                  </a:lnTo>
                  <a:lnTo>
                    <a:pt x="309" y="115"/>
                  </a:lnTo>
                  <a:lnTo>
                    <a:pt x="314" y="139"/>
                  </a:lnTo>
                  <a:lnTo>
                    <a:pt x="314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8"/>
                  </a:lnTo>
                  <a:lnTo>
                    <a:pt x="319" y="168"/>
                  </a:lnTo>
                  <a:lnTo>
                    <a:pt x="328" y="177"/>
                  </a:lnTo>
                  <a:lnTo>
                    <a:pt x="328" y="197"/>
                  </a:lnTo>
                  <a:lnTo>
                    <a:pt x="328" y="197"/>
                  </a:lnTo>
                  <a:lnTo>
                    <a:pt x="333" y="197"/>
                  </a:lnTo>
                  <a:lnTo>
                    <a:pt x="328" y="221"/>
                  </a:lnTo>
                  <a:lnTo>
                    <a:pt x="324" y="235"/>
                  </a:lnTo>
                  <a:lnTo>
                    <a:pt x="314" y="240"/>
                  </a:lnTo>
                  <a:lnTo>
                    <a:pt x="309" y="240"/>
                  </a:lnTo>
                  <a:lnTo>
                    <a:pt x="309" y="235"/>
                  </a:lnTo>
                  <a:lnTo>
                    <a:pt x="304" y="235"/>
                  </a:lnTo>
                  <a:lnTo>
                    <a:pt x="304" y="230"/>
                  </a:lnTo>
                  <a:lnTo>
                    <a:pt x="304" y="230"/>
                  </a:lnTo>
                  <a:lnTo>
                    <a:pt x="304" y="230"/>
                  </a:lnTo>
                  <a:lnTo>
                    <a:pt x="299" y="221"/>
                  </a:lnTo>
                  <a:lnTo>
                    <a:pt x="295" y="216"/>
                  </a:lnTo>
                  <a:lnTo>
                    <a:pt x="299" y="206"/>
                  </a:lnTo>
                  <a:lnTo>
                    <a:pt x="299" y="197"/>
                  </a:lnTo>
                  <a:lnTo>
                    <a:pt x="295" y="197"/>
                  </a:lnTo>
                  <a:lnTo>
                    <a:pt x="295" y="197"/>
                  </a:lnTo>
                  <a:lnTo>
                    <a:pt x="290" y="192"/>
                  </a:lnTo>
                  <a:lnTo>
                    <a:pt x="290" y="187"/>
                  </a:lnTo>
                  <a:lnTo>
                    <a:pt x="290" y="187"/>
                  </a:lnTo>
                  <a:lnTo>
                    <a:pt x="290" y="182"/>
                  </a:lnTo>
                  <a:lnTo>
                    <a:pt x="290" y="173"/>
                  </a:lnTo>
                  <a:lnTo>
                    <a:pt x="295" y="163"/>
                  </a:lnTo>
                  <a:lnTo>
                    <a:pt x="299" y="158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304" y="153"/>
                  </a:lnTo>
                  <a:lnTo>
                    <a:pt x="304" y="144"/>
                  </a:lnTo>
                  <a:lnTo>
                    <a:pt x="304" y="144"/>
                  </a:lnTo>
                  <a:lnTo>
                    <a:pt x="299" y="144"/>
                  </a:lnTo>
                  <a:lnTo>
                    <a:pt x="299" y="139"/>
                  </a:lnTo>
                  <a:lnTo>
                    <a:pt x="299" y="139"/>
                  </a:lnTo>
                  <a:lnTo>
                    <a:pt x="299" y="134"/>
                  </a:lnTo>
                  <a:lnTo>
                    <a:pt x="290" y="134"/>
                  </a:lnTo>
                  <a:lnTo>
                    <a:pt x="285" y="129"/>
                  </a:lnTo>
                  <a:lnTo>
                    <a:pt x="285" y="129"/>
                  </a:lnTo>
                  <a:lnTo>
                    <a:pt x="285" y="129"/>
                  </a:lnTo>
                  <a:lnTo>
                    <a:pt x="280" y="134"/>
                  </a:lnTo>
                  <a:lnTo>
                    <a:pt x="275" y="134"/>
                  </a:lnTo>
                  <a:lnTo>
                    <a:pt x="270" y="134"/>
                  </a:lnTo>
                  <a:lnTo>
                    <a:pt x="266" y="139"/>
                  </a:lnTo>
                  <a:lnTo>
                    <a:pt x="266" y="139"/>
                  </a:lnTo>
                  <a:lnTo>
                    <a:pt x="261" y="139"/>
                  </a:lnTo>
                  <a:lnTo>
                    <a:pt x="261" y="139"/>
                  </a:lnTo>
                  <a:lnTo>
                    <a:pt x="261" y="139"/>
                  </a:lnTo>
                  <a:lnTo>
                    <a:pt x="246" y="139"/>
                  </a:lnTo>
                  <a:lnTo>
                    <a:pt x="232" y="134"/>
                  </a:lnTo>
                  <a:lnTo>
                    <a:pt x="232" y="134"/>
                  </a:lnTo>
                  <a:lnTo>
                    <a:pt x="227" y="129"/>
                  </a:lnTo>
                  <a:lnTo>
                    <a:pt x="227" y="110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86"/>
                  </a:lnTo>
                  <a:lnTo>
                    <a:pt x="237" y="86"/>
                  </a:lnTo>
                  <a:lnTo>
                    <a:pt x="237" y="86"/>
                  </a:lnTo>
                  <a:lnTo>
                    <a:pt x="237" y="86"/>
                  </a:lnTo>
                  <a:lnTo>
                    <a:pt x="237" y="77"/>
                  </a:lnTo>
                  <a:lnTo>
                    <a:pt x="241" y="67"/>
                  </a:lnTo>
                  <a:lnTo>
                    <a:pt x="237" y="67"/>
                  </a:lnTo>
                  <a:lnTo>
                    <a:pt x="237" y="67"/>
                  </a:lnTo>
                  <a:lnTo>
                    <a:pt x="237" y="62"/>
                  </a:lnTo>
                  <a:lnTo>
                    <a:pt x="232" y="62"/>
                  </a:lnTo>
                  <a:lnTo>
                    <a:pt x="232" y="62"/>
                  </a:lnTo>
                  <a:lnTo>
                    <a:pt x="232" y="58"/>
                  </a:lnTo>
                  <a:lnTo>
                    <a:pt x="227" y="53"/>
                  </a:lnTo>
                  <a:lnTo>
                    <a:pt x="217" y="58"/>
                  </a:lnTo>
                  <a:lnTo>
                    <a:pt x="208" y="58"/>
                  </a:lnTo>
                  <a:lnTo>
                    <a:pt x="198" y="62"/>
                  </a:lnTo>
                  <a:lnTo>
                    <a:pt x="193" y="62"/>
                  </a:lnTo>
                  <a:lnTo>
                    <a:pt x="188" y="62"/>
                  </a:lnTo>
                  <a:lnTo>
                    <a:pt x="183" y="67"/>
                  </a:lnTo>
                  <a:lnTo>
                    <a:pt x="174" y="67"/>
                  </a:lnTo>
                  <a:lnTo>
                    <a:pt x="169" y="72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59" y="86"/>
                  </a:lnTo>
                  <a:lnTo>
                    <a:pt x="159" y="96"/>
                  </a:lnTo>
                  <a:lnTo>
                    <a:pt x="164" y="105"/>
                  </a:lnTo>
                  <a:lnTo>
                    <a:pt x="174" y="110"/>
                  </a:lnTo>
                  <a:lnTo>
                    <a:pt x="174" y="110"/>
                  </a:lnTo>
                  <a:lnTo>
                    <a:pt x="183" y="115"/>
                  </a:lnTo>
                  <a:lnTo>
                    <a:pt x="183" y="115"/>
                  </a:lnTo>
                  <a:lnTo>
                    <a:pt x="188" y="115"/>
                  </a:lnTo>
                  <a:lnTo>
                    <a:pt x="193" y="120"/>
                  </a:lnTo>
                  <a:lnTo>
                    <a:pt x="203" y="125"/>
                  </a:lnTo>
                  <a:lnTo>
                    <a:pt x="208" y="134"/>
                  </a:lnTo>
                  <a:lnTo>
                    <a:pt x="217" y="144"/>
                  </a:lnTo>
                  <a:lnTo>
                    <a:pt x="222" y="153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27" y="163"/>
                  </a:lnTo>
                  <a:lnTo>
                    <a:pt x="232" y="163"/>
                  </a:lnTo>
                  <a:lnTo>
                    <a:pt x="232" y="168"/>
                  </a:lnTo>
                  <a:lnTo>
                    <a:pt x="232" y="173"/>
                  </a:lnTo>
                  <a:lnTo>
                    <a:pt x="227" y="182"/>
                  </a:lnTo>
                  <a:lnTo>
                    <a:pt x="222" y="192"/>
                  </a:lnTo>
                  <a:lnTo>
                    <a:pt x="212" y="192"/>
                  </a:lnTo>
                  <a:lnTo>
                    <a:pt x="208" y="192"/>
                  </a:lnTo>
                  <a:lnTo>
                    <a:pt x="188" y="192"/>
                  </a:lnTo>
                  <a:lnTo>
                    <a:pt x="188" y="187"/>
                  </a:lnTo>
                  <a:lnTo>
                    <a:pt x="183" y="187"/>
                  </a:lnTo>
                  <a:lnTo>
                    <a:pt x="179" y="187"/>
                  </a:lnTo>
                  <a:lnTo>
                    <a:pt x="174" y="182"/>
                  </a:lnTo>
                  <a:lnTo>
                    <a:pt x="169" y="182"/>
                  </a:lnTo>
                  <a:lnTo>
                    <a:pt x="164" y="177"/>
                  </a:lnTo>
                  <a:lnTo>
                    <a:pt x="164" y="177"/>
                  </a:lnTo>
                  <a:lnTo>
                    <a:pt x="159" y="177"/>
                  </a:lnTo>
                  <a:lnTo>
                    <a:pt x="159" y="177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0" y="158"/>
                  </a:lnTo>
                  <a:lnTo>
                    <a:pt x="135" y="158"/>
                  </a:lnTo>
                  <a:lnTo>
                    <a:pt x="125" y="153"/>
                  </a:lnTo>
                  <a:lnTo>
                    <a:pt x="125" y="163"/>
                  </a:lnTo>
                  <a:lnTo>
                    <a:pt x="125" y="168"/>
                  </a:lnTo>
                  <a:lnTo>
                    <a:pt x="121" y="173"/>
                  </a:lnTo>
                  <a:lnTo>
                    <a:pt x="116" y="173"/>
                  </a:lnTo>
                  <a:lnTo>
                    <a:pt x="116" y="177"/>
                  </a:lnTo>
                  <a:lnTo>
                    <a:pt x="116" y="182"/>
                  </a:lnTo>
                  <a:lnTo>
                    <a:pt x="116" y="187"/>
                  </a:lnTo>
                  <a:lnTo>
                    <a:pt x="111" y="187"/>
                  </a:lnTo>
                  <a:lnTo>
                    <a:pt x="111" y="192"/>
                  </a:lnTo>
                  <a:lnTo>
                    <a:pt x="111" y="192"/>
                  </a:lnTo>
                  <a:lnTo>
                    <a:pt x="106" y="197"/>
                  </a:lnTo>
                  <a:lnTo>
                    <a:pt x="106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96" y="216"/>
                  </a:lnTo>
                  <a:lnTo>
                    <a:pt x="96" y="225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87" y="230"/>
                  </a:lnTo>
                  <a:lnTo>
                    <a:pt x="87" y="235"/>
                  </a:lnTo>
                  <a:lnTo>
                    <a:pt x="87" y="235"/>
                  </a:lnTo>
                  <a:lnTo>
                    <a:pt x="87" y="240"/>
                  </a:lnTo>
                  <a:lnTo>
                    <a:pt x="87" y="245"/>
                  </a:lnTo>
                  <a:lnTo>
                    <a:pt x="77" y="254"/>
                  </a:lnTo>
                  <a:lnTo>
                    <a:pt x="67" y="264"/>
                  </a:lnTo>
                  <a:lnTo>
                    <a:pt x="58" y="264"/>
                  </a:lnTo>
                  <a:lnTo>
                    <a:pt x="53" y="264"/>
                  </a:lnTo>
                  <a:lnTo>
                    <a:pt x="48" y="259"/>
                  </a:lnTo>
                  <a:lnTo>
                    <a:pt x="48" y="249"/>
                  </a:lnTo>
                  <a:lnTo>
                    <a:pt x="48" y="235"/>
                  </a:lnTo>
                  <a:lnTo>
                    <a:pt x="58" y="225"/>
                  </a:lnTo>
                  <a:close/>
                  <a:moveTo>
                    <a:pt x="164" y="192"/>
                  </a:moveTo>
                  <a:lnTo>
                    <a:pt x="164" y="192"/>
                  </a:lnTo>
                  <a:lnTo>
                    <a:pt x="169" y="192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216"/>
                  </a:lnTo>
                  <a:lnTo>
                    <a:pt x="164" y="230"/>
                  </a:lnTo>
                  <a:lnTo>
                    <a:pt x="159" y="235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0" y="245"/>
                  </a:lnTo>
                  <a:lnTo>
                    <a:pt x="150" y="254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0" y="278"/>
                  </a:lnTo>
                  <a:lnTo>
                    <a:pt x="140" y="288"/>
                  </a:lnTo>
                  <a:lnTo>
                    <a:pt x="140" y="288"/>
                  </a:lnTo>
                  <a:lnTo>
                    <a:pt x="135" y="293"/>
                  </a:lnTo>
                  <a:lnTo>
                    <a:pt x="135" y="297"/>
                  </a:lnTo>
                  <a:lnTo>
                    <a:pt x="135" y="297"/>
                  </a:lnTo>
                  <a:lnTo>
                    <a:pt x="135" y="297"/>
                  </a:lnTo>
                  <a:lnTo>
                    <a:pt x="135" y="302"/>
                  </a:lnTo>
                  <a:lnTo>
                    <a:pt x="130" y="30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21" y="317"/>
                  </a:lnTo>
                  <a:lnTo>
                    <a:pt x="116" y="317"/>
                  </a:lnTo>
                  <a:lnTo>
                    <a:pt x="111" y="317"/>
                  </a:lnTo>
                  <a:lnTo>
                    <a:pt x="111" y="312"/>
                  </a:lnTo>
                  <a:lnTo>
                    <a:pt x="111" y="307"/>
                  </a:lnTo>
                  <a:lnTo>
                    <a:pt x="106" y="307"/>
                  </a:lnTo>
                  <a:lnTo>
                    <a:pt x="106" y="307"/>
                  </a:lnTo>
                  <a:lnTo>
                    <a:pt x="101" y="307"/>
                  </a:lnTo>
                  <a:lnTo>
                    <a:pt x="101" y="307"/>
                  </a:lnTo>
                  <a:lnTo>
                    <a:pt x="101" y="302"/>
                  </a:lnTo>
                  <a:lnTo>
                    <a:pt x="101" y="302"/>
                  </a:lnTo>
                  <a:lnTo>
                    <a:pt x="101" y="293"/>
                  </a:lnTo>
                  <a:lnTo>
                    <a:pt x="101" y="283"/>
                  </a:lnTo>
                  <a:lnTo>
                    <a:pt x="106" y="273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6" y="254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1" y="245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30" y="240"/>
                  </a:lnTo>
                  <a:lnTo>
                    <a:pt x="130" y="240"/>
                  </a:lnTo>
                  <a:lnTo>
                    <a:pt x="130" y="240"/>
                  </a:lnTo>
                  <a:lnTo>
                    <a:pt x="130" y="235"/>
                  </a:lnTo>
                  <a:lnTo>
                    <a:pt x="135" y="235"/>
                  </a:lnTo>
                  <a:lnTo>
                    <a:pt x="135" y="235"/>
                  </a:lnTo>
                  <a:lnTo>
                    <a:pt x="135" y="235"/>
                  </a:lnTo>
                  <a:lnTo>
                    <a:pt x="135" y="230"/>
                  </a:lnTo>
                  <a:lnTo>
                    <a:pt x="135" y="230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40" y="206"/>
                  </a:lnTo>
                  <a:lnTo>
                    <a:pt x="140" y="201"/>
                  </a:lnTo>
                  <a:lnTo>
                    <a:pt x="150" y="201"/>
                  </a:lnTo>
                  <a:lnTo>
                    <a:pt x="154" y="197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2"/>
                  </a:lnTo>
                  <a:lnTo>
                    <a:pt x="164" y="19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2" name="Freeform 52"/>
            <p:cNvSpPr>
              <a:spLocks noEditPoints="1"/>
            </p:cNvSpPr>
            <p:nvPr/>
          </p:nvSpPr>
          <p:spPr bwMode="auto">
            <a:xfrm>
              <a:off x="2192" y="161"/>
              <a:ext cx="139" cy="135"/>
            </a:xfrm>
            <a:custGeom>
              <a:avLst/>
              <a:gdLst/>
              <a:ahLst/>
              <a:cxnLst>
                <a:cxn ang="0">
                  <a:pos x="314" y="120"/>
                </a:cxn>
                <a:cxn ang="0">
                  <a:pos x="338" y="91"/>
                </a:cxn>
                <a:cxn ang="0">
                  <a:pos x="343" y="125"/>
                </a:cxn>
                <a:cxn ang="0">
                  <a:pos x="333" y="144"/>
                </a:cxn>
                <a:cxn ang="0">
                  <a:pos x="304" y="163"/>
                </a:cxn>
                <a:cxn ang="0">
                  <a:pos x="87" y="48"/>
                </a:cxn>
                <a:cxn ang="0">
                  <a:pos x="111" y="19"/>
                </a:cxn>
                <a:cxn ang="0">
                  <a:pos x="121" y="24"/>
                </a:cxn>
                <a:cxn ang="0">
                  <a:pos x="126" y="48"/>
                </a:cxn>
                <a:cxn ang="0">
                  <a:pos x="126" y="77"/>
                </a:cxn>
                <a:cxn ang="0">
                  <a:pos x="111" y="139"/>
                </a:cxn>
                <a:cxn ang="0">
                  <a:pos x="111" y="110"/>
                </a:cxn>
                <a:cxn ang="0">
                  <a:pos x="126" y="130"/>
                </a:cxn>
                <a:cxn ang="0">
                  <a:pos x="246" y="86"/>
                </a:cxn>
                <a:cxn ang="0">
                  <a:pos x="232" y="125"/>
                </a:cxn>
                <a:cxn ang="0">
                  <a:pos x="232" y="158"/>
                </a:cxn>
                <a:cxn ang="0">
                  <a:pos x="246" y="182"/>
                </a:cxn>
                <a:cxn ang="0">
                  <a:pos x="256" y="182"/>
                </a:cxn>
                <a:cxn ang="0">
                  <a:pos x="280" y="187"/>
                </a:cxn>
                <a:cxn ang="0">
                  <a:pos x="295" y="178"/>
                </a:cxn>
                <a:cxn ang="0">
                  <a:pos x="280" y="206"/>
                </a:cxn>
                <a:cxn ang="0">
                  <a:pos x="280" y="235"/>
                </a:cxn>
                <a:cxn ang="0">
                  <a:pos x="275" y="250"/>
                </a:cxn>
                <a:cxn ang="0">
                  <a:pos x="261" y="274"/>
                </a:cxn>
                <a:cxn ang="0">
                  <a:pos x="251" y="293"/>
                </a:cxn>
                <a:cxn ang="0">
                  <a:pos x="227" y="331"/>
                </a:cxn>
                <a:cxn ang="0">
                  <a:pos x="184" y="331"/>
                </a:cxn>
                <a:cxn ang="0">
                  <a:pos x="155" y="326"/>
                </a:cxn>
                <a:cxn ang="0">
                  <a:pos x="121" y="326"/>
                </a:cxn>
                <a:cxn ang="0">
                  <a:pos x="106" y="312"/>
                </a:cxn>
                <a:cxn ang="0">
                  <a:pos x="72" y="274"/>
                </a:cxn>
                <a:cxn ang="0">
                  <a:pos x="19" y="216"/>
                </a:cxn>
                <a:cxn ang="0">
                  <a:pos x="19" y="168"/>
                </a:cxn>
                <a:cxn ang="0">
                  <a:pos x="48" y="197"/>
                </a:cxn>
                <a:cxn ang="0">
                  <a:pos x="68" y="235"/>
                </a:cxn>
                <a:cxn ang="0">
                  <a:pos x="72" y="250"/>
                </a:cxn>
                <a:cxn ang="0">
                  <a:pos x="97" y="245"/>
                </a:cxn>
                <a:cxn ang="0">
                  <a:pos x="135" y="221"/>
                </a:cxn>
                <a:cxn ang="0">
                  <a:pos x="159" y="269"/>
                </a:cxn>
                <a:cxn ang="0">
                  <a:pos x="169" y="293"/>
                </a:cxn>
                <a:cxn ang="0">
                  <a:pos x="217" y="264"/>
                </a:cxn>
                <a:cxn ang="0">
                  <a:pos x="203" y="221"/>
                </a:cxn>
                <a:cxn ang="0">
                  <a:pos x="150" y="206"/>
                </a:cxn>
                <a:cxn ang="0">
                  <a:pos x="116" y="173"/>
                </a:cxn>
                <a:cxn ang="0">
                  <a:pos x="169" y="149"/>
                </a:cxn>
                <a:cxn ang="0">
                  <a:pos x="188" y="154"/>
                </a:cxn>
                <a:cxn ang="0">
                  <a:pos x="203" y="154"/>
                </a:cxn>
                <a:cxn ang="0">
                  <a:pos x="222" y="139"/>
                </a:cxn>
                <a:cxn ang="0">
                  <a:pos x="222" y="106"/>
                </a:cxn>
                <a:cxn ang="0">
                  <a:pos x="222" y="67"/>
                </a:cxn>
                <a:cxn ang="0">
                  <a:pos x="232" y="19"/>
                </a:cxn>
                <a:cxn ang="0">
                  <a:pos x="169" y="139"/>
                </a:cxn>
                <a:cxn ang="0">
                  <a:pos x="155" y="91"/>
                </a:cxn>
                <a:cxn ang="0">
                  <a:pos x="155" y="58"/>
                </a:cxn>
                <a:cxn ang="0">
                  <a:pos x="150" y="34"/>
                </a:cxn>
                <a:cxn ang="0">
                  <a:pos x="150" y="15"/>
                </a:cxn>
                <a:cxn ang="0">
                  <a:pos x="164" y="5"/>
                </a:cxn>
                <a:cxn ang="0">
                  <a:pos x="184" y="24"/>
                </a:cxn>
                <a:cxn ang="0">
                  <a:pos x="184" y="67"/>
                </a:cxn>
                <a:cxn ang="0">
                  <a:pos x="179" y="82"/>
                </a:cxn>
                <a:cxn ang="0">
                  <a:pos x="188" y="106"/>
                </a:cxn>
                <a:cxn ang="0">
                  <a:pos x="174" y="134"/>
                </a:cxn>
              </a:cxnLst>
              <a:rect l="0" t="0" r="r" b="b"/>
              <a:pathLst>
                <a:path w="348" h="336">
                  <a:moveTo>
                    <a:pt x="304" y="163"/>
                  </a:moveTo>
                  <a:lnTo>
                    <a:pt x="304" y="149"/>
                  </a:lnTo>
                  <a:lnTo>
                    <a:pt x="304" y="139"/>
                  </a:lnTo>
                  <a:lnTo>
                    <a:pt x="304" y="134"/>
                  </a:lnTo>
                  <a:lnTo>
                    <a:pt x="304" y="134"/>
                  </a:lnTo>
                  <a:lnTo>
                    <a:pt x="309" y="134"/>
                  </a:lnTo>
                  <a:lnTo>
                    <a:pt x="309" y="130"/>
                  </a:lnTo>
                  <a:lnTo>
                    <a:pt x="314" y="120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4" y="110"/>
                  </a:lnTo>
                  <a:lnTo>
                    <a:pt x="314" y="110"/>
                  </a:lnTo>
                  <a:lnTo>
                    <a:pt x="314" y="106"/>
                  </a:lnTo>
                  <a:lnTo>
                    <a:pt x="319" y="101"/>
                  </a:lnTo>
                  <a:lnTo>
                    <a:pt x="329" y="96"/>
                  </a:lnTo>
                  <a:lnTo>
                    <a:pt x="338" y="91"/>
                  </a:lnTo>
                  <a:lnTo>
                    <a:pt x="343" y="91"/>
                  </a:lnTo>
                  <a:lnTo>
                    <a:pt x="343" y="101"/>
                  </a:lnTo>
                  <a:lnTo>
                    <a:pt x="348" y="106"/>
                  </a:lnTo>
                  <a:lnTo>
                    <a:pt x="348" y="106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5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38" y="130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44"/>
                  </a:lnTo>
                  <a:lnTo>
                    <a:pt x="333" y="144"/>
                  </a:lnTo>
                  <a:lnTo>
                    <a:pt x="329" y="144"/>
                  </a:lnTo>
                  <a:lnTo>
                    <a:pt x="329" y="149"/>
                  </a:lnTo>
                  <a:lnTo>
                    <a:pt x="329" y="149"/>
                  </a:lnTo>
                  <a:lnTo>
                    <a:pt x="329" y="149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04" y="163"/>
                  </a:lnTo>
                  <a:close/>
                  <a:moveTo>
                    <a:pt x="116" y="96"/>
                  </a:moveTo>
                  <a:lnTo>
                    <a:pt x="111" y="101"/>
                  </a:lnTo>
                  <a:lnTo>
                    <a:pt x="106" y="96"/>
                  </a:lnTo>
                  <a:lnTo>
                    <a:pt x="101" y="86"/>
                  </a:lnTo>
                  <a:lnTo>
                    <a:pt x="97" y="77"/>
                  </a:lnTo>
                  <a:lnTo>
                    <a:pt x="92" y="62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87" y="38"/>
                  </a:lnTo>
                  <a:lnTo>
                    <a:pt x="87" y="29"/>
                  </a:lnTo>
                  <a:lnTo>
                    <a:pt x="92" y="29"/>
                  </a:lnTo>
                  <a:lnTo>
                    <a:pt x="97" y="24"/>
                  </a:lnTo>
                  <a:lnTo>
                    <a:pt x="10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21" y="24"/>
                  </a:lnTo>
                  <a:lnTo>
                    <a:pt x="121" y="24"/>
                  </a:lnTo>
                  <a:lnTo>
                    <a:pt x="126" y="34"/>
                  </a:lnTo>
                  <a:lnTo>
                    <a:pt x="126" y="34"/>
                  </a:lnTo>
                  <a:lnTo>
                    <a:pt x="121" y="38"/>
                  </a:lnTo>
                  <a:lnTo>
                    <a:pt x="126" y="43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53"/>
                  </a:lnTo>
                  <a:lnTo>
                    <a:pt x="126" y="53"/>
                  </a:lnTo>
                  <a:lnTo>
                    <a:pt x="126" y="53"/>
                  </a:lnTo>
                  <a:lnTo>
                    <a:pt x="126" y="58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26" y="72"/>
                  </a:lnTo>
                  <a:lnTo>
                    <a:pt x="126" y="77"/>
                  </a:lnTo>
                  <a:lnTo>
                    <a:pt x="121" y="82"/>
                  </a:lnTo>
                  <a:lnTo>
                    <a:pt x="121" y="91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6" y="96"/>
                  </a:lnTo>
                  <a:close/>
                  <a:moveTo>
                    <a:pt x="121" y="144"/>
                  </a:moveTo>
                  <a:lnTo>
                    <a:pt x="116" y="139"/>
                  </a:lnTo>
                  <a:lnTo>
                    <a:pt x="111" y="139"/>
                  </a:lnTo>
                  <a:lnTo>
                    <a:pt x="106" y="120"/>
                  </a:lnTo>
                  <a:lnTo>
                    <a:pt x="106" y="120"/>
                  </a:lnTo>
                  <a:lnTo>
                    <a:pt x="106" y="120"/>
                  </a:lnTo>
                  <a:lnTo>
                    <a:pt x="106" y="115"/>
                  </a:lnTo>
                  <a:lnTo>
                    <a:pt x="106" y="115"/>
                  </a:lnTo>
                  <a:lnTo>
                    <a:pt x="111" y="115"/>
                  </a:lnTo>
                  <a:lnTo>
                    <a:pt x="111" y="110"/>
                  </a:lnTo>
                  <a:lnTo>
                    <a:pt x="111" y="110"/>
                  </a:lnTo>
                  <a:lnTo>
                    <a:pt x="116" y="110"/>
                  </a:lnTo>
                  <a:lnTo>
                    <a:pt x="121" y="110"/>
                  </a:lnTo>
                  <a:lnTo>
                    <a:pt x="121" y="115"/>
                  </a:lnTo>
                  <a:lnTo>
                    <a:pt x="126" y="110"/>
                  </a:lnTo>
                  <a:lnTo>
                    <a:pt x="130" y="125"/>
                  </a:lnTo>
                  <a:lnTo>
                    <a:pt x="126" y="125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30" y="139"/>
                  </a:lnTo>
                  <a:lnTo>
                    <a:pt x="126" y="139"/>
                  </a:lnTo>
                  <a:lnTo>
                    <a:pt x="121" y="144"/>
                  </a:lnTo>
                  <a:close/>
                  <a:moveTo>
                    <a:pt x="256" y="58"/>
                  </a:moveTo>
                  <a:lnTo>
                    <a:pt x="256" y="72"/>
                  </a:lnTo>
                  <a:lnTo>
                    <a:pt x="246" y="86"/>
                  </a:lnTo>
                  <a:lnTo>
                    <a:pt x="242" y="91"/>
                  </a:lnTo>
                  <a:lnTo>
                    <a:pt x="237" y="101"/>
                  </a:lnTo>
                  <a:lnTo>
                    <a:pt x="237" y="101"/>
                  </a:lnTo>
                  <a:lnTo>
                    <a:pt x="237" y="106"/>
                  </a:lnTo>
                  <a:lnTo>
                    <a:pt x="232" y="110"/>
                  </a:lnTo>
                  <a:lnTo>
                    <a:pt x="227" y="110"/>
                  </a:lnTo>
                  <a:lnTo>
                    <a:pt x="232" y="125"/>
                  </a:lnTo>
                  <a:lnTo>
                    <a:pt x="232" y="125"/>
                  </a:lnTo>
                  <a:lnTo>
                    <a:pt x="232" y="125"/>
                  </a:lnTo>
                  <a:lnTo>
                    <a:pt x="232" y="134"/>
                  </a:lnTo>
                  <a:lnTo>
                    <a:pt x="232" y="144"/>
                  </a:lnTo>
                  <a:lnTo>
                    <a:pt x="232" y="149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2" y="158"/>
                  </a:lnTo>
                  <a:lnTo>
                    <a:pt x="227" y="158"/>
                  </a:lnTo>
                  <a:lnTo>
                    <a:pt x="232" y="163"/>
                  </a:lnTo>
                  <a:lnTo>
                    <a:pt x="232" y="168"/>
                  </a:lnTo>
                  <a:lnTo>
                    <a:pt x="237" y="173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6" y="182"/>
                  </a:lnTo>
                  <a:lnTo>
                    <a:pt x="246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61" y="187"/>
                  </a:lnTo>
                  <a:lnTo>
                    <a:pt x="261" y="192"/>
                  </a:lnTo>
                  <a:lnTo>
                    <a:pt x="266" y="192"/>
                  </a:lnTo>
                  <a:lnTo>
                    <a:pt x="266" y="192"/>
                  </a:lnTo>
                  <a:lnTo>
                    <a:pt x="266" y="192"/>
                  </a:lnTo>
                  <a:lnTo>
                    <a:pt x="280" y="187"/>
                  </a:lnTo>
                  <a:lnTo>
                    <a:pt x="280" y="187"/>
                  </a:lnTo>
                  <a:lnTo>
                    <a:pt x="275" y="187"/>
                  </a:lnTo>
                  <a:lnTo>
                    <a:pt x="280" y="187"/>
                  </a:lnTo>
                  <a:lnTo>
                    <a:pt x="280" y="187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5" y="178"/>
                  </a:lnTo>
                  <a:lnTo>
                    <a:pt x="290" y="173"/>
                  </a:lnTo>
                  <a:lnTo>
                    <a:pt x="295" y="178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0" y="187"/>
                  </a:lnTo>
                  <a:lnTo>
                    <a:pt x="290" y="197"/>
                  </a:lnTo>
                  <a:lnTo>
                    <a:pt x="285" y="202"/>
                  </a:lnTo>
                  <a:lnTo>
                    <a:pt x="280" y="206"/>
                  </a:lnTo>
                  <a:lnTo>
                    <a:pt x="280" y="206"/>
                  </a:lnTo>
                  <a:lnTo>
                    <a:pt x="280" y="211"/>
                  </a:lnTo>
                  <a:lnTo>
                    <a:pt x="285" y="216"/>
                  </a:lnTo>
                  <a:lnTo>
                    <a:pt x="280" y="226"/>
                  </a:lnTo>
                  <a:lnTo>
                    <a:pt x="285" y="230"/>
                  </a:lnTo>
                  <a:lnTo>
                    <a:pt x="280" y="230"/>
                  </a:lnTo>
                  <a:lnTo>
                    <a:pt x="280" y="235"/>
                  </a:lnTo>
                  <a:lnTo>
                    <a:pt x="280" y="235"/>
                  </a:lnTo>
                  <a:lnTo>
                    <a:pt x="280" y="240"/>
                  </a:lnTo>
                  <a:lnTo>
                    <a:pt x="280" y="245"/>
                  </a:lnTo>
                  <a:lnTo>
                    <a:pt x="275" y="245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4"/>
                  </a:lnTo>
                  <a:lnTo>
                    <a:pt x="275" y="254"/>
                  </a:lnTo>
                  <a:lnTo>
                    <a:pt x="275" y="259"/>
                  </a:lnTo>
                  <a:lnTo>
                    <a:pt x="275" y="264"/>
                  </a:lnTo>
                  <a:lnTo>
                    <a:pt x="271" y="269"/>
                  </a:lnTo>
                  <a:lnTo>
                    <a:pt x="271" y="269"/>
                  </a:lnTo>
                  <a:lnTo>
                    <a:pt x="271" y="269"/>
                  </a:lnTo>
                  <a:lnTo>
                    <a:pt x="261" y="274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83"/>
                  </a:lnTo>
                  <a:lnTo>
                    <a:pt x="256" y="288"/>
                  </a:lnTo>
                  <a:lnTo>
                    <a:pt x="256" y="293"/>
                  </a:lnTo>
                  <a:lnTo>
                    <a:pt x="256" y="293"/>
                  </a:lnTo>
                  <a:lnTo>
                    <a:pt x="251" y="293"/>
                  </a:lnTo>
                  <a:lnTo>
                    <a:pt x="246" y="298"/>
                  </a:lnTo>
                  <a:lnTo>
                    <a:pt x="246" y="302"/>
                  </a:lnTo>
                  <a:lnTo>
                    <a:pt x="242" y="307"/>
                  </a:lnTo>
                  <a:lnTo>
                    <a:pt x="242" y="317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2" y="326"/>
                  </a:lnTo>
                  <a:lnTo>
                    <a:pt x="227" y="331"/>
                  </a:lnTo>
                  <a:lnTo>
                    <a:pt x="213" y="336"/>
                  </a:lnTo>
                  <a:lnTo>
                    <a:pt x="208" y="336"/>
                  </a:lnTo>
                  <a:lnTo>
                    <a:pt x="208" y="336"/>
                  </a:lnTo>
                  <a:lnTo>
                    <a:pt x="203" y="336"/>
                  </a:lnTo>
                  <a:lnTo>
                    <a:pt x="203" y="336"/>
                  </a:lnTo>
                  <a:lnTo>
                    <a:pt x="193" y="336"/>
                  </a:lnTo>
                  <a:lnTo>
                    <a:pt x="184" y="331"/>
                  </a:lnTo>
                  <a:lnTo>
                    <a:pt x="184" y="331"/>
                  </a:lnTo>
                  <a:lnTo>
                    <a:pt x="184" y="331"/>
                  </a:lnTo>
                  <a:lnTo>
                    <a:pt x="179" y="331"/>
                  </a:lnTo>
                  <a:lnTo>
                    <a:pt x="179" y="331"/>
                  </a:lnTo>
                  <a:lnTo>
                    <a:pt x="174" y="326"/>
                  </a:lnTo>
                  <a:lnTo>
                    <a:pt x="169" y="326"/>
                  </a:lnTo>
                  <a:lnTo>
                    <a:pt x="164" y="326"/>
                  </a:lnTo>
                  <a:lnTo>
                    <a:pt x="164" y="322"/>
                  </a:lnTo>
                  <a:lnTo>
                    <a:pt x="155" y="326"/>
                  </a:lnTo>
                  <a:lnTo>
                    <a:pt x="150" y="326"/>
                  </a:lnTo>
                  <a:lnTo>
                    <a:pt x="145" y="326"/>
                  </a:lnTo>
                  <a:lnTo>
                    <a:pt x="140" y="326"/>
                  </a:lnTo>
                  <a:lnTo>
                    <a:pt x="135" y="331"/>
                  </a:lnTo>
                  <a:lnTo>
                    <a:pt x="130" y="326"/>
                  </a:lnTo>
                  <a:lnTo>
                    <a:pt x="130" y="326"/>
                  </a:lnTo>
                  <a:lnTo>
                    <a:pt x="126" y="326"/>
                  </a:lnTo>
                  <a:lnTo>
                    <a:pt x="121" y="326"/>
                  </a:lnTo>
                  <a:lnTo>
                    <a:pt x="121" y="326"/>
                  </a:lnTo>
                  <a:lnTo>
                    <a:pt x="121" y="322"/>
                  </a:lnTo>
                  <a:lnTo>
                    <a:pt x="116" y="317"/>
                  </a:lnTo>
                  <a:lnTo>
                    <a:pt x="116" y="322"/>
                  </a:lnTo>
                  <a:lnTo>
                    <a:pt x="111" y="322"/>
                  </a:lnTo>
                  <a:lnTo>
                    <a:pt x="111" y="317"/>
                  </a:lnTo>
                  <a:lnTo>
                    <a:pt x="106" y="317"/>
                  </a:lnTo>
                  <a:lnTo>
                    <a:pt x="106" y="312"/>
                  </a:lnTo>
                  <a:lnTo>
                    <a:pt x="101" y="307"/>
                  </a:lnTo>
                  <a:lnTo>
                    <a:pt x="97" y="298"/>
                  </a:lnTo>
                  <a:lnTo>
                    <a:pt x="92" y="302"/>
                  </a:lnTo>
                  <a:lnTo>
                    <a:pt x="87" y="302"/>
                  </a:lnTo>
                  <a:lnTo>
                    <a:pt x="87" y="302"/>
                  </a:lnTo>
                  <a:lnTo>
                    <a:pt x="82" y="288"/>
                  </a:lnTo>
                  <a:lnTo>
                    <a:pt x="77" y="274"/>
                  </a:lnTo>
                  <a:lnTo>
                    <a:pt x="72" y="274"/>
                  </a:lnTo>
                  <a:lnTo>
                    <a:pt x="58" y="259"/>
                  </a:lnTo>
                  <a:lnTo>
                    <a:pt x="48" y="235"/>
                  </a:lnTo>
                  <a:lnTo>
                    <a:pt x="43" y="240"/>
                  </a:lnTo>
                  <a:lnTo>
                    <a:pt x="43" y="235"/>
                  </a:lnTo>
                  <a:lnTo>
                    <a:pt x="39" y="235"/>
                  </a:lnTo>
                  <a:lnTo>
                    <a:pt x="39" y="235"/>
                  </a:lnTo>
                  <a:lnTo>
                    <a:pt x="29" y="226"/>
                  </a:lnTo>
                  <a:lnTo>
                    <a:pt x="19" y="216"/>
                  </a:lnTo>
                  <a:lnTo>
                    <a:pt x="19" y="211"/>
                  </a:lnTo>
                  <a:lnTo>
                    <a:pt x="14" y="211"/>
                  </a:lnTo>
                  <a:lnTo>
                    <a:pt x="5" y="192"/>
                  </a:lnTo>
                  <a:lnTo>
                    <a:pt x="0" y="173"/>
                  </a:lnTo>
                  <a:lnTo>
                    <a:pt x="10" y="168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19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34" y="173"/>
                  </a:lnTo>
                  <a:lnTo>
                    <a:pt x="39" y="182"/>
                  </a:lnTo>
                  <a:lnTo>
                    <a:pt x="43" y="187"/>
                  </a:lnTo>
                  <a:lnTo>
                    <a:pt x="48" y="197"/>
                  </a:lnTo>
                  <a:lnTo>
                    <a:pt x="48" y="197"/>
                  </a:lnTo>
                  <a:lnTo>
                    <a:pt x="53" y="197"/>
                  </a:lnTo>
                  <a:lnTo>
                    <a:pt x="53" y="197"/>
                  </a:lnTo>
                  <a:lnTo>
                    <a:pt x="58" y="202"/>
                  </a:lnTo>
                  <a:lnTo>
                    <a:pt x="58" y="202"/>
                  </a:lnTo>
                  <a:lnTo>
                    <a:pt x="63" y="206"/>
                  </a:lnTo>
                  <a:lnTo>
                    <a:pt x="68" y="216"/>
                  </a:lnTo>
                  <a:lnTo>
                    <a:pt x="63" y="226"/>
                  </a:lnTo>
                  <a:lnTo>
                    <a:pt x="68" y="235"/>
                  </a:lnTo>
                  <a:lnTo>
                    <a:pt x="63" y="235"/>
                  </a:lnTo>
                  <a:lnTo>
                    <a:pt x="63" y="235"/>
                  </a:lnTo>
                  <a:lnTo>
                    <a:pt x="63" y="240"/>
                  </a:lnTo>
                  <a:lnTo>
                    <a:pt x="63" y="240"/>
                  </a:lnTo>
                  <a:lnTo>
                    <a:pt x="68" y="250"/>
                  </a:lnTo>
                  <a:lnTo>
                    <a:pt x="68" y="250"/>
                  </a:lnTo>
                  <a:lnTo>
                    <a:pt x="68" y="250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77" y="254"/>
                  </a:lnTo>
                  <a:lnTo>
                    <a:pt x="82" y="254"/>
                  </a:lnTo>
                  <a:lnTo>
                    <a:pt x="92" y="254"/>
                  </a:lnTo>
                  <a:lnTo>
                    <a:pt x="92" y="250"/>
                  </a:lnTo>
                  <a:lnTo>
                    <a:pt x="92" y="250"/>
                  </a:lnTo>
                  <a:lnTo>
                    <a:pt x="92" y="250"/>
                  </a:lnTo>
                  <a:lnTo>
                    <a:pt x="97" y="245"/>
                  </a:lnTo>
                  <a:lnTo>
                    <a:pt x="101" y="240"/>
                  </a:lnTo>
                  <a:lnTo>
                    <a:pt x="106" y="235"/>
                  </a:lnTo>
                  <a:lnTo>
                    <a:pt x="106" y="235"/>
                  </a:lnTo>
                  <a:lnTo>
                    <a:pt x="106" y="235"/>
                  </a:lnTo>
                  <a:lnTo>
                    <a:pt x="106" y="230"/>
                  </a:lnTo>
                  <a:lnTo>
                    <a:pt x="111" y="230"/>
                  </a:lnTo>
                  <a:lnTo>
                    <a:pt x="121" y="226"/>
                  </a:lnTo>
                  <a:lnTo>
                    <a:pt x="135" y="221"/>
                  </a:lnTo>
                  <a:lnTo>
                    <a:pt x="140" y="226"/>
                  </a:lnTo>
                  <a:lnTo>
                    <a:pt x="140" y="226"/>
                  </a:lnTo>
                  <a:lnTo>
                    <a:pt x="150" y="245"/>
                  </a:lnTo>
                  <a:lnTo>
                    <a:pt x="159" y="264"/>
                  </a:lnTo>
                  <a:lnTo>
                    <a:pt x="159" y="264"/>
                  </a:lnTo>
                  <a:lnTo>
                    <a:pt x="159" y="269"/>
                  </a:lnTo>
                  <a:lnTo>
                    <a:pt x="159" y="269"/>
                  </a:lnTo>
                  <a:lnTo>
                    <a:pt x="159" y="269"/>
                  </a:lnTo>
                  <a:lnTo>
                    <a:pt x="155" y="269"/>
                  </a:lnTo>
                  <a:lnTo>
                    <a:pt x="159" y="27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9" y="293"/>
                  </a:lnTo>
                  <a:lnTo>
                    <a:pt x="169" y="288"/>
                  </a:lnTo>
                  <a:lnTo>
                    <a:pt x="169" y="293"/>
                  </a:lnTo>
                  <a:lnTo>
                    <a:pt x="174" y="293"/>
                  </a:lnTo>
                  <a:lnTo>
                    <a:pt x="179" y="298"/>
                  </a:lnTo>
                  <a:lnTo>
                    <a:pt x="188" y="288"/>
                  </a:lnTo>
                  <a:lnTo>
                    <a:pt x="198" y="283"/>
                  </a:lnTo>
                  <a:lnTo>
                    <a:pt x="203" y="274"/>
                  </a:lnTo>
                  <a:lnTo>
                    <a:pt x="208" y="269"/>
                  </a:lnTo>
                  <a:lnTo>
                    <a:pt x="213" y="269"/>
                  </a:lnTo>
                  <a:lnTo>
                    <a:pt x="217" y="264"/>
                  </a:lnTo>
                  <a:lnTo>
                    <a:pt x="222" y="259"/>
                  </a:lnTo>
                  <a:lnTo>
                    <a:pt x="227" y="250"/>
                  </a:lnTo>
                  <a:lnTo>
                    <a:pt x="227" y="245"/>
                  </a:lnTo>
                  <a:lnTo>
                    <a:pt x="227" y="245"/>
                  </a:lnTo>
                  <a:lnTo>
                    <a:pt x="227" y="235"/>
                  </a:lnTo>
                  <a:lnTo>
                    <a:pt x="222" y="221"/>
                  </a:lnTo>
                  <a:lnTo>
                    <a:pt x="213" y="221"/>
                  </a:lnTo>
                  <a:lnTo>
                    <a:pt x="203" y="221"/>
                  </a:lnTo>
                  <a:lnTo>
                    <a:pt x="198" y="216"/>
                  </a:lnTo>
                  <a:lnTo>
                    <a:pt x="188" y="221"/>
                  </a:lnTo>
                  <a:lnTo>
                    <a:pt x="188" y="221"/>
                  </a:lnTo>
                  <a:lnTo>
                    <a:pt x="188" y="221"/>
                  </a:lnTo>
                  <a:lnTo>
                    <a:pt x="179" y="216"/>
                  </a:lnTo>
                  <a:lnTo>
                    <a:pt x="169" y="221"/>
                  </a:lnTo>
                  <a:lnTo>
                    <a:pt x="159" y="211"/>
                  </a:lnTo>
                  <a:lnTo>
                    <a:pt x="150" y="206"/>
                  </a:lnTo>
                  <a:lnTo>
                    <a:pt x="135" y="197"/>
                  </a:lnTo>
                  <a:lnTo>
                    <a:pt x="135" y="202"/>
                  </a:lnTo>
                  <a:lnTo>
                    <a:pt x="135" y="202"/>
                  </a:lnTo>
                  <a:lnTo>
                    <a:pt x="130" y="192"/>
                  </a:lnTo>
                  <a:lnTo>
                    <a:pt x="126" y="197"/>
                  </a:lnTo>
                  <a:lnTo>
                    <a:pt x="121" y="192"/>
                  </a:lnTo>
                  <a:lnTo>
                    <a:pt x="121" y="187"/>
                  </a:lnTo>
                  <a:lnTo>
                    <a:pt x="116" y="173"/>
                  </a:lnTo>
                  <a:lnTo>
                    <a:pt x="116" y="163"/>
                  </a:lnTo>
                  <a:lnTo>
                    <a:pt x="126" y="163"/>
                  </a:lnTo>
                  <a:lnTo>
                    <a:pt x="130" y="158"/>
                  </a:lnTo>
                  <a:lnTo>
                    <a:pt x="150" y="149"/>
                  </a:lnTo>
                  <a:lnTo>
                    <a:pt x="155" y="149"/>
                  </a:lnTo>
                  <a:lnTo>
                    <a:pt x="155" y="154"/>
                  </a:lnTo>
                  <a:lnTo>
                    <a:pt x="164" y="154"/>
                  </a:lnTo>
                  <a:lnTo>
                    <a:pt x="169" y="149"/>
                  </a:lnTo>
                  <a:lnTo>
                    <a:pt x="174" y="149"/>
                  </a:lnTo>
                  <a:lnTo>
                    <a:pt x="179" y="149"/>
                  </a:lnTo>
                  <a:lnTo>
                    <a:pt x="179" y="154"/>
                  </a:lnTo>
                  <a:lnTo>
                    <a:pt x="184" y="149"/>
                  </a:lnTo>
                  <a:lnTo>
                    <a:pt x="184" y="149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93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8" y="154"/>
                  </a:lnTo>
                  <a:lnTo>
                    <a:pt x="208" y="158"/>
                  </a:lnTo>
                  <a:lnTo>
                    <a:pt x="217" y="154"/>
                  </a:lnTo>
                  <a:lnTo>
                    <a:pt x="222" y="154"/>
                  </a:lnTo>
                  <a:lnTo>
                    <a:pt x="222" y="149"/>
                  </a:lnTo>
                  <a:lnTo>
                    <a:pt x="222" y="139"/>
                  </a:lnTo>
                  <a:lnTo>
                    <a:pt x="222" y="139"/>
                  </a:lnTo>
                  <a:lnTo>
                    <a:pt x="222" y="134"/>
                  </a:lnTo>
                  <a:lnTo>
                    <a:pt x="222" y="130"/>
                  </a:lnTo>
                  <a:lnTo>
                    <a:pt x="222" y="125"/>
                  </a:lnTo>
                  <a:lnTo>
                    <a:pt x="222" y="120"/>
                  </a:lnTo>
                  <a:lnTo>
                    <a:pt x="222" y="115"/>
                  </a:lnTo>
                  <a:lnTo>
                    <a:pt x="222" y="115"/>
                  </a:lnTo>
                  <a:lnTo>
                    <a:pt x="222" y="110"/>
                  </a:lnTo>
                  <a:lnTo>
                    <a:pt x="222" y="106"/>
                  </a:lnTo>
                  <a:lnTo>
                    <a:pt x="222" y="101"/>
                  </a:lnTo>
                  <a:lnTo>
                    <a:pt x="227" y="101"/>
                  </a:lnTo>
                  <a:lnTo>
                    <a:pt x="227" y="101"/>
                  </a:lnTo>
                  <a:lnTo>
                    <a:pt x="222" y="86"/>
                  </a:lnTo>
                  <a:lnTo>
                    <a:pt x="217" y="72"/>
                  </a:lnTo>
                  <a:lnTo>
                    <a:pt x="222" y="72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22" y="62"/>
                  </a:lnTo>
                  <a:lnTo>
                    <a:pt x="222" y="62"/>
                  </a:lnTo>
                  <a:lnTo>
                    <a:pt x="222" y="58"/>
                  </a:lnTo>
                  <a:lnTo>
                    <a:pt x="222" y="53"/>
                  </a:lnTo>
                  <a:lnTo>
                    <a:pt x="222" y="38"/>
                  </a:lnTo>
                  <a:lnTo>
                    <a:pt x="227" y="24"/>
                  </a:lnTo>
                  <a:lnTo>
                    <a:pt x="232" y="19"/>
                  </a:lnTo>
                  <a:lnTo>
                    <a:pt x="237" y="19"/>
                  </a:lnTo>
                  <a:lnTo>
                    <a:pt x="246" y="19"/>
                  </a:lnTo>
                  <a:lnTo>
                    <a:pt x="251" y="29"/>
                  </a:lnTo>
                  <a:lnTo>
                    <a:pt x="256" y="43"/>
                  </a:lnTo>
                  <a:lnTo>
                    <a:pt x="256" y="58"/>
                  </a:lnTo>
                  <a:close/>
                  <a:moveTo>
                    <a:pt x="174" y="134"/>
                  </a:moveTo>
                  <a:lnTo>
                    <a:pt x="169" y="139"/>
                  </a:lnTo>
                  <a:lnTo>
                    <a:pt x="169" y="139"/>
                  </a:lnTo>
                  <a:lnTo>
                    <a:pt x="164" y="139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59" y="120"/>
                  </a:lnTo>
                  <a:lnTo>
                    <a:pt x="155" y="101"/>
                  </a:lnTo>
                  <a:lnTo>
                    <a:pt x="155" y="96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5" y="86"/>
                  </a:lnTo>
                  <a:lnTo>
                    <a:pt x="155" y="86"/>
                  </a:lnTo>
                  <a:lnTo>
                    <a:pt x="159" y="86"/>
                  </a:lnTo>
                  <a:lnTo>
                    <a:pt x="159" y="86"/>
                  </a:lnTo>
                  <a:lnTo>
                    <a:pt x="155" y="72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0" y="48"/>
                  </a:lnTo>
                  <a:lnTo>
                    <a:pt x="150" y="38"/>
                  </a:lnTo>
                  <a:lnTo>
                    <a:pt x="150" y="34"/>
                  </a:lnTo>
                  <a:lnTo>
                    <a:pt x="150" y="34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4"/>
                  </a:lnTo>
                  <a:lnTo>
                    <a:pt x="145" y="19"/>
                  </a:lnTo>
                  <a:lnTo>
                    <a:pt x="150" y="19"/>
                  </a:lnTo>
                  <a:lnTo>
                    <a:pt x="150" y="19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0"/>
                  </a:lnTo>
                  <a:lnTo>
                    <a:pt x="150" y="5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64" y="5"/>
                  </a:lnTo>
                  <a:lnTo>
                    <a:pt x="169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10"/>
                  </a:lnTo>
                  <a:lnTo>
                    <a:pt x="179" y="10"/>
                  </a:lnTo>
                  <a:lnTo>
                    <a:pt x="179" y="15"/>
                  </a:lnTo>
                  <a:lnTo>
                    <a:pt x="184" y="24"/>
                  </a:lnTo>
                  <a:lnTo>
                    <a:pt x="184" y="38"/>
                  </a:lnTo>
                  <a:lnTo>
                    <a:pt x="184" y="48"/>
                  </a:lnTo>
                  <a:lnTo>
                    <a:pt x="184" y="48"/>
                  </a:lnTo>
                  <a:lnTo>
                    <a:pt x="184" y="58"/>
                  </a:lnTo>
                  <a:lnTo>
                    <a:pt x="188" y="67"/>
                  </a:lnTo>
                  <a:lnTo>
                    <a:pt x="188" y="67"/>
                  </a:lnTo>
                  <a:lnTo>
                    <a:pt x="184" y="67"/>
                  </a:lnTo>
                  <a:lnTo>
                    <a:pt x="184" y="67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4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84" y="91"/>
                  </a:lnTo>
                  <a:lnTo>
                    <a:pt x="184" y="91"/>
                  </a:lnTo>
                  <a:lnTo>
                    <a:pt x="188" y="106"/>
                  </a:lnTo>
                  <a:lnTo>
                    <a:pt x="188" y="106"/>
                  </a:lnTo>
                  <a:lnTo>
                    <a:pt x="188" y="106"/>
                  </a:lnTo>
                  <a:lnTo>
                    <a:pt x="188" y="110"/>
                  </a:lnTo>
                  <a:lnTo>
                    <a:pt x="188" y="115"/>
                  </a:lnTo>
                  <a:lnTo>
                    <a:pt x="184" y="125"/>
                  </a:lnTo>
                  <a:lnTo>
                    <a:pt x="179" y="130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4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3" name="Freeform 53"/>
            <p:cNvSpPr>
              <a:spLocks noEditPoints="1"/>
            </p:cNvSpPr>
            <p:nvPr/>
          </p:nvSpPr>
          <p:spPr bwMode="auto">
            <a:xfrm>
              <a:off x="1784" y="301"/>
              <a:ext cx="137" cy="133"/>
            </a:xfrm>
            <a:custGeom>
              <a:avLst/>
              <a:gdLst/>
              <a:ahLst/>
              <a:cxnLst>
                <a:cxn ang="0">
                  <a:pos x="39" y="135"/>
                </a:cxn>
                <a:cxn ang="0">
                  <a:pos x="5" y="149"/>
                </a:cxn>
                <a:cxn ang="0">
                  <a:pos x="19" y="115"/>
                </a:cxn>
                <a:cxn ang="0">
                  <a:pos x="39" y="106"/>
                </a:cxn>
                <a:cxn ang="0">
                  <a:pos x="73" y="106"/>
                </a:cxn>
                <a:cxn ang="0">
                  <a:pos x="198" y="317"/>
                </a:cxn>
                <a:cxn ang="0">
                  <a:pos x="160" y="331"/>
                </a:cxn>
                <a:cxn ang="0">
                  <a:pos x="155" y="317"/>
                </a:cxn>
                <a:cxn ang="0">
                  <a:pos x="164" y="293"/>
                </a:cxn>
                <a:cxn ang="0">
                  <a:pos x="179" y="274"/>
                </a:cxn>
                <a:cxn ang="0">
                  <a:pos x="222" y="226"/>
                </a:cxn>
                <a:cxn ang="0">
                  <a:pos x="208" y="250"/>
                </a:cxn>
                <a:cxn ang="0">
                  <a:pos x="203" y="226"/>
                </a:cxn>
                <a:cxn ang="0">
                  <a:pos x="77" y="202"/>
                </a:cxn>
                <a:cxn ang="0">
                  <a:pos x="116" y="173"/>
                </a:cxn>
                <a:cxn ang="0">
                  <a:pos x="131" y="149"/>
                </a:cxn>
                <a:cxn ang="0">
                  <a:pos x="135" y="120"/>
                </a:cxn>
                <a:cxn ang="0">
                  <a:pos x="126" y="111"/>
                </a:cxn>
                <a:cxn ang="0">
                  <a:pos x="106" y="96"/>
                </a:cxn>
                <a:cxn ang="0">
                  <a:pos x="87" y="101"/>
                </a:cxn>
                <a:cxn ang="0">
                  <a:pos x="116" y="82"/>
                </a:cxn>
                <a:cxn ang="0">
                  <a:pos x="131" y="58"/>
                </a:cxn>
                <a:cxn ang="0">
                  <a:pos x="145" y="43"/>
                </a:cxn>
                <a:cxn ang="0">
                  <a:pos x="164" y="34"/>
                </a:cxn>
                <a:cxn ang="0">
                  <a:pos x="189" y="19"/>
                </a:cxn>
                <a:cxn ang="0">
                  <a:pos x="227" y="0"/>
                </a:cxn>
                <a:cxn ang="0">
                  <a:pos x="261" y="24"/>
                </a:cxn>
                <a:cxn ang="0">
                  <a:pos x="285" y="43"/>
                </a:cxn>
                <a:cxn ang="0">
                  <a:pos x="314" y="63"/>
                </a:cxn>
                <a:cxn ang="0">
                  <a:pos x="324" y="82"/>
                </a:cxn>
                <a:cxn ang="0">
                  <a:pos x="329" y="130"/>
                </a:cxn>
                <a:cxn ang="0">
                  <a:pos x="343" y="211"/>
                </a:cxn>
                <a:cxn ang="0">
                  <a:pos x="314" y="250"/>
                </a:cxn>
                <a:cxn ang="0">
                  <a:pos x="305" y="211"/>
                </a:cxn>
                <a:cxn ang="0">
                  <a:pos x="314" y="168"/>
                </a:cxn>
                <a:cxn ang="0">
                  <a:pos x="319" y="149"/>
                </a:cxn>
                <a:cxn ang="0">
                  <a:pos x="295" y="144"/>
                </a:cxn>
                <a:cxn ang="0">
                  <a:pos x="247" y="144"/>
                </a:cxn>
                <a:cxn ang="0">
                  <a:pos x="251" y="91"/>
                </a:cxn>
                <a:cxn ang="0">
                  <a:pos x="256" y="63"/>
                </a:cxn>
                <a:cxn ang="0">
                  <a:pos x="198" y="63"/>
                </a:cxn>
                <a:cxn ang="0">
                  <a:pos x="189" y="111"/>
                </a:cxn>
                <a:cxn ang="0">
                  <a:pos x="227" y="149"/>
                </a:cxn>
                <a:cxn ang="0">
                  <a:pos x="237" y="192"/>
                </a:cxn>
                <a:cxn ang="0">
                  <a:pos x="179" y="187"/>
                </a:cxn>
                <a:cxn ang="0">
                  <a:pos x="164" y="173"/>
                </a:cxn>
                <a:cxn ang="0">
                  <a:pos x="155" y="163"/>
                </a:cxn>
                <a:cxn ang="0">
                  <a:pos x="131" y="168"/>
                </a:cxn>
                <a:cxn ang="0">
                  <a:pos x="111" y="192"/>
                </a:cxn>
                <a:cxn ang="0">
                  <a:pos x="92" y="231"/>
                </a:cxn>
                <a:cxn ang="0">
                  <a:pos x="58" y="264"/>
                </a:cxn>
                <a:cxn ang="0">
                  <a:pos x="174" y="197"/>
                </a:cxn>
                <a:cxn ang="0">
                  <a:pos x="160" y="245"/>
                </a:cxn>
                <a:cxn ang="0">
                  <a:pos x="145" y="274"/>
                </a:cxn>
                <a:cxn ang="0">
                  <a:pos x="135" y="298"/>
                </a:cxn>
                <a:cxn ang="0">
                  <a:pos x="126" y="312"/>
                </a:cxn>
                <a:cxn ang="0">
                  <a:pos x="106" y="312"/>
                </a:cxn>
                <a:cxn ang="0">
                  <a:pos x="102" y="283"/>
                </a:cxn>
                <a:cxn ang="0">
                  <a:pos x="126" y="245"/>
                </a:cxn>
                <a:cxn ang="0">
                  <a:pos x="135" y="240"/>
                </a:cxn>
                <a:cxn ang="0">
                  <a:pos x="140" y="216"/>
                </a:cxn>
                <a:cxn ang="0">
                  <a:pos x="169" y="197"/>
                </a:cxn>
              </a:cxnLst>
              <a:rect l="0" t="0" r="r" b="b"/>
              <a:pathLst>
                <a:path w="343" h="331">
                  <a:moveTo>
                    <a:pt x="73" y="106"/>
                  </a:moveTo>
                  <a:lnTo>
                    <a:pt x="63" y="115"/>
                  </a:lnTo>
                  <a:lnTo>
                    <a:pt x="58" y="125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3" y="125"/>
                  </a:lnTo>
                  <a:lnTo>
                    <a:pt x="48" y="130"/>
                  </a:lnTo>
                  <a:lnTo>
                    <a:pt x="39" y="135"/>
                  </a:lnTo>
                  <a:lnTo>
                    <a:pt x="39" y="139"/>
                  </a:lnTo>
                  <a:lnTo>
                    <a:pt x="39" y="139"/>
                  </a:lnTo>
                  <a:lnTo>
                    <a:pt x="39" y="144"/>
                  </a:lnTo>
                  <a:lnTo>
                    <a:pt x="34" y="144"/>
                  </a:lnTo>
                  <a:lnTo>
                    <a:pt x="34" y="149"/>
                  </a:lnTo>
                  <a:lnTo>
                    <a:pt x="29" y="149"/>
                  </a:lnTo>
                  <a:lnTo>
                    <a:pt x="15" y="149"/>
                  </a:lnTo>
                  <a:lnTo>
                    <a:pt x="5" y="149"/>
                  </a:lnTo>
                  <a:lnTo>
                    <a:pt x="0" y="144"/>
                  </a:lnTo>
                  <a:lnTo>
                    <a:pt x="5" y="139"/>
                  </a:lnTo>
                  <a:lnTo>
                    <a:pt x="5" y="13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5" y="125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24" y="115"/>
                  </a:lnTo>
                  <a:lnTo>
                    <a:pt x="34" y="111"/>
                  </a:lnTo>
                  <a:lnTo>
                    <a:pt x="34" y="111"/>
                  </a:lnTo>
                  <a:lnTo>
                    <a:pt x="34" y="111"/>
                  </a:lnTo>
                  <a:lnTo>
                    <a:pt x="39" y="111"/>
                  </a:lnTo>
                  <a:lnTo>
                    <a:pt x="39" y="106"/>
                  </a:lnTo>
                  <a:lnTo>
                    <a:pt x="39" y="106"/>
                  </a:lnTo>
                  <a:lnTo>
                    <a:pt x="39" y="106"/>
                  </a:lnTo>
                  <a:lnTo>
                    <a:pt x="44" y="106"/>
                  </a:lnTo>
                  <a:lnTo>
                    <a:pt x="44" y="101"/>
                  </a:lnTo>
                  <a:lnTo>
                    <a:pt x="44" y="101"/>
                  </a:lnTo>
                  <a:lnTo>
                    <a:pt x="48" y="101"/>
                  </a:lnTo>
                  <a:lnTo>
                    <a:pt x="48" y="101"/>
                  </a:lnTo>
                  <a:lnTo>
                    <a:pt x="73" y="106"/>
                  </a:lnTo>
                  <a:close/>
                  <a:moveTo>
                    <a:pt x="198" y="259"/>
                  </a:moveTo>
                  <a:lnTo>
                    <a:pt x="203" y="259"/>
                  </a:lnTo>
                  <a:lnTo>
                    <a:pt x="208" y="264"/>
                  </a:lnTo>
                  <a:lnTo>
                    <a:pt x="203" y="274"/>
                  </a:lnTo>
                  <a:lnTo>
                    <a:pt x="203" y="288"/>
                  </a:lnTo>
                  <a:lnTo>
                    <a:pt x="198" y="303"/>
                  </a:lnTo>
                  <a:lnTo>
                    <a:pt x="198" y="317"/>
                  </a:lnTo>
                  <a:lnTo>
                    <a:pt x="198" y="317"/>
                  </a:lnTo>
                  <a:lnTo>
                    <a:pt x="193" y="322"/>
                  </a:lnTo>
                  <a:lnTo>
                    <a:pt x="193" y="322"/>
                  </a:lnTo>
                  <a:lnTo>
                    <a:pt x="189" y="327"/>
                  </a:lnTo>
                  <a:lnTo>
                    <a:pt x="184" y="331"/>
                  </a:lnTo>
                  <a:lnTo>
                    <a:pt x="179" y="331"/>
                  </a:lnTo>
                  <a:lnTo>
                    <a:pt x="179" y="331"/>
                  </a:lnTo>
                  <a:lnTo>
                    <a:pt x="169" y="331"/>
                  </a:lnTo>
                  <a:lnTo>
                    <a:pt x="160" y="331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55" y="327"/>
                  </a:lnTo>
                  <a:lnTo>
                    <a:pt x="155" y="322"/>
                  </a:lnTo>
                  <a:lnTo>
                    <a:pt x="155" y="322"/>
                  </a:lnTo>
                  <a:lnTo>
                    <a:pt x="155" y="317"/>
                  </a:lnTo>
                  <a:lnTo>
                    <a:pt x="155" y="307"/>
                  </a:lnTo>
                  <a:lnTo>
                    <a:pt x="160" y="307"/>
                  </a:lnTo>
                  <a:lnTo>
                    <a:pt x="160" y="307"/>
                  </a:lnTo>
                  <a:lnTo>
                    <a:pt x="160" y="298"/>
                  </a:lnTo>
                  <a:lnTo>
                    <a:pt x="160" y="293"/>
                  </a:lnTo>
                  <a:lnTo>
                    <a:pt x="160" y="293"/>
                  </a:lnTo>
                  <a:lnTo>
                    <a:pt x="164" y="293"/>
                  </a:lnTo>
                  <a:lnTo>
                    <a:pt x="164" y="293"/>
                  </a:lnTo>
                  <a:lnTo>
                    <a:pt x="164" y="293"/>
                  </a:lnTo>
                  <a:lnTo>
                    <a:pt x="169" y="288"/>
                  </a:lnTo>
                  <a:lnTo>
                    <a:pt x="169" y="288"/>
                  </a:lnTo>
                  <a:lnTo>
                    <a:pt x="169" y="288"/>
                  </a:lnTo>
                  <a:lnTo>
                    <a:pt x="169" y="279"/>
                  </a:lnTo>
                  <a:lnTo>
                    <a:pt x="174" y="279"/>
                  </a:lnTo>
                  <a:lnTo>
                    <a:pt x="174" y="279"/>
                  </a:lnTo>
                  <a:lnTo>
                    <a:pt x="179" y="274"/>
                  </a:lnTo>
                  <a:lnTo>
                    <a:pt x="184" y="269"/>
                  </a:lnTo>
                  <a:lnTo>
                    <a:pt x="189" y="259"/>
                  </a:lnTo>
                  <a:lnTo>
                    <a:pt x="193" y="259"/>
                  </a:lnTo>
                  <a:lnTo>
                    <a:pt x="198" y="259"/>
                  </a:lnTo>
                  <a:lnTo>
                    <a:pt x="198" y="259"/>
                  </a:lnTo>
                  <a:close/>
                  <a:moveTo>
                    <a:pt x="218" y="216"/>
                  </a:moveTo>
                  <a:lnTo>
                    <a:pt x="222" y="221"/>
                  </a:lnTo>
                  <a:lnTo>
                    <a:pt x="222" y="226"/>
                  </a:lnTo>
                  <a:lnTo>
                    <a:pt x="218" y="245"/>
                  </a:lnTo>
                  <a:lnTo>
                    <a:pt x="218" y="245"/>
                  </a:lnTo>
                  <a:lnTo>
                    <a:pt x="218" y="245"/>
                  </a:lnTo>
                  <a:lnTo>
                    <a:pt x="213" y="245"/>
                  </a:lnTo>
                  <a:lnTo>
                    <a:pt x="213" y="245"/>
                  </a:lnTo>
                  <a:lnTo>
                    <a:pt x="213" y="250"/>
                  </a:lnTo>
                  <a:lnTo>
                    <a:pt x="213" y="250"/>
                  </a:lnTo>
                  <a:lnTo>
                    <a:pt x="208" y="250"/>
                  </a:lnTo>
                  <a:lnTo>
                    <a:pt x="203" y="245"/>
                  </a:lnTo>
                  <a:lnTo>
                    <a:pt x="203" y="245"/>
                  </a:lnTo>
                  <a:lnTo>
                    <a:pt x="203" y="240"/>
                  </a:lnTo>
                  <a:lnTo>
                    <a:pt x="198" y="240"/>
                  </a:lnTo>
                  <a:lnTo>
                    <a:pt x="203" y="231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8" y="226"/>
                  </a:lnTo>
                  <a:lnTo>
                    <a:pt x="208" y="216"/>
                  </a:lnTo>
                  <a:lnTo>
                    <a:pt x="213" y="216"/>
                  </a:lnTo>
                  <a:lnTo>
                    <a:pt x="218" y="216"/>
                  </a:lnTo>
                  <a:close/>
                  <a:moveTo>
                    <a:pt x="58" y="221"/>
                  </a:moveTo>
                  <a:lnTo>
                    <a:pt x="63" y="207"/>
                  </a:lnTo>
                  <a:lnTo>
                    <a:pt x="77" y="202"/>
                  </a:lnTo>
                  <a:lnTo>
                    <a:pt x="87" y="197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102" y="192"/>
                  </a:lnTo>
                  <a:lnTo>
                    <a:pt x="106" y="187"/>
                  </a:lnTo>
                  <a:lnTo>
                    <a:pt x="111" y="187"/>
                  </a:lnTo>
                  <a:lnTo>
                    <a:pt x="111" y="173"/>
                  </a:lnTo>
                  <a:lnTo>
                    <a:pt x="116" y="173"/>
                  </a:lnTo>
                  <a:lnTo>
                    <a:pt x="116" y="173"/>
                  </a:lnTo>
                  <a:lnTo>
                    <a:pt x="116" y="163"/>
                  </a:lnTo>
                  <a:lnTo>
                    <a:pt x="121" y="159"/>
                  </a:lnTo>
                  <a:lnTo>
                    <a:pt x="126" y="154"/>
                  </a:lnTo>
                  <a:lnTo>
                    <a:pt x="126" y="154"/>
                  </a:lnTo>
                  <a:lnTo>
                    <a:pt x="131" y="149"/>
                  </a:lnTo>
                  <a:lnTo>
                    <a:pt x="131" y="149"/>
                  </a:lnTo>
                  <a:lnTo>
                    <a:pt x="131" y="149"/>
                  </a:lnTo>
                  <a:lnTo>
                    <a:pt x="135" y="149"/>
                  </a:lnTo>
                  <a:lnTo>
                    <a:pt x="135" y="144"/>
                  </a:lnTo>
                  <a:lnTo>
                    <a:pt x="135" y="139"/>
                  </a:lnTo>
                  <a:lnTo>
                    <a:pt x="135" y="13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26" y="106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1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101"/>
                  </a:lnTo>
                  <a:lnTo>
                    <a:pt x="102" y="101"/>
                  </a:lnTo>
                  <a:lnTo>
                    <a:pt x="97" y="101"/>
                  </a:lnTo>
                  <a:lnTo>
                    <a:pt x="87" y="106"/>
                  </a:lnTo>
                  <a:lnTo>
                    <a:pt x="87" y="101"/>
                  </a:lnTo>
                  <a:lnTo>
                    <a:pt x="92" y="96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7" y="91"/>
                  </a:lnTo>
                  <a:lnTo>
                    <a:pt x="102" y="87"/>
                  </a:lnTo>
                  <a:lnTo>
                    <a:pt x="106" y="82"/>
                  </a:lnTo>
                  <a:lnTo>
                    <a:pt x="116" y="82"/>
                  </a:lnTo>
                  <a:lnTo>
                    <a:pt x="116" y="77"/>
                  </a:lnTo>
                  <a:lnTo>
                    <a:pt x="116" y="77"/>
                  </a:lnTo>
                  <a:lnTo>
                    <a:pt x="121" y="67"/>
                  </a:lnTo>
                  <a:lnTo>
                    <a:pt x="121" y="63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5" y="53"/>
                  </a:lnTo>
                  <a:lnTo>
                    <a:pt x="135" y="48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39"/>
                  </a:lnTo>
                  <a:lnTo>
                    <a:pt x="150" y="39"/>
                  </a:lnTo>
                  <a:lnTo>
                    <a:pt x="150" y="34"/>
                  </a:lnTo>
                  <a:lnTo>
                    <a:pt x="155" y="34"/>
                  </a:lnTo>
                  <a:lnTo>
                    <a:pt x="155" y="34"/>
                  </a:lnTo>
                  <a:lnTo>
                    <a:pt x="155" y="29"/>
                  </a:lnTo>
                  <a:lnTo>
                    <a:pt x="164" y="34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79" y="29"/>
                  </a:lnTo>
                  <a:lnTo>
                    <a:pt x="179" y="24"/>
                  </a:lnTo>
                  <a:lnTo>
                    <a:pt x="184" y="19"/>
                  </a:lnTo>
                  <a:lnTo>
                    <a:pt x="184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15"/>
                  </a:lnTo>
                  <a:lnTo>
                    <a:pt x="203" y="15"/>
                  </a:lnTo>
                  <a:lnTo>
                    <a:pt x="203" y="5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27" y="0"/>
                  </a:lnTo>
                  <a:lnTo>
                    <a:pt x="242" y="5"/>
                  </a:lnTo>
                  <a:lnTo>
                    <a:pt x="247" y="5"/>
                  </a:lnTo>
                  <a:lnTo>
                    <a:pt x="247" y="10"/>
                  </a:lnTo>
                  <a:lnTo>
                    <a:pt x="251" y="10"/>
                  </a:lnTo>
                  <a:lnTo>
                    <a:pt x="251" y="10"/>
                  </a:lnTo>
                  <a:lnTo>
                    <a:pt x="256" y="15"/>
                  </a:lnTo>
                  <a:lnTo>
                    <a:pt x="261" y="24"/>
                  </a:lnTo>
                  <a:lnTo>
                    <a:pt x="261" y="24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71" y="34"/>
                  </a:lnTo>
                  <a:lnTo>
                    <a:pt x="271" y="34"/>
                  </a:lnTo>
                  <a:lnTo>
                    <a:pt x="276" y="39"/>
                  </a:lnTo>
                  <a:lnTo>
                    <a:pt x="276" y="43"/>
                  </a:lnTo>
                  <a:lnTo>
                    <a:pt x="285" y="43"/>
                  </a:lnTo>
                  <a:lnTo>
                    <a:pt x="290" y="43"/>
                  </a:lnTo>
                  <a:lnTo>
                    <a:pt x="295" y="48"/>
                  </a:lnTo>
                  <a:lnTo>
                    <a:pt x="300" y="53"/>
                  </a:lnTo>
                  <a:lnTo>
                    <a:pt x="305" y="53"/>
                  </a:lnTo>
                  <a:lnTo>
                    <a:pt x="309" y="58"/>
                  </a:lnTo>
                  <a:lnTo>
                    <a:pt x="309" y="58"/>
                  </a:lnTo>
                  <a:lnTo>
                    <a:pt x="309" y="58"/>
                  </a:lnTo>
                  <a:lnTo>
                    <a:pt x="314" y="63"/>
                  </a:lnTo>
                  <a:lnTo>
                    <a:pt x="314" y="63"/>
                  </a:lnTo>
                  <a:lnTo>
                    <a:pt x="314" y="67"/>
                  </a:lnTo>
                  <a:lnTo>
                    <a:pt x="314" y="72"/>
                  </a:lnTo>
                  <a:lnTo>
                    <a:pt x="319" y="72"/>
                  </a:lnTo>
                  <a:lnTo>
                    <a:pt x="319" y="72"/>
                  </a:lnTo>
                  <a:lnTo>
                    <a:pt x="319" y="77"/>
                  </a:lnTo>
                  <a:lnTo>
                    <a:pt x="319" y="77"/>
                  </a:lnTo>
                  <a:lnTo>
                    <a:pt x="324" y="82"/>
                  </a:lnTo>
                  <a:lnTo>
                    <a:pt x="319" y="91"/>
                  </a:lnTo>
                  <a:lnTo>
                    <a:pt x="324" y="96"/>
                  </a:lnTo>
                  <a:lnTo>
                    <a:pt x="324" y="96"/>
                  </a:lnTo>
                  <a:lnTo>
                    <a:pt x="329" y="101"/>
                  </a:lnTo>
                  <a:lnTo>
                    <a:pt x="329" y="101"/>
                  </a:lnTo>
                  <a:lnTo>
                    <a:pt x="324" y="115"/>
                  </a:lnTo>
                  <a:lnTo>
                    <a:pt x="324" y="130"/>
                  </a:lnTo>
                  <a:lnTo>
                    <a:pt x="329" y="130"/>
                  </a:lnTo>
                  <a:lnTo>
                    <a:pt x="334" y="149"/>
                  </a:lnTo>
                  <a:lnTo>
                    <a:pt x="329" y="173"/>
                  </a:lnTo>
                  <a:lnTo>
                    <a:pt x="334" y="178"/>
                  </a:lnTo>
                  <a:lnTo>
                    <a:pt x="334" y="178"/>
                  </a:lnTo>
                  <a:lnTo>
                    <a:pt x="334" y="183"/>
                  </a:lnTo>
                  <a:lnTo>
                    <a:pt x="334" y="183"/>
                  </a:lnTo>
                  <a:lnTo>
                    <a:pt x="343" y="197"/>
                  </a:lnTo>
                  <a:lnTo>
                    <a:pt x="343" y="211"/>
                  </a:lnTo>
                  <a:lnTo>
                    <a:pt x="343" y="211"/>
                  </a:lnTo>
                  <a:lnTo>
                    <a:pt x="343" y="211"/>
                  </a:lnTo>
                  <a:lnTo>
                    <a:pt x="343" y="235"/>
                  </a:lnTo>
                  <a:lnTo>
                    <a:pt x="334" y="255"/>
                  </a:lnTo>
                  <a:lnTo>
                    <a:pt x="324" y="255"/>
                  </a:lnTo>
                  <a:lnTo>
                    <a:pt x="314" y="255"/>
                  </a:lnTo>
                  <a:lnTo>
                    <a:pt x="314" y="255"/>
                  </a:lnTo>
                  <a:lnTo>
                    <a:pt x="314" y="250"/>
                  </a:lnTo>
                  <a:lnTo>
                    <a:pt x="314" y="250"/>
                  </a:lnTo>
                  <a:lnTo>
                    <a:pt x="314" y="245"/>
                  </a:lnTo>
                  <a:lnTo>
                    <a:pt x="314" y="245"/>
                  </a:lnTo>
                  <a:lnTo>
                    <a:pt x="309" y="235"/>
                  </a:lnTo>
                  <a:lnTo>
                    <a:pt x="309" y="226"/>
                  </a:lnTo>
                  <a:lnTo>
                    <a:pt x="309" y="221"/>
                  </a:lnTo>
                  <a:lnTo>
                    <a:pt x="309" y="211"/>
                  </a:lnTo>
                  <a:lnTo>
                    <a:pt x="305" y="211"/>
                  </a:lnTo>
                  <a:lnTo>
                    <a:pt x="305" y="207"/>
                  </a:lnTo>
                  <a:lnTo>
                    <a:pt x="305" y="207"/>
                  </a:lnTo>
                  <a:lnTo>
                    <a:pt x="305" y="202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5" y="183"/>
                  </a:lnTo>
                  <a:lnTo>
                    <a:pt x="309" y="178"/>
                  </a:lnTo>
                  <a:lnTo>
                    <a:pt x="314" y="168"/>
                  </a:lnTo>
                  <a:lnTo>
                    <a:pt x="314" y="168"/>
                  </a:lnTo>
                  <a:lnTo>
                    <a:pt x="314" y="168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54"/>
                  </a:lnTo>
                  <a:lnTo>
                    <a:pt x="319" y="154"/>
                  </a:lnTo>
                  <a:lnTo>
                    <a:pt x="314" y="154"/>
                  </a:lnTo>
                  <a:lnTo>
                    <a:pt x="319" y="149"/>
                  </a:lnTo>
                  <a:lnTo>
                    <a:pt x="314" y="149"/>
                  </a:lnTo>
                  <a:lnTo>
                    <a:pt x="314" y="149"/>
                  </a:lnTo>
                  <a:lnTo>
                    <a:pt x="309" y="144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295" y="144"/>
                  </a:lnTo>
                  <a:lnTo>
                    <a:pt x="295" y="144"/>
                  </a:lnTo>
                  <a:lnTo>
                    <a:pt x="285" y="144"/>
                  </a:lnTo>
                  <a:lnTo>
                    <a:pt x="280" y="144"/>
                  </a:lnTo>
                  <a:lnTo>
                    <a:pt x="280" y="144"/>
                  </a:lnTo>
                  <a:lnTo>
                    <a:pt x="276" y="149"/>
                  </a:lnTo>
                  <a:lnTo>
                    <a:pt x="276" y="149"/>
                  </a:lnTo>
                  <a:lnTo>
                    <a:pt x="276" y="149"/>
                  </a:lnTo>
                  <a:lnTo>
                    <a:pt x="261" y="149"/>
                  </a:lnTo>
                  <a:lnTo>
                    <a:pt x="247" y="144"/>
                  </a:lnTo>
                  <a:lnTo>
                    <a:pt x="247" y="139"/>
                  </a:lnTo>
                  <a:lnTo>
                    <a:pt x="242" y="135"/>
                  </a:lnTo>
                  <a:lnTo>
                    <a:pt x="247" y="115"/>
                  </a:lnTo>
                  <a:lnTo>
                    <a:pt x="247" y="96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6" y="91"/>
                  </a:lnTo>
                  <a:lnTo>
                    <a:pt x="256" y="82"/>
                  </a:lnTo>
                  <a:lnTo>
                    <a:pt x="261" y="72"/>
                  </a:lnTo>
                  <a:lnTo>
                    <a:pt x="256" y="67"/>
                  </a:lnTo>
                  <a:lnTo>
                    <a:pt x="256" y="67"/>
                  </a:lnTo>
                  <a:lnTo>
                    <a:pt x="256" y="67"/>
                  </a:lnTo>
                  <a:lnTo>
                    <a:pt x="251" y="67"/>
                  </a:lnTo>
                  <a:lnTo>
                    <a:pt x="256" y="63"/>
                  </a:lnTo>
                  <a:lnTo>
                    <a:pt x="251" y="63"/>
                  </a:lnTo>
                  <a:lnTo>
                    <a:pt x="247" y="58"/>
                  </a:lnTo>
                  <a:lnTo>
                    <a:pt x="237" y="58"/>
                  </a:lnTo>
                  <a:lnTo>
                    <a:pt x="227" y="58"/>
                  </a:lnTo>
                  <a:lnTo>
                    <a:pt x="218" y="63"/>
                  </a:lnTo>
                  <a:lnTo>
                    <a:pt x="208" y="63"/>
                  </a:lnTo>
                  <a:lnTo>
                    <a:pt x="203" y="63"/>
                  </a:lnTo>
                  <a:lnTo>
                    <a:pt x="198" y="63"/>
                  </a:lnTo>
                  <a:lnTo>
                    <a:pt x="193" y="67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79" y="72"/>
                  </a:lnTo>
                  <a:lnTo>
                    <a:pt x="174" y="87"/>
                  </a:lnTo>
                  <a:lnTo>
                    <a:pt x="174" y="96"/>
                  </a:lnTo>
                  <a:lnTo>
                    <a:pt x="179" y="101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98" y="115"/>
                  </a:lnTo>
                  <a:lnTo>
                    <a:pt x="198" y="115"/>
                  </a:lnTo>
                  <a:lnTo>
                    <a:pt x="203" y="115"/>
                  </a:lnTo>
                  <a:lnTo>
                    <a:pt x="208" y="120"/>
                  </a:lnTo>
                  <a:lnTo>
                    <a:pt x="213" y="125"/>
                  </a:lnTo>
                  <a:lnTo>
                    <a:pt x="222" y="139"/>
                  </a:lnTo>
                  <a:lnTo>
                    <a:pt x="227" y="149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7" y="168"/>
                  </a:lnTo>
                  <a:lnTo>
                    <a:pt x="242" y="168"/>
                  </a:lnTo>
                  <a:lnTo>
                    <a:pt x="242" y="178"/>
                  </a:lnTo>
                  <a:lnTo>
                    <a:pt x="242" y="183"/>
                  </a:lnTo>
                  <a:lnTo>
                    <a:pt x="237" y="192"/>
                  </a:lnTo>
                  <a:lnTo>
                    <a:pt x="232" y="202"/>
                  </a:lnTo>
                  <a:lnTo>
                    <a:pt x="222" y="197"/>
                  </a:lnTo>
                  <a:lnTo>
                    <a:pt x="218" y="202"/>
                  </a:lnTo>
                  <a:lnTo>
                    <a:pt x="198" y="197"/>
                  </a:lnTo>
                  <a:lnTo>
                    <a:pt x="193" y="192"/>
                  </a:lnTo>
                  <a:lnTo>
                    <a:pt x="193" y="192"/>
                  </a:lnTo>
                  <a:lnTo>
                    <a:pt x="189" y="187"/>
                  </a:lnTo>
                  <a:lnTo>
                    <a:pt x="179" y="187"/>
                  </a:lnTo>
                  <a:lnTo>
                    <a:pt x="174" y="183"/>
                  </a:lnTo>
                  <a:lnTo>
                    <a:pt x="174" y="183"/>
                  </a:lnTo>
                  <a:lnTo>
                    <a:pt x="174" y="178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55" y="168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0" y="163"/>
                  </a:lnTo>
                  <a:lnTo>
                    <a:pt x="150" y="159"/>
                  </a:lnTo>
                  <a:lnTo>
                    <a:pt x="145" y="159"/>
                  </a:lnTo>
                  <a:lnTo>
                    <a:pt x="135" y="154"/>
                  </a:lnTo>
                  <a:lnTo>
                    <a:pt x="135" y="159"/>
                  </a:lnTo>
                  <a:lnTo>
                    <a:pt x="131" y="168"/>
                  </a:lnTo>
                  <a:lnTo>
                    <a:pt x="131" y="168"/>
                  </a:lnTo>
                  <a:lnTo>
                    <a:pt x="126" y="173"/>
                  </a:lnTo>
                  <a:lnTo>
                    <a:pt x="126" y="173"/>
                  </a:lnTo>
                  <a:lnTo>
                    <a:pt x="121" y="178"/>
                  </a:lnTo>
                  <a:lnTo>
                    <a:pt x="121" y="187"/>
                  </a:lnTo>
                  <a:lnTo>
                    <a:pt x="116" y="187"/>
                  </a:lnTo>
                  <a:lnTo>
                    <a:pt x="116" y="187"/>
                  </a:lnTo>
                  <a:lnTo>
                    <a:pt x="116" y="192"/>
                  </a:lnTo>
                  <a:lnTo>
                    <a:pt x="111" y="192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2" y="211"/>
                  </a:lnTo>
                  <a:lnTo>
                    <a:pt x="97" y="226"/>
                  </a:lnTo>
                  <a:lnTo>
                    <a:pt x="92" y="226"/>
                  </a:lnTo>
                  <a:lnTo>
                    <a:pt x="92" y="231"/>
                  </a:lnTo>
                  <a:lnTo>
                    <a:pt x="92" y="231"/>
                  </a:lnTo>
                  <a:lnTo>
                    <a:pt x="87" y="231"/>
                  </a:lnTo>
                  <a:lnTo>
                    <a:pt x="87" y="231"/>
                  </a:lnTo>
                  <a:lnTo>
                    <a:pt x="87" y="231"/>
                  </a:lnTo>
                  <a:lnTo>
                    <a:pt x="87" y="235"/>
                  </a:lnTo>
                  <a:lnTo>
                    <a:pt x="82" y="245"/>
                  </a:lnTo>
                  <a:lnTo>
                    <a:pt x="73" y="255"/>
                  </a:lnTo>
                  <a:lnTo>
                    <a:pt x="63" y="264"/>
                  </a:lnTo>
                  <a:lnTo>
                    <a:pt x="58" y="264"/>
                  </a:lnTo>
                  <a:lnTo>
                    <a:pt x="53" y="264"/>
                  </a:lnTo>
                  <a:lnTo>
                    <a:pt x="44" y="255"/>
                  </a:lnTo>
                  <a:lnTo>
                    <a:pt x="48" y="245"/>
                  </a:lnTo>
                  <a:lnTo>
                    <a:pt x="48" y="231"/>
                  </a:lnTo>
                  <a:lnTo>
                    <a:pt x="58" y="221"/>
                  </a:lnTo>
                  <a:close/>
                  <a:moveTo>
                    <a:pt x="169" y="197"/>
                  </a:moveTo>
                  <a:lnTo>
                    <a:pt x="174" y="197"/>
                  </a:lnTo>
                  <a:lnTo>
                    <a:pt x="174" y="197"/>
                  </a:lnTo>
                  <a:lnTo>
                    <a:pt x="174" y="197"/>
                  </a:lnTo>
                  <a:lnTo>
                    <a:pt x="174" y="202"/>
                  </a:lnTo>
                  <a:lnTo>
                    <a:pt x="174" y="202"/>
                  </a:lnTo>
                  <a:lnTo>
                    <a:pt x="174" y="216"/>
                  </a:lnTo>
                  <a:lnTo>
                    <a:pt x="169" y="235"/>
                  </a:lnTo>
                  <a:lnTo>
                    <a:pt x="164" y="235"/>
                  </a:lnTo>
                  <a:lnTo>
                    <a:pt x="160" y="240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55" y="245"/>
                  </a:lnTo>
                  <a:lnTo>
                    <a:pt x="155" y="245"/>
                  </a:lnTo>
                  <a:lnTo>
                    <a:pt x="150" y="259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0" y="283"/>
                  </a:lnTo>
                  <a:lnTo>
                    <a:pt x="140" y="293"/>
                  </a:lnTo>
                  <a:lnTo>
                    <a:pt x="135" y="293"/>
                  </a:lnTo>
                  <a:lnTo>
                    <a:pt x="135" y="298"/>
                  </a:lnTo>
                  <a:lnTo>
                    <a:pt x="135" y="298"/>
                  </a:lnTo>
                  <a:lnTo>
                    <a:pt x="131" y="303"/>
                  </a:lnTo>
                  <a:lnTo>
                    <a:pt x="131" y="303"/>
                  </a:lnTo>
                  <a:lnTo>
                    <a:pt x="131" y="307"/>
                  </a:lnTo>
                  <a:lnTo>
                    <a:pt x="131" y="307"/>
                  </a:lnTo>
                  <a:lnTo>
                    <a:pt x="126" y="307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26" y="317"/>
                  </a:lnTo>
                  <a:lnTo>
                    <a:pt x="121" y="317"/>
                  </a:lnTo>
                  <a:lnTo>
                    <a:pt x="116" y="322"/>
                  </a:lnTo>
                  <a:lnTo>
                    <a:pt x="111" y="322"/>
                  </a:lnTo>
                  <a:lnTo>
                    <a:pt x="106" y="317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2" y="307"/>
                  </a:lnTo>
                  <a:lnTo>
                    <a:pt x="102" y="307"/>
                  </a:lnTo>
                  <a:lnTo>
                    <a:pt x="102" y="307"/>
                  </a:lnTo>
                  <a:lnTo>
                    <a:pt x="97" y="307"/>
                  </a:lnTo>
                  <a:lnTo>
                    <a:pt x="102" y="303"/>
                  </a:lnTo>
                  <a:lnTo>
                    <a:pt x="97" y="303"/>
                  </a:lnTo>
                  <a:lnTo>
                    <a:pt x="102" y="293"/>
                  </a:lnTo>
                  <a:lnTo>
                    <a:pt x="102" y="283"/>
                  </a:lnTo>
                  <a:lnTo>
                    <a:pt x="106" y="274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6" y="259"/>
                  </a:lnTo>
                  <a:lnTo>
                    <a:pt x="121" y="250"/>
                  </a:lnTo>
                  <a:lnTo>
                    <a:pt x="121" y="250"/>
                  </a:lnTo>
                  <a:lnTo>
                    <a:pt x="121" y="250"/>
                  </a:lnTo>
                  <a:lnTo>
                    <a:pt x="126" y="245"/>
                  </a:lnTo>
                  <a:lnTo>
                    <a:pt x="126" y="245"/>
                  </a:lnTo>
                  <a:lnTo>
                    <a:pt x="126" y="245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5" y="240"/>
                  </a:lnTo>
                  <a:lnTo>
                    <a:pt x="135" y="240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1"/>
                  </a:lnTo>
                  <a:lnTo>
                    <a:pt x="135" y="226"/>
                  </a:lnTo>
                  <a:lnTo>
                    <a:pt x="140" y="211"/>
                  </a:lnTo>
                  <a:lnTo>
                    <a:pt x="140" y="216"/>
                  </a:lnTo>
                  <a:lnTo>
                    <a:pt x="140" y="216"/>
                  </a:lnTo>
                  <a:lnTo>
                    <a:pt x="145" y="211"/>
                  </a:lnTo>
                  <a:lnTo>
                    <a:pt x="145" y="207"/>
                  </a:lnTo>
                  <a:lnTo>
                    <a:pt x="155" y="202"/>
                  </a:lnTo>
                  <a:lnTo>
                    <a:pt x="164" y="197"/>
                  </a:lnTo>
                  <a:lnTo>
                    <a:pt x="164" y="197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197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4" name="Freeform 54"/>
            <p:cNvSpPr>
              <a:spLocks noEditPoints="1"/>
            </p:cNvSpPr>
            <p:nvPr/>
          </p:nvSpPr>
          <p:spPr bwMode="auto">
            <a:xfrm>
              <a:off x="1527" y="165"/>
              <a:ext cx="197" cy="221"/>
            </a:xfrm>
            <a:custGeom>
              <a:avLst/>
              <a:gdLst/>
              <a:ahLst/>
              <a:cxnLst>
                <a:cxn ang="0">
                  <a:pos x="450" y="110"/>
                </a:cxn>
                <a:cxn ang="0">
                  <a:pos x="464" y="43"/>
                </a:cxn>
                <a:cxn ang="0">
                  <a:pos x="493" y="96"/>
                </a:cxn>
                <a:cxn ang="0">
                  <a:pos x="488" y="129"/>
                </a:cxn>
                <a:cxn ang="0">
                  <a:pos x="464" y="177"/>
                </a:cxn>
                <a:cxn ang="0">
                  <a:pos x="44" y="148"/>
                </a:cxn>
                <a:cxn ang="0">
                  <a:pos x="58" y="86"/>
                </a:cxn>
                <a:cxn ang="0">
                  <a:pos x="82" y="86"/>
                </a:cxn>
                <a:cxn ang="0">
                  <a:pos x="107" y="124"/>
                </a:cxn>
                <a:cxn ang="0">
                  <a:pos x="121" y="163"/>
                </a:cxn>
                <a:cxn ang="0">
                  <a:pos x="145" y="273"/>
                </a:cxn>
                <a:cxn ang="0">
                  <a:pos x="131" y="230"/>
                </a:cxn>
                <a:cxn ang="0">
                  <a:pos x="160" y="244"/>
                </a:cxn>
                <a:cxn ang="0">
                  <a:pos x="324" y="72"/>
                </a:cxn>
                <a:cxn ang="0">
                  <a:pos x="310" y="153"/>
                </a:cxn>
                <a:cxn ang="0">
                  <a:pos x="339" y="216"/>
                </a:cxn>
                <a:cxn ang="0">
                  <a:pos x="377" y="249"/>
                </a:cxn>
                <a:cxn ang="0">
                  <a:pos x="392" y="249"/>
                </a:cxn>
                <a:cxn ang="0">
                  <a:pos x="421" y="254"/>
                </a:cxn>
                <a:cxn ang="0">
                  <a:pos x="440" y="216"/>
                </a:cxn>
                <a:cxn ang="0">
                  <a:pos x="455" y="244"/>
                </a:cxn>
                <a:cxn ang="0">
                  <a:pos x="474" y="302"/>
                </a:cxn>
                <a:cxn ang="0">
                  <a:pos x="474" y="336"/>
                </a:cxn>
                <a:cxn ang="0">
                  <a:pos x="479" y="364"/>
                </a:cxn>
                <a:cxn ang="0">
                  <a:pos x="469" y="412"/>
                </a:cxn>
                <a:cxn ang="0">
                  <a:pos x="469" y="475"/>
                </a:cxn>
                <a:cxn ang="0">
                  <a:pos x="406" y="523"/>
                </a:cxn>
                <a:cxn ang="0">
                  <a:pos x="353" y="523"/>
                </a:cxn>
                <a:cxn ang="0">
                  <a:pos x="295" y="547"/>
                </a:cxn>
                <a:cxn ang="0">
                  <a:pos x="266" y="547"/>
                </a:cxn>
                <a:cxn ang="0">
                  <a:pos x="198" y="518"/>
                </a:cxn>
                <a:cxn ang="0">
                  <a:pos x="102" y="470"/>
                </a:cxn>
                <a:cxn ang="0">
                  <a:pos x="44" y="451"/>
                </a:cxn>
                <a:cxn ang="0">
                  <a:pos x="29" y="374"/>
                </a:cxn>
                <a:cxn ang="0">
                  <a:pos x="97" y="403"/>
                </a:cxn>
                <a:cxn ang="0">
                  <a:pos x="136" y="455"/>
                </a:cxn>
                <a:cxn ang="0">
                  <a:pos x="165" y="475"/>
                </a:cxn>
                <a:cxn ang="0">
                  <a:pos x="198" y="427"/>
                </a:cxn>
                <a:cxn ang="0">
                  <a:pos x="237" y="388"/>
                </a:cxn>
                <a:cxn ang="0">
                  <a:pos x="305" y="446"/>
                </a:cxn>
                <a:cxn ang="0">
                  <a:pos x="339" y="470"/>
                </a:cxn>
                <a:cxn ang="0">
                  <a:pos x="392" y="393"/>
                </a:cxn>
                <a:cxn ang="0">
                  <a:pos x="339" y="336"/>
                </a:cxn>
                <a:cxn ang="0">
                  <a:pos x="247" y="350"/>
                </a:cxn>
                <a:cxn ang="0">
                  <a:pos x="179" y="321"/>
                </a:cxn>
                <a:cxn ang="0">
                  <a:pos x="242" y="249"/>
                </a:cxn>
                <a:cxn ang="0">
                  <a:pos x="276" y="240"/>
                </a:cxn>
                <a:cxn ang="0">
                  <a:pos x="300" y="235"/>
                </a:cxn>
                <a:cxn ang="0">
                  <a:pos x="314" y="196"/>
                </a:cxn>
                <a:cxn ang="0">
                  <a:pos x="295" y="148"/>
                </a:cxn>
                <a:cxn ang="0">
                  <a:pos x="266" y="86"/>
                </a:cxn>
                <a:cxn ang="0">
                  <a:pos x="252" y="9"/>
                </a:cxn>
                <a:cxn ang="0">
                  <a:pos x="310" y="38"/>
                </a:cxn>
                <a:cxn ang="0">
                  <a:pos x="203" y="211"/>
                </a:cxn>
                <a:cxn ang="0">
                  <a:pos x="184" y="158"/>
                </a:cxn>
                <a:cxn ang="0">
                  <a:pos x="155" y="115"/>
                </a:cxn>
                <a:cxn ang="0">
                  <a:pos x="121" y="67"/>
                </a:cxn>
                <a:cxn ang="0">
                  <a:pos x="116" y="33"/>
                </a:cxn>
                <a:cxn ang="0">
                  <a:pos x="150" y="24"/>
                </a:cxn>
                <a:cxn ang="0">
                  <a:pos x="203" y="96"/>
                </a:cxn>
                <a:cxn ang="0">
                  <a:pos x="213" y="129"/>
                </a:cxn>
                <a:cxn ang="0">
                  <a:pos x="218" y="148"/>
                </a:cxn>
                <a:cxn ang="0">
                  <a:pos x="242" y="201"/>
                </a:cxn>
              </a:cxnLst>
              <a:rect l="0" t="0" r="r" b="b"/>
              <a:pathLst>
                <a:path w="493" h="551">
                  <a:moveTo>
                    <a:pt x="464" y="177"/>
                  </a:moveTo>
                  <a:lnTo>
                    <a:pt x="450" y="158"/>
                  </a:lnTo>
                  <a:lnTo>
                    <a:pt x="440" y="144"/>
                  </a:lnTo>
                  <a:lnTo>
                    <a:pt x="440" y="139"/>
                  </a:lnTo>
                  <a:lnTo>
                    <a:pt x="445" y="139"/>
                  </a:lnTo>
                  <a:lnTo>
                    <a:pt x="445" y="134"/>
                  </a:lnTo>
                  <a:lnTo>
                    <a:pt x="445" y="124"/>
                  </a:lnTo>
                  <a:lnTo>
                    <a:pt x="450" y="110"/>
                  </a:lnTo>
                  <a:lnTo>
                    <a:pt x="445" y="105"/>
                  </a:lnTo>
                  <a:lnTo>
                    <a:pt x="440" y="100"/>
                  </a:lnTo>
                  <a:lnTo>
                    <a:pt x="440" y="96"/>
                  </a:lnTo>
                  <a:lnTo>
                    <a:pt x="440" y="91"/>
                  </a:lnTo>
                  <a:lnTo>
                    <a:pt x="440" y="86"/>
                  </a:lnTo>
                  <a:lnTo>
                    <a:pt x="440" y="76"/>
                  </a:lnTo>
                  <a:lnTo>
                    <a:pt x="450" y="62"/>
                  </a:lnTo>
                  <a:lnTo>
                    <a:pt x="464" y="43"/>
                  </a:lnTo>
                  <a:lnTo>
                    <a:pt x="469" y="43"/>
                  </a:lnTo>
                  <a:lnTo>
                    <a:pt x="479" y="57"/>
                  </a:lnTo>
                  <a:lnTo>
                    <a:pt x="488" y="67"/>
                  </a:lnTo>
                  <a:lnTo>
                    <a:pt x="488" y="67"/>
                  </a:lnTo>
                  <a:lnTo>
                    <a:pt x="488" y="72"/>
                  </a:lnTo>
                  <a:lnTo>
                    <a:pt x="488" y="72"/>
                  </a:lnTo>
                  <a:lnTo>
                    <a:pt x="488" y="86"/>
                  </a:lnTo>
                  <a:lnTo>
                    <a:pt x="493" y="96"/>
                  </a:lnTo>
                  <a:lnTo>
                    <a:pt x="493" y="96"/>
                  </a:lnTo>
                  <a:lnTo>
                    <a:pt x="493" y="100"/>
                  </a:lnTo>
                  <a:lnTo>
                    <a:pt x="493" y="110"/>
                  </a:lnTo>
                  <a:lnTo>
                    <a:pt x="488" y="120"/>
                  </a:lnTo>
                  <a:lnTo>
                    <a:pt x="488" y="120"/>
                  </a:lnTo>
                  <a:lnTo>
                    <a:pt x="488" y="124"/>
                  </a:lnTo>
                  <a:lnTo>
                    <a:pt x="488" y="129"/>
                  </a:lnTo>
                  <a:lnTo>
                    <a:pt x="488" y="129"/>
                  </a:lnTo>
                  <a:lnTo>
                    <a:pt x="488" y="134"/>
                  </a:lnTo>
                  <a:lnTo>
                    <a:pt x="488" y="134"/>
                  </a:lnTo>
                  <a:lnTo>
                    <a:pt x="488" y="139"/>
                  </a:lnTo>
                  <a:lnTo>
                    <a:pt x="488" y="144"/>
                  </a:lnTo>
                  <a:lnTo>
                    <a:pt x="488" y="148"/>
                  </a:lnTo>
                  <a:lnTo>
                    <a:pt x="488" y="148"/>
                  </a:lnTo>
                  <a:lnTo>
                    <a:pt x="488" y="153"/>
                  </a:lnTo>
                  <a:lnTo>
                    <a:pt x="464" y="177"/>
                  </a:lnTo>
                  <a:close/>
                  <a:moveTo>
                    <a:pt x="121" y="206"/>
                  </a:moveTo>
                  <a:lnTo>
                    <a:pt x="116" y="211"/>
                  </a:lnTo>
                  <a:lnTo>
                    <a:pt x="111" y="211"/>
                  </a:lnTo>
                  <a:lnTo>
                    <a:pt x="92" y="201"/>
                  </a:lnTo>
                  <a:lnTo>
                    <a:pt x="78" y="182"/>
                  </a:lnTo>
                  <a:lnTo>
                    <a:pt x="63" y="163"/>
                  </a:lnTo>
                  <a:lnTo>
                    <a:pt x="44" y="148"/>
                  </a:lnTo>
                  <a:lnTo>
                    <a:pt x="44" y="148"/>
                  </a:lnTo>
                  <a:lnTo>
                    <a:pt x="39" y="144"/>
                  </a:lnTo>
                  <a:lnTo>
                    <a:pt x="39" y="139"/>
                  </a:lnTo>
                  <a:lnTo>
                    <a:pt x="39" y="129"/>
                  </a:lnTo>
                  <a:lnTo>
                    <a:pt x="34" y="120"/>
                  </a:lnTo>
                  <a:lnTo>
                    <a:pt x="39" y="115"/>
                  </a:lnTo>
                  <a:lnTo>
                    <a:pt x="44" y="105"/>
                  </a:lnTo>
                  <a:lnTo>
                    <a:pt x="49" y="96"/>
                  </a:lnTo>
                  <a:lnTo>
                    <a:pt x="58" y="86"/>
                  </a:lnTo>
                  <a:lnTo>
                    <a:pt x="63" y="86"/>
                  </a:lnTo>
                  <a:lnTo>
                    <a:pt x="63" y="81"/>
                  </a:lnTo>
                  <a:lnTo>
                    <a:pt x="68" y="81"/>
                  </a:lnTo>
                  <a:lnTo>
                    <a:pt x="68" y="86"/>
                  </a:lnTo>
                  <a:lnTo>
                    <a:pt x="73" y="86"/>
                  </a:lnTo>
                  <a:lnTo>
                    <a:pt x="73" y="81"/>
                  </a:lnTo>
                  <a:lnTo>
                    <a:pt x="78" y="86"/>
                  </a:lnTo>
                  <a:lnTo>
                    <a:pt x="82" y="86"/>
                  </a:lnTo>
                  <a:lnTo>
                    <a:pt x="92" y="100"/>
                  </a:lnTo>
                  <a:lnTo>
                    <a:pt x="92" y="105"/>
                  </a:lnTo>
                  <a:lnTo>
                    <a:pt x="92" y="110"/>
                  </a:lnTo>
                  <a:lnTo>
                    <a:pt x="102" y="115"/>
                  </a:lnTo>
                  <a:lnTo>
                    <a:pt x="107" y="120"/>
                  </a:lnTo>
                  <a:lnTo>
                    <a:pt x="107" y="120"/>
                  </a:lnTo>
                  <a:lnTo>
                    <a:pt x="107" y="120"/>
                  </a:lnTo>
                  <a:lnTo>
                    <a:pt x="107" y="124"/>
                  </a:lnTo>
                  <a:lnTo>
                    <a:pt x="107" y="129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7" y="139"/>
                  </a:lnTo>
                  <a:lnTo>
                    <a:pt x="116" y="148"/>
                  </a:lnTo>
                  <a:lnTo>
                    <a:pt x="116" y="148"/>
                  </a:lnTo>
                  <a:lnTo>
                    <a:pt x="116" y="158"/>
                  </a:lnTo>
                  <a:lnTo>
                    <a:pt x="121" y="163"/>
                  </a:lnTo>
                  <a:lnTo>
                    <a:pt x="126" y="177"/>
                  </a:lnTo>
                  <a:lnTo>
                    <a:pt x="131" y="192"/>
                  </a:lnTo>
                  <a:lnTo>
                    <a:pt x="126" y="196"/>
                  </a:lnTo>
                  <a:lnTo>
                    <a:pt x="121" y="206"/>
                  </a:lnTo>
                  <a:lnTo>
                    <a:pt x="121" y="206"/>
                  </a:lnTo>
                  <a:close/>
                  <a:moveTo>
                    <a:pt x="160" y="273"/>
                  </a:moveTo>
                  <a:lnTo>
                    <a:pt x="155" y="273"/>
                  </a:lnTo>
                  <a:lnTo>
                    <a:pt x="145" y="273"/>
                  </a:lnTo>
                  <a:lnTo>
                    <a:pt x="121" y="249"/>
                  </a:lnTo>
                  <a:lnTo>
                    <a:pt x="121" y="244"/>
                  </a:lnTo>
                  <a:lnTo>
                    <a:pt x="126" y="244"/>
                  </a:lnTo>
                  <a:lnTo>
                    <a:pt x="121" y="240"/>
                  </a:lnTo>
                  <a:lnTo>
                    <a:pt x="126" y="240"/>
                  </a:lnTo>
                  <a:lnTo>
                    <a:pt x="126" y="235"/>
                  </a:lnTo>
                  <a:lnTo>
                    <a:pt x="121" y="235"/>
                  </a:lnTo>
                  <a:lnTo>
                    <a:pt x="131" y="230"/>
                  </a:lnTo>
                  <a:lnTo>
                    <a:pt x="136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5" y="225"/>
                  </a:lnTo>
                  <a:lnTo>
                    <a:pt x="160" y="240"/>
                  </a:lnTo>
                  <a:lnTo>
                    <a:pt x="160" y="240"/>
                  </a:lnTo>
                  <a:lnTo>
                    <a:pt x="165" y="244"/>
                  </a:lnTo>
                  <a:lnTo>
                    <a:pt x="160" y="244"/>
                  </a:lnTo>
                  <a:lnTo>
                    <a:pt x="160" y="244"/>
                  </a:lnTo>
                  <a:lnTo>
                    <a:pt x="160" y="249"/>
                  </a:lnTo>
                  <a:lnTo>
                    <a:pt x="169" y="259"/>
                  </a:lnTo>
                  <a:lnTo>
                    <a:pt x="165" y="264"/>
                  </a:lnTo>
                  <a:lnTo>
                    <a:pt x="160" y="273"/>
                  </a:lnTo>
                  <a:close/>
                  <a:moveTo>
                    <a:pt x="314" y="48"/>
                  </a:moveTo>
                  <a:lnTo>
                    <a:pt x="319" y="62"/>
                  </a:lnTo>
                  <a:lnTo>
                    <a:pt x="324" y="72"/>
                  </a:lnTo>
                  <a:lnTo>
                    <a:pt x="324" y="86"/>
                  </a:lnTo>
                  <a:lnTo>
                    <a:pt x="319" y="96"/>
                  </a:lnTo>
                  <a:lnTo>
                    <a:pt x="319" y="115"/>
                  </a:lnTo>
                  <a:lnTo>
                    <a:pt x="314" y="129"/>
                  </a:lnTo>
                  <a:lnTo>
                    <a:pt x="314" y="134"/>
                  </a:lnTo>
                  <a:lnTo>
                    <a:pt x="314" y="134"/>
                  </a:lnTo>
                  <a:lnTo>
                    <a:pt x="310" y="144"/>
                  </a:lnTo>
                  <a:lnTo>
                    <a:pt x="310" y="153"/>
                  </a:lnTo>
                  <a:lnTo>
                    <a:pt x="324" y="168"/>
                  </a:lnTo>
                  <a:lnTo>
                    <a:pt x="324" y="172"/>
                  </a:lnTo>
                  <a:lnTo>
                    <a:pt x="319" y="172"/>
                  </a:lnTo>
                  <a:lnTo>
                    <a:pt x="329" y="187"/>
                  </a:lnTo>
                  <a:lnTo>
                    <a:pt x="339" y="201"/>
                  </a:lnTo>
                  <a:lnTo>
                    <a:pt x="339" y="206"/>
                  </a:lnTo>
                  <a:lnTo>
                    <a:pt x="339" y="211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20"/>
                  </a:lnTo>
                  <a:lnTo>
                    <a:pt x="339" y="225"/>
                  </a:lnTo>
                  <a:lnTo>
                    <a:pt x="348" y="230"/>
                  </a:lnTo>
                  <a:lnTo>
                    <a:pt x="353" y="235"/>
                  </a:lnTo>
                  <a:lnTo>
                    <a:pt x="363" y="244"/>
                  </a:lnTo>
                  <a:lnTo>
                    <a:pt x="372" y="254"/>
                  </a:lnTo>
                  <a:lnTo>
                    <a:pt x="377" y="249"/>
                  </a:lnTo>
                  <a:lnTo>
                    <a:pt x="382" y="254"/>
                  </a:lnTo>
                  <a:lnTo>
                    <a:pt x="382" y="254"/>
                  </a:lnTo>
                  <a:lnTo>
                    <a:pt x="387" y="249"/>
                  </a:lnTo>
                  <a:lnTo>
                    <a:pt x="387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7" y="249"/>
                  </a:lnTo>
                  <a:lnTo>
                    <a:pt x="401" y="244"/>
                  </a:lnTo>
                  <a:lnTo>
                    <a:pt x="406" y="249"/>
                  </a:lnTo>
                  <a:lnTo>
                    <a:pt x="416" y="254"/>
                  </a:lnTo>
                  <a:lnTo>
                    <a:pt x="421" y="249"/>
                  </a:lnTo>
                  <a:lnTo>
                    <a:pt x="421" y="249"/>
                  </a:lnTo>
                  <a:lnTo>
                    <a:pt x="421" y="254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35" y="235"/>
                  </a:lnTo>
                  <a:lnTo>
                    <a:pt x="435" y="235"/>
                  </a:lnTo>
                  <a:lnTo>
                    <a:pt x="435" y="235"/>
                  </a:lnTo>
                  <a:lnTo>
                    <a:pt x="435" y="230"/>
                  </a:lnTo>
                  <a:lnTo>
                    <a:pt x="435" y="225"/>
                  </a:lnTo>
                  <a:lnTo>
                    <a:pt x="440" y="216"/>
                  </a:lnTo>
                  <a:lnTo>
                    <a:pt x="445" y="206"/>
                  </a:lnTo>
                  <a:lnTo>
                    <a:pt x="450" y="211"/>
                  </a:lnTo>
                  <a:lnTo>
                    <a:pt x="455" y="216"/>
                  </a:lnTo>
                  <a:lnTo>
                    <a:pt x="455" y="216"/>
                  </a:lnTo>
                  <a:lnTo>
                    <a:pt x="459" y="220"/>
                  </a:lnTo>
                  <a:lnTo>
                    <a:pt x="455" y="220"/>
                  </a:lnTo>
                  <a:lnTo>
                    <a:pt x="455" y="230"/>
                  </a:lnTo>
                  <a:lnTo>
                    <a:pt x="455" y="244"/>
                  </a:lnTo>
                  <a:lnTo>
                    <a:pt x="455" y="254"/>
                  </a:lnTo>
                  <a:lnTo>
                    <a:pt x="455" y="264"/>
                  </a:lnTo>
                  <a:lnTo>
                    <a:pt x="455" y="268"/>
                  </a:lnTo>
                  <a:lnTo>
                    <a:pt x="455" y="273"/>
                  </a:lnTo>
                  <a:lnTo>
                    <a:pt x="464" y="283"/>
                  </a:lnTo>
                  <a:lnTo>
                    <a:pt x="469" y="292"/>
                  </a:lnTo>
                  <a:lnTo>
                    <a:pt x="474" y="297"/>
                  </a:lnTo>
                  <a:lnTo>
                    <a:pt x="474" y="302"/>
                  </a:lnTo>
                  <a:lnTo>
                    <a:pt x="469" y="307"/>
                  </a:lnTo>
                  <a:lnTo>
                    <a:pt x="469" y="312"/>
                  </a:lnTo>
                  <a:lnTo>
                    <a:pt x="474" y="316"/>
                  </a:lnTo>
                  <a:lnTo>
                    <a:pt x="474" y="321"/>
                  </a:lnTo>
                  <a:lnTo>
                    <a:pt x="474" y="331"/>
                  </a:lnTo>
                  <a:lnTo>
                    <a:pt x="474" y="331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40"/>
                  </a:lnTo>
                  <a:lnTo>
                    <a:pt x="479" y="345"/>
                  </a:lnTo>
                  <a:lnTo>
                    <a:pt x="479" y="350"/>
                  </a:lnTo>
                  <a:lnTo>
                    <a:pt x="479" y="359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9"/>
                  </a:lnTo>
                  <a:lnTo>
                    <a:pt x="469" y="379"/>
                  </a:lnTo>
                  <a:lnTo>
                    <a:pt x="464" y="388"/>
                  </a:lnTo>
                  <a:lnTo>
                    <a:pt x="464" y="393"/>
                  </a:lnTo>
                  <a:lnTo>
                    <a:pt x="459" y="393"/>
                  </a:lnTo>
                  <a:lnTo>
                    <a:pt x="464" y="403"/>
                  </a:lnTo>
                  <a:lnTo>
                    <a:pt x="469" y="412"/>
                  </a:lnTo>
                  <a:lnTo>
                    <a:pt x="469" y="412"/>
                  </a:lnTo>
                  <a:lnTo>
                    <a:pt x="469" y="412"/>
                  </a:lnTo>
                  <a:lnTo>
                    <a:pt x="464" y="422"/>
                  </a:lnTo>
                  <a:lnTo>
                    <a:pt x="464" y="427"/>
                  </a:lnTo>
                  <a:lnTo>
                    <a:pt x="464" y="436"/>
                  </a:lnTo>
                  <a:lnTo>
                    <a:pt x="464" y="446"/>
                  </a:lnTo>
                  <a:lnTo>
                    <a:pt x="469" y="455"/>
                  </a:lnTo>
                  <a:lnTo>
                    <a:pt x="469" y="470"/>
                  </a:lnTo>
                  <a:lnTo>
                    <a:pt x="469" y="475"/>
                  </a:lnTo>
                  <a:lnTo>
                    <a:pt x="469" y="479"/>
                  </a:lnTo>
                  <a:lnTo>
                    <a:pt x="455" y="499"/>
                  </a:lnTo>
                  <a:lnTo>
                    <a:pt x="435" y="508"/>
                  </a:lnTo>
                  <a:lnTo>
                    <a:pt x="430" y="513"/>
                  </a:lnTo>
                  <a:lnTo>
                    <a:pt x="426" y="518"/>
                  </a:lnTo>
                  <a:lnTo>
                    <a:pt x="421" y="518"/>
                  </a:lnTo>
                  <a:lnTo>
                    <a:pt x="416" y="518"/>
                  </a:lnTo>
                  <a:lnTo>
                    <a:pt x="406" y="523"/>
                  </a:lnTo>
                  <a:lnTo>
                    <a:pt x="392" y="523"/>
                  </a:lnTo>
                  <a:lnTo>
                    <a:pt x="387" y="518"/>
                  </a:lnTo>
                  <a:lnTo>
                    <a:pt x="382" y="523"/>
                  </a:lnTo>
                  <a:lnTo>
                    <a:pt x="382" y="523"/>
                  </a:lnTo>
                  <a:lnTo>
                    <a:pt x="377" y="527"/>
                  </a:lnTo>
                  <a:lnTo>
                    <a:pt x="368" y="523"/>
                  </a:lnTo>
                  <a:lnTo>
                    <a:pt x="363" y="523"/>
                  </a:lnTo>
                  <a:lnTo>
                    <a:pt x="353" y="523"/>
                  </a:lnTo>
                  <a:lnTo>
                    <a:pt x="348" y="523"/>
                  </a:lnTo>
                  <a:lnTo>
                    <a:pt x="339" y="532"/>
                  </a:lnTo>
                  <a:lnTo>
                    <a:pt x="334" y="542"/>
                  </a:lnTo>
                  <a:lnTo>
                    <a:pt x="324" y="542"/>
                  </a:lnTo>
                  <a:lnTo>
                    <a:pt x="314" y="547"/>
                  </a:lnTo>
                  <a:lnTo>
                    <a:pt x="305" y="551"/>
                  </a:lnTo>
                  <a:lnTo>
                    <a:pt x="300" y="551"/>
                  </a:lnTo>
                  <a:lnTo>
                    <a:pt x="295" y="547"/>
                  </a:lnTo>
                  <a:lnTo>
                    <a:pt x="290" y="551"/>
                  </a:lnTo>
                  <a:lnTo>
                    <a:pt x="290" y="551"/>
                  </a:lnTo>
                  <a:lnTo>
                    <a:pt x="285" y="551"/>
                  </a:lnTo>
                  <a:lnTo>
                    <a:pt x="281" y="551"/>
                  </a:lnTo>
                  <a:lnTo>
                    <a:pt x="271" y="551"/>
                  </a:lnTo>
                  <a:lnTo>
                    <a:pt x="271" y="551"/>
                  </a:lnTo>
                  <a:lnTo>
                    <a:pt x="271" y="551"/>
                  </a:lnTo>
                  <a:lnTo>
                    <a:pt x="266" y="547"/>
                  </a:lnTo>
                  <a:lnTo>
                    <a:pt x="256" y="547"/>
                  </a:lnTo>
                  <a:lnTo>
                    <a:pt x="252" y="547"/>
                  </a:lnTo>
                  <a:lnTo>
                    <a:pt x="242" y="537"/>
                  </a:lnTo>
                  <a:lnTo>
                    <a:pt x="227" y="532"/>
                  </a:lnTo>
                  <a:lnTo>
                    <a:pt x="223" y="537"/>
                  </a:lnTo>
                  <a:lnTo>
                    <a:pt x="218" y="537"/>
                  </a:lnTo>
                  <a:lnTo>
                    <a:pt x="218" y="537"/>
                  </a:lnTo>
                  <a:lnTo>
                    <a:pt x="198" y="518"/>
                  </a:lnTo>
                  <a:lnTo>
                    <a:pt x="184" y="503"/>
                  </a:lnTo>
                  <a:lnTo>
                    <a:pt x="179" y="508"/>
                  </a:lnTo>
                  <a:lnTo>
                    <a:pt x="160" y="503"/>
                  </a:lnTo>
                  <a:lnTo>
                    <a:pt x="140" y="494"/>
                  </a:lnTo>
                  <a:lnTo>
                    <a:pt x="126" y="479"/>
                  </a:lnTo>
                  <a:lnTo>
                    <a:pt x="111" y="470"/>
                  </a:lnTo>
                  <a:lnTo>
                    <a:pt x="107" y="470"/>
                  </a:lnTo>
                  <a:lnTo>
                    <a:pt x="102" y="470"/>
                  </a:lnTo>
                  <a:lnTo>
                    <a:pt x="97" y="470"/>
                  </a:lnTo>
                  <a:lnTo>
                    <a:pt x="97" y="470"/>
                  </a:lnTo>
                  <a:lnTo>
                    <a:pt x="87" y="465"/>
                  </a:lnTo>
                  <a:lnTo>
                    <a:pt x="73" y="465"/>
                  </a:lnTo>
                  <a:lnTo>
                    <a:pt x="63" y="460"/>
                  </a:lnTo>
                  <a:lnTo>
                    <a:pt x="53" y="451"/>
                  </a:lnTo>
                  <a:lnTo>
                    <a:pt x="49" y="451"/>
                  </a:lnTo>
                  <a:lnTo>
                    <a:pt x="44" y="451"/>
                  </a:lnTo>
                  <a:lnTo>
                    <a:pt x="20" y="427"/>
                  </a:lnTo>
                  <a:lnTo>
                    <a:pt x="0" y="398"/>
                  </a:lnTo>
                  <a:lnTo>
                    <a:pt x="5" y="383"/>
                  </a:lnTo>
                  <a:lnTo>
                    <a:pt x="15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24" y="374"/>
                  </a:lnTo>
                  <a:lnTo>
                    <a:pt x="29" y="374"/>
                  </a:lnTo>
                  <a:lnTo>
                    <a:pt x="29" y="374"/>
                  </a:lnTo>
                  <a:lnTo>
                    <a:pt x="44" y="379"/>
                  </a:lnTo>
                  <a:lnTo>
                    <a:pt x="58" y="383"/>
                  </a:lnTo>
                  <a:lnTo>
                    <a:pt x="73" y="393"/>
                  </a:lnTo>
                  <a:lnTo>
                    <a:pt x="82" y="403"/>
                  </a:lnTo>
                  <a:lnTo>
                    <a:pt x="87" y="403"/>
                  </a:lnTo>
                  <a:lnTo>
                    <a:pt x="92" y="398"/>
                  </a:lnTo>
                  <a:lnTo>
                    <a:pt x="97" y="403"/>
                  </a:lnTo>
                  <a:lnTo>
                    <a:pt x="102" y="403"/>
                  </a:lnTo>
                  <a:lnTo>
                    <a:pt x="107" y="407"/>
                  </a:lnTo>
                  <a:lnTo>
                    <a:pt x="111" y="407"/>
                  </a:lnTo>
                  <a:lnTo>
                    <a:pt x="126" y="422"/>
                  </a:lnTo>
                  <a:lnTo>
                    <a:pt x="131" y="436"/>
                  </a:lnTo>
                  <a:lnTo>
                    <a:pt x="136" y="451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40" y="460"/>
                  </a:lnTo>
                  <a:lnTo>
                    <a:pt x="136" y="460"/>
                  </a:lnTo>
                  <a:lnTo>
                    <a:pt x="150" y="470"/>
                  </a:lnTo>
                  <a:lnTo>
                    <a:pt x="150" y="470"/>
                  </a:lnTo>
                  <a:lnTo>
                    <a:pt x="155" y="470"/>
                  </a:lnTo>
                  <a:lnTo>
                    <a:pt x="160" y="475"/>
                  </a:lnTo>
                  <a:lnTo>
                    <a:pt x="160" y="475"/>
                  </a:lnTo>
                  <a:lnTo>
                    <a:pt x="165" y="475"/>
                  </a:lnTo>
                  <a:lnTo>
                    <a:pt x="179" y="470"/>
                  </a:lnTo>
                  <a:lnTo>
                    <a:pt x="189" y="460"/>
                  </a:lnTo>
                  <a:lnTo>
                    <a:pt x="189" y="460"/>
                  </a:lnTo>
                  <a:lnTo>
                    <a:pt x="189" y="460"/>
                  </a:lnTo>
                  <a:lnTo>
                    <a:pt x="189" y="451"/>
                  </a:lnTo>
                  <a:lnTo>
                    <a:pt x="189" y="446"/>
                  </a:lnTo>
                  <a:lnTo>
                    <a:pt x="198" y="436"/>
                  </a:lnTo>
                  <a:lnTo>
                    <a:pt x="198" y="427"/>
                  </a:lnTo>
                  <a:lnTo>
                    <a:pt x="203" y="427"/>
                  </a:lnTo>
                  <a:lnTo>
                    <a:pt x="203" y="422"/>
                  </a:lnTo>
                  <a:lnTo>
                    <a:pt x="203" y="422"/>
                  </a:lnTo>
                  <a:lnTo>
                    <a:pt x="203" y="417"/>
                  </a:lnTo>
                  <a:lnTo>
                    <a:pt x="203" y="412"/>
                  </a:lnTo>
                  <a:lnTo>
                    <a:pt x="218" y="398"/>
                  </a:lnTo>
                  <a:lnTo>
                    <a:pt x="227" y="393"/>
                  </a:lnTo>
                  <a:lnTo>
                    <a:pt x="237" y="388"/>
                  </a:lnTo>
                  <a:lnTo>
                    <a:pt x="242" y="383"/>
                  </a:lnTo>
                  <a:lnTo>
                    <a:pt x="252" y="383"/>
                  </a:lnTo>
                  <a:lnTo>
                    <a:pt x="276" y="407"/>
                  </a:lnTo>
                  <a:lnTo>
                    <a:pt x="305" y="431"/>
                  </a:lnTo>
                  <a:lnTo>
                    <a:pt x="305" y="436"/>
                  </a:lnTo>
                  <a:lnTo>
                    <a:pt x="305" y="441"/>
                  </a:lnTo>
                  <a:lnTo>
                    <a:pt x="305" y="446"/>
                  </a:lnTo>
                  <a:lnTo>
                    <a:pt x="305" y="446"/>
                  </a:lnTo>
                  <a:lnTo>
                    <a:pt x="305" y="446"/>
                  </a:lnTo>
                  <a:lnTo>
                    <a:pt x="314" y="460"/>
                  </a:lnTo>
                  <a:lnTo>
                    <a:pt x="329" y="475"/>
                  </a:lnTo>
                  <a:lnTo>
                    <a:pt x="329" y="470"/>
                  </a:lnTo>
                  <a:lnTo>
                    <a:pt x="329" y="470"/>
                  </a:lnTo>
                  <a:lnTo>
                    <a:pt x="334" y="470"/>
                  </a:lnTo>
                  <a:lnTo>
                    <a:pt x="339" y="465"/>
                  </a:lnTo>
                  <a:lnTo>
                    <a:pt x="339" y="470"/>
                  </a:lnTo>
                  <a:lnTo>
                    <a:pt x="348" y="470"/>
                  </a:lnTo>
                  <a:lnTo>
                    <a:pt x="353" y="470"/>
                  </a:lnTo>
                  <a:lnTo>
                    <a:pt x="368" y="455"/>
                  </a:lnTo>
                  <a:lnTo>
                    <a:pt x="377" y="436"/>
                  </a:lnTo>
                  <a:lnTo>
                    <a:pt x="377" y="422"/>
                  </a:lnTo>
                  <a:lnTo>
                    <a:pt x="382" y="412"/>
                  </a:lnTo>
                  <a:lnTo>
                    <a:pt x="387" y="403"/>
                  </a:lnTo>
                  <a:lnTo>
                    <a:pt x="392" y="393"/>
                  </a:lnTo>
                  <a:lnTo>
                    <a:pt x="397" y="383"/>
                  </a:lnTo>
                  <a:lnTo>
                    <a:pt x="397" y="369"/>
                  </a:lnTo>
                  <a:lnTo>
                    <a:pt x="397" y="364"/>
                  </a:lnTo>
                  <a:lnTo>
                    <a:pt x="397" y="359"/>
                  </a:lnTo>
                  <a:lnTo>
                    <a:pt x="387" y="340"/>
                  </a:lnTo>
                  <a:lnTo>
                    <a:pt x="372" y="326"/>
                  </a:lnTo>
                  <a:lnTo>
                    <a:pt x="358" y="331"/>
                  </a:lnTo>
                  <a:lnTo>
                    <a:pt x="339" y="336"/>
                  </a:lnTo>
                  <a:lnTo>
                    <a:pt x="334" y="336"/>
                  </a:lnTo>
                  <a:lnTo>
                    <a:pt x="324" y="345"/>
                  </a:lnTo>
                  <a:lnTo>
                    <a:pt x="319" y="345"/>
                  </a:lnTo>
                  <a:lnTo>
                    <a:pt x="319" y="350"/>
                  </a:lnTo>
                  <a:lnTo>
                    <a:pt x="305" y="350"/>
                  </a:lnTo>
                  <a:lnTo>
                    <a:pt x="290" y="355"/>
                  </a:lnTo>
                  <a:lnTo>
                    <a:pt x="266" y="355"/>
                  </a:lnTo>
                  <a:lnTo>
                    <a:pt x="247" y="350"/>
                  </a:lnTo>
                  <a:lnTo>
                    <a:pt x="223" y="350"/>
                  </a:lnTo>
                  <a:lnTo>
                    <a:pt x="223" y="350"/>
                  </a:lnTo>
                  <a:lnTo>
                    <a:pt x="223" y="355"/>
                  </a:lnTo>
                  <a:lnTo>
                    <a:pt x="213" y="345"/>
                  </a:lnTo>
                  <a:lnTo>
                    <a:pt x="203" y="355"/>
                  </a:lnTo>
                  <a:lnTo>
                    <a:pt x="198" y="345"/>
                  </a:lnTo>
                  <a:lnTo>
                    <a:pt x="189" y="340"/>
                  </a:lnTo>
                  <a:lnTo>
                    <a:pt x="179" y="321"/>
                  </a:lnTo>
                  <a:lnTo>
                    <a:pt x="169" y="307"/>
                  </a:lnTo>
                  <a:lnTo>
                    <a:pt x="184" y="297"/>
                  </a:lnTo>
                  <a:lnTo>
                    <a:pt x="189" y="288"/>
                  </a:lnTo>
                  <a:lnTo>
                    <a:pt x="208" y="264"/>
                  </a:lnTo>
                  <a:lnTo>
                    <a:pt x="218" y="264"/>
                  </a:lnTo>
                  <a:lnTo>
                    <a:pt x="223" y="264"/>
                  </a:lnTo>
                  <a:lnTo>
                    <a:pt x="232" y="259"/>
                  </a:lnTo>
                  <a:lnTo>
                    <a:pt x="242" y="249"/>
                  </a:lnTo>
                  <a:lnTo>
                    <a:pt x="247" y="249"/>
                  </a:lnTo>
                  <a:lnTo>
                    <a:pt x="256" y="244"/>
                  </a:lnTo>
                  <a:lnTo>
                    <a:pt x="256" y="244"/>
                  </a:lnTo>
                  <a:lnTo>
                    <a:pt x="261" y="244"/>
                  </a:lnTo>
                  <a:lnTo>
                    <a:pt x="266" y="240"/>
                  </a:lnTo>
                  <a:lnTo>
                    <a:pt x="271" y="240"/>
                  </a:lnTo>
                  <a:lnTo>
                    <a:pt x="271" y="240"/>
                  </a:lnTo>
                  <a:lnTo>
                    <a:pt x="276" y="240"/>
                  </a:lnTo>
                  <a:lnTo>
                    <a:pt x="281" y="240"/>
                  </a:lnTo>
                  <a:lnTo>
                    <a:pt x="285" y="240"/>
                  </a:lnTo>
                  <a:lnTo>
                    <a:pt x="285" y="240"/>
                  </a:lnTo>
                  <a:lnTo>
                    <a:pt x="290" y="235"/>
                  </a:lnTo>
                  <a:lnTo>
                    <a:pt x="290" y="240"/>
                  </a:lnTo>
                  <a:lnTo>
                    <a:pt x="295" y="240"/>
                  </a:lnTo>
                  <a:lnTo>
                    <a:pt x="295" y="235"/>
                  </a:lnTo>
                  <a:lnTo>
                    <a:pt x="300" y="235"/>
                  </a:lnTo>
                  <a:lnTo>
                    <a:pt x="300" y="235"/>
                  </a:lnTo>
                  <a:lnTo>
                    <a:pt x="305" y="235"/>
                  </a:lnTo>
                  <a:lnTo>
                    <a:pt x="305" y="235"/>
                  </a:lnTo>
                  <a:lnTo>
                    <a:pt x="319" y="230"/>
                  </a:lnTo>
                  <a:lnTo>
                    <a:pt x="329" y="220"/>
                  </a:lnTo>
                  <a:lnTo>
                    <a:pt x="324" y="211"/>
                  </a:lnTo>
                  <a:lnTo>
                    <a:pt x="314" y="201"/>
                  </a:lnTo>
                  <a:lnTo>
                    <a:pt x="314" y="196"/>
                  </a:lnTo>
                  <a:lnTo>
                    <a:pt x="314" y="187"/>
                  </a:lnTo>
                  <a:lnTo>
                    <a:pt x="310" y="182"/>
                  </a:lnTo>
                  <a:lnTo>
                    <a:pt x="310" y="177"/>
                  </a:lnTo>
                  <a:lnTo>
                    <a:pt x="300" y="168"/>
                  </a:lnTo>
                  <a:lnTo>
                    <a:pt x="300" y="163"/>
                  </a:lnTo>
                  <a:lnTo>
                    <a:pt x="300" y="163"/>
                  </a:lnTo>
                  <a:lnTo>
                    <a:pt x="295" y="158"/>
                  </a:lnTo>
                  <a:lnTo>
                    <a:pt x="295" y="148"/>
                  </a:lnTo>
                  <a:lnTo>
                    <a:pt x="295" y="144"/>
                  </a:lnTo>
                  <a:lnTo>
                    <a:pt x="295" y="139"/>
                  </a:lnTo>
                  <a:lnTo>
                    <a:pt x="295" y="134"/>
                  </a:lnTo>
                  <a:lnTo>
                    <a:pt x="281" y="120"/>
                  </a:lnTo>
                  <a:lnTo>
                    <a:pt x="266" y="96"/>
                  </a:lnTo>
                  <a:lnTo>
                    <a:pt x="266" y="96"/>
                  </a:lnTo>
                  <a:lnTo>
                    <a:pt x="266" y="91"/>
                  </a:lnTo>
                  <a:lnTo>
                    <a:pt x="266" y="86"/>
                  </a:lnTo>
                  <a:lnTo>
                    <a:pt x="271" y="86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1" y="72"/>
                  </a:lnTo>
                  <a:lnTo>
                    <a:pt x="256" y="62"/>
                  </a:lnTo>
                  <a:lnTo>
                    <a:pt x="252" y="43"/>
                  </a:lnTo>
                  <a:lnTo>
                    <a:pt x="247" y="14"/>
                  </a:lnTo>
                  <a:lnTo>
                    <a:pt x="252" y="9"/>
                  </a:lnTo>
                  <a:lnTo>
                    <a:pt x="261" y="0"/>
                  </a:lnTo>
                  <a:lnTo>
                    <a:pt x="266" y="0"/>
                  </a:lnTo>
                  <a:lnTo>
                    <a:pt x="276" y="0"/>
                  </a:lnTo>
                  <a:lnTo>
                    <a:pt x="281" y="5"/>
                  </a:lnTo>
                  <a:lnTo>
                    <a:pt x="285" y="9"/>
                  </a:lnTo>
                  <a:lnTo>
                    <a:pt x="295" y="14"/>
                  </a:lnTo>
                  <a:lnTo>
                    <a:pt x="305" y="24"/>
                  </a:lnTo>
                  <a:lnTo>
                    <a:pt x="310" y="38"/>
                  </a:lnTo>
                  <a:lnTo>
                    <a:pt x="314" y="48"/>
                  </a:lnTo>
                  <a:close/>
                  <a:moveTo>
                    <a:pt x="237" y="230"/>
                  </a:moveTo>
                  <a:lnTo>
                    <a:pt x="237" y="230"/>
                  </a:lnTo>
                  <a:lnTo>
                    <a:pt x="232" y="235"/>
                  </a:lnTo>
                  <a:lnTo>
                    <a:pt x="227" y="235"/>
                  </a:lnTo>
                  <a:lnTo>
                    <a:pt x="227" y="230"/>
                  </a:lnTo>
                  <a:lnTo>
                    <a:pt x="227" y="230"/>
                  </a:lnTo>
                  <a:lnTo>
                    <a:pt x="203" y="211"/>
                  </a:lnTo>
                  <a:lnTo>
                    <a:pt x="189" y="187"/>
                  </a:lnTo>
                  <a:lnTo>
                    <a:pt x="184" y="177"/>
                  </a:lnTo>
                  <a:lnTo>
                    <a:pt x="179" y="172"/>
                  </a:lnTo>
                  <a:lnTo>
                    <a:pt x="179" y="168"/>
                  </a:lnTo>
                  <a:lnTo>
                    <a:pt x="179" y="168"/>
                  </a:lnTo>
                  <a:lnTo>
                    <a:pt x="179" y="163"/>
                  </a:lnTo>
                  <a:lnTo>
                    <a:pt x="179" y="163"/>
                  </a:lnTo>
                  <a:lnTo>
                    <a:pt x="184" y="158"/>
                  </a:lnTo>
                  <a:lnTo>
                    <a:pt x="184" y="153"/>
                  </a:lnTo>
                  <a:lnTo>
                    <a:pt x="165" y="139"/>
                  </a:lnTo>
                  <a:lnTo>
                    <a:pt x="155" y="120"/>
                  </a:lnTo>
                  <a:lnTo>
                    <a:pt x="155" y="120"/>
                  </a:lnTo>
                  <a:lnTo>
                    <a:pt x="155" y="120"/>
                  </a:lnTo>
                  <a:lnTo>
                    <a:pt x="155" y="115"/>
                  </a:lnTo>
                  <a:lnTo>
                    <a:pt x="155" y="115"/>
                  </a:lnTo>
                  <a:lnTo>
                    <a:pt x="155" y="115"/>
                  </a:lnTo>
                  <a:lnTo>
                    <a:pt x="145" y="100"/>
                  </a:lnTo>
                  <a:lnTo>
                    <a:pt x="136" y="91"/>
                  </a:lnTo>
                  <a:lnTo>
                    <a:pt x="136" y="86"/>
                  </a:lnTo>
                  <a:lnTo>
                    <a:pt x="131" y="81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2"/>
                  </a:lnTo>
                  <a:lnTo>
                    <a:pt x="121" y="67"/>
                  </a:lnTo>
                  <a:lnTo>
                    <a:pt x="121" y="62"/>
                  </a:lnTo>
                  <a:lnTo>
                    <a:pt x="121" y="62"/>
                  </a:lnTo>
                  <a:lnTo>
                    <a:pt x="121" y="57"/>
                  </a:lnTo>
                  <a:lnTo>
                    <a:pt x="121" y="57"/>
                  </a:lnTo>
                  <a:lnTo>
                    <a:pt x="116" y="52"/>
                  </a:lnTo>
                  <a:lnTo>
                    <a:pt x="116" y="48"/>
                  </a:lnTo>
                  <a:lnTo>
                    <a:pt x="116" y="43"/>
                  </a:lnTo>
                  <a:lnTo>
                    <a:pt x="116" y="33"/>
                  </a:lnTo>
                  <a:lnTo>
                    <a:pt x="121" y="28"/>
                  </a:lnTo>
                  <a:lnTo>
                    <a:pt x="126" y="24"/>
                  </a:lnTo>
                  <a:lnTo>
                    <a:pt x="136" y="24"/>
                  </a:lnTo>
                  <a:lnTo>
                    <a:pt x="140" y="28"/>
                  </a:lnTo>
                  <a:lnTo>
                    <a:pt x="145" y="24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5" y="28"/>
                  </a:lnTo>
                  <a:lnTo>
                    <a:pt x="160" y="28"/>
                  </a:lnTo>
                  <a:lnTo>
                    <a:pt x="169" y="38"/>
                  </a:lnTo>
                  <a:lnTo>
                    <a:pt x="179" y="48"/>
                  </a:lnTo>
                  <a:lnTo>
                    <a:pt x="189" y="62"/>
                  </a:lnTo>
                  <a:lnTo>
                    <a:pt x="198" y="81"/>
                  </a:lnTo>
                  <a:lnTo>
                    <a:pt x="198" y="81"/>
                  </a:lnTo>
                  <a:lnTo>
                    <a:pt x="203" y="96"/>
                  </a:lnTo>
                  <a:lnTo>
                    <a:pt x="213" y="105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15"/>
                  </a:lnTo>
                  <a:lnTo>
                    <a:pt x="213" y="120"/>
                  </a:lnTo>
                  <a:lnTo>
                    <a:pt x="213" y="124"/>
                  </a:lnTo>
                  <a:lnTo>
                    <a:pt x="213" y="124"/>
                  </a:lnTo>
                  <a:lnTo>
                    <a:pt x="213" y="129"/>
                  </a:lnTo>
                  <a:lnTo>
                    <a:pt x="213" y="129"/>
                  </a:lnTo>
                  <a:lnTo>
                    <a:pt x="213" y="134"/>
                  </a:lnTo>
                  <a:lnTo>
                    <a:pt x="213" y="139"/>
                  </a:lnTo>
                  <a:lnTo>
                    <a:pt x="213" y="139"/>
                  </a:lnTo>
                  <a:lnTo>
                    <a:pt x="213" y="144"/>
                  </a:lnTo>
                  <a:lnTo>
                    <a:pt x="213" y="148"/>
                  </a:lnTo>
                  <a:lnTo>
                    <a:pt x="213" y="148"/>
                  </a:lnTo>
                  <a:lnTo>
                    <a:pt x="218" y="148"/>
                  </a:lnTo>
                  <a:lnTo>
                    <a:pt x="223" y="153"/>
                  </a:lnTo>
                  <a:lnTo>
                    <a:pt x="223" y="153"/>
                  </a:lnTo>
                  <a:lnTo>
                    <a:pt x="242" y="168"/>
                  </a:lnTo>
                  <a:lnTo>
                    <a:pt x="242" y="172"/>
                  </a:lnTo>
                  <a:lnTo>
                    <a:pt x="242" y="172"/>
                  </a:lnTo>
                  <a:lnTo>
                    <a:pt x="242" y="177"/>
                  </a:lnTo>
                  <a:lnTo>
                    <a:pt x="247" y="187"/>
                  </a:lnTo>
                  <a:lnTo>
                    <a:pt x="242" y="201"/>
                  </a:lnTo>
                  <a:lnTo>
                    <a:pt x="242" y="216"/>
                  </a:lnTo>
                  <a:lnTo>
                    <a:pt x="242" y="220"/>
                  </a:lnTo>
                  <a:lnTo>
                    <a:pt x="237" y="220"/>
                  </a:lnTo>
                  <a:lnTo>
                    <a:pt x="237" y="225"/>
                  </a:lnTo>
                  <a:lnTo>
                    <a:pt x="237" y="230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5" name="Freeform 55"/>
            <p:cNvSpPr>
              <a:spLocks noEditPoints="1"/>
            </p:cNvSpPr>
            <p:nvPr/>
          </p:nvSpPr>
          <p:spPr bwMode="auto">
            <a:xfrm>
              <a:off x="1258" y="157"/>
              <a:ext cx="275" cy="271"/>
            </a:xfrm>
            <a:custGeom>
              <a:avLst/>
              <a:gdLst/>
              <a:ahLst/>
              <a:cxnLst>
                <a:cxn ang="0">
                  <a:pos x="609" y="254"/>
                </a:cxn>
                <a:cxn ang="0">
                  <a:pos x="682" y="249"/>
                </a:cxn>
                <a:cxn ang="0">
                  <a:pos x="634" y="201"/>
                </a:cxn>
                <a:cxn ang="0">
                  <a:pos x="595" y="182"/>
                </a:cxn>
                <a:cxn ang="0">
                  <a:pos x="305" y="590"/>
                </a:cxn>
                <a:cxn ang="0">
                  <a:pos x="363" y="676"/>
                </a:cxn>
                <a:cxn ang="0">
                  <a:pos x="406" y="652"/>
                </a:cxn>
                <a:cxn ang="0">
                  <a:pos x="382" y="594"/>
                </a:cxn>
                <a:cxn ang="0">
                  <a:pos x="339" y="546"/>
                </a:cxn>
                <a:cxn ang="0">
                  <a:pos x="261" y="508"/>
                </a:cxn>
                <a:cxn ang="0">
                  <a:pos x="295" y="498"/>
                </a:cxn>
                <a:cxn ang="0">
                  <a:pos x="271" y="450"/>
                </a:cxn>
                <a:cxn ang="0">
                  <a:pos x="503" y="374"/>
                </a:cxn>
                <a:cxn ang="0">
                  <a:pos x="440" y="307"/>
                </a:cxn>
                <a:cxn ang="0">
                  <a:pos x="406" y="239"/>
                </a:cxn>
                <a:cxn ang="0">
                  <a:pos x="426" y="220"/>
                </a:cxn>
                <a:cxn ang="0">
                  <a:pos x="460" y="182"/>
                </a:cxn>
                <a:cxn ang="0">
                  <a:pos x="503" y="182"/>
                </a:cxn>
                <a:cxn ang="0">
                  <a:pos x="440" y="143"/>
                </a:cxn>
                <a:cxn ang="0">
                  <a:pos x="392" y="91"/>
                </a:cxn>
                <a:cxn ang="0">
                  <a:pos x="368" y="67"/>
                </a:cxn>
                <a:cxn ang="0">
                  <a:pos x="305" y="52"/>
                </a:cxn>
                <a:cxn ang="0">
                  <a:pos x="232" y="9"/>
                </a:cxn>
                <a:cxn ang="0">
                  <a:pos x="150" y="28"/>
                </a:cxn>
                <a:cxn ang="0">
                  <a:pos x="112" y="86"/>
                </a:cxn>
                <a:cxn ang="0">
                  <a:pos x="44" y="143"/>
                </a:cxn>
                <a:cxn ang="0">
                  <a:pos x="25" y="182"/>
                </a:cxn>
                <a:cxn ang="0">
                  <a:pos x="15" y="287"/>
                </a:cxn>
                <a:cxn ang="0">
                  <a:pos x="5" y="412"/>
                </a:cxn>
                <a:cxn ang="0">
                  <a:pos x="63" y="542"/>
                </a:cxn>
                <a:cxn ang="0">
                  <a:pos x="73" y="455"/>
                </a:cxn>
                <a:cxn ang="0">
                  <a:pos x="54" y="369"/>
                </a:cxn>
                <a:cxn ang="0">
                  <a:pos x="44" y="331"/>
                </a:cxn>
                <a:cxn ang="0">
                  <a:pos x="116" y="316"/>
                </a:cxn>
                <a:cxn ang="0">
                  <a:pos x="189" y="297"/>
                </a:cxn>
                <a:cxn ang="0">
                  <a:pos x="150" y="177"/>
                </a:cxn>
                <a:cxn ang="0">
                  <a:pos x="189" y="124"/>
                </a:cxn>
                <a:cxn ang="0">
                  <a:pos x="310" y="153"/>
                </a:cxn>
                <a:cxn ang="0">
                  <a:pos x="261" y="254"/>
                </a:cxn>
                <a:cxn ang="0">
                  <a:pos x="203" y="369"/>
                </a:cxn>
                <a:cxn ang="0">
                  <a:pos x="319" y="383"/>
                </a:cxn>
                <a:cxn ang="0">
                  <a:pos x="363" y="350"/>
                </a:cxn>
                <a:cxn ang="0">
                  <a:pos x="382" y="326"/>
                </a:cxn>
                <a:cxn ang="0">
                  <a:pos x="445" y="345"/>
                </a:cxn>
                <a:cxn ang="0">
                  <a:pos x="489" y="393"/>
                </a:cxn>
                <a:cxn ang="0">
                  <a:pos x="532" y="465"/>
                </a:cxn>
                <a:cxn ang="0">
                  <a:pos x="614" y="474"/>
                </a:cxn>
                <a:cxn ang="0">
                  <a:pos x="344" y="398"/>
                </a:cxn>
                <a:cxn ang="0">
                  <a:pos x="387" y="494"/>
                </a:cxn>
                <a:cxn ang="0">
                  <a:pos x="421" y="551"/>
                </a:cxn>
                <a:cxn ang="0">
                  <a:pos x="450" y="604"/>
                </a:cxn>
                <a:cxn ang="0">
                  <a:pos x="484" y="642"/>
                </a:cxn>
                <a:cxn ang="0">
                  <a:pos x="518" y="604"/>
                </a:cxn>
                <a:cxn ang="0">
                  <a:pos x="464" y="498"/>
                </a:cxn>
                <a:cxn ang="0">
                  <a:pos x="435" y="479"/>
                </a:cxn>
                <a:cxn ang="0">
                  <a:pos x="416" y="426"/>
                </a:cxn>
                <a:cxn ang="0">
                  <a:pos x="353" y="398"/>
                </a:cxn>
              </a:cxnLst>
              <a:rect l="0" t="0" r="r" b="b"/>
              <a:pathLst>
                <a:path w="687" h="676">
                  <a:moveTo>
                    <a:pt x="542" y="191"/>
                  </a:moveTo>
                  <a:lnTo>
                    <a:pt x="551" y="215"/>
                  </a:lnTo>
                  <a:lnTo>
                    <a:pt x="566" y="235"/>
                  </a:lnTo>
                  <a:lnTo>
                    <a:pt x="566" y="235"/>
                  </a:lnTo>
                  <a:lnTo>
                    <a:pt x="571" y="235"/>
                  </a:lnTo>
                  <a:lnTo>
                    <a:pt x="576" y="235"/>
                  </a:lnTo>
                  <a:lnTo>
                    <a:pt x="590" y="239"/>
                  </a:lnTo>
                  <a:lnTo>
                    <a:pt x="609" y="249"/>
                  </a:lnTo>
                  <a:lnTo>
                    <a:pt x="609" y="254"/>
                  </a:lnTo>
                  <a:lnTo>
                    <a:pt x="614" y="259"/>
                  </a:lnTo>
                  <a:lnTo>
                    <a:pt x="614" y="263"/>
                  </a:lnTo>
                  <a:lnTo>
                    <a:pt x="619" y="268"/>
                  </a:lnTo>
                  <a:lnTo>
                    <a:pt x="624" y="273"/>
                  </a:lnTo>
                  <a:lnTo>
                    <a:pt x="634" y="278"/>
                  </a:lnTo>
                  <a:lnTo>
                    <a:pt x="658" y="273"/>
                  </a:lnTo>
                  <a:lnTo>
                    <a:pt x="682" y="268"/>
                  </a:lnTo>
                  <a:lnTo>
                    <a:pt x="687" y="263"/>
                  </a:lnTo>
                  <a:lnTo>
                    <a:pt x="682" y="249"/>
                  </a:lnTo>
                  <a:lnTo>
                    <a:pt x="677" y="230"/>
                  </a:lnTo>
                  <a:lnTo>
                    <a:pt x="672" y="230"/>
                  </a:lnTo>
                  <a:lnTo>
                    <a:pt x="672" y="230"/>
                  </a:lnTo>
                  <a:lnTo>
                    <a:pt x="667" y="230"/>
                  </a:lnTo>
                  <a:lnTo>
                    <a:pt x="658" y="220"/>
                  </a:lnTo>
                  <a:lnTo>
                    <a:pt x="648" y="206"/>
                  </a:lnTo>
                  <a:lnTo>
                    <a:pt x="643" y="206"/>
                  </a:lnTo>
                  <a:lnTo>
                    <a:pt x="643" y="206"/>
                  </a:lnTo>
                  <a:lnTo>
                    <a:pt x="634" y="201"/>
                  </a:lnTo>
                  <a:lnTo>
                    <a:pt x="619" y="196"/>
                  </a:lnTo>
                  <a:lnTo>
                    <a:pt x="619" y="196"/>
                  </a:lnTo>
                  <a:lnTo>
                    <a:pt x="614" y="196"/>
                  </a:lnTo>
                  <a:lnTo>
                    <a:pt x="609" y="191"/>
                  </a:lnTo>
                  <a:lnTo>
                    <a:pt x="609" y="191"/>
                  </a:lnTo>
                  <a:lnTo>
                    <a:pt x="609" y="191"/>
                  </a:lnTo>
                  <a:lnTo>
                    <a:pt x="600" y="187"/>
                  </a:lnTo>
                  <a:lnTo>
                    <a:pt x="600" y="187"/>
                  </a:lnTo>
                  <a:lnTo>
                    <a:pt x="595" y="182"/>
                  </a:lnTo>
                  <a:lnTo>
                    <a:pt x="590" y="182"/>
                  </a:lnTo>
                  <a:lnTo>
                    <a:pt x="585" y="182"/>
                  </a:lnTo>
                  <a:lnTo>
                    <a:pt x="585" y="177"/>
                  </a:lnTo>
                  <a:lnTo>
                    <a:pt x="542" y="191"/>
                  </a:lnTo>
                  <a:close/>
                  <a:moveTo>
                    <a:pt x="305" y="532"/>
                  </a:moveTo>
                  <a:lnTo>
                    <a:pt x="300" y="537"/>
                  </a:lnTo>
                  <a:lnTo>
                    <a:pt x="290" y="542"/>
                  </a:lnTo>
                  <a:lnTo>
                    <a:pt x="295" y="566"/>
                  </a:lnTo>
                  <a:lnTo>
                    <a:pt x="305" y="590"/>
                  </a:lnTo>
                  <a:lnTo>
                    <a:pt x="315" y="618"/>
                  </a:lnTo>
                  <a:lnTo>
                    <a:pt x="319" y="647"/>
                  </a:lnTo>
                  <a:lnTo>
                    <a:pt x="319" y="652"/>
                  </a:lnTo>
                  <a:lnTo>
                    <a:pt x="324" y="657"/>
                  </a:lnTo>
                  <a:lnTo>
                    <a:pt x="329" y="657"/>
                  </a:lnTo>
                  <a:lnTo>
                    <a:pt x="339" y="666"/>
                  </a:lnTo>
                  <a:lnTo>
                    <a:pt x="348" y="676"/>
                  </a:lnTo>
                  <a:lnTo>
                    <a:pt x="358" y="676"/>
                  </a:lnTo>
                  <a:lnTo>
                    <a:pt x="363" y="676"/>
                  </a:lnTo>
                  <a:lnTo>
                    <a:pt x="382" y="676"/>
                  </a:lnTo>
                  <a:lnTo>
                    <a:pt x="397" y="671"/>
                  </a:lnTo>
                  <a:lnTo>
                    <a:pt x="402" y="666"/>
                  </a:lnTo>
                  <a:lnTo>
                    <a:pt x="402" y="666"/>
                  </a:lnTo>
                  <a:lnTo>
                    <a:pt x="406" y="662"/>
                  </a:lnTo>
                  <a:lnTo>
                    <a:pt x="402" y="662"/>
                  </a:lnTo>
                  <a:lnTo>
                    <a:pt x="406" y="657"/>
                  </a:lnTo>
                  <a:lnTo>
                    <a:pt x="411" y="657"/>
                  </a:lnTo>
                  <a:lnTo>
                    <a:pt x="406" y="652"/>
                  </a:lnTo>
                  <a:lnTo>
                    <a:pt x="411" y="647"/>
                  </a:lnTo>
                  <a:lnTo>
                    <a:pt x="402" y="623"/>
                  </a:lnTo>
                  <a:lnTo>
                    <a:pt x="397" y="623"/>
                  </a:lnTo>
                  <a:lnTo>
                    <a:pt x="397" y="618"/>
                  </a:lnTo>
                  <a:lnTo>
                    <a:pt x="392" y="609"/>
                  </a:lnTo>
                  <a:lnTo>
                    <a:pt x="392" y="599"/>
                  </a:lnTo>
                  <a:lnTo>
                    <a:pt x="387" y="599"/>
                  </a:lnTo>
                  <a:lnTo>
                    <a:pt x="387" y="599"/>
                  </a:lnTo>
                  <a:lnTo>
                    <a:pt x="382" y="594"/>
                  </a:lnTo>
                  <a:lnTo>
                    <a:pt x="377" y="594"/>
                  </a:lnTo>
                  <a:lnTo>
                    <a:pt x="377" y="590"/>
                  </a:lnTo>
                  <a:lnTo>
                    <a:pt x="373" y="590"/>
                  </a:lnTo>
                  <a:lnTo>
                    <a:pt x="373" y="590"/>
                  </a:lnTo>
                  <a:lnTo>
                    <a:pt x="368" y="570"/>
                  </a:lnTo>
                  <a:lnTo>
                    <a:pt x="363" y="570"/>
                  </a:lnTo>
                  <a:lnTo>
                    <a:pt x="358" y="566"/>
                  </a:lnTo>
                  <a:lnTo>
                    <a:pt x="348" y="556"/>
                  </a:lnTo>
                  <a:lnTo>
                    <a:pt x="339" y="546"/>
                  </a:lnTo>
                  <a:lnTo>
                    <a:pt x="329" y="532"/>
                  </a:lnTo>
                  <a:lnTo>
                    <a:pt x="315" y="532"/>
                  </a:lnTo>
                  <a:lnTo>
                    <a:pt x="310" y="532"/>
                  </a:lnTo>
                  <a:lnTo>
                    <a:pt x="305" y="532"/>
                  </a:lnTo>
                  <a:close/>
                  <a:moveTo>
                    <a:pt x="261" y="450"/>
                  </a:moveTo>
                  <a:lnTo>
                    <a:pt x="257" y="460"/>
                  </a:lnTo>
                  <a:lnTo>
                    <a:pt x="252" y="465"/>
                  </a:lnTo>
                  <a:lnTo>
                    <a:pt x="261" y="508"/>
                  </a:lnTo>
                  <a:lnTo>
                    <a:pt x="261" y="508"/>
                  </a:lnTo>
                  <a:lnTo>
                    <a:pt x="266" y="508"/>
                  </a:lnTo>
                  <a:lnTo>
                    <a:pt x="271" y="508"/>
                  </a:lnTo>
                  <a:lnTo>
                    <a:pt x="276" y="513"/>
                  </a:lnTo>
                  <a:lnTo>
                    <a:pt x="276" y="513"/>
                  </a:lnTo>
                  <a:lnTo>
                    <a:pt x="281" y="513"/>
                  </a:lnTo>
                  <a:lnTo>
                    <a:pt x="286" y="508"/>
                  </a:lnTo>
                  <a:lnTo>
                    <a:pt x="295" y="508"/>
                  </a:lnTo>
                  <a:lnTo>
                    <a:pt x="295" y="503"/>
                  </a:lnTo>
                  <a:lnTo>
                    <a:pt x="295" y="498"/>
                  </a:lnTo>
                  <a:lnTo>
                    <a:pt x="300" y="498"/>
                  </a:lnTo>
                  <a:lnTo>
                    <a:pt x="295" y="470"/>
                  </a:lnTo>
                  <a:lnTo>
                    <a:pt x="290" y="470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86" y="465"/>
                  </a:lnTo>
                  <a:lnTo>
                    <a:pt x="286" y="465"/>
                  </a:lnTo>
                  <a:lnTo>
                    <a:pt x="281" y="450"/>
                  </a:lnTo>
                  <a:lnTo>
                    <a:pt x="271" y="450"/>
                  </a:lnTo>
                  <a:lnTo>
                    <a:pt x="261" y="450"/>
                  </a:lnTo>
                  <a:close/>
                  <a:moveTo>
                    <a:pt x="590" y="426"/>
                  </a:moveTo>
                  <a:lnTo>
                    <a:pt x="580" y="407"/>
                  </a:lnTo>
                  <a:lnTo>
                    <a:pt x="571" y="398"/>
                  </a:lnTo>
                  <a:lnTo>
                    <a:pt x="556" y="393"/>
                  </a:lnTo>
                  <a:lnTo>
                    <a:pt x="542" y="388"/>
                  </a:lnTo>
                  <a:lnTo>
                    <a:pt x="522" y="383"/>
                  </a:lnTo>
                  <a:lnTo>
                    <a:pt x="508" y="374"/>
                  </a:lnTo>
                  <a:lnTo>
                    <a:pt x="503" y="374"/>
                  </a:lnTo>
                  <a:lnTo>
                    <a:pt x="498" y="374"/>
                  </a:lnTo>
                  <a:lnTo>
                    <a:pt x="484" y="369"/>
                  </a:lnTo>
                  <a:lnTo>
                    <a:pt x="474" y="369"/>
                  </a:lnTo>
                  <a:lnTo>
                    <a:pt x="464" y="345"/>
                  </a:lnTo>
                  <a:lnTo>
                    <a:pt x="464" y="340"/>
                  </a:lnTo>
                  <a:lnTo>
                    <a:pt x="460" y="340"/>
                  </a:lnTo>
                  <a:lnTo>
                    <a:pt x="455" y="326"/>
                  </a:lnTo>
                  <a:lnTo>
                    <a:pt x="440" y="311"/>
                  </a:lnTo>
                  <a:lnTo>
                    <a:pt x="440" y="307"/>
                  </a:lnTo>
                  <a:lnTo>
                    <a:pt x="431" y="297"/>
                  </a:lnTo>
                  <a:lnTo>
                    <a:pt x="426" y="297"/>
                  </a:lnTo>
                  <a:lnTo>
                    <a:pt x="426" y="292"/>
                  </a:lnTo>
                  <a:lnTo>
                    <a:pt x="421" y="292"/>
                  </a:lnTo>
                  <a:lnTo>
                    <a:pt x="421" y="292"/>
                  </a:lnTo>
                  <a:lnTo>
                    <a:pt x="416" y="283"/>
                  </a:lnTo>
                  <a:lnTo>
                    <a:pt x="416" y="273"/>
                  </a:lnTo>
                  <a:lnTo>
                    <a:pt x="411" y="254"/>
                  </a:lnTo>
                  <a:lnTo>
                    <a:pt x="406" y="239"/>
                  </a:lnTo>
                  <a:lnTo>
                    <a:pt x="411" y="235"/>
                  </a:lnTo>
                  <a:lnTo>
                    <a:pt x="411" y="235"/>
                  </a:lnTo>
                  <a:lnTo>
                    <a:pt x="411" y="230"/>
                  </a:lnTo>
                  <a:lnTo>
                    <a:pt x="421" y="230"/>
                  </a:lnTo>
                  <a:lnTo>
                    <a:pt x="421" y="225"/>
                  </a:lnTo>
                  <a:lnTo>
                    <a:pt x="421" y="225"/>
                  </a:lnTo>
                  <a:lnTo>
                    <a:pt x="421" y="225"/>
                  </a:lnTo>
                  <a:lnTo>
                    <a:pt x="426" y="225"/>
                  </a:lnTo>
                  <a:lnTo>
                    <a:pt x="426" y="220"/>
                  </a:lnTo>
                  <a:lnTo>
                    <a:pt x="426" y="220"/>
                  </a:lnTo>
                  <a:lnTo>
                    <a:pt x="426" y="220"/>
                  </a:lnTo>
                  <a:lnTo>
                    <a:pt x="431" y="215"/>
                  </a:lnTo>
                  <a:lnTo>
                    <a:pt x="431" y="206"/>
                  </a:lnTo>
                  <a:lnTo>
                    <a:pt x="431" y="196"/>
                  </a:lnTo>
                  <a:lnTo>
                    <a:pt x="440" y="196"/>
                  </a:lnTo>
                  <a:lnTo>
                    <a:pt x="440" y="191"/>
                  </a:lnTo>
                  <a:lnTo>
                    <a:pt x="440" y="187"/>
                  </a:lnTo>
                  <a:lnTo>
                    <a:pt x="460" y="182"/>
                  </a:lnTo>
                  <a:lnTo>
                    <a:pt x="460" y="182"/>
                  </a:lnTo>
                  <a:lnTo>
                    <a:pt x="464" y="187"/>
                  </a:lnTo>
                  <a:lnTo>
                    <a:pt x="464" y="187"/>
                  </a:lnTo>
                  <a:lnTo>
                    <a:pt x="464" y="187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84" y="191"/>
                  </a:lnTo>
                  <a:lnTo>
                    <a:pt x="503" y="191"/>
                  </a:lnTo>
                  <a:lnTo>
                    <a:pt x="503" y="182"/>
                  </a:lnTo>
                  <a:lnTo>
                    <a:pt x="498" y="172"/>
                  </a:lnTo>
                  <a:lnTo>
                    <a:pt x="493" y="172"/>
                  </a:lnTo>
                  <a:lnTo>
                    <a:pt x="493" y="172"/>
                  </a:lnTo>
                  <a:lnTo>
                    <a:pt x="493" y="172"/>
                  </a:lnTo>
                  <a:lnTo>
                    <a:pt x="479" y="167"/>
                  </a:lnTo>
                  <a:lnTo>
                    <a:pt x="469" y="158"/>
                  </a:lnTo>
                  <a:lnTo>
                    <a:pt x="460" y="153"/>
                  </a:lnTo>
                  <a:lnTo>
                    <a:pt x="445" y="148"/>
                  </a:lnTo>
                  <a:lnTo>
                    <a:pt x="440" y="143"/>
                  </a:lnTo>
                  <a:lnTo>
                    <a:pt x="435" y="143"/>
                  </a:lnTo>
                  <a:lnTo>
                    <a:pt x="431" y="129"/>
                  </a:lnTo>
                  <a:lnTo>
                    <a:pt x="426" y="119"/>
                  </a:lnTo>
                  <a:lnTo>
                    <a:pt x="416" y="105"/>
                  </a:lnTo>
                  <a:lnTo>
                    <a:pt x="411" y="105"/>
                  </a:lnTo>
                  <a:lnTo>
                    <a:pt x="406" y="105"/>
                  </a:lnTo>
                  <a:lnTo>
                    <a:pt x="406" y="105"/>
                  </a:lnTo>
                  <a:lnTo>
                    <a:pt x="402" y="100"/>
                  </a:lnTo>
                  <a:lnTo>
                    <a:pt x="392" y="91"/>
                  </a:lnTo>
                  <a:lnTo>
                    <a:pt x="387" y="86"/>
                  </a:lnTo>
                  <a:lnTo>
                    <a:pt x="382" y="86"/>
                  </a:lnTo>
                  <a:lnTo>
                    <a:pt x="382" y="86"/>
                  </a:lnTo>
                  <a:lnTo>
                    <a:pt x="382" y="86"/>
                  </a:lnTo>
                  <a:lnTo>
                    <a:pt x="377" y="86"/>
                  </a:lnTo>
                  <a:lnTo>
                    <a:pt x="377" y="81"/>
                  </a:lnTo>
                  <a:lnTo>
                    <a:pt x="373" y="81"/>
                  </a:lnTo>
                  <a:lnTo>
                    <a:pt x="373" y="71"/>
                  </a:lnTo>
                  <a:lnTo>
                    <a:pt x="368" y="67"/>
                  </a:lnTo>
                  <a:lnTo>
                    <a:pt x="363" y="62"/>
                  </a:lnTo>
                  <a:lnTo>
                    <a:pt x="353" y="62"/>
                  </a:lnTo>
                  <a:lnTo>
                    <a:pt x="353" y="57"/>
                  </a:lnTo>
                  <a:lnTo>
                    <a:pt x="348" y="57"/>
                  </a:lnTo>
                  <a:lnTo>
                    <a:pt x="329" y="62"/>
                  </a:lnTo>
                  <a:lnTo>
                    <a:pt x="315" y="62"/>
                  </a:lnTo>
                  <a:lnTo>
                    <a:pt x="315" y="62"/>
                  </a:lnTo>
                  <a:lnTo>
                    <a:pt x="310" y="62"/>
                  </a:lnTo>
                  <a:lnTo>
                    <a:pt x="305" y="52"/>
                  </a:lnTo>
                  <a:lnTo>
                    <a:pt x="295" y="43"/>
                  </a:lnTo>
                  <a:lnTo>
                    <a:pt x="295" y="43"/>
                  </a:lnTo>
                  <a:lnTo>
                    <a:pt x="295" y="43"/>
                  </a:lnTo>
                  <a:lnTo>
                    <a:pt x="286" y="43"/>
                  </a:lnTo>
                  <a:lnTo>
                    <a:pt x="276" y="38"/>
                  </a:lnTo>
                  <a:lnTo>
                    <a:pt x="266" y="33"/>
                  </a:lnTo>
                  <a:lnTo>
                    <a:pt x="257" y="28"/>
                  </a:lnTo>
                  <a:lnTo>
                    <a:pt x="247" y="14"/>
                  </a:lnTo>
                  <a:lnTo>
                    <a:pt x="232" y="9"/>
                  </a:lnTo>
                  <a:lnTo>
                    <a:pt x="232" y="4"/>
                  </a:lnTo>
                  <a:lnTo>
                    <a:pt x="228" y="0"/>
                  </a:lnTo>
                  <a:lnTo>
                    <a:pt x="213" y="4"/>
                  </a:lnTo>
                  <a:lnTo>
                    <a:pt x="194" y="4"/>
                  </a:lnTo>
                  <a:lnTo>
                    <a:pt x="179" y="9"/>
                  </a:lnTo>
                  <a:lnTo>
                    <a:pt x="174" y="19"/>
                  </a:lnTo>
                  <a:lnTo>
                    <a:pt x="165" y="24"/>
                  </a:lnTo>
                  <a:lnTo>
                    <a:pt x="155" y="28"/>
                  </a:lnTo>
                  <a:lnTo>
                    <a:pt x="150" y="28"/>
                  </a:lnTo>
                  <a:lnTo>
                    <a:pt x="150" y="33"/>
                  </a:lnTo>
                  <a:lnTo>
                    <a:pt x="141" y="47"/>
                  </a:lnTo>
                  <a:lnTo>
                    <a:pt x="131" y="62"/>
                  </a:lnTo>
                  <a:lnTo>
                    <a:pt x="131" y="62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21" y="67"/>
                  </a:lnTo>
                  <a:lnTo>
                    <a:pt x="116" y="81"/>
                  </a:lnTo>
                  <a:lnTo>
                    <a:pt x="112" y="86"/>
                  </a:lnTo>
                  <a:lnTo>
                    <a:pt x="107" y="95"/>
                  </a:lnTo>
                  <a:lnTo>
                    <a:pt x="107" y="105"/>
                  </a:lnTo>
                  <a:lnTo>
                    <a:pt x="92" y="105"/>
                  </a:lnTo>
                  <a:lnTo>
                    <a:pt x="78" y="110"/>
                  </a:lnTo>
                  <a:lnTo>
                    <a:pt x="68" y="119"/>
                  </a:lnTo>
                  <a:lnTo>
                    <a:pt x="58" y="124"/>
                  </a:lnTo>
                  <a:lnTo>
                    <a:pt x="49" y="129"/>
                  </a:lnTo>
                  <a:lnTo>
                    <a:pt x="44" y="134"/>
                  </a:lnTo>
                  <a:lnTo>
                    <a:pt x="44" y="143"/>
                  </a:lnTo>
                  <a:lnTo>
                    <a:pt x="39" y="143"/>
                  </a:lnTo>
                  <a:lnTo>
                    <a:pt x="34" y="148"/>
                  </a:lnTo>
                  <a:lnTo>
                    <a:pt x="34" y="153"/>
                  </a:lnTo>
                  <a:lnTo>
                    <a:pt x="34" y="158"/>
                  </a:lnTo>
                  <a:lnTo>
                    <a:pt x="29" y="167"/>
                  </a:lnTo>
                  <a:lnTo>
                    <a:pt x="29" y="167"/>
                  </a:lnTo>
                  <a:lnTo>
                    <a:pt x="25" y="167"/>
                  </a:lnTo>
                  <a:lnTo>
                    <a:pt x="29" y="177"/>
                  </a:lnTo>
                  <a:lnTo>
                    <a:pt x="25" y="182"/>
                  </a:lnTo>
                  <a:lnTo>
                    <a:pt x="20" y="191"/>
                  </a:lnTo>
                  <a:lnTo>
                    <a:pt x="25" y="206"/>
                  </a:lnTo>
                  <a:lnTo>
                    <a:pt x="25" y="225"/>
                  </a:lnTo>
                  <a:lnTo>
                    <a:pt x="15" y="225"/>
                  </a:lnTo>
                  <a:lnTo>
                    <a:pt x="10" y="230"/>
                  </a:lnTo>
                  <a:lnTo>
                    <a:pt x="10" y="230"/>
                  </a:lnTo>
                  <a:lnTo>
                    <a:pt x="20" y="259"/>
                  </a:lnTo>
                  <a:lnTo>
                    <a:pt x="25" y="287"/>
                  </a:lnTo>
                  <a:lnTo>
                    <a:pt x="15" y="287"/>
                  </a:lnTo>
                  <a:lnTo>
                    <a:pt x="10" y="311"/>
                  </a:lnTo>
                  <a:lnTo>
                    <a:pt x="10" y="335"/>
                  </a:lnTo>
                  <a:lnTo>
                    <a:pt x="15" y="364"/>
                  </a:lnTo>
                  <a:lnTo>
                    <a:pt x="20" y="383"/>
                  </a:lnTo>
                  <a:lnTo>
                    <a:pt x="15" y="388"/>
                  </a:lnTo>
                  <a:lnTo>
                    <a:pt x="15" y="393"/>
                  </a:lnTo>
                  <a:lnTo>
                    <a:pt x="15" y="398"/>
                  </a:lnTo>
                  <a:lnTo>
                    <a:pt x="10" y="398"/>
                  </a:lnTo>
                  <a:lnTo>
                    <a:pt x="5" y="412"/>
                  </a:lnTo>
                  <a:lnTo>
                    <a:pt x="0" y="426"/>
                  </a:lnTo>
                  <a:lnTo>
                    <a:pt x="0" y="441"/>
                  </a:lnTo>
                  <a:lnTo>
                    <a:pt x="5" y="46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10" y="508"/>
                  </a:lnTo>
                  <a:lnTo>
                    <a:pt x="29" y="546"/>
                  </a:lnTo>
                  <a:lnTo>
                    <a:pt x="49" y="546"/>
                  </a:lnTo>
                  <a:lnTo>
                    <a:pt x="63" y="542"/>
                  </a:lnTo>
                  <a:lnTo>
                    <a:pt x="63" y="542"/>
                  </a:lnTo>
                  <a:lnTo>
                    <a:pt x="68" y="537"/>
                  </a:lnTo>
                  <a:lnTo>
                    <a:pt x="68" y="532"/>
                  </a:lnTo>
                  <a:lnTo>
                    <a:pt x="68" y="527"/>
                  </a:lnTo>
                  <a:lnTo>
                    <a:pt x="73" y="527"/>
                  </a:lnTo>
                  <a:lnTo>
                    <a:pt x="78" y="508"/>
                  </a:lnTo>
                  <a:lnTo>
                    <a:pt x="78" y="489"/>
                  </a:lnTo>
                  <a:lnTo>
                    <a:pt x="73" y="474"/>
                  </a:lnTo>
                  <a:lnTo>
                    <a:pt x="73" y="455"/>
                  </a:lnTo>
                  <a:lnTo>
                    <a:pt x="78" y="450"/>
                  </a:lnTo>
                  <a:lnTo>
                    <a:pt x="83" y="450"/>
                  </a:lnTo>
                  <a:lnTo>
                    <a:pt x="83" y="441"/>
                  </a:lnTo>
                  <a:lnTo>
                    <a:pt x="83" y="431"/>
                  </a:lnTo>
                  <a:lnTo>
                    <a:pt x="83" y="426"/>
                  </a:lnTo>
                  <a:lnTo>
                    <a:pt x="83" y="422"/>
                  </a:lnTo>
                  <a:lnTo>
                    <a:pt x="78" y="393"/>
                  </a:lnTo>
                  <a:lnTo>
                    <a:pt x="63" y="383"/>
                  </a:lnTo>
                  <a:lnTo>
                    <a:pt x="54" y="369"/>
                  </a:lnTo>
                  <a:lnTo>
                    <a:pt x="49" y="369"/>
                  </a:lnTo>
                  <a:lnTo>
                    <a:pt x="49" y="364"/>
                  </a:lnTo>
                  <a:lnTo>
                    <a:pt x="49" y="359"/>
                  </a:lnTo>
                  <a:lnTo>
                    <a:pt x="44" y="364"/>
                  </a:lnTo>
                  <a:lnTo>
                    <a:pt x="39" y="345"/>
                  </a:lnTo>
                  <a:lnTo>
                    <a:pt x="39" y="340"/>
                  </a:lnTo>
                  <a:lnTo>
                    <a:pt x="44" y="340"/>
                  </a:lnTo>
                  <a:lnTo>
                    <a:pt x="44" y="331"/>
                  </a:lnTo>
                  <a:lnTo>
                    <a:pt x="44" y="331"/>
                  </a:lnTo>
                  <a:lnTo>
                    <a:pt x="49" y="326"/>
                  </a:lnTo>
                  <a:lnTo>
                    <a:pt x="63" y="316"/>
                  </a:lnTo>
                  <a:lnTo>
                    <a:pt x="73" y="307"/>
                  </a:lnTo>
                  <a:lnTo>
                    <a:pt x="78" y="307"/>
                  </a:lnTo>
                  <a:lnTo>
                    <a:pt x="78" y="311"/>
                  </a:lnTo>
                  <a:lnTo>
                    <a:pt x="83" y="311"/>
                  </a:lnTo>
                  <a:lnTo>
                    <a:pt x="92" y="316"/>
                  </a:lnTo>
                  <a:lnTo>
                    <a:pt x="107" y="311"/>
                  </a:lnTo>
                  <a:lnTo>
                    <a:pt x="116" y="316"/>
                  </a:lnTo>
                  <a:lnTo>
                    <a:pt x="121" y="316"/>
                  </a:lnTo>
                  <a:lnTo>
                    <a:pt x="126" y="321"/>
                  </a:lnTo>
                  <a:lnTo>
                    <a:pt x="126" y="316"/>
                  </a:lnTo>
                  <a:lnTo>
                    <a:pt x="131" y="316"/>
                  </a:lnTo>
                  <a:lnTo>
                    <a:pt x="141" y="321"/>
                  </a:lnTo>
                  <a:lnTo>
                    <a:pt x="155" y="316"/>
                  </a:lnTo>
                  <a:lnTo>
                    <a:pt x="174" y="307"/>
                  </a:lnTo>
                  <a:lnTo>
                    <a:pt x="184" y="302"/>
                  </a:lnTo>
                  <a:lnTo>
                    <a:pt x="189" y="297"/>
                  </a:lnTo>
                  <a:lnTo>
                    <a:pt x="194" y="292"/>
                  </a:lnTo>
                  <a:lnTo>
                    <a:pt x="184" y="249"/>
                  </a:lnTo>
                  <a:lnTo>
                    <a:pt x="174" y="201"/>
                  </a:lnTo>
                  <a:lnTo>
                    <a:pt x="170" y="201"/>
                  </a:lnTo>
                  <a:lnTo>
                    <a:pt x="165" y="196"/>
                  </a:lnTo>
                  <a:lnTo>
                    <a:pt x="165" y="196"/>
                  </a:lnTo>
                  <a:lnTo>
                    <a:pt x="160" y="196"/>
                  </a:lnTo>
                  <a:lnTo>
                    <a:pt x="160" y="196"/>
                  </a:lnTo>
                  <a:lnTo>
                    <a:pt x="150" y="177"/>
                  </a:lnTo>
                  <a:lnTo>
                    <a:pt x="145" y="158"/>
                  </a:lnTo>
                  <a:lnTo>
                    <a:pt x="145" y="158"/>
                  </a:lnTo>
                  <a:lnTo>
                    <a:pt x="150" y="153"/>
                  </a:lnTo>
                  <a:lnTo>
                    <a:pt x="150" y="148"/>
                  </a:lnTo>
                  <a:lnTo>
                    <a:pt x="155" y="148"/>
                  </a:lnTo>
                  <a:lnTo>
                    <a:pt x="155" y="143"/>
                  </a:lnTo>
                  <a:lnTo>
                    <a:pt x="160" y="134"/>
                  </a:lnTo>
                  <a:lnTo>
                    <a:pt x="165" y="129"/>
                  </a:lnTo>
                  <a:lnTo>
                    <a:pt x="189" y="124"/>
                  </a:lnTo>
                  <a:lnTo>
                    <a:pt x="213" y="124"/>
                  </a:lnTo>
                  <a:lnTo>
                    <a:pt x="228" y="134"/>
                  </a:lnTo>
                  <a:lnTo>
                    <a:pt x="247" y="134"/>
                  </a:lnTo>
                  <a:lnTo>
                    <a:pt x="257" y="134"/>
                  </a:lnTo>
                  <a:lnTo>
                    <a:pt x="266" y="134"/>
                  </a:lnTo>
                  <a:lnTo>
                    <a:pt x="286" y="139"/>
                  </a:lnTo>
                  <a:lnTo>
                    <a:pt x="300" y="143"/>
                  </a:lnTo>
                  <a:lnTo>
                    <a:pt x="305" y="148"/>
                  </a:lnTo>
                  <a:lnTo>
                    <a:pt x="310" y="153"/>
                  </a:lnTo>
                  <a:lnTo>
                    <a:pt x="319" y="172"/>
                  </a:lnTo>
                  <a:lnTo>
                    <a:pt x="329" y="191"/>
                  </a:lnTo>
                  <a:lnTo>
                    <a:pt x="319" y="211"/>
                  </a:lnTo>
                  <a:lnTo>
                    <a:pt x="300" y="225"/>
                  </a:lnTo>
                  <a:lnTo>
                    <a:pt x="295" y="230"/>
                  </a:lnTo>
                  <a:lnTo>
                    <a:pt x="276" y="235"/>
                  </a:lnTo>
                  <a:lnTo>
                    <a:pt x="276" y="239"/>
                  </a:lnTo>
                  <a:lnTo>
                    <a:pt x="276" y="239"/>
                  </a:lnTo>
                  <a:lnTo>
                    <a:pt x="261" y="254"/>
                  </a:lnTo>
                  <a:lnTo>
                    <a:pt x="247" y="263"/>
                  </a:lnTo>
                  <a:lnTo>
                    <a:pt x="232" y="287"/>
                  </a:lnTo>
                  <a:lnTo>
                    <a:pt x="228" y="316"/>
                  </a:lnTo>
                  <a:lnTo>
                    <a:pt x="213" y="340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13" y="355"/>
                  </a:lnTo>
                  <a:lnTo>
                    <a:pt x="199" y="359"/>
                  </a:lnTo>
                  <a:lnTo>
                    <a:pt x="203" y="369"/>
                  </a:lnTo>
                  <a:lnTo>
                    <a:pt x="203" y="383"/>
                  </a:lnTo>
                  <a:lnTo>
                    <a:pt x="218" y="402"/>
                  </a:lnTo>
                  <a:lnTo>
                    <a:pt x="228" y="417"/>
                  </a:lnTo>
                  <a:lnTo>
                    <a:pt x="247" y="412"/>
                  </a:lnTo>
                  <a:lnTo>
                    <a:pt x="261" y="412"/>
                  </a:lnTo>
                  <a:lnTo>
                    <a:pt x="295" y="407"/>
                  </a:lnTo>
                  <a:lnTo>
                    <a:pt x="300" y="398"/>
                  </a:lnTo>
                  <a:lnTo>
                    <a:pt x="305" y="388"/>
                  </a:lnTo>
                  <a:lnTo>
                    <a:pt x="319" y="383"/>
                  </a:lnTo>
                  <a:lnTo>
                    <a:pt x="329" y="378"/>
                  </a:lnTo>
                  <a:lnTo>
                    <a:pt x="339" y="374"/>
                  </a:lnTo>
                  <a:lnTo>
                    <a:pt x="344" y="369"/>
                  </a:lnTo>
                  <a:lnTo>
                    <a:pt x="344" y="364"/>
                  </a:lnTo>
                  <a:lnTo>
                    <a:pt x="353" y="364"/>
                  </a:lnTo>
                  <a:lnTo>
                    <a:pt x="353" y="359"/>
                  </a:lnTo>
                  <a:lnTo>
                    <a:pt x="358" y="355"/>
                  </a:lnTo>
                  <a:lnTo>
                    <a:pt x="358" y="350"/>
                  </a:lnTo>
                  <a:lnTo>
                    <a:pt x="363" y="350"/>
                  </a:lnTo>
                  <a:lnTo>
                    <a:pt x="363" y="345"/>
                  </a:lnTo>
                  <a:lnTo>
                    <a:pt x="373" y="340"/>
                  </a:lnTo>
                  <a:lnTo>
                    <a:pt x="368" y="340"/>
                  </a:lnTo>
                  <a:lnTo>
                    <a:pt x="373" y="340"/>
                  </a:lnTo>
                  <a:lnTo>
                    <a:pt x="377" y="335"/>
                  </a:lnTo>
                  <a:lnTo>
                    <a:pt x="377" y="331"/>
                  </a:lnTo>
                  <a:lnTo>
                    <a:pt x="377" y="331"/>
                  </a:lnTo>
                  <a:lnTo>
                    <a:pt x="382" y="331"/>
                  </a:lnTo>
                  <a:lnTo>
                    <a:pt x="382" y="326"/>
                  </a:lnTo>
                  <a:lnTo>
                    <a:pt x="382" y="326"/>
                  </a:lnTo>
                  <a:lnTo>
                    <a:pt x="387" y="321"/>
                  </a:lnTo>
                  <a:lnTo>
                    <a:pt x="402" y="311"/>
                  </a:lnTo>
                  <a:lnTo>
                    <a:pt x="416" y="307"/>
                  </a:lnTo>
                  <a:lnTo>
                    <a:pt x="421" y="316"/>
                  </a:lnTo>
                  <a:lnTo>
                    <a:pt x="426" y="331"/>
                  </a:lnTo>
                  <a:lnTo>
                    <a:pt x="435" y="335"/>
                  </a:lnTo>
                  <a:lnTo>
                    <a:pt x="440" y="340"/>
                  </a:lnTo>
                  <a:lnTo>
                    <a:pt x="445" y="345"/>
                  </a:lnTo>
                  <a:lnTo>
                    <a:pt x="450" y="355"/>
                  </a:lnTo>
                  <a:lnTo>
                    <a:pt x="455" y="364"/>
                  </a:lnTo>
                  <a:lnTo>
                    <a:pt x="460" y="369"/>
                  </a:lnTo>
                  <a:lnTo>
                    <a:pt x="460" y="374"/>
                  </a:lnTo>
                  <a:lnTo>
                    <a:pt x="464" y="378"/>
                  </a:lnTo>
                  <a:lnTo>
                    <a:pt x="469" y="383"/>
                  </a:lnTo>
                  <a:lnTo>
                    <a:pt x="479" y="388"/>
                  </a:lnTo>
                  <a:lnTo>
                    <a:pt x="484" y="388"/>
                  </a:lnTo>
                  <a:lnTo>
                    <a:pt x="489" y="393"/>
                  </a:lnTo>
                  <a:lnTo>
                    <a:pt x="498" y="417"/>
                  </a:lnTo>
                  <a:lnTo>
                    <a:pt x="508" y="446"/>
                  </a:lnTo>
                  <a:lnTo>
                    <a:pt x="513" y="446"/>
                  </a:lnTo>
                  <a:lnTo>
                    <a:pt x="518" y="450"/>
                  </a:lnTo>
                  <a:lnTo>
                    <a:pt x="522" y="450"/>
                  </a:lnTo>
                  <a:lnTo>
                    <a:pt x="522" y="450"/>
                  </a:lnTo>
                  <a:lnTo>
                    <a:pt x="527" y="455"/>
                  </a:lnTo>
                  <a:lnTo>
                    <a:pt x="527" y="455"/>
                  </a:lnTo>
                  <a:lnTo>
                    <a:pt x="532" y="465"/>
                  </a:lnTo>
                  <a:lnTo>
                    <a:pt x="537" y="479"/>
                  </a:lnTo>
                  <a:lnTo>
                    <a:pt x="561" y="498"/>
                  </a:lnTo>
                  <a:lnTo>
                    <a:pt x="585" y="513"/>
                  </a:lnTo>
                  <a:lnTo>
                    <a:pt x="600" y="513"/>
                  </a:lnTo>
                  <a:lnTo>
                    <a:pt x="609" y="513"/>
                  </a:lnTo>
                  <a:lnTo>
                    <a:pt x="614" y="503"/>
                  </a:lnTo>
                  <a:lnTo>
                    <a:pt x="619" y="494"/>
                  </a:lnTo>
                  <a:lnTo>
                    <a:pt x="619" y="484"/>
                  </a:lnTo>
                  <a:lnTo>
                    <a:pt x="614" y="474"/>
                  </a:lnTo>
                  <a:lnTo>
                    <a:pt x="619" y="470"/>
                  </a:lnTo>
                  <a:lnTo>
                    <a:pt x="619" y="465"/>
                  </a:lnTo>
                  <a:lnTo>
                    <a:pt x="614" y="460"/>
                  </a:lnTo>
                  <a:lnTo>
                    <a:pt x="609" y="450"/>
                  </a:lnTo>
                  <a:lnTo>
                    <a:pt x="600" y="431"/>
                  </a:lnTo>
                  <a:lnTo>
                    <a:pt x="590" y="426"/>
                  </a:lnTo>
                  <a:close/>
                  <a:moveTo>
                    <a:pt x="353" y="398"/>
                  </a:moveTo>
                  <a:lnTo>
                    <a:pt x="348" y="398"/>
                  </a:lnTo>
                  <a:lnTo>
                    <a:pt x="344" y="398"/>
                  </a:lnTo>
                  <a:lnTo>
                    <a:pt x="344" y="402"/>
                  </a:lnTo>
                  <a:lnTo>
                    <a:pt x="344" y="407"/>
                  </a:lnTo>
                  <a:lnTo>
                    <a:pt x="344" y="407"/>
                  </a:lnTo>
                  <a:lnTo>
                    <a:pt x="353" y="441"/>
                  </a:lnTo>
                  <a:lnTo>
                    <a:pt x="368" y="474"/>
                  </a:lnTo>
                  <a:lnTo>
                    <a:pt x="373" y="484"/>
                  </a:lnTo>
                  <a:lnTo>
                    <a:pt x="382" y="489"/>
                  </a:lnTo>
                  <a:lnTo>
                    <a:pt x="382" y="494"/>
                  </a:lnTo>
                  <a:lnTo>
                    <a:pt x="387" y="494"/>
                  </a:lnTo>
                  <a:lnTo>
                    <a:pt x="387" y="494"/>
                  </a:lnTo>
                  <a:lnTo>
                    <a:pt x="387" y="498"/>
                  </a:lnTo>
                  <a:lnTo>
                    <a:pt x="392" y="498"/>
                  </a:lnTo>
                  <a:lnTo>
                    <a:pt x="397" y="498"/>
                  </a:lnTo>
                  <a:lnTo>
                    <a:pt x="406" y="527"/>
                  </a:lnTo>
                  <a:lnTo>
                    <a:pt x="416" y="546"/>
                  </a:lnTo>
                  <a:lnTo>
                    <a:pt x="416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31" y="570"/>
                  </a:lnTo>
                  <a:lnTo>
                    <a:pt x="435" y="590"/>
                  </a:lnTo>
                  <a:lnTo>
                    <a:pt x="440" y="590"/>
                  </a:lnTo>
                  <a:lnTo>
                    <a:pt x="445" y="594"/>
                  </a:lnTo>
                  <a:lnTo>
                    <a:pt x="445" y="604"/>
                  </a:lnTo>
                  <a:lnTo>
                    <a:pt x="450" y="604"/>
                  </a:lnTo>
                  <a:lnTo>
                    <a:pt x="450" y="604"/>
                  </a:lnTo>
                  <a:lnTo>
                    <a:pt x="455" y="614"/>
                  </a:lnTo>
                  <a:lnTo>
                    <a:pt x="460" y="623"/>
                  </a:lnTo>
                  <a:lnTo>
                    <a:pt x="460" y="623"/>
                  </a:lnTo>
                  <a:lnTo>
                    <a:pt x="460" y="623"/>
                  </a:lnTo>
                  <a:lnTo>
                    <a:pt x="464" y="623"/>
                  </a:lnTo>
                  <a:lnTo>
                    <a:pt x="469" y="628"/>
                  </a:lnTo>
                  <a:lnTo>
                    <a:pt x="469" y="633"/>
                  </a:lnTo>
                  <a:lnTo>
                    <a:pt x="479" y="638"/>
                  </a:lnTo>
                  <a:lnTo>
                    <a:pt x="484" y="642"/>
                  </a:lnTo>
                  <a:lnTo>
                    <a:pt x="498" y="638"/>
                  </a:lnTo>
                  <a:lnTo>
                    <a:pt x="508" y="638"/>
                  </a:lnTo>
                  <a:lnTo>
                    <a:pt x="508" y="628"/>
                  </a:lnTo>
                  <a:lnTo>
                    <a:pt x="508" y="618"/>
                  </a:lnTo>
                  <a:lnTo>
                    <a:pt x="513" y="618"/>
                  </a:lnTo>
                  <a:lnTo>
                    <a:pt x="518" y="614"/>
                  </a:lnTo>
                  <a:lnTo>
                    <a:pt x="518" y="614"/>
                  </a:lnTo>
                  <a:lnTo>
                    <a:pt x="518" y="609"/>
                  </a:lnTo>
                  <a:lnTo>
                    <a:pt x="518" y="604"/>
                  </a:lnTo>
                  <a:lnTo>
                    <a:pt x="522" y="604"/>
                  </a:lnTo>
                  <a:lnTo>
                    <a:pt x="518" y="585"/>
                  </a:lnTo>
                  <a:lnTo>
                    <a:pt x="513" y="566"/>
                  </a:lnTo>
                  <a:lnTo>
                    <a:pt x="498" y="546"/>
                  </a:lnTo>
                  <a:lnTo>
                    <a:pt x="484" y="527"/>
                  </a:lnTo>
                  <a:lnTo>
                    <a:pt x="484" y="527"/>
                  </a:lnTo>
                  <a:lnTo>
                    <a:pt x="474" y="513"/>
                  </a:lnTo>
                  <a:lnTo>
                    <a:pt x="464" y="498"/>
                  </a:lnTo>
                  <a:lnTo>
                    <a:pt x="464" y="498"/>
                  </a:lnTo>
                  <a:lnTo>
                    <a:pt x="464" y="494"/>
                  </a:lnTo>
                  <a:lnTo>
                    <a:pt x="460" y="489"/>
                  </a:lnTo>
                  <a:lnTo>
                    <a:pt x="450" y="484"/>
                  </a:lnTo>
                  <a:lnTo>
                    <a:pt x="450" y="484"/>
                  </a:lnTo>
                  <a:lnTo>
                    <a:pt x="450" y="484"/>
                  </a:lnTo>
                  <a:lnTo>
                    <a:pt x="445" y="484"/>
                  </a:lnTo>
                  <a:lnTo>
                    <a:pt x="440" y="479"/>
                  </a:lnTo>
                  <a:lnTo>
                    <a:pt x="440" y="479"/>
                  </a:lnTo>
                  <a:lnTo>
                    <a:pt x="435" y="479"/>
                  </a:lnTo>
                  <a:lnTo>
                    <a:pt x="431" y="474"/>
                  </a:lnTo>
                  <a:lnTo>
                    <a:pt x="426" y="474"/>
                  </a:lnTo>
                  <a:lnTo>
                    <a:pt x="421" y="470"/>
                  </a:lnTo>
                  <a:lnTo>
                    <a:pt x="421" y="470"/>
                  </a:lnTo>
                  <a:lnTo>
                    <a:pt x="426" y="470"/>
                  </a:lnTo>
                  <a:lnTo>
                    <a:pt x="426" y="460"/>
                  </a:lnTo>
                  <a:lnTo>
                    <a:pt x="426" y="455"/>
                  </a:lnTo>
                  <a:lnTo>
                    <a:pt x="416" y="426"/>
                  </a:lnTo>
                  <a:lnTo>
                    <a:pt x="416" y="426"/>
                  </a:lnTo>
                  <a:lnTo>
                    <a:pt x="416" y="426"/>
                  </a:lnTo>
                  <a:lnTo>
                    <a:pt x="411" y="422"/>
                  </a:lnTo>
                  <a:lnTo>
                    <a:pt x="402" y="412"/>
                  </a:lnTo>
                  <a:lnTo>
                    <a:pt x="387" y="407"/>
                  </a:lnTo>
                  <a:lnTo>
                    <a:pt x="368" y="398"/>
                  </a:lnTo>
                  <a:lnTo>
                    <a:pt x="363" y="398"/>
                  </a:lnTo>
                  <a:lnTo>
                    <a:pt x="358" y="402"/>
                  </a:lnTo>
                  <a:lnTo>
                    <a:pt x="358" y="398"/>
                  </a:lnTo>
                  <a:lnTo>
                    <a:pt x="353" y="398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6" name="Freeform 56"/>
            <p:cNvSpPr>
              <a:spLocks noEditPoints="1"/>
            </p:cNvSpPr>
            <p:nvPr/>
          </p:nvSpPr>
          <p:spPr bwMode="auto">
            <a:xfrm>
              <a:off x="1001" y="165"/>
              <a:ext cx="216" cy="213"/>
            </a:xfrm>
            <a:custGeom>
              <a:avLst/>
              <a:gdLst/>
              <a:ahLst/>
              <a:cxnLst>
                <a:cxn ang="0">
                  <a:pos x="58" y="216"/>
                </a:cxn>
                <a:cxn ang="0">
                  <a:pos x="0" y="240"/>
                </a:cxn>
                <a:cxn ang="0">
                  <a:pos x="24" y="187"/>
                </a:cxn>
                <a:cxn ang="0">
                  <a:pos x="53" y="172"/>
                </a:cxn>
                <a:cxn ang="0">
                  <a:pos x="106" y="168"/>
                </a:cxn>
                <a:cxn ang="0">
                  <a:pos x="309" y="508"/>
                </a:cxn>
                <a:cxn ang="0">
                  <a:pos x="251" y="527"/>
                </a:cxn>
                <a:cxn ang="0">
                  <a:pos x="241" y="513"/>
                </a:cxn>
                <a:cxn ang="0">
                  <a:pos x="256" y="470"/>
                </a:cxn>
                <a:cxn ang="0">
                  <a:pos x="280" y="441"/>
                </a:cxn>
                <a:cxn ang="0">
                  <a:pos x="348" y="359"/>
                </a:cxn>
                <a:cxn ang="0">
                  <a:pos x="323" y="398"/>
                </a:cxn>
                <a:cxn ang="0">
                  <a:pos x="319" y="364"/>
                </a:cxn>
                <a:cxn ang="0">
                  <a:pos x="96" y="331"/>
                </a:cxn>
                <a:cxn ang="0">
                  <a:pos x="169" y="302"/>
                </a:cxn>
                <a:cxn ang="0">
                  <a:pos x="203" y="244"/>
                </a:cxn>
                <a:cxn ang="0">
                  <a:pos x="207" y="196"/>
                </a:cxn>
                <a:cxn ang="0">
                  <a:pos x="198" y="187"/>
                </a:cxn>
                <a:cxn ang="0">
                  <a:pos x="183" y="158"/>
                </a:cxn>
                <a:cxn ang="0">
                  <a:pos x="149" y="168"/>
                </a:cxn>
                <a:cxn ang="0">
                  <a:pos x="159" y="139"/>
                </a:cxn>
                <a:cxn ang="0">
                  <a:pos x="198" y="91"/>
                </a:cxn>
                <a:cxn ang="0">
                  <a:pos x="222" y="76"/>
                </a:cxn>
                <a:cxn ang="0">
                  <a:pos x="241" y="52"/>
                </a:cxn>
                <a:cxn ang="0">
                  <a:pos x="285" y="38"/>
                </a:cxn>
                <a:cxn ang="0">
                  <a:pos x="333" y="5"/>
                </a:cxn>
                <a:cxn ang="0">
                  <a:pos x="406" y="28"/>
                </a:cxn>
                <a:cxn ang="0">
                  <a:pos x="435" y="67"/>
                </a:cxn>
                <a:cxn ang="0">
                  <a:pos x="483" y="96"/>
                </a:cxn>
                <a:cxn ang="0">
                  <a:pos x="502" y="124"/>
                </a:cxn>
                <a:cxn ang="0">
                  <a:pos x="512" y="187"/>
                </a:cxn>
                <a:cxn ang="0">
                  <a:pos x="526" y="288"/>
                </a:cxn>
                <a:cxn ang="0">
                  <a:pos x="526" y="407"/>
                </a:cxn>
                <a:cxn ang="0">
                  <a:pos x="488" y="383"/>
                </a:cxn>
                <a:cxn ang="0">
                  <a:pos x="478" y="316"/>
                </a:cxn>
                <a:cxn ang="0">
                  <a:pos x="502" y="268"/>
                </a:cxn>
                <a:cxn ang="0">
                  <a:pos x="473" y="225"/>
                </a:cxn>
                <a:cxn ang="0">
                  <a:pos x="435" y="240"/>
                </a:cxn>
                <a:cxn ang="0">
                  <a:pos x="381" y="220"/>
                </a:cxn>
                <a:cxn ang="0">
                  <a:pos x="406" y="129"/>
                </a:cxn>
                <a:cxn ang="0">
                  <a:pos x="391" y="96"/>
                </a:cxn>
                <a:cxn ang="0">
                  <a:pos x="290" y="115"/>
                </a:cxn>
                <a:cxn ang="0">
                  <a:pos x="314" y="187"/>
                </a:cxn>
                <a:cxn ang="0">
                  <a:pos x="372" y="259"/>
                </a:cxn>
                <a:cxn ang="0">
                  <a:pos x="348" y="321"/>
                </a:cxn>
                <a:cxn ang="0">
                  <a:pos x="270" y="292"/>
                </a:cxn>
                <a:cxn ang="0">
                  <a:pos x="246" y="273"/>
                </a:cxn>
                <a:cxn ang="0">
                  <a:pos x="236" y="259"/>
                </a:cxn>
                <a:cxn ang="0">
                  <a:pos x="193" y="283"/>
                </a:cxn>
                <a:cxn ang="0">
                  <a:pos x="164" y="316"/>
                </a:cxn>
                <a:cxn ang="0">
                  <a:pos x="135" y="369"/>
                </a:cxn>
                <a:cxn ang="0">
                  <a:pos x="67" y="417"/>
                </a:cxn>
                <a:cxn ang="0">
                  <a:pos x="265" y="312"/>
                </a:cxn>
                <a:cxn ang="0">
                  <a:pos x="256" y="383"/>
                </a:cxn>
                <a:cxn ang="0">
                  <a:pos x="232" y="417"/>
                </a:cxn>
                <a:cxn ang="0">
                  <a:pos x="212" y="470"/>
                </a:cxn>
                <a:cxn ang="0">
                  <a:pos x="198" y="494"/>
                </a:cxn>
                <a:cxn ang="0">
                  <a:pos x="164" y="508"/>
                </a:cxn>
                <a:cxn ang="0">
                  <a:pos x="149" y="484"/>
                </a:cxn>
                <a:cxn ang="0">
                  <a:pos x="188" y="398"/>
                </a:cxn>
                <a:cxn ang="0">
                  <a:pos x="203" y="383"/>
                </a:cxn>
                <a:cxn ang="0">
                  <a:pos x="212" y="364"/>
                </a:cxn>
                <a:cxn ang="0">
                  <a:pos x="256" y="316"/>
                </a:cxn>
              </a:cxnLst>
              <a:rect l="0" t="0" r="r" b="b"/>
              <a:pathLst>
                <a:path w="541" h="532">
                  <a:moveTo>
                    <a:pt x="106" y="168"/>
                  </a:moveTo>
                  <a:lnTo>
                    <a:pt x="96" y="187"/>
                  </a:lnTo>
                  <a:lnTo>
                    <a:pt x="87" y="206"/>
                  </a:lnTo>
                  <a:lnTo>
                    <a:pt x="87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67" y="211"/>
                  </a:lnTo>
                  <a:lnTo>
                    <a:pt x="58" y="216"/>
                  </a:lnTo>
                  <a:lnTo>
                    <a:pt x="58" y="225"/>
                  </a:lnTo>
                  <a:lnTo>
                    <a:pt x="53" y="230"/>
                  </a:lnTo>
                  <a:lnTo>
                    <a:pt x="53" y="230"/>
                  </a:lnTo>
                  <a:lnTo>
                    <a:pt x="48" y="235"/>
                  </a:lnTo>
                  <a:lnTo>
                    <a:pt x="43" y="235"/>
                  </a:lnTo>
                  <a:lnTo>
                    <a:pt x="38" y="240"/>
                  </a:lnTo>
                  <a:lnTo>
                    <a:pt x="19" y="240"/>
                  </a:lnTo>
                  <a:lnTo>
                    <a:pt x="0" y="240"/>
                  </a:lnTo>
                  <a:lnTo>
                    <a:pt x="0" y="235"/>
                  </a:lnTo>
                  <a:lnTo>
                    <a:pt x="0" y="220"/>
                  </a:lnTo>
                  <a:lnTo>
                    <a:pt x="4" y="211"/>
                  </a:lnTo>
                  <a:lnTo>
                    <a:pt x="4" y="211"/>
                  </a:lnTo>
                  <a:lnTo>
                    <a:pt x="9" y="206"/>
                  </a:lnTo>
                  <a:lnTo>
                    <a:pt x="9" y="206"/>
                  </a:lnTo>
                  <a:lnTo>
                    <a:pt x="19" y="201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33" y="182"/>
                  </a:lnTo>
                  <a:lnTo>
                    <a:pt x="48" y="177"/>
                  </a:lnTo>
                  <a:lnTo>
                    <a:pt x="48" y="177"/>
                  </a:lnTo>
                  <a:lnTo>
                    <a:pt x="48" y="177"/>
                  </a:lnTo>
                  <a:lnTo>
                    <a:pt x="53" y="177"/>
                  </a:lnTo>
                  <a:lnTo>
                    <a:pt x="53" y="172"/>
                  </a:lnTo>
                  <a:lnTo>
                    <a:pt x="53" y="172"/>
                  </a:lnTo>
                  <a:lnTo>
                    <a:pt x="58" y="172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7" y="163"/>
                  </a:lnTo>
                  <a:lnTo>
                    <a:pt x="67" y="163"/>
                  </a:lnTo>
                  <a:lnTo>
                    <a:pt x="72" y="163"/>
                  </a:lnTo>
                  <a:lnTo>
                    <a:pt x="106" y="168"/>
                  </a:lnTo>
                  <a:close/>
                  <a:moveTo>
                    <a:pt x="309" y="417"/>
                  </a:moveTo>
                  <a:lnTo>
                    <a:pt x="319" y="417"/>
                  </a:lnTo>
                  <a:lnTo>
                    <a:pt x="323" y="422"/>
                  </a:lnTo>
                  <a:lnTo>
                    <a:pt x="319" y="441"/>
                  </a:lnTo>
                  <a:lnTo>
                    <a:pt x="319" y="460"/>
                  </a:lnTo>
                  <a:lnTo>
                    <a:pt x="309" y="484"/>
                  </a:lnTo>
                  <a:lnTo>
                    <a:pt x="309" y="508"/>
                  </a:lnTo>
                  <a:lnTo>
                    <a:pt x="309" y="508"/>
                  </a:lnTo>
                  <a:lnTo>
                    <a:pt x="304" y="513"/>
                  </a:lnTo>
                  <a:lnTo>
                    <a:pt x="304" y="513"/>
                  </a:lnTo>
                  <a:lnTo>
                    <a:pt x="294" y="523"/>
                  </a:lnTo>
                  <a:lnTo>
                    <a:pt x="290" y="532"/>
                  </a:lnTo>
                  <a:lnTo>
                    <a:pt x="285" y="532"/>
                  </a:lnTo>
                  <a:lnTo>
                    <a:pt x="275" y="532"/>
                  </a:lnTo>
                  <a:lnTo>
                    <a:pt x="265" y="532"/>
                  </a:lnTo>
                  <a:lnTo>
                    <a:pt x="251" y="527"/>
                  </a:lnTo>
                  <a:lnTo>
                    <a:pt x="251" y="527"/>
                  </a:lnTo>
                  <a:lnTo>
                    <a:pt x="246" y="527"/>
                  </a:lnTo>
                  <a:lnTo>
                    <a:pt x="246" y="523"/>
                  </a:lnTo>
                  <a:lnTo>
                    <a:pt x="246" y="523"/>
                  </a:lnTo>
                  <a:lnTo>
                    <a:pt x="241" y="523"/>
                  </a:lnTo>
                  <a:lnTo>
                    <a:pt x="241" y="518"/>
                  </a:lnTo>
                  <a:lnTo>
                    <a:pt x="241" y="513"/>
                  </a:lnTo>
                  <a:lnTo>
                    <a:pt x="241" y="513"/>
                  </a:lnTo>
                  <a:lnTo>
                    <a:pt x="241" y="494"/>
                  </a:lnTo>
                  <a:lnTo>
                    <a:pt x="246" y="494"/>
                  </a:lnTo>
                  <a:lnTo>
                    <a:pt x="251" y="489"/>
                  </a:lnTo>
                  <a:lnTo>
                    <a:pt x="251" y="479"/>
                  </a:lnTo>
                  <a:lnTo>
                    <a:pt x="251" y="475"/>
                  </a:lnTo>
                  <a:lnTo>
                    <a:pt x="251" y="475"/>
                  </a:lnTo>
                  <a:lnTo>
                    <a:pt x="251" y="475"/>
                  </a:lnTo>
                  <a:lnTo>
                    <a:pt x="256" y="470"/>
                  </a:lnTo>
                  <a:lnTo>
                    <a:pt x="261" y="470"/>
                  </a:lnTo>
                  <a:lnTo>
                    <a:pt x="261" y="465"/>
                  </a:lnTo>
                  <a:lnTo>
                    <a:pt x="261" y="465"/>
                  </a:lnTo>
                  <a:lnTo>
                    <a:pt x="265" y="465"/>
                  </a:lnTo>
                  <a:lnTo>
                    <a:pt x="265" y="451"/>
                  </a:lnTo>
                  <a:lnTo>
                    <a:pt x="270" y="451"/>
                  </a:lnTo>
                  <a:lnTo>
                    <a:pt x="275" y="446"/>
                  </a:lnTo>
                  <a:lnTo>
                    <a:pt x="280" y="441"/>
                  </a:lnTo>
                  <a:lnTo>
                    <a:pt x="290" y="431"/>
                  </a:lnTo>
                  <a:lnTo>
                    <a:pt x="294" y="417"/>
                  </a:lnTo>
                  <a:lnTo>
                    <a:pt x="304" y="417"/>
                  </a:lnTo>
                  <a:lnTo>
                    <a:pt x="309" y="417"/>
                  </a:lnTo>
                  <a:lnTo>
                    <a:pt x="309" y="417"/>
                  </a:lnTo>
                  <a:close/>
                  <a:moveTo>
                    <a:pt x="343" y="350"/>
                  </a:moveTo>
                  <a:lnTo>
                    <a:pt x="348" y="355"/>
                  </a:lnTo>
                  <a:lnTo>
                    <a:pt x="348" y="359"/>
                  </a:lnTo>
                  <a:lnTo>
                    <a:pt x="343" y="393"/>
                  </a:lnTo>
                  <a:lnTo>
                    <a:pt x="343" y="393"/>
                  </a:lnTo>
                  <a:lnTo>
                    <a:pt x="338" y="393"/>
                  </a:lnTo>
                  <a:lnTo>
                    <a:pt x="338" y="398"/>
                  </a:lnTo>
                  <a:lnTo>
                    <a:pt x="333" y="398"/>
                  </a:lnTo>
                  <a:lnTo>
                    <a:pt x="333" y="398"/>
                  </a:lnTo>
                  <a:lnTo>
                    <a:pt x="333" y="398"/>
                  </a:lnTo>
                  <a:lnTo>
                    <a:pt x="323" y="398"/>
                  </a:lnTo>
                  <a:lnTo>
                    <a:pt x="319" y="393"/>
                  </a:lnTo>
                  <a:lnTo>
                    <a:pt x="319" y="393"/>
                  </a:lnTo>
                  <a:lnTo>
                    <a:pt x="319" y="388"/>
                  </a:lnTo>
                  <a:lnTo>
                    <a:pt x="314" y="388"/>
                  </a:lnTo>
                  <a:lnTo>
                    <a:pt x="314" y="369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23" y="364"/>
                  </a:lnTo>
                  <a:lnTo>
                    <a:pt x="323" y="350"/>
                  </a:lnTo>
                  <a:lnTo>
                    <a:pt x="333" y="350"/>
                  </a:lnTo>
                  <a:lnTo>
                    <a:pt x="343" y="350"/>
                  </a:lnTo>
                  <a:close/>
                  <a:moveTo>
                    <a:pt x="87" y="355"/>
                  </a:moveTo>
                  <a:lnTo>
                    <a:pt x="91" y="340"/>
                  </a:lnTo>
                  <a:lnTo>
                    <a:pt x="96" y="331"/>
                  </a:lnTo>
                  <a:lnTo>
                    <a:pt x="106" y="326"/>
                  </a:lnTo>
                  <a:lnTo>
                    <a:pt x="116" y="321"/>
                  </a:lnTo>
                  <a:lnTo>
                    <a:pt x="130" y="316"/>
                  </a:lnTo>
                  <a:lnTo>
                    <a:pt x="145" y="307"/>
                  </a:lnTo>
                  <a:lnTo>
                    <a:pt x="149" y="307"/>
                  </a:lnTo>
                  <a:lnTo>
                    <a:pt x="154" y="307"/>
                  </a:lnTo>
                  <a:lnTo>
                    <a:pt x="159" y="302"/>
                  </a:lnTo>
                  <a:lnTo>
                    <a:pt x="169" y="302"/>
                  </a:lnTo>
                  <a:lnTo>
                    <a:pt x="174" y="283"/>
                  </a:lnTo>
                  <a:lnTo>
                    <a:pt x="174" y="283"/>
                  </a:lnTo>
                  <a:lnTo>
                    <a:pt x="178" y="283"/>
                  </a:lnTo>
                  <a:lnTo>
                    <a:pt x="183" y="268"/>
                  </a:lnTo>
                  <a:lnTo>
                    <a:pt x="188" y="254"/>
                  </a:lnTo>
                  <a:lnTo>
                    <a:pt x="193" y="249"/>
                  </a:lnTo>
                  <a:lnTo>
                    <a:pt x="198" y="244"/>
                  </a:lnTo>
                  <a:lnTo>
                    <a:pt x="203" y="244"/>
                  </a:lnTo>
                  <a:lnTo>
                    <a:pt x="203" y="240"/>
                  </a:lnTo>
                  <a:lnTo>
                    <a:pt x="203" y="240"/>
                  </a:lnTo>
                  <a:lnTo>
                    <a:pt x="207" y="240"/>
                  </a:lnTo>
                  <a:lnTo>
                    <a:pt x="207" y="230"/>
                  </a:lnTo>
                  <a:lnTo>
                    <a:pt x="207" y="220"/>
                  </a:lnTo>
                  <a:lnTo>
                    <a:pt x="207" y="211"/>
                  </a:lnTo>
                  <a:lnTo>
                    <a:pt x="212" y="196"/>
                  </a:lnTo>
                  <a:lnTo>
                    <a:pt x="207" y="196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203" y="192"/>
                  </a:lnTo>
                  <a:lnTo>
                    <a:pt x="203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2"/>
                  </a:lnTo>
                  <a:lnTo>
                    <a:pt x="193" y="182"/>
                  </a:lnTo>
                  <a:lnTo>
                    <a:pt x="193" y="182"/>
                  </a:lnTo>
                  <a:lnTo>
                    <a:pt x="193" y="172"/>
                  </a:lnTo>
                  <a:lnTo>
                    <a:pt x="188" y="168"/>
                  </a:lnTo>
                  <a:lnTo>
                    <a:pt x="183" y="163"/>
                  </a:lnTo>
                  <a:lnTo>
                    <a:pt x="183" y="163"/>
                  </a:lnTo>
                  <a:lnTo>
                    <a:pt x="183" y="158"/>
                  </a:lnTo>
                  <a:lnTo>
                    <a:pt x="169" y="153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59" y="163"/>
                  </a:lnTo>
                  <a:lnTo>
                    <a:pt x="159" y="163"/>
                  </a:lnTo>
                  <a:lnTo>
                    <a:pt x="149" y="168"/>
                  </a:lnTo>
                  <a:lnTo>
                    <a:pt x="135" y="168"/>
                  </a:lnTo>
                  <a:lnTo>
                    <a:pt x="135" y="158"/>
                  </a:lnTo>
                  <a:lnTo>
                    <a:pt x="135" y="153"/>
                  </a:lnTo>
                  <a:lnTo>
                    <a:pt x="140" y="153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49" y="144"/>
                  </a:lnTo>
                  <a:lnTo>
                    <a:pt x="159" y="139"/>
                  </a:lnTo>
                  <a:lnTo>
                    <a:pt x="169" y="134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83" y="124"/>
                  </a:lnTo>
                  <a:lnTo>
                    <a:pt x="183" y="110"/>
                  </a:lnTo>
                  <a:lnTo>
                    <a:pt x="188" y="105"/>
                  </a:lnTo>
                  <a:lnTo>
                    <a:pt x="193" y="96"/>
                  </a:lnTo>
                  <a:lnTo>
                    <a:pt x="198" y="91"/>
                  </a:lnTo>
                  <a:lnTo>
                    <a:pt x="203" y="96"/>
                  </a:lnTo>
                  <a:lnTo>
                    <a:pt x="203" y="91"/>
                  </a:lnTo>
                  <a:lnTo>
                    <a:pt x="207" y="86"/>
                  </a:lnTo>
                  <a:lnTo>
                    <a:pt x="212" y="81"/>
                  </a:lnTo>
                  <a:lnTo>
                    <a:pt x="217" y="76"/>
                  </a:lnTo>
                  <a:lnTo>
                    <a:pt x="217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7" y="72"/>
                  </a:lnTo>
                  <a:lnTo>
                    <a:pt x="227" y="67"/>
                  </a:lnTo>
                  <a:lnTo>
                    <a:pt x="232" y="62"/>
                  </a:lnTo>
                  <a:lnTo>
                    <a:pt x="236" y="57"/>
                  </a:lnTo>
                  <a:lnTo>
                    <a:pt x="241" y="52"/>
                  </a:lnTo>
                  <a:lnTo>
                    <a:pt x="241" y="52"/>
                  </a:lnTo>
                  <a:lnTo>
                    <a:pt x="246" y="52"/>
                  </a:lnTo>
                  <a:lnTo>
                    <a:pt x="261" y="52"/>
                  </a:lnTo>
                  <a:lnTo>
                    <a:pt x="270" y="52"/>
                  </a:lnTo>
                  <a:lnTo>
                    <a:pt x="270" y="52"/>
                  </a:lnTo>
                  <a:lnTo>
                    <a:pt x="275" y="52"/>
                  </a:lnTo>
                  <a:lnTo>
                    <a:pt x="280" y="48"/>
                  </a:lnTo>
                  <a:lnTo>
                    <a:pt x="285" y="38"/>
                  </a:lnTo>
                  <a:lnTo>
                    <a:pt x="285" y="38"/>
                  </a:lnTo>
                  <a:lnTo>
                    <a:pt x="285" y="38"/>
                  </a:lnTo>
                  <a:lnTo>
                    <a:pt x="294" y="33"/>
                  </a:lnTo>
                  <a:lnTo>
                    <a:pt x="299" y="33"/>
                  </a:lnTo>
                  <a:lnTo>
                    <a:pt x="304" y="28"/>
                  </a:lnTo>
                  <a:lnTo>
                    <a:pt x="314" y="24"/>
                  </a:lnTo>
                  <a:lnTo>
                    <a:pt x="319" y="14"/>
                  </a:lnTo>
                  <a:lnTo>
                    <a:pt x="328" y="5"/>
                  </a:lnTo>
                  <a:lnTo>
                    <a:pt x="333" y="5"/>
                  </a:lnTo>
                  <a:lnTo>
                    <a:pt x="333" y="0"/>
                  </a:lnTo>
                  <a:lnTo>
                    <a:pt x="357" y="5"/>
                  </a:lnTo>
                  <a:lnTo>
                    <a:pt x="377" y="9"/>
                  </a:lnTo>
                  <a:lnTo>
                    <a:pt x="386" y="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6" y="19"/>
                  </a:lnTo>
                  <a:lnTo>
                    <a:pt x="406" y="28"/>
                  </a:lnTo>
                  <a:lnTo>
                    <a:pt x="410" y="38"/>
                  </a:lnTo>
                  <a:lnTo>
                    <a:pt x="410" y="43"/>
                  </a:lnTo>
                  <a:lnTo>
                    <a:pt x="420" y="43"/>
                  </a:lnTo>
                  <a:lnTo>
                    <a:pt x="420" y="43"/>
                  </a:lnTo>
                  <a:lnTo>
                    <a:pt x="420" y="43"/>
                  </a:lnTo>
                  <a:lnTo>
                    <a:pt x="425" y="52"/>
                  </a:lnTo>
                  <a:lnTo>
                    <a:pt x="430" y="57"/>
                  </a:lnTo>
                  <a:lnTo>
                    <a:pt x="435" y="67"/>
                  </a:lnTo>
                  <a:lnTo>
                    <a:pt x="435" y="72"/>
                  </a:lnTo>
                  <a:lnTo>
                    <a:pt x="444" y="72"/>
                  </a:lnTo>
                  <a:lnTo>
                    <a:pt x="459" y="72"/>
                  </a:lnTo>
                  <a:lnTo>
                    <a:pt x="464" y="81"/>
                  </a:lnTo>
                  <a:lnTo>
                    <a:pt x="473" y="81"/>
                  </a:lnTo>
                  <a:lnTo>
                    <a:pt x="483" y="86"/>
                  </a:lnTo>
                  <a:lnTo>
                    <a:pt x="483" y="91"/>
                  </a:lnTo>
                  <a:lnTo>
                    <a:pt x="483" y="96"/>
                  </a:lnTo>
                  <a:lnTo>
                    <a:pt x="488" y="100"/>
                  </a:lnTo>
                  <a:lnTo>
                    <a:pt x="493" y="100"/>
                  </a:lnTo>
                  <a:lnTo>
                    <a:pt x="493" y="100"/>
                  </a:lnTo>
                  <a:lnTo>
                    <a:pt x="493" y="110"/>
                  </a:lnTo>
                  <a:lnTo>
                    <a:pt x="497" y="115"/>
                  </a:lnTo>
                  <a:lnTo>
                    <a:pt x="497" y="115"/>
                  </a:lnTo>
                  <a:lnTo>
                    <a:pt x="502" y="115"/>
                  </a:lnTo>
                  <a:lnTo>
                    <a:pt x="502" y="124"/>
                  </a:lnTo>
                  <a:lnTo>
                    <a:pt x="502" y="129"/>
                  </a:lnTo>
                  <a:lnTo>
                    <a:pt x="507" y="134"/>
                  </a:lnTo>
                  <a:lnTo>
                    <a:pt x="507" y="144"/>
                  </a:lnTo>
                  <a:lnTo>
                    <a:pt x="507" y="158"/>
                  </a:lnTo>
                  <a:lnTo>
                    <a:pt x="512" y="158"/>
                  </a:lnTo>
                  <a:lnTo>
                    <a:pt x="517" y="163"/>
                  </a:lnTo>
                  <a:lnTo>
                    <a:pt x="517" y="163"/>
                  </a:lnTo>
                  <a:lnTo>
                    <a:pt x="512" y="187"/>
                  </a:lnTo>
                  <a:lnTo>
                    <a:pt x="512" y="206"/>
                  </a:lnTo>
                  <a:lnTo>
                    <a:pt x="517" y="206"/>
                  </a:lnTo>
                  <a:lnTo>
                    <a:pt x="522" y="225"/>
                  </a:lnTo>
                  <a:lnTo>
                    <a:pt x="526" y="244"/>
                  </a:lnTo>
                  <a:lnTo>
                    <a:pt x="522" y="264"/>
                  </a:lnTo>
                  <a:lnTo>
                    <a:pt x="522" y="283"/>
                  </a:lnTo>
                  <a:lnTo>
                    <a:pt x="526" y="283"/>
                  </a:lnTo>
                  <a:lnTo>
                    <a:pt x="526" y="288"/>
                  </a:lnTo>
                  <a:lnTo>
                    <a:pt x="526" y="292"/>
                  </a:lnTo>
                  <a:lnTo>
                    <a:pt x="531" y="292"/>
                  </a:lnTo>
                  <a:lnTo>
                    <a:pt x="536" y="312"/>
                  </a:lnTo>
                  <a:lnTo>
                    <a:pt x="536" y="340"/>
                  </a:lnTo>
                  <a:lnTo>
                    <a:pt x="541" y="340"/>
                  </a:lnTo>
                  <a:lnTo>
                    <a:pt x="541" y="340"/>
                  </a:lnTo>
                  <a:lnTo>
                    <a:pt x="536" y="379"/>
                  </a:lnTo>
                  <a:lnTo>
                    <a:pt x="526" y="407"/>
                  </a:lnTo>
                  <a:lnTo>
                    <a:pt x="512" y="407"/>
                  </a:lnTo>
                  <a:lnTo>
                    <a:pt x="497" y="407"/>
                  </a:lnTo>
                  <a:lnTo>
                    <a:pt x="497" y="407"/>
                  </a:lnTo>
                  <a:lnTo>
                    <a:pt x="497" y="403"/>
                  </a:lnTo>
                  <a:lnTo>
                    <a:pt x="497" y="398"/>
                  </a:lnTo>
                  <a:lnTo>
                    <a:pt x="493" y="398"/>
                  </a:lnTo>
                  <a:lnTo>
                    <a:pt x="493" y="393"/>
                  </a:lnTo>
                  <a:lnTo>
                    <a:pt x="488" y="383"/>
                  </a:lnTo>
                  <a:lnTo>
                    <a:pt x="483" y="364"/>
                  </a:lnTo>
                  <a:lnTo>
                    <a:pt x="483" y="355"/>
                  </a:lnTo>
                  <a:lnTo>
                    <a:pt x="488" y="340"/>
                  </a:lnTo>
                  <a:lnTo>
                    <a:pt x="483" y="340"/>
                  </a:lnTo>
                  <a:lnTo>
                    <a:pt x="478" y="336"/>
                  </a:lnTo>
                  <a:lnTo>
                    <a:pt x="478" y="331"/>
                  </a:lnTo>
                  <a:lnTo>
                    <a:pt x="478" y="321"/>
                  </a:lnTo>
                  <a:lnTo>
                    <a:pt x="478" y="316"/>
                  </a:lnTo>
                  <a:lnTo>
                    <a:pt x="473" y="316"/>
                  </a:lnTo>
                  <a:lnTo>
                    <a:pt x="478" y="292"/>
                  </a:lnTo>
                  <a:lnTo>
                    <a:pt x="488" y="283"/>
                  </a:lnTo>
                  <a:lnTo>
                    <a:pt x="493" y="273"/>
                  </a:lnTo>
                  <a:lnTo>
                    <a:pt x="497" y="268"/>
                  </a:lnTo>
                  <a:lnTo>
                    <a:pt x="497" y="268"/>
                  </a:lnTo>
                  <a:lnTo>
                    <a:pt x="497" y="264"/>
                  </a:lnTo>
                  <a:lnTo>
                    <a:pt x="502" y="268"/>
                  </a:lnTo>
                  <a:lnTo>
                    <a:pt x="502" y="249"/>
                  </a:lnTo>
                  <a:lnTo>
                    <a:pt x="502" y="249"/>
                  </a:lnTo>
                  <a:lnTo>
                    <a:pt x="497" y="249"/>
                  </a:lnTo>
                  <a:lnTo>
                    <a:pt x="502" y="244"/>
                  </a:lnTo>
                  <a:lnTo>
                    <a:pt x="497" y="240"/>
                  </a:lnTo>
                  <a:lnTo>
                    <a:pt x="497" y="240"/>
                  </a:lnTo>
                  <a:lnTo>
                    <a:pt x="483" y="230"/>
                  </a:lnTo>
                  <a:lnTo>
                    <a:pt x="473" y="225"/>
                  </a:lnTo>
                  <a:lnTo>
                    <a:pt x="473" y="225"/>
                  </a:lnTo>
                  <a:lnTo>
                    <a:pt x="473" y="225"/>
                  </a:lnTo>
                  <a:lnTo>
                    <a:pt x="468" y="230"/>
                  </a:lnTo>
                  <a:lnTo>
                    <a:pt x="464" y="235"/>
                  </a:lnTo>
                  <a:lnTo>
                    <a:pt x="449" y="230"/>
                  </a:lnTo>
                  <a:lnTo>
                    <a:pt x="439" y="235"/>
                  </a:lnTo>
                  <a:lnTo>
                    <a:pt x="439" y="235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25" y="240"/>
                  </a:lnTo>
                  <a:lnTo>
                    <a:pt x="410" y="240"/>
                  </a:lnTo>
                  <a:lnTo>
                    <a:pt x="396" y="235"/>
                  </a:lnTo>
                  <a:lnTo>
                    <a:pt x="391" y="230"/>
                  </a:lnTo>
                  <a:lnTo>
                    <a:pt x="386" y="225"/>
                  </a:lnTo>
                  <a:lnTo>
                    <a:pt x="381" y="220"/>
                  </a:lnTo>
                  <a:lnTo>
                    <a:pt x="386" y="187"/>
                  </a:lnTo>
                  <a:lnTo>
                    <a:pt x="386" y="153"/>
                  </a:lnTo>
                  <a:lnTo>
                    <a:pt x="391" y="153"/>
                  </a:lnTo>
                  <a:lnTo>
                    <a:pt x="396" y="148"/>
                  </a:lnTo>
                  <a:lnTo>
                    <a:pt x="396" y="144"/>
                  </a:lnTo>
                  <a:lnTo>
                    <a:pt x="401" y="144"/>
                  </a:lnTo>
                  <a:lnTo>
                    <a:pt x="401" y="148"/>
                  </a:lnTo>
                  <a:lnTo>
                    <a:pt x="406" y="129"/>
                  </a:lnTo>
                  <a:lnTo>
                    <a:pt x="410" y="115"/>
                  </a:lnTo>
                  <a:lnTo>
                    <a:pt x="406" y="115"/>
                  </a:lnTo>
                  <a:lnTo>
                    <a:pt x="406" y="115"/>
                  </a:lnTo>
                  <a:lnTo>
                    <a:pt x="406" y="110"/>
                  </a:lnTo>
                  <a:lnTo>
                    <a:pt x="401" y="110"/>
                  </a:lnTo>
                  <a:lnTo>
                    <a:pt x="401" y="105"/>
                  </a:lnTo>
                  <a:lnTo>
                    <a:pt x="396" y="100"/>
                  </a:lnTo>
                  <a:lnTo>
                    <a:pt x="391" y="96"/>
                  </a:lnTo>
                  <a:lnTo>
                    <a:pt x="372" y="96"/>
                  </a:lnTo>
                  <a:lnTo>
                    <a:pt x="357" y="96"/>
                  </a:lnTo>
                  <a:lnTo>
                    <a:pt x="343" y="100"/>
                  </a:lnTo>
                  <a:lnTo>
                    <a:pt x="328" y="105"/>
                  </a:lnTo>
                  <a:lnTo>
                    <a:pt x="323" y="105"/>
                  </a:lnTo>
                  <a:lnTo>
                    <a:pt x="309" y="105"/>
                  </a:lnTo>
                  <a:lnTo>
                    <a:pt x="299" y="110"/>
                  </a:lnTo>
                  <a:lnTo>
                    <a:pt x="290" y="115"/>
                  </a:lnTo>
                  <a:lnTo>
                    <a:pt x="285" y="120"/>
                  </a:lnTo>
                  <a:lnTo>
                    <a:pt x="280" y="120"/>
                  </a:lnTo>
                  <a:lnTo>
                    <a:pt x="275" y="139"/>
                  </a:lnTo>
                  <a:lnTo>
                    <a:pt x="270" y="158"/>
                  </a:lnTo>
                  <a:lnTo>
                    <a:pt x="280" y="168"/>
                  </a:lnTo>
                  <a:lnTo>
                    <a:pt x="294" y="177"/>
                  </a:lnTo>
                  <a:lnTo>
                    <a:pt x="294" y="182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23" y="196"/>
                  </a:lnTo>
                  <a:lnTo>
                    <a:pt x="338" y="206"/>
                  </a:lnTo>
                  <a:lnTo>
                    <a:pt x="348" y="220"/>
                  </a:lnTo>
                  <a:lnTo>
                    <a:pt x="357" y="244"/>
                  </a:lnTo>
                  <a:lnTo>
                    <a:pt x="367" y="259"/>
                  </a:lnTo>
                  <a:lnTo>
                    <a:pt x="372" y="259"/>
                  </a:lnTo>
                  <a:lnTo>
                    <a:pt x="372" y="259"/>
                  </a:lnTo>
                  <a:lnTo>
                    <a:pt x="372" y="273"/>
                  </a:lnTo>
                  <a:lnTo>
                    <a:pt x="381" y="273"/>
                  </a:lnTo>
                  <a:lnTo>
                    <a:pt x="377" y="283"/>
                  </a:lnTo>
                  <a:lnTo>
                    <a:pt x="377" y="292"/>
                  </a:lnTo>
                  <a:lnTo>
                    <a:pt x="372" y="307"/>
                  </a:lnTo>
                  <a:lnTo>
                    <a:pt x="367" y="321"/>
                  </a:lnTo>
                  <a:lnTo>
                    <a:pt x="348" y="321"/>
                  </a:lnTo>
                  <a:lnTo>
                    <a:pt x="338" y="321"/>
                  </a:lnTo>
                  <a:lnTo>
                    <a:pt x="309" y="316"/>
                  </a:lnTo>
                  <a:lnTo>
                    <a:pt x="304" y="312"/>
                  </a:lnTo>
                  <a:lnTo>
                    <a:pt x="299" y="307"/>
                  </a:lnTo>
                  <a:lnTo>
                    <a:pt x="290" y="302"/>
                  </a:lnTo>
                  <a:lnTo>
                    <a:pt x="280" y="302"/>
                  </a:lnTo>
                  <a:lnTo>
                    <a:pt x="275" y="297"/>
                  </a:lnTo>
                  <a:lnTo>
                    <a:pt x="270" y="292"/>
                  </a:lnTo>
                  <a:lnTo>
                    <a:pt x="270" y="288"/>
                  </a:lnTo>
                  <a:lnTo>
                    <a:pt x="265" y="288"/>
                  </a:lnTo>
                  <a:lnTo>
                    <a:pt x="261" y="283"/>
                  </a:lnTo>
                  <a:lnTo>
                    <a:pt x="256" y="283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46" y="273"/>
                  </a:lnTo>
                  <a:lnTo>
                    <a:pt x="246" y="273"/>
                  </a:lnTo>
                  <a:lnTo>
                    <a:pt x="246" y="273"/>
                  </a:lnTo>
                  <a:lnTo>
                    <a:pt x="241" y="268"/>
                  </a:lnTo>
                  <a:lnTo>
                    <a:pt x="241" y="264"/>
                  </a:lnTo>
                  <a:lnTo>
                    <a:pt x="241" y="264"/>
                  </a:lnTo>
                  <a:lnTo>
                    <a:pt x="236" y="264"/>
                  </a:lnTo>
                  <a:lnTo>
                    <a:pt x="236" y="264"/>
                  </a:lnTo>
                  <a:lnTo>
                    <a:pt x="236" y="259"/>
                  </a:lnTo>
                  <a:lnTo>
                    <a:pt x="236" y="259"/>
                  </a:lnTo>
                  <a:lnTo>
                    <a:pt x="222" y="254"/>
                  </a:lnTo>
                  <a:lnTo>
                    <a:pt x="212" y="249"/>
                  </a:lnTo>
                  <a:lnTo>
                    <a:pt x="207" y="259"/>
                  </a:lnTo>
                  <a:lnTo>
                    <a:pt x="203" y="268"/>
                  </a:lnTo>
                  <a:lnTo>
                    <a:pt x="198" y="273"/>
                  </a:lnTo>
                  <a:lnTo>
                    <a:pt x="193" y="278"/>
                  </a:lnTo>
                  <a:lnTo>
                    <a:pt x="193" y="283"/>
                  </a:lnTo>
                  <a:lnTo>
                    <a:pt x="188" y="288"/>
                  </a:lnTo>
                  <a:lnTo>
                    <a:pt x="183" y="297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8" y="307"/>
                  </a:lnTo>
                  <a:lnTo>
                    <a:pt x="174" y="312"/>
                  </a:lnTo>
                  <a:lnTo>
                    <a:pt x="169" y="316"/>
                  </a:lnTo>
                  <a:lnTo>
                    <a:pt x="164" y="316"/>
                  </a:lnTo>
                  <a:lnTo>
                    <a:pt x="159" y="321"/>
                  </a:lnTo>
                  <a:lnTo>
                    <a:pt x="154" y="340"/>
                  </a:lnTo>
                  <a:lnTo>
                    <a:pt x="149" y="364"/>
                  </a:lnTo>
                  <a:lnTo>
                    <a:pt x="145" y="364"/>
                  </a:lnTo>
                  <a:lnTo>
                    <a:pt x="140" y="369"/>
                  </a:lnTo>
                  <a:lnTo>
                    <a:pt x="140" y="369"/>
                  </a:lnTo>
                  <a:lnTo>
                    <a:pt x="135" y="369"/>
                  </a:lnTo>
                  <a:lnTo>
                    <a:pt x="135" y="369"/>
                  </a:lnTo>
                  <a:lnTo>
                    <a:pt x="135" y="369"/>
                  </a:lnTo>
                  <a:lnTo>
                    <a:pt x="130" y="379"/>
                  </a:lnTo>
                  <a:lnTo>
                    <a:pt x="130" y="393"/>
                  </a:lnTo>
                  <a:lnTo>
                    <a:pt x="111" y="407"/>
                  </a:lnTo>
                  <a:lnTo>
                    <a:pt x="96" y="422"/>
                  </a:lnTo>
                  <a:lnTo>
                    <a:pt x="87" y="422"/>
                  </a:lnTo>
                  <a:lnTo>
                    <a:pt x="77" y="422"/>
                  </a:lnTo>
                  <a:lnTo>
                    <a:pt x="67" y="417"/>
                  </a:lnTo>
                  <a:lnTo>
                    <a:pt x="67" y="407"/>
                  </a:lnTo>
                  <a:lnTo>
                    <a:pt x="67" y="403"/>
                  </a:lnTo>
                  <a:lnTo>
                    <a:pt x="67" y="393"/>
                  </a:lnTo>
                  <a:lnTo>
                    <a:pt x="67" y="388"/>
                  </a:lnTo>
                  <a:lnTo>
                    <a:pt x="72" y="374"/>
                  </a:lnTo>
                  <a:lnTo>
                    <a:pt x="77" y="359"/>
                  </a:lnTo>
                  <a:lnTo>
                    <a:pt x="87" y="355"/>
                  </a:lnTo>
                  <a:close/>
                  <a:moveTo>
                    <a:pt x="265" y="312"/>
                  </a:moveTo>
                  <a:lnTo>
                    <a:pt x="270" y="316"/>
                  </a:lnTo>
                  <a:lnTo>
                    <a:pt x="270" y="316"/>
                  </a:lnTo>
                  <a:lnTo>
                    <a:pt x="275" y="321"/>
                  </a:lnTo>
                  <a:lnTo>
                    <a:pt x="275" y="321"/>
                  </a:lnTo>
                  <a:lnTo>
                    <a:pt x="275" y="321"/>
                  </a:lnTo>
                  <a:lnTo>
                    <a:pt x="270" y="350"/>
                  </a:lnTo>
                  <a:lnTo>
                    <a:pt x="261" y="379"/>
                  </a:lnTo>
                  <a:lnTo>
                    <a:pt x="256" y="383"/>
                  </a:lnTo>
                  <a:lnTo>
                    <a:pt x="251" y="388"/>
                  </a:lnTo>
                  <a:lnTo>
                    <a:pt x="251" y="388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1" y="393"/>
                  </a:lnTo>
                  <a:lnTo>
                    <a:pt x="236" y="393"/>
                  </a:lnTo>
                  <a:lnTo>
                    <a:pt x="232" y="417"/>
                  </a:lnTo>
                  <a:lnTo>
                    <a:pt x="227" y="436"/>
                  </a:lnTo>
                  <a:lnTo>
                    <a:pt x="227" y="436"/>
                  </a:lnTo>
                  <a:lnTo>
                    <a:pt x="227" y="441"/>
                  </a:lnTo>
                  <a:lnTo>
                    <a:pt x="222" y="441"/>
                  </a:lnTo>
                  <a:lnTo>
                    <a:pt x="222" y="441"/>
                  </a:lnTo>
                  <a:lnTo>
                    <a:pt x="222" y="441"/>
                  </a:lnTo>
                  <a:lnTo>
                    <a:pt x="217" y="455"/>
                  </a:lnTo>
                  <a:lnTo>
                    <a:pt x="212" y="470"/>
                  </a:lnTo>
                  <a:lnTo>
                    <a:pt x="212" y="470"/>
                  </a:lnTo>
                  <a:lnTo>
                    <a:pt x="207" y="475"/>
                  </a:lnTo>
                  <a:lnTo>
                    <a:pt x="207" y="479"/>
                  </a:lnTo>
                  <a:lnTo>
                    <a:pt x="207" y="479"/>
                  </a:lnTo>
                  <a:lnTo>
                    <a:pt x="203" y="484"/>
                  </a:lnTo>
                  <a:lnTo>
                    <a:pt x="203" y="489"/>
                  </a:lnTo>
                  <a:lnTo>
                    <a:pt x="198" y="494"/>
                  </a:lnTo>
                  <a:lnTo>
                    <a:pt x="198" y="494"/>
                  </a:lnTo>
                  <a:lnTo>
                    <a:pt x="198" y="499"/>
                  </a:lnTo>
                  <a:lnTo>
                    <a:pt x="193" y="499"/>
                  </a:lnTo>
                  <a:lnTo>
                    <a:pt x="193" y="503"/>
                  </a:lnTo>
                  <a:lnTo>
                    <a:pt x="193" y="503"/>
                  </a:lnTo>
                  <a:lnTo>
                    <a:pt x="183" y="508"/>
                  </a:lnTo>
                  <a:lnTo>
                    <a:pt x="178" y="513"/>
                  </a:lnTo>
                  <a:lnTo>
                    <a:pt x="174" y="513"/>
                  </a:lnTo>
                  <a:lnTo>
                    <a:pt x="164" y="508"/>
                  </a:lnTo>
                  <a:lnTo>
                    <a:pt x="164" y="503"/>
                  </a:lnTo>
                  <a:lnTo>
                    <a:pt x="164" y="499"/>
                  </a:lnTo>
                  <a:lnTo>
                    <a:pt x="159" y="499"/>
                  </a:lnTo>
                  <a:lnTo>
                    <a:pt x="154" y="494"/>
                  </a:lnTo>
                  <a:lnTo>
                    <a:pt x="154" y="494"/>
                  </a:lnTo>
                  <a:lnTo>
                    <a:pt x="149" y="494"/>
                  </a:lnTo>
                  <a:lnTo>
                    <a:pt x="154" y="489"/>
                  </a:lnTo>
                  <a:lnTo>
                    <a:pt x="149" y="484"/>
                  </a:lnTo>
                  <a:lnTo>
                    <a:pt x="154" y="470"/>
                  </a:lnTo>
                  <a:lnTo>
                    <a:pt x="154" y="455"/>
                  </a:lnTo>
                  <a:lnTo>
                    <a:pt x="164" y="441"/>
                  </a:lnTo>
                  <a:lnTo>
                    <a:pt x="174" y="427"/>
                  </a:lnTo>
                  <a:lnTo>
                    <a:pt x="174" y="427"/>
                  </a:lnTo>
                  <a:lnTo>
                    <a:pt x="183" y="412"/>
                  </a:lnTo>
                  <a:lnTo>
                    <a:pt x="183" y="398"/>
                  </a:lnTo>
                  <a:lnTo>
                    <a:pt x="188" y="398"/>
                  </a:lnTo>
                  <a:lnTo>
                    <a:pt x="188" y="398"/>
                  </a:lnTo>
                  <a:lnTo>
                    <a:pt x="193" y="393"/>
                  </a:lnTo>
                  <a:lnTo>
                    <a:pt x="193" y="388"/>
                  </a:lnTo>
                  <a:lnTo>
                    <a:pt x="198" y="388"/>
                  </a:lnTo>
                  <a:lnTo>
                    <a:pt x="198" y="388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3"/>
                  </a:lnTo>
                  <a:lnTo>
                    <a:pt x="207" y="383"/>
                  </a:lnTo>
                  <a:lnTo>
                    <a:pt x="212" y="383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7" y="374"/>
                  </a:lnTo>
                  <a:lnTo>
                    <a:pt x="212" y="374"/>
                  </a:lnTo>
                  <a:lnTo>
                    <a:pt x="217" y="369"/>
                  </a:lnTo>
                  <a:lnTo>
                    <a:pt x="212" y="364"/>
                  </a:lnTo>
                  <a:lnTo>
                    <a:pt x="217" y="345"/>
                  </a:lnTo>
                  <a:lnTo>
                    <a:pt x="217" y="345"/>
                  </a:lnTo>
                  <a:lnTo>
                    <a:pt x="222" y="345"/>
                  </a:lnTo>
                  <a:lnTo>
                    <a:pt x="222" y="336"/>
                  </a:lnTo>
                  <a:lnTo>
                    <a:pt x="227" y="331"/>
                  </a:lnTo>
                  <a:lnTo>
                    <a:pt x="241" y="326"/>
                  </a:lnTo>
                  <a:lnTo>
                    <a:pt x="251" y="316"/>
                  </a:lnTo>
                  <a:lnTo>
                    <a:pt x="256" y="316"/>
                  </a:lnTo>
                  <a:lnTo>
                    <a:pt x="261" y="316"/>
                  </a:lnTo>
                  <a:lnTo>
                    <a:pt x="261" y="316"/>
                  </a:lnTo>
                  <a:lnTo>
                    <a:pt x="265" y="31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7" name="Freeform 57"/>
            <p:cNvSpPr>
              <a:spLocks noEditPoints="1"/>
            </p:cNvSpPr>
            <p:nvPr/>
          </p:nvSpPr>
          <p:spPr bwMode="auto">
            <a:xfrm>
              <a:off x="786" y="175"/>
              <a:ext cx="180" cy="203"/>
            </a:xfrm>
            <a:custGeom>
              <a:avLst/>
              <a:gdLst/>
              <a:ahLst/>
              <a:cxnLst>
                <a:cxn ang="0">
                  <a:pos x="406" y="100"/>
                </a:cxn>
                <a:cxn ang="0">
                  <a:pos x="421" y="38"/>
                </a:cxn>
                <a:cxn ang="0">
                  <a:pos x="450" y="86"/>
                </a:cxn>
                <a:cxn ang="0">
                  <a:pos x="445" y="120"/>
                </a:cxn>
                <a:cxn ang="0">
                  <a:pos x="421" y="163"/>
                </a:cxn>
                <a:cxn ang="0">
                  <a:pos x="34" y="139"/>
                </a:cxn>
                <a:cxn ang="0">
                  <a:pos x="48" y="81"/>
                </a:cxn>
                <a:cxn ang="0">
                  <a:pos x="68" y="81"/>
                </a:cxn>
                <a:cxn ang="0">
                  <a:pos x="92" y="120"/>
                </a:cxn>
                <a:cxn ang="0">
                  <a:pos x="106" y="153"/>
                </a:cxn>
                <a:cxn ang="0">
                  <a:pos x="131" y="254"/>
                </a:cxn>
                <a:cxn ang="0">
                  <a:pos x="116" y="211"/>
                </a:cxn>
                <a:cxn ang="0">
                  <a:pos x="145" y="225"/>
                </a:cxn>
                <a:cxn ang="0">
                  <a:pos x="290" y="67"/>
                </a:cxn>
                <a:cxn ang="0">
                  <a:pos x="280" y="144"/>
                </a:cxn>
                <a:cxn ang="0">
                  <a:pos x="309" y="196"/>
                </a:cxn>
                <a:cxn ang="0">
                  <a:pos x="343" y="230"/>
                </a:cxn>
                <a:cxn ang="0">
                  <a:pos x="358" y="225"/>
                </a:cxn>
                <a:cxn ang="0">
                  <a:pos x="387" y="230"/>
                </a:cxn>
                <a:cxn ang="0">
                  <a:pos x="396" y="196"/>
                </a:cxn>
                <a:cxn ang="0">
                  <a:pos x="416" y="220"/>
                </a:cxn>
                <a:cxn ang="0">
                  <a:pos x="430" y="278"/>
                </a:cxn>
                <a:cxn ang="0">
                  <a:pos x="430" y="307"/>
                </a:cxn>
                <a:cxn ang="0">
                  <a:pos x="440" y="335"/>
                </a:cxn>
                <a:cxn ang="0">
                  <a:pos x="430" y="374"/>
                </a:cxn>
                <a:cxn ang="0">
                  <a:pos x="430" y="431"/>
                </a:cxn>
                <a:cxn ang="0">
                  <a:pos x="372" y="475"/>
                </a:cxn>
                <a:cxn ang="0">
                  <a:pos x="329" y="479"/>
                </a:cxn>
                <a:cxn ang="0">
                  <a:pos x="271" y="503"/>
                </a:cxn>
                <a:cxn ang="0">
                  <a:pos x="242" y="503"/>
                </a:cxn>
                <a:cxn ang="0">
                  <a:pos x="184" y="479"/>
                </a:cxn>
                <a:cxn ang="0">
                  <a:pos x="97" y="431"/>
                </a:cxn>
                <a:cxn ang="0">
                  <a:pos x="0" y="369"/>
                </a:cxn>
                <a:cxn ang="0">
                  <a:pos x="44" y="350"/>
                </a:cxn>
                <a:cxn ang="0">
                  <a:pos x="97" y="374"/>
                </a:cxn>
                <a:cxn ang="0">
                  <a:pos x="126" y="427"/>
                </a:cxn>
                <a:cxn ang="0">
                  <a:pos x="174" y="427"/>
                </a:cxn>
                <a:cxn ang="0">
                  <a:pos x="184" y="388"/>
                </a:cxn>
                <a:cxn ang="0">
                  <a:pos x="227" y="355"/>
                </a:cxn>
                <a:cxn ang="0">
                  <a:pos x="290" y="422"/>
                </a:cxn>
                <a:cxn ang="0">
                  <a:pos x="324" y="431"/>
                </a:cxn>
                <a:cxn ang="0">
                  <a:pos x="363" y="335"/>
                </a:cxn>
                <a:cxn ang="0">
                  <a:pos x="295" y="316"/>
                </a:cxn>
                <a:cxn ang="0">
                  <a:pos x="203" y="326"/>
                </a:cxn>
                <a:cxn ang="0">
                  <a:pos x="164" y="273"/>
                </a:cxn>
                <a:cxn ang="0">
                  <a:pos x="232" y="225"/>
                </a:cxn>
                <a:cxn ang="0">
                  <a:pos x="256" y="220"/>
                </a:cxn>
                <a:cxn ang="0">
                  <a:pos x="276" y="216"/>
                </a:cxn>
                <a:cxn ang="0">
                  <a:pos x="280" y="168"/>
                </a:cxn>
                <a:cxn ang="0">
                  <a:pos x="266" y="129"/>
                </a:cxn>
                <a:cxn ang="0">
                  <a:pos x="242" y="76"/>
                </a:cxn>
                <a:cxn ang="0">
                  <a:pos x="242" y="0"/>
                </a:cxn>
                <a:cxn ang="0">
                  <a:pos x="218" y="211"/>
                </a:cxn>
                <a:cxn ang="0">
                  <a:pos x="164" y="168"/>
                </a:cxn>
                <a:cxn ang="0">
                  <a:pos x="150" y="129"/>
                </a:cxn>
                <a:cxn ang="0">
                  <a:pos x="116" y="86"/>
                </a:cxn>
                <a:cxn ang="0">
                  <a:pos x="106" y="57"/>
                </a:cxn>
                <a:cxn ang="0">
                  <a:pos x="111" y="24"/>
                </a:cxn>
                <a:cxn ang="0">
                  <a:pos x="140" y="28"/>
                </a:cxn>
                <a:cxn ang="0">
                  <a:pos x="189" y="100"/>
                </a:cxn>
                <a:cxn ang="0">
                  <a:pos x="193" y="124"/>
                </a:cxn>
                <a:cxn ang="0">
                  <a:pos x="203" y="139"/>
                </a:cxn>
                <a:cxn ang="0">
                  <a:pos x="218" y="201"/>
                </a:cxn>
              </a:cxnLst>
              <a:rect l="0" t="0" r="r" b="b"/>
              <a:pathLst>
                <a:path w="450" h="508">
                  <a:moveTo>
                    <a:pt x="421" y="163"/>
                  </a:moveTo>
                  <a:lnTo>
                    <a:pt x="406" y="144"/>
                  </a:lnTo>
                  <a:lnTo>
                    <a:pt x="401" y="129"/>
                  </a:lnTo>
                  <a:lnTo>
                    <a:pt x="401" y="129"/>
                  </a:lnTo>
                  <a:lnTo>
                    <a:pt x="401" y="124"/>
                  </a:lnTo>
                  <a:lnTo>
                    <a:pt x="401" y="124"/>
                  </a:lnTo>
                  <a:lnTo>
                    <a:pt x="406" y="110"/>
                  </a:lnTo>
                  <a:lnTo>
                    <a:pt x="406" y="100"/>
                  </a:lnTo>
                  <a:lnTo>
                    <a:pt x="401" y="96"/>
                  </a:lnTo>
                  <a:lnTo>
                    <a:pt x="401" y="91"/>
                  </a:lnTo>
                  <a:lnTo>
                    <a:pt x="401" y="86"/>
                  </a:lnTo>
                  <a:lnTo>
                    <a:pt x="396" y="86"/>
                  </a:lnTo>
                  <a:lnTo>
                    <a:pt x="396" y="76"/>
                  </a:lnTo>
                  <a:lnTo>
                    <a:pt x="396" y="72"/>
                  </a:lnTo>
                  <a:lnTo>
                    <a:pt x="406" y="57"/>
                  </a:lnTo>
                  <a:lnTo>
                    <a:pt x="421" y="38"/>
                  </a:lnTo>
                  <a:lnTo>
                    <a:pt x="425" y="38"/>
                  </a:lnTo>
                  <a:lnTo>
                    <a:pt x="435" y="5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5" y="76"/>
                  </a:lnTo>
                  <a:lnTo>
                    <a:pt x="450" y="86"/>
                  </a:lnTo>
                  <a:lnTo>
                    <a:pt x="445" y="86"/>
                  </a:lnTo>
                  <a:lnTo>
                    <a:pt x="450" y="91"/>
                  </a:lnTo>
                  <a:lnTo>
                    <a:pt x="445" y="100"/>
                  </a:lnTo>
                  <a:lnTo>
                    <a:pt x="445" y="110"/>
                  </a:lnTo>
                  <a:lnTo>
                    <a:pt x="445" y="110"/>
                  </a:lnTo>
                  <a:lnTo>
                    <a:pt x="445" y="115"/>
                  </a:lnTo>
                  <a:lnTo>
                    <a:pt x="445" y="115"/>
                  </a:lnTo>
                  <a:lnTo>
                    <a:pt x="445" y="120"/>
                  </a:lnTo>
                  <a:lnTo>
                    <a:pt x="445" y="120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5" y="129"/>
                  </a:lnTo>
                  <a:lnTo>
                    <a:pt x="445" y="134"/>
                  </a:lnTo>
                  <a:lnTo>
                    <a:pt x="445" y="134"/>
                  </a:lnTo>
                  <a:lnTo>
                    <a:pt x="445" y="139"/>
                  </a:lnTo>
                  <a:lnTo>
                    <a:pt x="421" y="163"/>
                  </a:lnTo>
                  <a:close/>
                  <a:moveTo>
                    <a:pt x="106" y="192"/>
                  </a:moveTo>
                  <a:lnTo>
                    <a:pt x="102" y="196"/>
                  </a:lnTo>
                  <a:lnTo>
                    <a:pt x="97" y="196"/>
                  </a:lnTo>
                  <a:lnTo>
                    <a:pt x="82" y="187"/>
                  </a:lnTo>
                  <a:lnTo>
                    <a:pt x="68" y="172"/>
                  </a:lnTo>
                  <a:lnTo>
                    <a:pt x="53" y="153"/>
                  </a:lnTo>
                  <a:lnTo>
                    <a:pt x="34" y="144"/>
                  </a:lnTo>
                  <a:lnTo>
                    <a:pt x="34" y="139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29" y="124"/>
                  </a:lnTo>
                  <a:lnTo>
                    <a:pt x="29" y="110"/>
                  </a:lnTo>
                  <a:lnTo>
                    <a:pt x="29" y="110"/>
                  </a:lnTo>
                  <a:lnTo>
                    <a:pt x="34" y="105"/>
                  </a:lnTo>
                  <a:lnTo>
                    <a:pt x="39" y="91"/>
                  </a:lnTo>
                  <a:lnTo>
                    <a:pt x="48" y="81"/>
                  </a:lnTo>
                  <a:lnTo>
                    <a:pt x="53" y="81"/>
                  </a:lnTo>
                  <a:lnTo>
                    <a:pt x="53" y="81"/>
                  </a:lnTo>
                  <a:lnTo>
                    <a:pt x="58" y="81"/>
                  </a:lnTo>
                  <a:lnTo>
                    <a:pt x="58" y="81"/>
                  </a:lnTo>
                  <a:lnTo>
                    <a:pt x="58" y="81"/>
                  </a:lnTo>
                  <a:lnTo>
                    <a:pt x="63" y="81"/>
                  </a:lnTo>
                  <a:lnTo>
                    <a:pt x="68" y="81"/>
                  </a:lnTo>
                  <a:lnTo>
                    <a:pt x="68" y="81"/>
                  </a:lnTo>
                  <a:lnTo>
                    <a:pt x="82" y="96"/>
                  </a:lnTo>
                  <a:lnTo>
                    <a:pt x="82" y="100"/>
                  </a:lnTo>
                  <a:lnTo>
                    <a:pt x="82" y="105"/>
                  </a:lnTo>
                  <a:lnTo>
                    <a:pt x="87" y="110"/>
                  </a:lnTo>
                  <a:lnTo>
                    <a:pt x="97" y="115"/>
                  </a:lnTo>
                  <a:lnTo>
                    <a:pt x="92" y="115"/>
                  </a:lnTo>
                  <a:lnTo>
                    <a:pt x="92" y="115"/>
                  </a:lnTo>
                  <a:lnTo>
                    <a:pt x="92" y="120"/>
                  </a:lnTo>
                  <a:lnTo>
                    <a:pt x="92" y="124"/>
                  </a:lnTo>
                  <a:lnTo>
                    <a:pt x="97" y="124"/>
                  </a:lnTo>
                  <a:lnTo>
                    <a:pt x="97" y="124"/>
                  </a:lnTo>
                  <a:lnTo>
                    <a:pt x="97" y="129"/>
                  </a:lnTo>
                  <a:lnTo>
                    <a:pt x="106" y="139"/>
                  </a:lnTo>
                  <a:lnTo>
                    <a:pt x="106" y="139"/>
                  </a:lnTo>
                  <a:lnTo>
                    <a:pt x="106" y="148"/>
                  </a:lnTo>
                  <a:lnTo>
                    <a:pt x="106" y="153"/>
                  </a:lnTo>
                  <a:lnTo>
                    <a:pt x="111" y="168"/>
                  </a:lnTo>
                  <a:lnTo>
                    <a:pt x="116" y="177"/>
                  </a:lnTo>
                  <a:lnTo>
                    <a:pt x="111" y="187"/>
                  </a:lnTo>
                  <a:lnTo>
                    <a:pt x="111" y="192"/>
                  </a:lnTo>
                  <a:lnTo>
                    <a:pt x="106" y="192"/>
                  </a:lnTo>
                  <a:close/>
                  <a:moveTo>
                    <a:pt x="145" y="254"/>
                  </a:moveTo>
                  <a:lnTo>
                    <a:pt x="140" y="254"/>
                  </a:lnTo>
                  <a:lnTo>
                    <a:pt x="131" y="254"/>
                  </a:lnTo>
                  <a:lnTo>
                    <a:pt x="111" y="230"/>
                  </a:lnTo>
                  <a:lnTo>
                    <a:pt x="111" y="230"/>
                  </a:lnTo>
                  <a:lnTo>
                    <a:pt x="111" y="225"/>
                  </a:lnTo>
                  <a:lnTo>
                    <a:pt x="111" y="225"/>
                  </a:lnTo>
                  <a:lnTo>
                    <a:pt x="111" y="220"/>
                  </a:lnTo>
                  <a:lnTo>
                    <a:pt x="111" y="220"/>
                  </a:lnTo>
                  <a:lnTo>
                    <a:pt x="111" y="216"/>
                  </a:lnTo>
                  <a:lnTo>
                    <a:pt x="116" y="211"/>
                  </a:lnTo>
                  <a:lnTo>
                    <a:pt x="121" y="211"/>
                  </a:lnTo>
                  <a:lnTo>
                    <a:pt x="126" y="211"/>
                  </a:lnTo>
                  <a:lnTo>
                    <a:pt x="126" y="211"/>
                  </a:lnTo>
                  <a:lnTo>
                    <a:pt x="131" y="206"/>
                  </a:lnTo>
                  <a:lnTo>
                    <a:pt x="145" y="220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55" y="240"/>
                  </a:lnTo>
                  <a:lnTo>
                    <a:pt x="150" y="244"/>
                  </a:lnTo>
                  <a:lnTo>
                    <a:pt x="145" y="254"/>
                  </a:lnTo>
                  <a:close/>
                  <a:moveTo>
                    <a:pt x="280" y="48"/>
                  </a:moveTo>
                  <a:lnTo>
                    <a:pt x="290" y="57"/>
                  </a:lnTo>
                  <a:lnTo>
                    <a:pt x="290" y="67"/>
                  </a:lnTo>
                  <a:lnTo>
                    <a:pt x="290" y="81"/>
                  </a:lnTo>
                  <a:lnTo>
                    <a:pt x="290" y="91"/>
                  </a:lnTo>
                  <a:lnTo>
                    <a:pt x="285" y="105"/>
                  </a:lnTo>
                  <a:lnTo>
                    <a:pt x="285" y="120"/>
                  </a:lnTo>
                  <a:lnTo>
                    <a:pt x="285" y="120"/>
                  </a:lnTo>
                  <a:lnTo>
                    <a:pt x="280" y="124"/>
                  </a:lnTo>
                  <a:lnTo>
                    <a:pt x="280" y="134"/>
                  </a:lnTo>
                  <a:lnTo>
                    <a:pt x="280" y="144"/>
                  </a:lnTo>
                  <a:lnTo>
                    <a:pt x="290" y="158"/>
                  </a:lnTo>
                  <a:lnTo>
                    <a:pt x="290" y="158"/>
                  </a:lnTo>
                  <a:lnTo>
                    <a:pt x="290" y="158"/>
                  </a:lnTo>
                  <a:lnTo>
                    <a:pt x="300" y="172"/>
                  </a:lnTo>
                  <a:lnTo>
                    <a:pt x="305" y="182"/>
                  </a:lnTo>
                  <a:lnTo>
                    <a:pt x="309" y="187"/>
                  </a:lnTo>
                  <a:lnTo>
                    <a:pt x="309" y="192"/>
                  </a:lnTo>
                  <a:lnTo>
                    <a:pt x="309" y="196"/>
                  </a:lnTo>
                  <a:lnTo>
                    <a:pt x="309" y="201"/>
                  </a:lnTo>
                  <a:lnTo>
                    <a:pt x="309" y="201"/>
                  </a:lnTo>
                  <a:lnTo>
                    <a:pt x="309" y="206"/>
                  </a:lnTo>
                  <a:lnTo>
                    <a:pt x="314" y="211"/>
                  </a:lnTo>
                  <a:lnTo>
                    <a:pt x="319" y="216"/>
                  </a:lnTo>
                  <a:lnTo>
                    <a:pt x="329" y="225"/>
                  </a:lnTo>
                  <a:lnTo>
                    <a:pt x="338" y="235"/>
                  </a:lnTo>
                  <a:lnTo>
                    <a:pt x="343" y="230"/>
                  </a:lnTo>
                  <a:lnTo>
                    <a:pt x="343" y="230"/>
                  </a:lnTo>
                  <a:lnTo>
                    <a:pt x="348" y="230"/>
                  </a:lnTo>
                  <a:lnTo>
                    <a:pt x="353" y="225"/>
                  </a:lnTo>
                  <a:lnTo>
                    <a:pt x="353" y="225"/>
                  </a:lnTo>
                  <a:lnTo>
                    <a:pt x="353" y="230"/>
                  </a:lnTo>
                  <a:lnTo>
                    <a:pt x="358" y="225"/>
                  </a:lnTo>
                  <a:lnTo>
                    <a:pt x="358" y="225"/>
                  </a:lnTo>
                  <a:lnTo>
                    <a:pt x="358" y="225"/>
                  </a:lnTo>
                  <a:lnTo>
                    <a:pt x="358" y="230"/>
                  </a:lnTo>
                  <a:lnTo>
                    <a:pt x="363" y="225"/>
                  </a:lnTo>
                  <a:lnTo>
                    <a:pt x="363" y="225"/>
                  </a:lnTo>
                  <a:lnTo>
                    <a:pt x="367" y="230"/>
                  </a:lnTo>
                  <a:lnTo>
                    <a:pt x="377" y="230"/>
                  </a:lnTo>
                  <a:lnTo>
                    <a:pt x="382" y="230"/>
                  </a:lnTo>
                  <a:lnTo>
                    <a:pt x="382" y="230"/>
                  </a:lnTo>
                  <a:lnTo>
                    <a:pt x="387" y="230"/>
                  </a:lnTo>
                  <a:lnTo>
                    <a:pt x="396" y="220"/>
                  </a:lnTo>
                  <a:lnTo>
                    <a:pt x="396" y="216"/>
                  </a:lnTo>
                  <a:lnTo>
                    <a:pt x="396" y="216"/>
                  </a:lnTo>
                  <a:lnTo>
                    <a:pt x="396" y="216"/>
                  </a:lnTo>
                  <a:lnTo>
                    <a:pt x="396" y="211"/>
                  </a:lnTo>
                  <a:lnTo>
                    <a:pt x="396" y="211"/>
                  </a:lnTo>
                  <a:lnTo>
                    <a:pt x="392" y="206"/>
                  </a:lnTo>
                  <a:lnTo>
                    <a:pt x="396" y="196"/>
                  </a:lnTo>
                  <a:lnTo>
                    <a:pt x="406" y="187"/>
                  </a:lnTo>
                  <a:lnTo>
                    <a:pt x="411" y="192"/>
                  </a:lnTo>
                  <a:lnTo>
                    <a:pt x="416" y="196"/>
                  </a:lnTo>
                  <a:lnTo>
                    <a:pt x="416" y="196"/>
                  </a:lnTo>
                  <a:lnTo>
                    <a:pt x="416" y="201"/>
                  </a:lnTo>
                  <a:lnTo>
                    <a:pt x="416" y="201"/>
                  </a:lnTo>
                  <a:lnTo>
                    <a:pt x="416" y="211"/>
                  </a:lnTo>
                  <a:lnTo>
                    <a:pt x="416" y="220"/>
                  </a:lnTo>
                  <a:lnTo>
                    <a:pt x="416" y="230"/>
                  </a:lnTo>
                  <a:lnTo>
                    <a:pt x="411" y="240"/>
                  </a:lnTo>
                  <a:lnTo>
                    <a:pt x="416" y="244"/>
                  </a:lnTo>
                  <a:lnTo>
                    <a:pt x="416" y="249"/>
                  </a:lnTo>
                  <a:lnTo>
                    <a:pt x="425" y="254"/>
                  </a:lnTo>
                  <a:lnTo>
                    <a:pt x="425" y="264"/>
                  </a:lnTo>
                  <a:lnTo>
                    <a:pt x="430" y="273"/>
                  </a:lnTo>
                  <a:lnTo>
                    <a:pt x="430" y="278"/>
                  </a:lnTo>
                  <a:lnTo>
                    <a:pt x="430" y="278"/>
                  </a:lnTo>
                  <a:lnTo>
                    <a:pt x="430" y="283"/>
                  </a:lnTo>
                  <a:lnTo>
                    <a:pt x="430" y="288"/>
                  </a:lnTo>
                  <a:lnTo>
                    <a:pt x="430" y="292"/>
                  </a:lnTo>
                  <a:lnTo>
                    <a:pt x="435" y="302"/>
                  </a:lnTo>
                  <a:lnTo>
                    <a:pt x="430" y="302"/>
                  </a:lnTo>
                  <a:lnTo>
                    <a:pt x="430" y="302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12"/>
                  </a:lnTo>
                  <a:lnTo>
                    <a:pt x="435" y="316"/>
                  </a:lnTo>
                  <a:lnTo>
                    <a:pt x="440" y="321"/>
                  </a:lnTo>
                  <a:lnTo>
                    <a:pt x="440" y="326"/>
                  </a:lnTo>
                  <a:lnTo>
                    <a:pt x="440" y="331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30" y="345"/>
                  </a:lnTo>
                  <a:lnTo>
                    <a:pt x="425" y="355"/>
                  </a:lnTo>
                  <a:lnTo>
                    <a:pt x="421" y="359"/>
                  </a:lnTo>
                  <a:lnTo>
                    <a:pt x="421" y="359"/>
                  </a:lnTo>
                  <a:lnTo>
                    <a:pt x="425" y="369"/>
                  </a:lnTo>
                  <a:lnTo>
                    <a:pt x="430" y="374"/>
                  </a:lnTo>
                  <a:lnTo>
                    <a:pt x="430" y="374"/>
                  </a:lnTo>
                  <a:lnTo>
                    <a:pt x="430" y="379"/>
                  </a:lnTo>
                  <a:lnTo>
                    <a:pt x="425" y="383"/>
                  </a:lnTo>
                  <a:lnTo>
                    <a:pt x="425" y="388"/>
                  </a:lnTo>
                  <a:lnTo>
                    <a:pt x="425" y="398"/>
                  </a:lnTo>
                  <a:lnTo>
                    <a:pt x="425" y="407"/>
                  </a:lnTo>
                  <a:lnTo>
                    <a:pt x="430" y="417"/>
                  </a:lnTo>
                  <a:lnTo>
                    <a:pt x="430" y="427"/>
                  </a:lnTo>
                  <a:lnTo>
                    <a:pt x="430" y="431"/>
                  </a:lnTo>
                  <a:lnTo>
                    <a:pt x="430" y="436"/>
                  </a:lnTo>
                  <a:lnTo>
                    <a:pt x="416" y="455"/>
                  </a:lnTo>
                  <a:lnTo>
                    <a:pt x="401" y="465"/>
                  </a:lnTo>
                  <a:lnTo>
                    <a:pt x="396" y="470"/>
                  </a:lnTo>
                  <a:lnTo>
                    <a:pt x="392" y="475"/>
                  </a:lnTo>
                  <a:lnTo>
                    <a:pt x="387" y="475"/>
                  </a:lnTo>
                  <a:lnTo>
                    <a:pt x="382" y="475"/>
                  </a:lnTo>
                  <a:lnTo>
                    <a:pt x="372" y="475"/>
                  </a:lnTo>
                  <a:lnTo>
                    <a:pt x="358" y="475"/>
                  </a:lnTo>
                  <a:lnTo>
                    <a:pt x="358" y="475"/>
                  </a:lnTo>
                  <a:lnTo>
                    <a:pt x="353" y="479"/>
                  </a:lnTo>
                  <a:lnTo>
                    <a:pt x="353" y="479"/>
                  </a:lnTo>
                  <a:lnTo>
                    <a:pt x="348" y="479"/>
                  </a:lnTo>
                  <a:lnTo>
                    <a:pt x="338" y="479"/>
                  </a:lnTo>
                  <a:lnTo>
                    <a:pt x="334" y="479"/>
                  </a:lnTo>
                  <a:lnTo>
                    <a:pt x="329" y="479"/>
                  </a:lnTo>
                  <a:lnTo>
                    <a:pt x="319" y="479"/>
                  </a:lnTo>
                  <a:lnTo>
                    <a:pt x="314" y="484"/>
                  </a:lnTo>
                  <a:lnTo>
                    <a:pt x="309" y="494"/>
                  </a:lnTo>
                  <a:lnTo>
                    <a:pt x="295" y="494"/>
                  </a:lnTo>
                  <a:lnTo>
                    <a:pt x="290" y="503"/>
                  </a:lnTo>
                  <a:lnTo>
                    <a:pt x="280" y="508"/>
                  </a:lnTo>
                  <a:lnTo>
                    <a:pt x="276" y="503"/>
                  </a:lnTo>
                  <a:lnTo>
                    <a:pt x="271" y="503"/>
                  </a:lnTo>
                  <a:lnTo>
                    <a:pt x="271" y="503"/>
                  </a:lnTo>
                  <a:lnTo>
                    <a:pt x="266" y="508"/>
                  </a:lnTo>
                  <a:lnTo>
                    <a:pt x="266" y="508"/>
                  </a:lnTo>
                  <a:lnTo>
                    <a:pt x="256" y="503"/>
                  </a:lnTo>
                  <a:lnTo>
                    <a:pt x="251" y="503"/>
                  </a:lnTo>
                  <a:lnTo>
                    <a:pt x="251" y="503"/>
                  </a:lnTo>
                  <a:lnTo>
                    <a:pt x="247" y="508"/>
                  </a:lnTo>
                  <a:lnTo>
                    <a:pt x="242" y="503"/>
                  </a:lnTo>
                  <a:lnTo>
                    <a:pt x="237" y="503"/>
                  </a:lnTo>
                  <a:lnTo>
                    <a:pt x="232" y="503"/>
                  </a:lnTo>
                  <a:lnTo>
                    <a:pt x="222" y="494"/>
                  </a:lnTo>
                  <a:lnTo>
                    <a:pt x="213" y="489"/>
                  </a:lnTo>
                  <a:lnTo>
                    <a:pt x="208" y="494"/>
                  </a:lnTo>
                  <a:lnTo>
                    <a:pt x="203" y="494"/>
                  </a:lnTo>
                  <a:lnTo>
                    <a:pt x="198" y="494"/>
                  </a:lnTo>
                  <a:lnTo>
                    <a:pt x="184" y="479"/>
                  </a:lnTo>
                  <a:lnTo>
                    <a:pt x="169" y="465"/>
                  </a:lnTo>
                  <a:lnTo>
                    <a:pt x="164" y="470"/>
                  </a:lnTo>
                  <a:lnTo>
                    <a:pt x="150" y="465"/>
                  </a:lnTo>
                  <a:lnTo>
                    <a:pt x="131" y="455"/>
                  </a:lnTo>
                  <a:lnTo>
                    <a:pt x="116" y="446"/>
                  </a:lnTo>
                  <a:lnTo>
                    <a:pt x="102" y="431"/>
                  </a:lnTo>
                  <a:lnTo>
                    <a:pt x="102" y="436"/>
                  </a:lnTo>
                  <a:lnTo>
                    <a:pt x="97" y="431"/>
                  </a:lnTo>
                  <a:lnTo>
                    <a:pt x="92" y="431"/>
                  </a:lnTo>
                  <a:lnTo>
                    <a:pt x="92" y="431"/>
                  </a:lnTo>
                  <a:lnTo>
                    <a:pt x="68" y="427"/>
                  </a:lnTo>
                  <a:lnTo>
                    <a:pt x="48" y="417"/>
                  </a:lnTo>
                  <a:lnTo>
                    <a:pt x="44" y="417"/>
                  </a:lnTo>
                  <a:lnTo>
                    <a:pt x="44" y="417"/>
                  </a:lnTo>
                  <a:lnTo>
                    <a:pt x="15" y="393"/>
                  </a:lnTo>
                  <a:lnTo>
                    <a:pt x="0" y="369"/>
                  </a:lnTo>
                  <a:lnTo>
                    <a:pt x="5" y="355"/>
                  </a:lnTo>
                  <a:lnTo>
                    <a:pt x="15" y="345"/>
                  </a:lnTo>
                  <a:lnTo>
                    <a:pt x="15" y="345"/>
                  </a:lnTo>
                  <a:lnTo>
                    <a:pt x="19" y="345"/>
                  </a:lnTo>
                  <a:lnTo>
                    <a:pt x="24" y="350"/>
                  </a:lnTo>
                  <a:lnTo>
                    <a:pt x="24" y="350"/>
                  </a:lnTo>
                  <a:lnTo>
                    <a:pt x="29" y="350"/>
                  </a:lnTo>
                  <a:lnTo>
                    <a:pt x="44" y="350"/>
                  </a:lnTo>
                  <a:lnTo>
                    <a:pt x="53" y="355"/>
                  </a:lnTo>
                  <a:lnTo>
                    <a:pt x="63" y="364"/>
                  </a:lnTo>
                  <a:lnTo>
                    <a:pt x="73" y="374"/>
                  </a:lnTo>
                  <a:lnTo>
                    <a:pt x="77" y="369"/>
                  </a:lnTo>
                  <a:lnTo>
                    <a:pt x="82" y="369"/>
                  </a:lnTo>
                  <a:lnTo>
                    <a:pt x="87" y="374"/>
                  </a:lnTo>
                  <a:lnTo>
                    <a:pt x="97" y="374"/>
                  </a:lnTo>
                  <a:lnTo>
                    <a:pt x="97" y="374"/>
                  </a:lnTo>
                  <a:lnTo>
                    <a:pt x="102" y="379"/>
                  </a:lnTo>
                  <a:lnTo>
                    <a:pt x="116" y="393"/>
                  </a:lnTo>
                  <a:lnTo>
                    <a:pt x="121" y="403"/>
                  </a:lnTo>
                  <a:lnTo>
                    <a:pt x="126" y="417"/>
                  </a:lnTo>
                  <a:lnTo>
                    <a:pt x="126" y="417"/>
                  </a:lnTo>
                  <a:lnTo>
                    <a:pt x="126" y="422"/>
                  </a:lnTo>
                  <a:lnTo>
                    <a:pt x="126" y="422"/>
                  </a:lnTo>
                  <a:lnTo>
                    <a:pt x="126" y="427"/>
                  </a:lnTo>
                  <a:lnTo>
                    <a:pt x="135" y="436"/>
                  </a:lnTo>
                  <a:lnTo>
                    <a:pt x="140" y="436"/>
                  </a:lnTo>
                  <a:lnTo>
                    <a:pt x="140" y="431"/>
                  </a:lnTo>
                  <a:lnTo>
                    <a:pt x="145" y="436"/>
                  </a:lnTo>
                  <a:lnTo>
                    <a:pt x="150" y="436"/>
                  </a:lnTo>
                  <a:lnTo>
                    <a:pt x="155" y="436"/>
                  </a:lnTo>
                  <a:lnTo>
                    <a:pt x="164" y="431"/>
                  </a:lnTo>
                  <a:lnTo>
                    <a:pt x="174" y="427"/>
                  </a:lnTo>
                  <a:lnTo>
                    <a:pt x="174" y="422"/>
                  </a:lnTo>
                  <a:lnTo>
                    <a:pt x="174" y="422"/>
                  </a:lnTo>
                  <a:lnTo>
                    <a:pt x="174" y="417"/>
                  </a:lnTo>
                  <a:lnTo>
                    <a:pt x="174" y="412"/>
                  </a:lnTo>
                  <a:lnTo>
                    <a:pt x="184" y="403"/>
                  </a:lnTo>
                  <a:lnTo>
                    <a:pt x="184" y="393"/>
                  </a:lnTo>
                  <a:lnTo>
                    <a:pt x="184" y="393"/>
                  </a:lnTo>
                  <a:lnTo>
                    <a:pt x="184" y="388"/>
                  </a:lnTo>
                  <a:lnTo>
                    <a:pt x="184" y="388"/>
                  </a:lnTo>
                  <a:lnTo>
                    <a:pt x="189" y="383"/>
                  </a:lnTo>
                  <a:lnTo>
                    <a:pt x="189" y="379"/>
                  </a:lnTo>
                  <a:lnTo>
                    <a:pt x="198" y="369"/>
                  </a:lnTo>
                  <a:lnTo>
                    <a:pt x="208" y="359"/>
                  </a:lnTo>
                  <a:lnTo>
                    <a:pt x="218" y="355"/>
                  </a:lnTo>
                  <a:lnTo>
                    <a:pt x="222" y="355"/>
                  </a:lnTo>
                  <a:lnTo>
                    <a:pt x="227" y="355"/>
                  </a:lnTo>
                  <a:lnTo>
                    <a:pt x="251" y="374"/>
                  </a:lnTo>
                  <a:lnTo>
                    <a:pt x="280" y="398"/>
                  </a:lnTo>
                  <a:lnTo>
                    <a:pt x="280" y="398"/>
                  </a:lnTo>
                  <a:lnTo>
                    <a:pt x="280" y="403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90" y="422"/>
                  </a:lnTo>
                  <a:lnTo>
                    <a:pt x="300" y="431"/>
                  </a:lnTo>
                  <a:lnTo>
                    <a:pt x="300" y="431"/>
                  </a:lnTo>
                  <a:lnTo>
                    <a:pt x="305" y="431"/>
                  </a:lnTo>
                  <a:lnTo>
                    <a:pt x="305" y="431"/>
                  </a:lnTo>
                  <a:lnTo>
                    <a:pt x="309" y="427"/>
                  </a:lnTo>
                  <a:lnTo>
                    <a:pt x="314" y="431"/>
                  </a:lnTo>
                  <a:lnTo>
                    <a:pt x="319" y="431"/>
                  </a:lnTo>
                  <a:lnTo>
                    <a:pt x="324" y="431"/>
                  </a:lnTo>
                  <a:lnTo>
                    <a:pt x="334" y="417"/>
                  </a:lnTo>
                  <a:lnTo>
                    <a:pt x="343" y="403"/>
                  </a:lnTo>
                  <a:lnTo>
                    <a:pt x="343" y="388"/>
                  </a:lnTo>
                  <a:lnTo>
                    <a:pt x="353" y="374"/>
                  </a:lnTo>
                  <a:lnTo>
                    <a:pt x="353" y="369"/>
                  </a:lnTo>
                  <a:lnTo>
                    <a:pt x="358" y="359"/>
                  </a:lnTo>
                  <a:lnTo>
                    <a:pt x="363" y="350"/>
                  </a:lnTo>
                  <a:lnTo>
                    <a:pt x="363" y="335"/>
                  </a:lnTo>
                  <a:lnTo>
                    <a:pt x="363" y="331"/>
                  </a:lnTo>
                  <a:lnTo>
                    <a:pt x="363" y="326"/>
                  </a:lnTo>
                  <a:lnTo>
                    <a:pt x="353" y="312"/>
                  </a:lnTo>
                  <a:lnTo>
                    <a:pt x="343" y="297"/>
                  </a:lnTo>
                  <a:lnTo>
                    <a:pt x="329" y="302"/>
                  </a:lnTo>
                  <a:lnTo>
                    <a:pt x="309" y="307"/>
                  </a:lnTo>
                  <a:lnTo>
                    <a:pt x="305" y="307"/>
                  </a:lnTo>
                  <a:lnTo>
                    <a:pt x="295" y="316"/>
                  </a:lnTo>
                  <a:lnTo>
                    <a:pt x="295" y="316"/>
                  </a:lnTo>
                  <a:lnTo>
                    <a:pt x="290" y="321"/>
                  </a:lnTo>
                  <a:lnTo>
                    <a:pt x="276" y="321"/>
                  </a:lnTo>
                  <a:lnTo>
                    <a:pt x="266" y="326"/>
                  </a:lnTo>
                  <a:lnTo>
                    <a:pt x="247" y="326"/>
                  </a:lnTo>
                  <a:lnTo>
                    <a:pt x="222" y="321"/>
                  </a:lnTo>
                  <a:lnTo>
                    <a:pt x="203" y="321"/>
                  </a:lnTo>
                  <a:lnTo>
                    <a:pt x="203" y="326"/>
                  </a:lnTo>
                  <a:lnTo>
                    <a:pt x="203" y="326"/>
                  </a:lnTo>
                  <a:lnTo>
                    <a:pt x="193" y="316"/>
                  </a:lnTo>
                  <a:lnTo>
                    <a:pt x="184" y="326"/>
                  </a:lnTo>
                  <a:lnTo>
                    <a:pt x="179" y="316"/>
                  </a:lnTo>
                  <a:lnTo>
                    <a:pt x="174" y="312"/>
                  </a:lnTo>
                  <a:lnTo>
                    <a:pt x="164" y="297"/>
                  </a:lnTo>
                  <a:lnTo>
                    <a:pt x="155" y="288"/>
                  </a:lnTo>
                  <a:lnTo>
                    <a:pt x="164" y="273"/>
                  </a:lnTo>
                  <a:lnTo>
                    <a:pt x="169" y="264"/>
                  </a:lnTo>
                  <a:lnTo>
                    <a:pt x="189" y="244"/>
                  </a:lnTo>
                  <a:lnTo>
                    <a:pt x="198" y="244"/>
                  </a:lnTo>
                  <a:lnTo>
                    <a:pt x="203" y="244"/>
                  </a:lnTo>
                  <a:lnTo>
                    <a:pt x="208" y="240"/>
                  </a:lnTo>
                  <a:lnTo>
                    <a:pt x="218" y="230"/>
                  </a:lnTo>
                  <a:lnTo>
                    <a:pt x="227" y="230"/>
                  </a:lnTo>
                  <a:lnTo>
                    <a:pt x="232" y="225"/>
                  </a:lnTo>
                  <a:lnTo>
                    <a:pt x="232" y="225"/>
                  </a:lnTo>
                  <a:lnTo>
                    <a:pt x="237" y="225"/>
                  </a:lnTo>
                  <a:lnTo>
                    <a:pt x="242" y="220"/>
                  </a:lnTo>
                  <a:lnTo>
                    <a:pt x="247" y="220"/>
                  </a:lnTo>
                  <a:lnTo>
                    <a:pt x="247" y="220"/>
                  </a:lnTo>
                  <a:lnTo>
                    <a:pt x="251" y="220"/>
                  </a:lnTo>
                  <a:lnTo>
                    <a:pt x="251" y="220"/>
                  </a:lnTo>
                  <a:lnTo>
                    <a:pt x="256" y="220"/>
                  </a:lnTo>
                  <a:lnTo>
                    <a:pt x="261" y="220"/>
                  </a:lnTo>
                  <a:lnTo>
                    <a:pt x="261" y="216"/>
                  </a:lnTo>
                  <a:lnTo>
                    <a:pt x="266" y="220"/>
                  </a:lnTo>
                  <a:lnTo>
                    <a:pt x="266" y="220"/>
                  </a:lnTo>
                  <a:lnTo>
                    <a:pt x="271" y="216"/>
                  </a:lnTo>
                  <a:lnTo>
                    <a:pt x="271" y="216"/>
                  </a:lnTo>
                  <a:lnTo>
                    <a:pt x="271" y="216"/>
                  </a:lnTo>
                  <a:lnTo>
                    <a:pt x="276" y="216"/>
                  </a:lnTo>
                  <a:lnTo>
                    <a:pt x="276" y="216"/>
                  </a:lnTo>
                  <a:lnTo>
                    <a:pt x="290" y="211"/>
                  </a:lnTo>
                  <a:lnTo>
                    <a:pt x="300" y="201"/>
                  </a:lnTo>
                  <a:lnTo>
                    <a:pt x="290" y="196"/>
                  </a:lnTo>
                  <a:lnTo>
                    <a:pt x="285" y="187"/>
                  </a:lnTo>
                  <a:lnTo>
                    <a:pt x="285" y="182"/>
                  </a:lnTo>
                  <a:lnTo>
                    <a:pt x="285" y="172"/>
                  </a:lnTo>
                  <a:lnTo>
                    <a:pt x="280" y="168"/>
                  </a:lnTo>
                  <a:lnTo>
                    <a:pt x="280" y="163"/>
                  </a:lnTo>
                  <a:lnTo>
                    <a:pt x="271" y="153"/>
                  </a:lnTo>
                  <a:lnTo>
                    <a:pt x="271" y="148"/>
                  </a:lnTo>
                  <a:lnTo>
                    <a:pt x="271" y="148"/>
                  </a:lnTo>
                  <a:lnTo>
                    <a:pt x="266" y="148"/>
                  </a:lnTo>
                  <a:lnTo>
                    <a:pt x="266" y="139"/>
                  </a:lnTo>
                  <a:lnTo>
                    <a:pt x="266" y="129"/>
                  </a:lnTo>
                  <a:lnTo>
                    <a:pt x="266" y="129"/>
                  </a:lnTo>
                  <a:lnTo>
                    <a:pt x="266" y="124"/>
                  </a:lnTo>
                  <a:lnTo>
                    <a:pt x="251" y="110"/>
                  </a:lnTo>
                  <a:lnTo>
                    <a:pt x="242" y="91"/>
                  </a:lnTo>
                  <a:lnTo>
                    <a:pt x="242" y="86"/>
                  </a:lnTo>
                  <a:lnTo>
                    <a:pt x="242" y="86"/>
                  </a:lnTo>
                  <a:lnTo>
                    <a:pt x="242" y="81"/>
                  </a:lnTo>
                  <a:lnTo>
                    <a:pt x="242" y="81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37" y="67"/>
                  </a:lnTo>
                  <a:lnTo>
                    <a:pt x="227" y="62"/>
                  </a:lnTo>
                  <a:lnTo>
                    <a:pt x="222" y="38"/>
                  </a:lnTo>
                  <a:lnTo>
                    <a:pt x="222" y="19"/>
                  </a:lnTo>
                  <a:lnTo>
                    <a:pt x="227" y="9"/>
                  </a:lnTo>
                  <a:lnTo>
                    <a:pt x="232" y="4"/>
                  </a:lnTo>
                  <a:lnTo>
                    <a:pt x="242" y="0"/>
                  </a:lnTo>
                  <a:lnTo>
                    <a:pt x="247" y="0"/>
                  </a:lnTo>
                  <a:lnTo>
                    <a:pt x="251" y="4"/>
                  </a:lnTo>
                  <a:lnTo>
                    <a:pt x="256" y="9"/>
                  </a:lnTo>
                  <a:lnTo>
                    <a:pt x="266" y="14"/>
                  </a:lnTo>
                  <a:lnTo>
                    <a:pt x="271" y="24"/>
                  </a:lnTo>
                  <a:lnTo>
                    <a:pt x="280" y="38"/>
                  </a:lnTo>
                  <a:lnTo>
                    <a:pt x="280" y="48"/>
                  </a:lnTo>
                  <a:close/>
                  <a:moveTo>
                    <a:pt x="218" y="211"/>
                  </a:moveTo>
                  <a:lnTo>
                    <a:pt x="213" y="211"/>
                  </a:lnTo>
                  <a:lnTo>
                    <a:pt x="208" y="216"/>
                  </a:lnTo>
                  <a:lnTo>
                    <a:pt x="208" y="216"/>
                  </a:lnTo>
                  <a:lnTo>
                    <a:pt x="208" y="216"/>
                  </a:lnTo>
                  <a:lnTo>
                    <a:pt x="203" y="216"/>
                  </a:lnTo>
                  <a:lnTo>
                    <a:pt x="184" y="196"/>
                  </a:lnTo>
                  <a:lnTo>
                    <a:pt x="169" y="172"/>
                  </a:lnTo>
                  <a:lnTo>
                    <a:pt x="164" y="16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3"/>
                  </a:lnTo>
                  <a:lnTo>
                    <a:pt x="160" y="153"/>
                  </a:lnTo>
                  <a:lnTo>
                    <a:pt x="160" y="153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50" y="129"/>
                  </a:lnTo>
                  <a:lnTo>
                    <a:pt x="135" y="115"/>
                  </a:lnTo>
                  <a:lnTo>
                    <a:pt x="135" y="115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26" y="96"/>
                  </a:lnTo>
                  <a:lnTo>
                    <a:pt x="116" y="86"/>
                  </a:lnTo>
                  <a:lnTo>
                    <a:pt x="116" y="81"/>
                  </a:lnTo>
                  <a:lnTo>
                    <a:pt x="116" y="81"/>
                  </a:lnTo>
                  <a:lnTo>
                    <a:pt x="111" y="76"/>
                  </a:lnTo>
                  <a:lnTo>
                    <a:pt x="111" y="72"/>
                  </a:lnTo>
                  <a:lnTo>
                    <a:pt x="111" y="72"/>
                  </a:lnTo>
                  <a:lnTo>
                    <a:pt x="106" y="67"/>
                  </a:lnTo>
                  <a:lnTo>
                    <a:pt x="106" y="62"/>
                  </a:lnTo>
                  <a:lnTo>
                    <a:pt x="106" y="57"/>
                  </a:lnTo>
                  <a:lnTo>
                    <a:pt x="106" y="57"/>
                  </a:lnTo>
                  <a:lnTo>
                    <a:pt x="106" y="52"/>
                  </a:lnTo>
                  <a:lnTo>
                    <a:pt x="102" y="52"/>
                  </a:lnTo>
                  <a:lnTo>
                    <a:pt x="102" y="48"/>
                  </a:lnTo>
                  <a:lnTo>
                    <a:pt x="102" y="43"/>
                  </a:lnTo>
                  <a:lnTo>
                    <a:pt x="102" y="33"/>
                  </a:lnTo>
                  <a:lnTo>
                    <a:pt x="106" y="28"/>
                  </a:lnTo>
                  <a:lnTo>
                    <a:pt x="111" y="24"/>
                  </a:lnTo>
                  <a:lnTo>
                    <a:pt x="116" y="28"/>
                  </a:lnTo>
                  <a:lnTo>
                    <a:pt x="121" y="28"/>
                  </a:lnTo>
                  <a:lnTo>
                    <a:pt x="126" y="24"/>
                  </a:lnTo>
                  <a:lnTo>
                    <a:pt x="131" y="24"/>
                  </a:lnTo>
                  <a:lnTo>
                    <a:pt x="131" y="24"/>
                  </a:lnTo>
                  <a:lnTo>
                    <a:pt x="135" y="24"/>
                  </a:lnTo>
                  <a:lnTo>
                    <a:pt x="135" y="28"/>
                  </a:lnTo>
                  <a:lnTo>
                    <a:pt x="140" y="28"/>
                  </a:lnTo>
                  <a:lnTo>
                    <a:pt x="150" y="38"/>
                  </a:lnTo>
                  <a:lnTo>
                    <a:pt x="160" y="48"/>
                  </a:lnTo>
                  <a:lnTo>
                    <a:pt x="169" y="62"/>
                  </a:lnTo>
                  <a:lnTo>
                    <a:pt x="179" y="76"/>
                  </a:lnTo>
                  <a:lnTo>
                    <a:pt x="174" y="76"/>
                  </a:lnTo>
                  <a:lnTo>
                    <a:pt x="179" y="91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5"/>
                  </a:lnTo>
                  <a:lnTo>
                    <a:pt x="189" y="110"/>
                  </a:lnTo>
                  <a:lnTo>
                    <a:pt x="193" y="115"/>
                  </a:lnTo>
                  <a:lnTo>
                    <a:pt x="193" y="115"/>
                  </a:lnTo>
                  <a:lnTo>
                    <a:pt x="193" y="115"/>
                  </a:lnTo>
                  <a:lnTo>
                    <a:pt x="189" y="120"/>
                  </a:lnTo>
                  <a:lnTo>
                    <a:pt x="193" y="124"/>
                  </a:lnTo>
                  <a:lnTo>
                    <a:pt x="193" y="124"/>
                  </a:lnTo>
                  <a:lnTo>
                    <a:pt x="189" y="129"/>
                  </a:lnTo>
                  <a:lnTo>
                    <a:pt x="189" y="129"/>
                  </a:lnTo>
                  <a:lnTo>
                    <a:pt x="189" y="134"/>
                  </a:lnTo>
                  <a:lnTo>
                    <a:pt x="189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8" y="144"/>
                  </a:lnTo>
                  <a:lnTo>
                    <a:pt x="203" y="139"/>
                  </a:lnTo>
                  <a:lnTo>
                    <a:pt x="218" y="158"/>
                  </a:lnTo>
                  <a:lnTo>
                    <a:pt x="218" y="158"/>
                  </a:lnTo>
                  <a:lnTo>
                    <a:pt x="218" y="158"/>
                  </a:lnTo>
                  <a:lnTo>
                    <a:pt x="222" y="163"/>
                  </a:lnTo>
                  <a:lnTo>
                    <a:pt x="222" y="172"/>
                  </a:lnTo>
                  <a:lnTo>
                    <a:pt x="218" y="187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3" y="206"/>
                  </a:lnTo>
                  <a:lnTo>
                    <a:pt x="218" y="206"/>
                  </a:lnTo>
                  <a:lnTo>
                    <a:pt x="218" y="21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338" name="Rectangle 58"/>
          <p:cNvSpPr>
            <a:spLocks noGrp="1" noChangeArrowheads="1"/>
          </p:cNvSpPr>
          <p:nvPr>
            <p:ph type="title"/>
          </p:nvPr>
        </p:nvSpPr>
        <p:spPr>
          <a:xfrm>
            <a:off x="506413" y="0"/>
            <a:ext cx="7772400" cy="995363"/>
          </a:xfrm>
          <a:noFill/>
          <a:ln/>
          <a:effectLst>
            <a:outerShdw dist="28398" dir="3806097" algn="ctr" rotWithShape="0">
              <a:schemeClr val="tx1"/>
            </a:outerShdw>
          </a:effectLst>
        </p:spPr>
        <p:txBody>
          <a:bodyPr/>
          <a:lstStyle/>
          <a:p>
            <a:pPr algn="l"/>
            <a:r>
              <a:rPr lang="es-MX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Indicadores de </a:t>
            </a:r>
            <a:r>
              <a:rPr lang="es-MX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impacto</a:t>
            </a:r>
            <a:endParaRPr lang="es-ES" sz="36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7317" name="Text Box 37"/>
          <p:cNvSpPr txBox="1">
            <a:spLocks noChangeArrowheads="1"/>
          </p:cNvSpPr>
          <p:nvPr/>
        </p:nvSpPr>
        <p:spPr bwMode="auto">
          <a:xfrm>
            <a:off x="800100" y="3900488"/>
            <a:ext cx="4084638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Oportunidades laborales para jóvenes ex becarios</a:t>
            </a:r>
          </a:p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MX" sz="1600">
              <a:latin typeface="Arial" pitchFamily="34" charset="0"/>
            </a:endParaRPr>
          </a:p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MX" sz="1600">
              <a:latin typeface="Arial" pitchFamily="34" charset="0"/>
            </a:endParaRPr>
          </a:p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Remuneración por trabajo para jóvenes ex becarios</a:t>
            </a:r>
          </a:p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MX" sz="1600">
              <a:latin typeface="Arial" pitchFamily="34" charset="0"/>
            </a:endParaRPr>
          </a:p>
        </p:txBody>
      </p:sp>
      <p:sp>
        <p:nvSpPr>
          <p:cNvPr id="97319" name="Text Box 39"/>
          <p:cNvSpPr txBox="1">
            <a:spLocks noChangeArrowheads="1"/>
          </p:cNvSpPr>
          <p:nvPr/>
        </p:nvSpPr>
        <p:spPr bwMode="auto">
          <a:xfrm>
            <a:off x="4551363" y="3792538"/>
            <a:ext cx="3981450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Capacidades básicas: educación, salud y nutrición</a:t>
            </a:r>
          </a:p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MX" sz="1600">
              <a:latin typeface="Arial" pitchFamily="34" charset="0"/>
            </a:endParaRPr>
          </a:p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Empoderamiento de las mujeres</a:t>
            </a:r>
          </a:p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endParaRPr lang="es-MX" sz="1600">
              <a:latin typeface="Arial" pitchFamily="34" charset="0"/>
            </a:endParaRPr>
          </a:p>
          <a:p>
            <a:pPr marL="293688" indent="-293688" defTabSz="293688">
              <a:lnSpc>
                <a:spcPct val="100000"/>
              </a:lnSpc>
              <a:spcBef>
                <a:spcPct val="50000"/>
              </a:spcBef>
              <a:buClr>
                <a:srgbClr val="FF3399"/>
              </a:buClr>
              <a:buSzPct val="150000"/>
              <a:buFont typeface="Wingdings" pitchFamily="2" charset="2"/>
              <a:buChar char="§"/>
            </a:pPr>
            <a:r>
              <a:rPr lang="es-MX" sz="1600">
                <a:latin typeface="Arial" pitchFamily="34" charset="0"/>
              </a:rPr>
              <a:t>Permanencia de impactos positivos</a:t>
            </a:r>
          </a:p>
        </p:txBody>
      </p:sp>
      <p:sp>
        <p:nvSpPr>
          <p:cNvPr id="97339" name="Text Box 59"/>
          <p:cNvSpPr txBox="1">
            <a:spLocks noChangeArrowheads="1"/>
          </p:cNvSpPr>
          <p:nvPr/>
        </p:nvSpPr>
        <p:spPr bwMode="auto">
          <a:xfrm>
            <a:off x="1335088" y="3122613"/>
            <a:ext cx="66167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Tx/>
              <a:buNone/>
            </a:pPr>
            <a:r>
              <a:rPr lang="es-ES"/>
              <a:t>RUPTURA DE TRANSMISIÓN INTERGENERACIONAL DE LA POBREZA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7" name="Line 9"/>
          <p:cNvSpPr>
            <a:spLocks noChangeShapeType="1"/>
          </p:cNvSpPr>
          <p:nvPr/>
        </p:nvSpPr>
        <p:spPr bwMode="auto">
          <a:xfrm flipV="1">
            <a:off x="1657350" y="2000250"/>
            <a:ext cx="6057900" cy="219075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9126" name="Rectangle 38"/>
          <p:cNvSpPr>
            <a:spLocks noChangeArrowheads="1"/>
          </p:cNvSpPr>
          <p:nvPr/>
        </p:nvSpPr>
        <p:spPr bwMode="auto">
          <a:xfrm>
            <a:off x="819150" y="4978400"/>
            <a:ext cx="5181600" cy="1657350"/>
          </a:xfrm>
          <a:prstGeom prst="rect">
            <a:avLst/>
          </a:prstGeom>
          <a:solidFill>
            <a:srgbClr val="DCE8F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127" name="Rectangle 39"/>
          <p:cNvSpPr>
            <a:spLocks noChangeArrowheads="1"/>
          </p:cNvSpPr>
          <p:nvPr/>
        </p:nvSpPr>
        <p:spPr bwMode="auto">
          <a:xfrm>
            <a:off x="1435100" y="2044700"/>
            <a:ext cx="6076950" cy="2190750"/>
          </a:xfrm>
          <a:prstGeom prst="rect">
            <a:avLst/>
          </a:prstGeom>
          <a:gradFill rotWithShape="0">
            <a:gsLst>
              <a:gs pos="0">
                <a:srgbClr val="FFFFCC">
                  <a:gamma/>
                  <a:tint val="37647"/>
                  <a:invGamma/>
                </a:srgbClr>
              </a:gs>
              <a:gs pos="100000">
                <a:srgbClr val="FFFF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buFontTx/>
              <a:buBlip>
                <a:blip r:embed="rId2"/>
              </a:buBlip>
            </a:pPr>
            <a:endParaRPr lang="es-ES"/>
          </a:p>
        </p:txBody>
      </p:sp>
      <p:sp>
        <p:nvSpPr>
          <p:cNvPr id="89128" name="Text Box 40"/>
          <p:cNvSpPr txBox="1">
            <a:spLocks noChangeArrowheads="1"/>
          </p:cNvSpPr>
          <p:nvPr/>
        </p:nvSpPr>
        <p:spPr bwMode="auto">
          <a:xfrm>
            <a:off x="762000" y="4997450"/>
            <a:ext cx="5300663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2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Estimador de dobles diferencias (DD)</a:t>
            </a:r>
          </a:p>
          <a:p>
            <a:pPr algn="ctr" eaLnBrk="0" hangingPunct="0">
              <a:lnSpc>
                <a:spcPct val="50000"/>
              </a:lnSpc>
              <a:spcBef>
                <a:spcPct val="0"/>
              </a:spcBef>
              <a:buFontTx/>
              <a:buNone/>
            </a:pPr>
            <a:endParaRPr lang="es-MX" sz="2400">
              <a:solidFill>
                <a:schemeClr val="tx1"/>
              </a:solidFill>
              <a:latin typeface="CG Omega" pitchFamily="34" charset="0"/>
            </a:endParaRP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2400" b="0">
                <a:solidFill>
                  <a:schemeClr val="tx1"/>
                </a:solidFill>
                <a:latin typeface="CG Omega" pitchFamily="34" charset="0"/>
              </a:rPr>
              <a:t>DD1</a:t>
            </a:r>
            <a:r>
              <a:rPr lang="es-MX" sz="2400" b="0" baseline="-25000">
                <a:solidFill>
                  <a:schemeClr val="tx1"/>
                </a:solidFill>
                <a:latin typeface="CG Omega" pitchFamily="34" charset="0"/>
              </a:rPr>
              <a:t>t</a:t>
            </a:r>
            <a:r>
              <a:rPr lang="es-MX" sz="2400" b="0">
                <a:solidFill>
                  <a:schemeClr val="tx1"/>
                </a:solidFill>
                <a:latin typeface="CG Omega" pitchFamily="34" charset="0"/>
              </a:rPr>
              <a:t> = (T</a:t>
            </a:r>
            <a:r>
              <a:rPr lang="es-MX" sz="2400" b="0" baseline="-25000">
                <a:solidFill>
                  <a:schemeClr val="tx1"/>
                </a:solidFill>
                <a:latin typeface="CG Omega" pitchFamily="34" charset="0"/>
              </a:rPr>
              <a:t>1</a:t>
            </a:r>
            <a:r>
              <a:rPr lang="es-MX" sz="2400" b="0">
                <a:solidFill>
                  <a:schemeClr val="tx1"/>
                </a:solidFill>
                <a:latin typeface="CG Omega" pitchFamily="34" charset="0"/>
              </a:rPr>
              <a:t> - T</a:t>
            </a:r>
            <a:r>
              <a:rPr lang="es-MX" sz="2400" b="0" baseline="-25000">
                <a:solidFill>
                  <a:schemeClr val="tx1"/>
                </a:solidFill>
                <a:latin typeface="CG Omega" pitchFamily="34" charset="0"/>
              </a:rPr>
              <a:t>0</a:t>
            </a:r>
            <a:r>
              <a:rPr lang="es-MX" sz="2400" b="0">
                <a:solidFill>
                  <a:schemeClr val="tx1"/>
                </a:solidFill>
                <a:latin typeface="CG Omega" pitchFamily="34" charset="0"/>
              </a:rPr>
              <a:t>)  -  (C</a:t>
            </a:r>
            <a:r>
              <a:rPr lang="es-MX" sz="2400" b="0" baseline="-25000">
                <a:solidFill>
                  <a:schemeClr val="tx1"/>
                </a:solidFill>
                <a:latin typeface="CG Omega" pitchFamily="34" charset="0"/>
              </a:rPr>
              <a:t>1 </a:t>
            </a:r>
            <a:r>
              <a:rPr lang="es-MX" sz="2400" b="0">
                <a:solidFill>
                  <a:schemeClr val="tx1"/>
                </a:solidFill>
                <a:latin typeface="CG Omega" pitchFamily="34" charset="0"/>
              </a:rPr>
              <a:t> - C</a:t>
            </a:r>
            <a:r>
              <a:rPr lang="es-MX" sz="2400" b="0" baseline="-25000">
                <a:solidFill>
                  <a:schemeClr val="tx1"/>
                </a:solidFill>
                <a:latin typeface="CG Omega" pitchFamily="34" charset="0"/>
              </a:rPr>
              <a:t>0</a:t>
            </a:r>
            <a:r>
              <a:rPr lang="es-MX" sz="2400" b="0">
                <a:solidFill>
                  <a:schemeClr val="tx1"/>
                </a:solidFill>
                <a:latin typeface="CG Omega" pitchFamily="34" charset="0"/>
              </a:rPr>
              <a:t>)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MX" sz="2400" b="0">
              <a:solidFill>
                <a:schemeClr val="tx1"/>
              </a:solidFill>
              <a:latin typeface="CG Omega" pitchFamily="34" charset="0"/>
            </a:endParaRPr>
          </a:p>
        </p:txBody>
      </p:sp>
      <p:sp>
        <p:nvSpPr>
          <p:cNvPr id="89129" name="Text Box 41"/>
          <p:cNvSpPr txBox="1">
            <a:spLocks noChangeArrowheads="1"/>
          </p:cNvSpPr>
          <p:nvPr/>
        </p:nvSpPr>
        <p:spPr bwMode="auto">
          <a:xfrm>
            <a:off x="996950" y="3511550"/>
            <a:ext cx="600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b="0">
                <a:latin typeface="CG Omega" pitchFamily="34" charset="0"/>
              </a:rPr>
              <a:t>T</a:t>
            </a:r>
            <a:r>
              <a:rPr lang="es-MX" b="0" baseline="-25000">
                <a:latin typeface="CG Omega" pitchFamily="34" charset="0"/>
              </a:rPr>
              <a:t>0</a:t>
            </a:r>
            <a:endParaRPr lang="es-MX" b="0">
              <a:latin typeface="CG Omega" pitchFamily="34" charset="0"/>
            </a:endParaRPr>
          </a:p>
        </p:txBody>
      </p:sp>
      <p:sp>
        <p:nvSpPr>
          <p:cNvPr id="89130" name="Text Box 42"/>
          <p:cNvSpPr txBox="1">
            <a:spLocks noChangeArrowheads="1"/>
          </p:cNvSpPr>
          <p:nvPr/>
        </p:nvSpPr>
        <p:spPr bwMode="auto">
          <a:xfrm>
            <a:off x="977900" y="3854450"/>
            <a:ext cx="857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b="0">
                <a:latin typeface="CG Omega" pitchFamily="34" charset="0"/>
              </a:rPr>
              <a:t>C</a:t>
            </a:r>
            <a:r>
              <a:rPr lang="es-MX" b="0" baseline="-25000">
                <a:latin typeface="CG Omega" pitchFamily="34" charset="0"/>
              </a:rPr>
              <a:t>0</a:t>
            </a:r>
            <a:endParaRPr lang="es-MX" b="0">
              <a:latin typeface="CG Omega" pitchFamily="34" charset="0"/>
            </a:endParaRPr>
          </a:p>
        </p:txBody>
      </p:sp>
      <p:sp>
        <p:nvSpPr>
          <p:cNvPr id="89131" name="Text Box 43"/>
          <p:cNvSpPr txBox="1">
            <a:spLocks noChangeArrowheads="1"/>
          </p:cNvSpPr>
          <p:nvPr/>
        </p:nvSpPr>
        <p:spPr bwMode="auto">
          <a:xfrm>
            <a:off x="5378450" y="2235200"/>
            <a:ext cx="942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>
                <a:solidFill>
                  <a:schemeClr val="tx1"/>
                </a:solidFill>
                <a:latin typeface="CG Omega" pitchFamily="34" charset="0"/>
              </a:rPr>
              <a:t>T</a:t>
            </a:r>
            <a:r>
              <a:rPr lang="es-MX" baseline="-25000">
                <a:solidFill>
                  <a:schemeClr val="tx1"/>
                </a:solidFill>
                <a:latin typeface="CG Omega" pitchFamily="34" charset="0"/>
              </a:rPr>
              <a:t>2</a:t>
            </a:r>
            <a:endParaRPr lang="es-MX">
              <a:solidFill>
                <a:schemeClr val="tx1"/>
              </a:solidFill>
              <a:latin typeface="CG Omega" pitchFamily="34" charset="0"/>
            </a:endParaRPr>
          </a:p>
        </p:txBody>
      </p:sp>
      <p:sp>
        <p:nvSpPr>
          <p:cNvPr id="89132" name="Line 44"/>
          <p:cNvSpPr>
            <a:spLocks noChangeShapeType="1"/>
          </p:cNvSpPr>
          <p:nvPr/>
        </p:nvSpPr>
        <p:spPr bwMode="auto">
          <a:xfrm flipH="1">
            <a:off x="1444625" y="2178050"/>
            <a:ext cx="6067425" cy="1981200"/>
          </a:xfrm>
          <a:prstGeom prst="line">
            <a:avLst/>
          </a:prstGeom>
          <a:noFill/>
          <a:ln w="38100">
            <a:solidFill>
              <a:srgbClr val="FFB76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133" name="Text Box 45"/>
          <p:cNvSpPr txBox="1">
            <a:spLocks noChangeArrowheads="1"/>
          </p:cNvSpPr>
          <p:nvPr/>
        </p:nvSpPr>
        <p:spPr bwMode="auto">
          <a:xfrm>
            <a:off x="3349625" y="2901950"/>
            <a:ext cx="942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>
                <a:solidFill>
                  <a:schemeClr val="tx1"/>
                </a:solidFill>
                <a:latin typeface="CG Omega" pitchFamily="34" charset="0"/>
              </a:rPr>
              <a:t>T</a:t>
            </a:r>
            <a:r>
              <a:rPr lang="es-MX" baseline="-25000">
                <a:solidFill>
                  <a:schemeClr val="tx1"/>
                </a:solidFill>
                <a:latin typeface="CG Omega" pitchFamily="34" charset="0"/>
              </a:rPr>
              <a:t>1</a:t>
            </a:r>
            <a:endParaRPr lang="es-MX">
              <a:solidFill>
                <a:schemeClr val="tx1"/>
              </a:solidFill>
              <a:latin typeface="CG Omega" pitchFamily="34" charset="0"/>
            </a:endParaRPr>
          </a:p>
        </p:txBody>
      </p:sp>
      <p:sp>
        <p:nvSpPr>
          <p:cNvPr id="89134" name="Text Box 46"/>
          <p:cNvSpPr txBox="1">
            <a:spLocks noChangeArrowheads="1"/>
          </p:cNvSpPr>
          <p:nvPr/>
        </p:nvSpPr>
        <p:spPr bwMode="auto">
          <a:xfrm>
            <a:off x="1339850" y="4311650"/>
            <a:ext cx="9429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2200" b="0">
                <a:latin typeface="CG Omega" pitchFamily="34" charset="0"/>
              </a:rPr>
              <a:t>t</a:t>
            </a:r>
            <a:r>
              <a:rPr lang="es-MX" sz="2200" b="0" baseline="-25000">
                <a:latin typeface="CG Omega" pitchFamily="34" charset="0"/>
              </a:rPr>
              <a:t>0</a:t>
            </a:r>
            <a:endParaRPr lang="es-MX" sz="2200" b="0">
              <a:latin typeface="CG Omega" pitchFamily="34" charset="0"/>
            </a:endParaRPr>
          </a:p>
        </p:txBody>
      </p:sp>
      <p:sp>
        <p:nvSpPr>
          <p:cNvPr id="89135" name="Text Box 47"/>
          <p:cNvSpPr txBox="1">
            <a:spLocks noChangeArrowheads="1"/>
          </p:cNvSpPr>
          <p:nvPr/>
        </p:nvSpPr>
        <p:spPr bwMode="auto">
          <a:xfrm>
            <a:off x="3225800" y="4311650"/>
            <a:ext cx="9429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2200" b="0">
                <a:latin typeface="CG Omega" pitchFamily="34" charset="0"/>
              </a:rPr>
              <a:t>t</a:t>
            </a:r>
            <a:r>
              <a:rPr lang="es-MX" sz="2200" b="0" baseline="-25000">
                <a:latin typeface="CG Omega" pitchFamily="34" charset="0"/>
              </a:rPr>
              <a:t>1</a:t>
            </a:r>
            <a:endParaRPr lang="es-MX" sz="2200" b="0">
              <a:latin typeface="CG Omega" pitchFamily="34" charset="0"/>
            </a:endParaRPr>
          </a:p>
        </p:txBody>
      </p:sp>
      <p:sp>
        <p:nvSpPr>
          <p:cNvPr id="89136" name="Text Box 48"/>
          <p:cNvSpPr txBox="1">
            <a:spLocks noChangeArrowheads="1"/>
          </p:cNvSpPr>
          <p:nvPr/>
        </p:nvSpPr>
        <p:spPr bwMode="auto">
          <a:xfrm>
            <a:off x="3330575" y="3473450"/>
            <a:ext cx="1028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>
                <a:solidFill>
                  <a:schemeClr val="tx1"/>
                </a:solidFill>
                <a:latin typeface="CG Omega" pitchFamily="34" charset="0"/>
              </a:rPr>
              <a:t>C</a:t>
            </a:r>
            <a:r>
              <a:rPr lang="es-MX" baseline="-25000">
                <a:solidFill>
                  <a:schemeClr val="tx1"/>
                </a:solidFill>
                <a:latin typeface="CG Omega" pitchFamily="34" charset="0"/>
              </a:rPr>
              <a:t>1</a:t>
            </a:r>
            <a:endParaRPr lang="es-MX">
              <a:solidFill>
                <a:schemeClr val="tx1"/>
              </a:solidFill>
              <a:latin typeface="CG Omega" pitchFamily="34" charset="0"/>
            </a:endParaRPr>
          </a:p>
        </p:txBody>
      </p:sp>
      <p:sp>
        <p:nvSpPr>
          <p:cNvPr id="89137" name="Text Box 49"/>
          <p:cNvSpPr txBox="1">
            <a:spLocks noChangeArrowheads="1"/>
          </p:cNvSpPr>
          <p:nvPr/>
        </p:nvSpPr>
        <p:spPr bwMode="auto">
          <a:xfrm>
            <a:off x="5368925" y="4311650"/>
            <a:ext cx="9429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2200" b="0">
                <a:latin typeface="CG Omega" pitchFamily="34" charset="0"/>
              </a:rPr>
              <a:t>t</a:t>
            </a:r>
            <a:r>
              <a:rPr lang="es-MX" sz="2200" b="0" baseline="-25000">
                <a:latin typeface="CG Omega" pitchFamily="34" charset="0"/>
              </a:rPr>
              <a:t>2</a:t>
            </a:r>
            <a:endParaRPr lang="es-MX" sz="2200" b="0">
              <a:latin typeface="CG Omega" pitchFamily="34" charset="0"/>
            </a:endParaRPr>
          </a:p>
        </p:txBody>
      </p:sp>
      <p:sp>
        <p:nvSpPr>
          <p:cNvPr id="89138" name="Text Box 50"/>
          <p:cNvSpPr txBox="1">
            <a:spLocks noChangeArrowheads="1"/>
          </p:cNvSpPr>
          <p:nvPr/>
        </p:nvSpPr>
        <p:spPr bwMode="auto">
          <a:xfrm>
            <a:off x="5368925" y="3282950"/>
            <a:ext cx="1028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>
                <a:solidFill>
                  <a:schemeClr val="tx1"/>
                </a:solidFill>
                <a:latin typeface="CG Omega" pitchFamily="34" charset="0"/>
              </a:rPr>
              <a:t>C</a:t>
            </a:r>
            <a:r>
              <a:rPr lang="es-MX" baseline="-25000">
                <a:solidFill>
                  <a:schemeClr val="tx1"/>
                </a:solidFill>
                <a:latin typeface="CG Omega" pitchFamily="34" charset="0"/>
              </a:rPr>
              <a:t>2</a:t>
            </a:r>
            <a:endParaRPr lang="es-MX">
              <a:solidFill>
                <a:schemeClr val="tx1"/>
              </a:solidFill>
              <a:latin typeface="CG Omega" pitchFamily="34" charset="0"/>
            </a:endParaRPr>
          </a:p>
        </p:txBody>
      </p:sp>
      <p:sp>
        <p:nvSpPr>
          <p:cNvPr id="89139" name="Text Box 51"/>
          <p:cNvSpPr txBox="1">
            <a:spLocks noChangeArrowheads="1"/>
          </p:cNvSpPr>
          <p:nvPr/>
        </p:nvSpPr>
        <p:spPr bwMode="auto">
          <a:xfrm>
            <a:off x="7407275" y="4273550"/>
            <a:ext cx="9429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2200" b="0">
                <a:latin typeface="CG Omega" pitchFamily="34" charset="0"/>
              </a:rPr>
              <a:t>t</a:t>
            </a:r>
            <a:r>
              <a:rPr lang="es-MX" sz="2200" b="0" baseline="-25000">
                <a:latin typeface="CG Omega" pitchFamily="34" charset="0"/>
              </a:rPr>
              <a:t>3</a:t>
            </a:r>
            <a:endParaRPr lang="es-MX" sz="2200" b="0">
              <a:latin typeface="CG Omega" pitchFamily="34" charset="0"/>
            </a:endParaRPr>
          </a:p>
        </p:txBody>
      </p:sp>
      <p:sp>
        <p:nvSpPr>
          <p:cNvPr id="89140" name="Text Box 52"/>
          <p:cNvSpPr txBox="1">
            <a:spLocks noChangeArrowheads="1"/>
          </p:cNvSpPr>
          <p:nvPr/>
        </p:nvSpPr>
        <p:spPr bwMode="auto">
          <a:xfrm>
            <a:off x="7531100" y="3321050"/>
            <a:ext cx="1219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CG Omega" pitchFamily="34" charset="0"/>
              </a:rPr>
              <a:t>Control </a:t>
            </a:r>
          </a:p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CG Omega" pitchFamily="34" charset="0"/>
              </a:rPr>
              <a:t>( C )</a:t>
            </a:r>
            <a:endParaRPr lang="es-MX">
              <a:latin typeface="CG Omega" pitchFamily="34" charset="0"/>
            </a:endParaRPr>
          </a:p>
        </p:txBody>
      </p:sp>
      <p:sp>
        <p:nvSpPr>
          <p:cNvPr id="89141" name="Text Box 53"/>
          <p:cNvSpPr txBox="1">
            <a:spLocks noChangeArrowheads="1"/>
          </p:cNvSpPr>
          <p:nvPr/>
        </p:nvSpPr>
        <p:spPr bwMode="auto">
          <a:xfrm>
            <a:off x="2114550" y="6200775"/>
            <a:ext cx="3838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>
                <a:solidFill>
                  <a:schemeClr val="tx1"/>
                </a:solidFill>
                <a:latin typeface="CG Omega" pitchFamily="34" charset="0"/>
                <a:sym typeface="Symbol" pitchFamily="18" charset="2"/>
              </a:rPr>
              <a:t>    </a:t>
            </a:r>
            <a:r>
              <a:rPr lang="es-MX">
                <a:solidFill>
                  <a:schemeClr val="tx1"/>
                </a:solidFill>
                <a:latin typeface="CG Omega" pitchFamily="34" charset="0"/>
              </a:rPr>
              <a:t> Programa     </a:t>
            </a:r>
            <a:r>
              <a:rPr lang="es-MX">
                <a:solidFill>
                  <a:schemeClr val="tx1"/>
                </a:solidFill>
                <a:latin typeface="CG Omega" pitchFamily="34" charset="0"/>
                <a:sym typeface="Symbol" pitchFamily="18" charset="2"/>
              </a:rPr>
              <a:t></a:t>
            </a:r>
            <a:r>
              <a:rPr lang="es-MX">
                <a:solidFill>
                  <a:schemeClr val="tx1"/>
                </a:solidFill>
                <a:latin typeface="CG Omega" pitchFamily="34" charset="0"/>
              </a:rPr>
              <a:t> Control</a:t>
            </a:r>
            <a:r>
              <a:rPr lang="es-MX" sz="1600">
                <a:solidFill>
                  <a:schemeClr val="tx1"/>
                </a:solidFill>
                <a:latin typeface="CG Omega" pitchFamily="34" charset="0"/>
              </a:rPr>
              <a:t> </a:t>
            </a:r>
            <a:endParaRPr lang="es-MX" sz="2400" u="sng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142" name="Line 54"/>
          <p:cNvSpPr>
            <a:spLocks noChangeShapeType="1"/>
          </p:cNvSpPr>
          <p:nvPr/>
        </p:nvSpPr>
        <p:spPr bwMode="auto">
          <a:xfrm>
            <a:off x="3340100" y="1987550"/>
            <a:ext cx="0" cy="2362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89143" name="Line 55"/>
          <p:cNvSpPr>
            <a:spLocks noChangeShapeType="1"/>
          </p:cNvSpPr>
          <p:nvPr/>
        </p:nvSpPr>
        <p:spPr bwMode="auto">
          <a:xfrm>
            <a:off x="5397500" y="1911350"/>
            <a:ext cx="0" cy="2438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89144" name="Line 56"/>
          <p:cNvSpPr>
            <a:spLocks noChangeShapeType="1"/>
          </p:cNvSpPr>
          <p:nvPr/>
        </p:nvSpPr>
        <p:spPr bwMode="auto">
          <a:xfrm>
            <a:off x="7502525" y="1981200"/>
            <a:ext cx="0" cy="2438400"/>
          </a:xfrm>
          <a:prstGeom prst="line">
            <a:avLst/>
          </a:prstGeom>
          <a:noFill/>
          <a:ln w="28575">
            <a:solidFill>
              <a:srgbClr val="009999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89145" name="Line 57"/>
          <p:cNvSpPr>
            <a:spLocks noChangeShapeType="1"/>
          </p:cNvSpPr>
          <p:nvPr/>
        </p:nvSpPr>
        <p:spPr bwMode="auto">
          <a:xfrm>
            <a:off x="1435100" y="1987550"/>
            <a:ext cx="0" cy="2362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89146" name="Line 58"/>
          <p:cNvSpPr>
            <a:spLocks noChangeShapeType="1"/>
          </p:cNvSpPr>
          <p:nvPr/>
        </p:nvSpPr>
        <p:spPr bwMode="auto">
          <a:xfrm>
            <a:off x="1435100" y="4197350"/>
            <a:ext cx="609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89147" name="Rectangle 59"/>
          <p:cNvSpPr>
            <a:spLocks noChangeArrowheads="1"/>
          </p:cNvSpPr>
          <p:nvPr/>
        </p:nvSpPr>
        <p:spPr bwMode="auto">
          <a:xfrm>
            <a:off x="798513" y="1370013"/>
            <a:ext cx="796131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220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Comparación entre el grupo tratamiento y el grupo control</a:t>
            </a:r>
            <a:endParaRPr lang="es-ES" sz="220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89148" name="Line 60"/>
          <p:cNvSpPr>
            <a:spLocks noChangeShapeType="1"/>
          </p:cNvSpPr>
          <p:nvPr/>
        </p:nvSpPr>
        <p:spPr bwMode="auto">
          <a:xfrm flipV="1">
            <a:off x="1473200" y="3644900"/>
            <a:ext cx="6038850" cy="552450"/>
          </a:xfrm>
          <a:prstGeom prst="line">
            <a:avLst/>
          </a:prstGeom>
          <a:noFill/>
          <a:ln w="38100">
            <a:solidFill>
              <a:srgbClr val="0066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9149" name="AutoShape 61"/>
          <p:cNvSpPr>
            <a:spLocks/>
          </p:cNvSpPr>
          <p:nvPr/>
        </p:nvSpPr>
        <p:spPr bwMode="auto">
          <a:xfrm rot="-5400000">
            <a:off x="4581525" y="5597525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150" name="AutoShape 62"/>
          <p:cNvSpPr>
            <a:spLocks/>
          </p:cNvSpPr>
          <p:nvPr/>
        </p:nvSpPr>
        <p:spPr bwMode="auto">
          <a:xfrm rot="-5400000">
            <a:off x="3095625" y="5597525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9152" name="Group 64"/>
          <p:cNvGrpSpPr>
            <a:grpSpLocks/>
          </p:cNvGrpSpPr>
          <p:nvPr/>
        </p:nvGrpSpPr>
        <p:grpSpPr bwMode="auto">
          <a:xfrm>
            <a:off x="1349375" y="368300"/>
            <a:ext cx="5865813" cy="504825"/>
            <a:chOff x="786" y="120"/>
            <a:chExt cx="3695" cy="318"/>
          </a:xfrm>
        </p:grpSpPr>
        <p:sp>
          <p:nvSpPr>
            <p:cNvPr id="89153" name="Freeform 65"/>
            <p:cNvSpPr>
              <a:spLocks noEditPoints="1"/>
            </p:cNvSpPr>
            <p:nvPr/>
          </p:nvSpPr>
          <p:spPr bwMode="auto">
            <a:xfrm>
              <a:off x="4197" y="120"/>
              <a:ext cx="284" cy="281"/>
            </a:xfrm>
            <a:custGeom>
              <a:avLst/>
              <a:gdLst/>
              <a:ahLst/>
              <a:cxnLst>
                <a:cxn ang="0">
                  <a:pos x="648" y="250"/>
                </a:cxn>
                <a:cxn ang="0">
                  <a:pos x="706" y="216"/>
                </a:cxn>
                <a:cxn ang="0">
                  <a:pos x="696" y="278"/>
                </a:cxn>
                <a:cxn ang="0">
                  <a:pos x="677" y="317"/>
                </a:cxn>
                <a:cxn ang="0">
                  <a:pos x="198" y="158"/>
                </a:cxn>
                <a:cxn ang="0">
                  <a:pos x="193" y="53"/>
                </a:cxn>
                <a:cxn ang="0">
                  <a:pos x="246" y="48"/>
                </a:cxn>
                <a:cxn ang="0">
                  <a:pos x="256" y="106"/>
                </a:cxn>
                <a:cxn ang="0">
                  <a:pos x="251" y="173"/>
                </a:cxn>
                <a:cxn ang="0">
                  <a:pos x="213" y="250"/>
                </a:cxn>
                <a:cxn ang="0">
                  <a:pos x="246" y="235"/>
                </a:cxn>
                <a:cxn ang="0">
                  <a:pos x="251" y="293"/>
                </a:cxn>
                <a:cxn ang="0">
                  <a:pos x="488" y="216"/>
                </a:cxn>
                <a:cxn ang="0">
                  <a:pos x="479" y="312"/>
                </a:cxn>
                <a:cxn ang="0">
                  <a:pos x="488" y="384"/>
                </a:cxn>
                <a:cxn ang="0">
                  <a:pos x="512" y="384"/>
                </a:cxn>
                <a:cxn ang="0">
                  <a:pos x="570" y="398"/>
                </a:cxn>
                <a:cxn ang="0">
                  <a:pos x="599" y="374"/>
                </a:cxn>
                <a:cxn ang="0">
                  <a:pos x="575" y="437"/>
                </a:cxn>
                <a:cxn ang="0">
                  <a:pos x="566" y="509"/>
                </a:cxn>
                <a:cxn ang="0">
                  <a:pos x="561" y="542"/>
                </a:cxn>
                <a:cxn ang="0">
                  <a:pos x="517" y="595"/>
                </a:cxn>
                <a:cxn ang="0">
                  <a:pos x="488" y="672"/>
                </a:cxn>
                <a:cxn ang="0">
                  <a:pos x="411" y="700"/>
                </a:cxn>
                <a:cxn ang="0">
                  <a:pos x="343" y="676"/>
                </a:cxn>
                <a:cxn ang="0">
                  <a:pos x="256" y="672"/>
                </a:cxn>
                <a:cxn ang="0">
                  <a:pos x="213" y="652"/>
                </a:cxn>
                <a:cxn ang="0">
                  <a:pos x="145" y="571"/>
                </a:cxn>
                <a:cxn ang="0">
                  <a:pos x="63" y="475"/>
                </a:cxn>
                <a:cxn ang="0">
                  <a:pos x="29" y="336"/>
                </a:cxn>
                <a:cxn ang="0">
                  <a:pos x="87" y="403"/>
                </a:cxn>
                <a:cxn ang="0">
                  <a:pos x="126" y="485"/>
                </a:cxn>
                <a:cxn ang="0">
                  <a:pos x="145" y="518"/>
                </a:cxn>
                <a:cxn ang="0">
                  <a:pos x="208" y="489"/>
                </a:cxn>
                <a:cxn ang="0">
                  <a:pos x="280" y="465"/>
                </a:cxn>
                <a:cxn ang="0">
                  <a:pos x="319" y="585"/>
                </a:cxn>
                <a:cxn ang="0">
                  <a:pos x="382" y="600"/>
                </a:cxn>
                <a:cxn ang="0">
                  <a:pos x="464" y="509"/>
                </a:cxn>
                <a:cxn ang="0">
                  <a:pos x="362" y="456"/>
                </a:cxn>
                <a:cxn ang="0">
                  <a:pos x="246" y="393"/>
                </a:cxn>
                <a:cxn ang="0">
                  <a:pos x="329" y="317"/>
                </a:cxn>
                <a:cxn ang="0">
                  <a:pos x="387" y="317"/>
                </a:cxn>
                <a:cxn ang="0">
                  <a:pos x="416" y="326"/>
                </a:cxn>
                <a:cxn ang="0">
                  <a:pos x="454" y="274"/>
                </a:cxn>
                <a:cxn ang="0">
                  <a:pos x="464" y="211"/>
                </a:cxn>
                <a:cxn ang="0">
                  <a:pos x="459" y="125"/>
                </a:cxn>
                <a:cxn ang="0">
                  <a:pos x="517" y="67"/>
                </a:cxn>
                <a:cxn ang="0">
                  <a:pos x="343" y="288"/>
                </a:cxn>
                <a:cxn ang="0">
                  <a:pos x="319" y="187"/>
                </a:cxn>
                <a:cxn ang="0">
                  <a:pos x="314" y="120"/>
                </a:cxn>
                <a:cxn ang="0">
                  <a:pos x="309" y="58"/>
                </a:cxn>
                <a:cxn ang="0">
                  <a:pos x="314" y="10"/>
                </a:cxn>
                <a:cxn ang="0">
                  <a:pos x="362" y="19"/>
                </a:cxn>
                <a:cxn ang="0">
                  <a:pos x="382" y="139"/>
                </a:cxn>
                <a:cxn ang="0">
                  <a:pos x="372" y="173"/>
                </a:cxn>
                <a:cxn ang="0">
                  <a:pos x="387" y="221"/>
                </a:cxn>
                <a:cxn ang="0">
                  <a:pos x="353" y="288"/>
                </a:cxn>
              </a:cxnLst>
              <a:rect l="0" t="0" r="r" b="b"/>
              <a:pathLst>
                <a:path w="711" h="700">
                  <a:moveTo>
                    <a:pt x="628" y="345"/>
                  </a:moveTo>
                  <a:lnTo>
                    <a:pt x="624" y="317"/>
                  </a:lnTo>
                  <a:lnTo>
                    <a:pt x="624" y="293"/>
                  </a:lnTo>
                  <a:lnTo>
                    <a:pt x="624" y="288"/>
                  </a:lnTo>
                  <a:lnTo>
                    <a:pt x="628" y="288"/>
                  </a:lnTo>
                  <a:lnTo>
                    <a:pt x="628" y="283"/>
                  </a:lnTo>
                  <a:lnTo>
                    <a:pt x="638" y="274"/>
                  </a:lnTo>
                  <a:lnTo>
                    <a:pt x="648" y="259"/>
                  </a:lnTo>
                  <a:lnTo>
                    <a:pt x="648" y="250"/>
                  </a:lnTo>
                  <a:lnTo>
                    <a:pt x="643" y="245"/>
                  </a:lnTo>
                  <a:lnTo>
                    <a:pt x="648" y="240"/>
                  </a:lnTo>
                  <a:lnTo>
                    <a:pt x="648" y="235"/>
                  </a:lnTo>
                  <a:lnTo>
                    <a:pt x="648" y="226"/>
                  </a:lnTo>
                  <a:lnTo>
                    <a:pt x="653" y="221"/>
                  </a:lnTo>
                  <a:lnTo>
                    <a:pt x="672" y="206"/>
                  </a:lnTo>
                  <a:lnTo>
                    <a:pt x="696" y="197"/>
                  </a:lnTo>
                  <a:lnTo>
                    <a:pt x="701" y="197"/>
                  </a:lnTo>
                  <a:lnTo>
                    <a:pt x="706" y="216"/>
                  </a:lnTo>
                  <a:lnTo>
                    <a:pt x="711" y="230"/>
                  </a:lnTo>
                  <a:lnTo>
                    <a:pt x="711" y="230"/>
                  </a:lnTo>
                  <a:lnTo>
                    <a:pt x="711" y="235"/>
                  </a:lnTo>
                  <a:lnTo>
                    <a:pt x="711" y="235"/>
                  </a:lnTo>
                  <a:lnTo>
                    <a:pt x="706" y="250"/>
                  </a:lnTo>
                  <a:lnTo>
                    <a:pt x="706" y="269"/>
                  </a:lnTo>
                  <a:lnTo>
                    <a:pt x="701" y="269"/>
                  </a:lnTo>
                  <a:lnTo>
                    <a:pt x="701" y="269"/>
                  </a:lnTo>
                  <a:lnTo>
                    <a:pt x="696" y="278"/>
                  </a:lnTo>
                  <a:lnTo>
                    <a:pt x="686" y="293"/>
                  </a:lnTo>
                  <a:lnTo>
                    <a:pt x="686" y="293"/>
                  </a:lnTo>
                  <a:lnTo>
                    <a:pt x="686" y="298"/>
                  </a:lnTo>
                  <a:lnTo>
                    <a:pt x="682" y="302"/>
                  </a:lnTo>
                  <a:lnTo>
                    <a:pt x="682" y="302"/>
                  </a:lnTo>
                  <a:lnTo>
                    <a:pt x="682" y="307"/>
                  </a:lnTo>
                  <a:lnTo>
                    <a:pt x="677" y="307"/>
                  </a:lnTo>
                  <a:lnTo>
                    <a:pt x="677" y="312"/>
                  </a:lnTo>
                  <a:lnTo>
                    <a:pt x="677" y="317"/>
                  </a:lnTo>
                  <a:lnTo>
                    <a:pt x="677" y="321"/>
                  </a:lnTo>
                  <a:lnTo>
                    <a:pt x="672" y="326"/>
                  </a:lnTo>
                  <a:lnTo>
                    <a:pt x="672" y="326"/>
                  </a:lnTo>
                  <a:lnTo>
                    <a:pt x="628" y="345"/>
                  </a:lnTo>
                  <a:close/>
                  <a:moveTo>
                    <a:pt x="232" y="206"/>
                  </a:moveTo>
                  <a:lnTo>
                    <a:pt x="227" y="206"/>
                  </a:lnTo>
                  <a:lnTo>
                    <a:pt x="217" y="206"/>
                  </a:lnTo>
                  <a:lnTo>
                    <a:pt x="208" y="182"/>
                  </a:lnTo>
                  <a:lnTo>
                    <a:pt x="198" y="158"/>
                  </a:lnTo>
                  <a:lnTo>
                    <a:pt x="188" y="130"/>
                  </a:lnTo>
                  <a:lnTo>
                    <a:pt x="174" y="101"/>
                  </a:lnTo>
                  <a:lnTo>
                    <a:pt x="174" y="96"/>
                  </a:lnTo>
                  <a:lnTo>
                    <a:pt x="174" y="91"/>
                  </a:lnTo>
                  <a:lnTo>
                    <a:pt x="179" y="91"/>
                  </a:lnTo>
                  <a:lnTo>
                    <a:pt x="179" y="77"/>
                  </a:lnTo>
                  <a:lnTo>
                    <a:pt x="179" y="62"/>
                  </a:lnTo>
                  <a:lnTo>
                    <a:pt x="188" y="58"/>
                  </a:lnTo>
                  <a:lnTo>
                    <a:pt x="193" y="53"/>
                  </a:lnTo>
                  <a:lnTo>
                    <a:pt x="208" y="43"/>
                  </a:lnTo>
                  <a:lnTo>
                    <a:pt x="227" y="38"/>
                  </a:lnTo>
                  <a:lnTo>
                    <a:pt x="227" y="38"/>
                  </a:lnTo>
                  <a:lnTo>
                    <a:pt x="232" y="38"/>
                  </a:lnTo>
                  <a:lnTo>
                    <a:pt x="237" y="38"/>
                  </a:lnTo>
                  <a:lnTo>
                    <a:pt x="237" y="43"/>
                  </a:lnTo>
                  <a:lnTo>
                    <a:pt x="237" y="43"/>
                  </a:lnTo>
                  <a:lnTo>
                    <a:pt x="242" y="43"/>
                  </a:lnTo>
                  <a:lnTo>
                    <a:pt x="246" y="48"/>
                  </a:lnTo>
                  <a:lnTo>
                    <a:pt x="251" y="48"/>
                  </a:lnTo>
                  <a:lnTo>
                    <a:pt x="256" y="72"/>
                  </a:lnTo>
                  <a:lnTo>
                    <a:pt x="256" y="77"/>
                  </a:lnTo>
                  <a:lnTo>
                    <a:pt x="251" y="82"/>
                  </a:lnTo>
                  <a:lnTo>
                    <a:pt x="256" y="91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56" y="106"/>
                  </a:lnTo>
                  <a:lnTo>
                    <a:pt x="256" y="110"/>
                  </a:lnTo>
                  <a:lnTo>
                    <a:pt x="256" y="115"/>
                  </a:lnTo>
                  <a:lnTo>
                    <a:pt x="256" y="115"/>
                  </a:lnTo>
                  <a:lnTo>
                    <a:pt x="251" y="120"/>
                  </a:lnTo>
                  <a:lnTo>
                    <a:pt x="261" y="134"/>
                  </a:lnTo>
                  <a:lnTo>
                    <a:pt x="261" y="139"/>
                  </a:lnTo>
                  <a:lnTo>
                    <a:pt x="256" y="149"/>
                  </a:lnTo>
                  <a:lnTo>
                    <a:pt x="251" y="158"/>
                  </a:lnTo>
                  <a:lnTo>
                    <a:pt x="251" y="173"/>
                  </a:lnTo>
                  <a:lnTo>
                    <a:pt x="251" y="192"/>
                  </a:lnTo>
                  <a:lnTo>
                    <a:pt x="242" y="197"/>
                  </a:lnTo>
                  <a:lnTo>
                    <a:pt x="237" y="202"/>
                  </a:lnTo>
                  <a:lnTo>
                    <a:pt x="232" y="206"/>
                  </a:lnTo>
                  <a:close/>
                  <a:moveTo>
                    <a:pt x="242" y="298"/>
                  </a:moveTo>
                  <a:lnTo>
                    <a:pt x="237" y="293"/>
                  </a:lnTo>
                  <a:lnTo>
                    <a:pt x="227" y="293"/>
                  </a:lnTo>
                  <a:lnTo>
                    <a:pt x="213" y="250"/>
                  </a:lnTo>
                  <a:lnTo>
                    <a:pt x="213" y="250"/>
                  </a:lnTo>
                  <a:lnTo>
                    <a:pt x="217" y="245"/>
                  </a:lnTo>
                  <a:lnTo>
                    <a:pt x="217" y="245"/>
                  </a:lnTo>
                  <a:lnTo>
                    <a:pt x="222" y="240"/>
                  </a:lnTo>
                  <a:lnTo>
                    <a:pt x="222" y="240"/>
                  </a:lnTo>
                  <a:lnTo>
                    <a:pt x="222" y="235"/>
                  </a:lnTo>
                  <a:lnTo>
                    <a:pt x="232" y="235"/>
                  </a:lnTo>
                  <a:lnTo>
                    <a:pt x="242" y="230"/>
                  </a:lnTo>
                  <a:lnTo>
                    <a:pt x="242" y="235"/>
                  </a:lnTo>
                  <a:lnTo>
                    <a:pt x="246" y="235"/>
                  </a:lnTo>
                  <a:lnTo>
                    <a:pt x="251" y="235"/>
                  </a:lnTo>
                  <a:lnTo>
                    <a:pt x="261" y="259"/>
                  </a:lnTo>
                  <a:lnTo>
                    <a:pt x="261" y="264"/>
                  </a:lnTo>
                  <a:lnTo>
                    <a:pt x="261" y="269"/>
                  </a:lnTo>
                  <a:lnTo>
                    <a:pt x="261" y="269"/>
                  </a:lnTo>
                  <a:lnTo>
                    <a:pt x="256" y="269"/>
                  </a:lnTo>
                  <a:lnTo>
                    <a:pt x="256" y="269"/>
                  </a:lnTo>
                  <a:lnTo>
                    <a:pt x="261" y="288"/>
                  </a:lnTo>
                  <a:lnTo>
                    <a:pt x="251" y="293"/>
                  </a:lnTo>
                  <a:lnTo>
                    <a:pt x="242" y="298"/>
                  </a:lnTo>
                  <a:close/>
                  <a:moveTo>
                    <a:pt x="527" y="125"/>
                  </a:moveTo>
                  <a:lnTo>
                    <a:pt x="532" y="139"/>
                  </a:lnTo>
                  <a:lnTo>
                    <a:pt x="527" y="158"/>
                  </a:lnTo>
                  <a:lnTo>
                    <a:pt x="517" y="168"/>
                  </a:lnTo>
                  <a:lnTo>
                    <a:pt x="512" y="182"/>
                  </a:lnTo>
                  <a:lnTo>
                    <a:pt x="498" y="197"/>
                  </a:lnTo>
                  <a:lnTo>
                    <a:pt x="488" y="216"/>
                  </a:lnTo>
                  <a:lnTo>
                    <a:pt x="488" y="216"/>
                  </a:lnTo>
                  <a:lnTo>
                    <a:pt x="483" y="221"/>
                  </a:lnTo>
                  <a:lnTo>
                    <a:pt x="479" y="230"/>
                  </a:lnTo>
                  <a:lnTo>
                    <a:pt x="469" y="240"/>
                  </a:lnTo>
                  <a:lnTo>
                    <a:pt x="479" y="264"/>
                  </a:lnTo>
                  <a:lnTo>
                    <a:pt x="474" y="264"/>
                  </a:lnTo>
                  <a:lnTo>
                    <a:pt x="474" y="264"/>
                  </a:lnTo>
                  <a:lnTo>
                    <a:pt x="479" y="283"/>
                  </a:lnTo>
                  <a:lnTo>
                    <a:pt x="479" y="302"/>
                  </a:lnTo>
                  <a:lnTo>
                    <a:pt x="479" y="312"/>
                  </a:lnTo>
                  <a:lnTo>
                    <a:pt x="474" y="317"/>
                  </a:lnTo>
                  <a:lnTo>
                    <a:pt x="474" y="321"/>
                  </a:lnTo>
                  <a:lnTo>
                    <a:pt x="474" y="326"/>
                  </a:lnTo>
                  <a:lnTo>
                    <a:pt x="469" y="331"/>
                  </a:lnTo>
                  <a:lnTo>
                    <a:pt x="469" y="331"/>
                  </a:lnTo>
                  <a:lnTo>
                    <a:pt x="474" y="341"/>
                  </a:lnTo>
                  <a:lnTo>
                    <a:pt x="479" y="350"/>
                  </a:lnTo>
                  <a:lnTo>
                    <a:pt x="483" y="365"/>
                  </a:lnTo>
                  <a:lnTo>
                    <a:pt x="488" y="384"/>
                  </a:lnTo>
                  <a:lnTo>
                    <a:pt x="498" y="379"/>
                  </a:lnTo>
                  <a:lnTo>
                    <a:pt x="498" y="384"/>
                  </a:lnTo>
                  <a:lnTo>
                    <a:pt x="498" y="384"/>
                  </a:lnTo>
                  <a:lnTo>
                    <a:pt x="508" y="384"/>
                  </a:lnTo>
                  <a:lnTo>
                    <a:pt x="508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9"/>
                  </a:lnTo>
                  <a:lnTo>
                    <a:pt x="517" y="389"/>
                  </a:lnTo>
                  <a:lnTo>
                    <a:pt x="522" y="389"/>
                  </a:lnTo>
                  <a:lnTo>
                    <a:pt x="527" y="393"/>
                  </a:lnTo>
                  <a:lnTo>
                    <a:pt x="537" y="403"/>
                  </a:lnTo>
                  <a:lnTo>
                    <a:pt x="541" y="398"/>
                  </a:lnTo>
                  <a:lnTo>
                    <a:pt x="546" y="403"/>
                  </a:lnTo>
                  <a:lnTo>
                    <a:pt x="546" y="403"/>
                  </a:lnTo>
                  <a:lnTo>
                    <a:pt x="570" y="398"/>
                  </a:lnTo>
                  <a:lnTo>
                    <a:pt x="570" y="398"/>
                  </a:lnTo>
                  <a:lnTo>
                    <a:pt x="566" y="393"/>
                  </a:lnTo>
                  <a:lnTo>
                    <a:pt x="570" y="393"/>
                  </a:lnTo>
                  <a:lnTo>
                    <a:pt x="570" y="393"/>
                  </a:lnTo>
                  <a:lnTo>
                    <a:pt x="570" y="389"/>
                  </a:lnTo>
                  <a:lnTo>
                    <a:pt x="570" y="384"/>
                  </a:lnTo>
                  <a:lnTo>
                    <a:pt x="580" y="374"/>
                  </a:lnTo>
                  <a:lnTo>
                    <a:pt x="595" y="365"/>
                  </a:lnTo>
                  <a:lnTo>
                    <a:pt x="599" y="374"/>
                  </a:lnTo>
                  <a:lnTo>
                    <a:pt x="604" y="379"/>
                  </a:lnTo>
                  <a:lnTo>
                    <a:pt x="599" y="384"/>
                  </a:lnTo>
                  <a:lnTo>
                    <a:pt x="599" y="389"/>
                  </a:lnTo>
                  <a:lnTo>
                    <a:pt x="599" y="389"/>
                  </a:lnTo>
                  <a:lnTo>
                    <a:pt x="595" y="398"/>
                  </a:lnTo>
                  <a:lnTo>
                    <a:pt x="590" y="413"/>
                  </a:lnTo>
                  <a:lnTo>
                    <a:pt x="580" y="422"/>
                  </a:lnTo>
                  <a:lnTo>
                    <a:pt x="575" y="432"/>
                  </a:lnTo>
                  <a:lnTo>
                    <a:pt x="575" y="437"/>
                  </a:lnTo>
                  <a:lnTo>
                    <a:pt x="570" y="441"/>
                  </a:lnTo>
                  <a:lnTo>
                    <a:pt x="580" y="456"/>
                  </a:lnTo>
                  <a:lnTo>
                    <a:pt x="575" y="470"/>
                  </a:lnTo>
                  <a:lnTo>
                    <a:pt x="580" y="485"/>
                  </a:lnTo>
                  <a:lnTo>
                    <a:pt x="575" y="489"/>
                  </a:lnTo>
                  <a:lnTo>
                    <a:pt x="570" y="489"/>
                  </a:lnTo>
                  <a:lnTo>
                    <a:pt x="570" y="494"/>
                  </a:lnTo>
                  <a:lnTo>
                    <a:pt x="570" y="499"/>
                  </a:lnTo>
                  <a:lnTo>
                    <a:pt x="566" y="509"/>
                  </a:lnTo>
                  <a:lnTo>
                    <a:pt x="566" y="518"/>
                  </a:lnTo>
                  <a:lnTo>
                    <a:pt x="561" y="518"/>
                  </a:lnTo>
                  <a:lnTo>
                    <a:pt x="561" y="518"/>
                  </a:lnTo>
                  <a:lnTo>
                    <a:pt x="561" y="523"/>
                  </a:lnTo>
                  <a:lnTo>
                    <a:pt x="561" y="523"/>
                  </a:lnTo>
                  <a:lnTo>
                    <a:pt x="561" y="528"/>
                  </a:lnTo>
                  <a:lnTo>
                    <a:pt x="556" y="528"/>
                  </a:lnTo>
                  <a:lnTo>
                    <a:pt x="561" y="537"/>
                  </a:lnTo>
                  <a:lnTo>
                    <a:pt x="561" y="542"/>
                  </a:lnTo>
                  <a:lnTo>
                    <a:pt x="556" y="552"/>
                  </a:lnTo>
                  <a:lnTo>
                    <a:pt x="556" y="557"/>
                  </a:lnTo>
                  <a:lnTo>
                    <a:pt x="551" y="561"/>
                  </a:lnTo>
                  <a:lnTo>
                    <a:pt x="551" y="566"/>
                  </a:lnTo>
                  <a:lnTo>
                    <a:pt x="532" y="571"/>
                  </a:lnTo>
                  <a:lnTo>
                    <a:pt x="522" y="581"/>
                  </a:lnTo>
                  <a:lnTo>
                    <a:pt x="517" y="581"/>
                  </a:lnTo>
                  <a:lnTo>
                    <a:pt x="517" y="581"/>
                  </a:lnTo>
                  <a:lnTo>
                    <a:pt x="517" y="595"/>
                  </a:lnTo>
                  <a:lnTo>
                    <a:pt x="517" y="605"/>
                  </a:lnTo>
                  <a:lnTo>
                    <a:pt x="517" y="605"/>
                  </a:lnTo>
                  <a:lnTo>
                    <a:pt x="517" y="609"/>
                  </a:lnTo>
                  <a:lnTo>
                    <a:pt x="508" y="614"/>
                  </a:lnTo>
                  <a:lnTo>
                    <a:pt x="503" y="624"/>
                  </a:lnTo>
                  <a:lnTo>
                    <a:pt x="498" y="633"/>
                  </a:lnTo>
                  <a:lnTo>
                    <a:pt x="493" y="643"/>
                  </a:lnTo>
                  <a:lnTo>
                    <a:pt x="493" y="657"/>
                  </a:lnTo>
                  <a:lnTo>
                    <a:pt x="488" y="672"/>
                  </a:lnTo>
                  <a:lnTo>
                    <a:pt x="488" y="676"/>
                  </a:lnTo>
                  <a:lnTo>
                    <a:pt x="483" y="681"/>
                  </a:lnTo>
                  <a:lnTo>
                    <a:pt x="474" y="686"/>
                  </a:lnTo>
                  <a:lnTo>
                    <a:pt x="459" y="696"/>
                  </a:lnTo>
                  <a:lnTo>
                    <a:pt x="440" y="700"/>
                  </a:lnTo>
                  <a:lnTo>
                    <a:pt x="430" y="696"/>
                  </a:lnTo>
                  <a:lnTo>
                    <a:pt x="421" y="700"/>
                  </a:lnTo>
                  <a:lnTo>
                    <a:pt x="411" y="700"/>
                  </a:lnTo>
                  <a:lnTo>
                    <a:pt x="411" y="700"/>
                  </a:lnTo>
                  <a:lnTo>
                    <a:pt x="406" y="700"/>
                  </a:lnTo>
                  <a:lnTo>
                    <a:pt x="387" y="696"/>
                  </a:lnTo>
                  <a:lnTo>
                    <a:pt x="372" y="686"/>
                  </a:lnTo>
                  <a:lnTo>
                    <a:pt x="372" y="686"/>
                  </a:lnTo>
                  <a:lnTo>
                    <a:pt x="362" y="691"/>
                  </a:lnTo>
                  <a:lnTo>
                    <a:pt x="362" y="686"/>
                  </a:lnTo>
                  <a:lnTo>
                    <a:pt x="358" y="686"/>
                  </a:lnTo>
                  <a:lnTo>
                    <a:pt x="348" y="681"/>
                  </a:lnTo>
                  <a:lnTo>
                    <a:pt x="343" y="676"/>
                  </a:lnTo>
                  <a:lnTo>
                    <a:pt x="333" y="672"/>
                  </a:lnTo>
                  <a:lnTo>
                    <a:pt x="324" y="672"/>
                  </a:lnTo>
                  <a:lnTo>
                    <a:pt x="314" y="676"/>
                  </a:lnTo>
                  <a:lnTo>
                    <a:pt x="300" y="681"/>
                  </a:lnTo>
                  <a:lnTo>
                    <a:pt x="290" y="676"/>
                  </a:lnTo>
                  <a:lnTo>
                    <a:pt x="275" y="681"/>
                  </a:lnTo>
                  <a:lnTo>
                    <a:pt x="266" y="681"/>
                  </a:lnTo>
                  <a:lnTo>
                    <a:pt x="256" y="676"/>
                  </a:lnTo>
                  <a:lnTo>
                    <a:pt x="256" y="672"/>
                  </a:lnTo>
                  <a:lnTo>
                    <a:pt x="251" y="672"/>
                  </a:lnTo>
                  <a:lnTo>
                    <a:pt x="242" y="672"/>
                  </a:lnTo>
                  <a:lnTo>
                    <a:pt x="242" y="672"/>
                  </a:lnTo>
                  <a:lnTo>
                    <a:pt x="237" y="667"/>
                  </a:lnTo>
                  <a:lnTo>
                    <a:pt x="227" y="662"/>
                  </a:lnTo>
                  <a:lnTo>
                    <a:pt x="227" y="662"/>
                  </a:lnTo>
                  <a:lnTo>
                    <a:pt x="222" y="662"/>
                  </a:lnTo>
                  <a:lnTo>
                    <a:pt x="217" y="652"/>
                  </a:lnTo>
                  <a:lnTo>
                    <a:pt x="213" y="652"/>
                  </a:lnTo>
                  <a:lnTo>
                    <a:pt x="203" y="648"/>
                  </a:lnTo>
                  <a:lnTo>
                    <a:pt x="198" y="633"/>
                  </a:lnTo>
                  <a:lnTo>
                    <a:pt x="188" y="619"/>
                  </a:lnTo>
                  <a:lnTo>
                    <a:pt x="179" y="624"/>
                  </a:lnTo>
                  <a:lnTo>
                    <a:pt x="174" y="624"/>
                  </a:lnTo>
                  <a:lnTo>
                    <a:pt x="174" y="619"/>
                  </a:lnTo>
                  <a:lnTo>
                    <a:pt x="159" y="590"/>
                  </a:lnTo>
                  <a:lnTo>
                    <a:pt x="150" y="566"/>
                  </a:lnTo>
                  <a:lnTo>
                    <a:pt x="145" y="571"/>
                  </a:lnTo>
                  <a:lnTo>
                    <a:pt x="126" y="557"/>
                  </a:lnTo>
                  <a:lnTo>
                    <a:pt x="111" y="537"/>
                  </a:lnTo>
                  <a:lnTo>
                    <a:pt x="97" y="513"/>
                  </a:lnTo>
                  <a:lnTo>
                    <a:pt x="92" y="489"/>
                  </a:lnTo>
                  <a:lnTo>
                    <a:pt x="82" y="494"/>
                  </a:lnTo>
                  <a:lnTo>
                    <a:pt x="77" y="489"/>
                  </a:lnTo>
                  <a:lnTo>
                    <a:pt x="77" y="485"/>
                  </a:lnTo>
                  <a:lnTo>
                    <a:pt x="72" y="485"/>
                  </a:lnTo>
                  <a:lnTo>
                    <a:pt x="63" y="475"/>
                  </a:lnTo>
                  <a:lnTo>
                    <a:pt x="48" y="465"/>
                  </a:lnTo>
                  <a:lnTo>
                    <a:pt x="39" y="456"/>
                  </a:lnTo>
                  <a:lnTo>
                    <a:pt x="34" y="441"/>
                  </a:lnTo>
                  <a:lnTo>
                    <a:pt x="29" y="437"/>
                  </a:lnTo>
                  <a:lnTo>
                    <a:pt x="24" y="437"/>
                  </a:lnTo>
                  <a:lnTo>
                    <a:pt x="10" y="393"/>
                  </a:lnTo>
                  <a:lnTo>
                    <a:pt x="0" y="355"/>
                  </a:lnTo>
                  <a:lnTo>
                    <a:pt x="14" y="345"/>
                  </a:lnTo>
                  <a:lnTo>
                    <a:pt x="29" y="336"/>
                  </a:lnTo>
                  <a:lnTo>
                    <a:pt x="34" y="336"/>
                  </a:lnTo>
                  <a:lnTo>
                    <a:pt x="39" y="341"/>
                  </a:lnTo>
                  <a:lnTo>
                    <a:pt x="39" y="345"/>
                  </a:lnTo>
                  <a:lnTo>
                    <a:pt x="43" y="345"/>
                  </a:lnTo>
                  <a:lnTo>
                    <a:pt x="48" y="345"/>
                  </a:lnTo>
                  <a:lnTo>
                    <a:pt x="63" y="360"/>
                  </a:lnTo>
                  <a:lnTo>
                    <a:pt x="77" y="374"/>
                  </a:lnTo>
                  <a:lnTo>
                    <a:pt x="82" y="389"/>
                  </a:lnTo>
                  <a:lnTo>
                    <a:pt x="87" y="403"/>
                  </a:lnTo>
                  <a:lnTo>
                    <a:pt x="97" y="403"/>
                  </a:lnTo>
                  <a:lnTo>
                    <a:pt x="101" y="403"/>
                  </a:lnTo>
                  <a:lnTo>
                    <a:pt x="106" y="413"/>
                  </a:lnTo>
                  <a:lnTo>
                    <a:pt x="111" y="417"/>
                  </a:lnTo>
                  <a:lnTo>
                    <a:pt x="116" y="422"/>
                  </a:lnTo>
                  <a:lnTo>
                    <a:pt x="121" y="422"/>
                  </a:lnTo>
                  <a:lnTo>
                    <a:pt x="130" y="451"/>
                  </a:lnTo>
                  <a:lnTo>
                    <a:pt x="126" y="465"/>
                  </a:lnTo>
                  <a:lnTo>
                    <a:pt x="126" y="485"/>
                  </a:lnTo>
                  <a:lnTo>
                    <a:pt x="126" y="485"/>
                  </a:lnTo>
                  <a:lnTo>
                    <a:pt x="126" y="489"/>
                  </a:lnTo>
                  <a:lnTo>
                    <a:pt x="126" y="494"/>
                  </a:lnTo>
                  <a:lnTo>
                    <a:pt x="121" y="494"/>
                  </a:lnTo>
                  <a:lnTo>
                    <a:pt x="130" y="513"/>
                  </a:lnTo>
                  <a:lnTo>
                    <a:pt x="130" y="513"/>
                  </a:lnTo>
                  <a:lnTo>
                    <a:pt x="135" y="513"/>
                  </a:lnTo>
                  <a:lnTo>
                    <a:pt x="140" y="518"/>
                  </a:lnTo>
                  <a:lnTo>
                    <a:pt x="145" y="518"/>
                  </a:lnTo>
                  <a:lnTo>
                    <a:pt x="150" y="523"/>
                  </a:lnTo>
                  <a:lnTo>
                    <a:pt x="164" y="523"/>
                  </a:lnTo>
                  <a:lnTo>
                    <a:pt x="179" y="523"/>
                  </a:lnTo>
                  <a:lnTo>
                    <a:pt x="179" y="523"/>
                  </a:lnTo>
                  <a:lnTo>
                    <a:pt x="184" y="518"/>
                  </a:lnTo>
                  <a:lnTo>
                    <a:pt x="184" y="513"/>
                  </a:lnTo>
                  <a:lnTo>
                    <a:pt x="188" y="504"/>
                  </a:lnTo>
                  <a:lnTo>
                    <a:pt x="203" y="499"/>
                  </a:lnTo>
                  <a:lnTo>
                    <a:pt x="208" y="489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7" y="480"/>
                  </a:lnTo>
                  <a:lnTo>
                    <a:pt x="217" y="480"/>
                  </a:lnTo>
                  <a:lnTo>
                    <a:pt x="222" y="470"/>
                  </a:lnTo>
                  <a:lnTo>
                    <a:pt x="242" y="465"/>
                  </a:lnTo>
                  <a:lnTo>
                    <a:pt x="261" y="461"/>
                  </a:lnTo>
                  <a:lnTo>
                    <a:pt x="271" y="461"/>
                  </a:lnTo>
                  <a:lnTo>
                    <a:pt x="280" y="465"/>
                  </a:lnTo>
                  <a:lnTo>
                    <a:pt x="285" y="465"/>
                  </a:lnTo>
                  <a:lnTo>
                    <a:pt x="304" y="504"/>
                  </a:lnTo>
                  <a:lnTo>
                    <a:pt x="324" y="547"/>
                  </a:lnTo>
                  <a:lnTo>
                    <a:pt x="319" y="552"/>
                  </a:lnTo>
                  <a:lnTo>
                    <a:pt x="319" y="557"/>
                  </a:lnTo>
                  <a:lnTo>
                    <a:pt x="319" y="561"/>
                  </a:lnTo>
                  <a:lnTo>
                    <a:pt x="319" y="561"/>
                  </a:lnTo>
                  <a:lnTo>
                    <a:pt x="314" y="561"/>
                  </a:lnTo>
                  <a:lnTo>
                    <a:pt x="319" y="585"/>
                  </a:lnTo>
                  <a:lnTo>
                    <a:pt x="329" y="605"/>
                  </a:lnTo>
                  <a:lnTo>
                    <a:pt x="329" y="600"/>
                  </a:lnTo>
                  <a:lnTo>
                    <a:pt x="333" y="600"/>
                  </a:lnTo>
                  <a:lnTo>
                    <a:pt x="333" y="605"/>
                  </a:lnTo>
                  <a:lnTo>
                    <a:pt x="343" y="605"/>
                  </a:lnTo>
                  <a:lnTo>
                    <a:pt x="343" y="609"/>
                  </a:lnTo>
                  <a:lnTo>
                    <a:pt x="353" y="609"/>
                  </a:lnTo>
                  <a:lnTo>
                    <a:pt x="362" y="614"/>
                  </a:lnTo>
                  <a:lnTo>
                    <a:pt x="382" y="600"/>
                  </a:lnTo>
                  <a:lnTo>
                    <a:pt x="396" y="590"/>
                  </a:lnTo>
                  <a:lnTo>
                    <a:pt x="406" y="576"/>
                  </a:lnTo>
                  <a:lnTo>
                    <a:pt x="421" y="561"/>
                  </a:lnTo>
                  <a:lnTo>
                    <a:pt x="430" y="557"/>
                  </a:lnTo>
                  <a:lnTo>
                    <a:pt x="440" y="547"/>
                  </a:lnTo>
                  <a:lnTo>
                    <a:pt x="450" y="537"/>
                  </a:lnTo>
                  <a:lnTo>
                    <a:pt x="459" y="523"/>
                  </a:lnTo>
                  <a:lnTo>
                    <a:pt x="459" y="513"/>
                  </a:lnTo>
                  <a:lnTo>
                    <a:pt x="464" y="509"/>
                  </a:lnTo>
                  <a:lnTo>
                    <a:pt x="459" y="489"/>
                  </a:lnTo>
                  <a:lnTo>
                    <a:pt x="454" y="465"/>
                  </a:lnTo>
                  <a:lnTo>
                    <a:pt x="435" y="461"/>
                  </a:lnTo>
                  <a:lnTo>
                    <a:pt x="411" y="456"/>
                  </a:lnTo>
                  <a:lnTo>
                    <a:pt x="406" y="451"/>
                  </a:lnTo>
                  <a:lnTo>
                    <a:pt x="387" y="461"/>
                  </a:lnTo>
                  <a:lnTo>
                    <a:pt x="387" y="456"/>
                  </a:lnTo>
                  <a:lnTo>
                    <a:pt x="382" y="461"/>
                  </a:lnTo>
                  <a:lnTo>
                    <a:pt x="362" y="456"/>
                  </a:lnTo>
                  <a:lnTo>
                    <a:pt x="348" y="456"/>
                  </a:lnTo>
                  <a:lnTo>
                    <a:pt x="319" y="446"/>
                  </a:lnTo>
                  <a:lnTo>
                    <a:pt x="300" y="427"/>
                  </a:lnTo>
                  <a:lnTo>
                    <a:pt x="275" y="413"/>
                  </a:lnTo>
                  <a:lnTo>
                    <a:pt x="271" y="417"/>
                  </a:lnTo>
                  <a:lnTo>
                    <a:pt x="271" y="417"/>
                  </a:lnTo>
                  <a:lnTo>
                    <a:pt x="261" y="403"/>
                  </a:lnTo>
                  <a:lnTo>
                    <a:pt x="251" y="408"/>
                  </a:lnTo>
                  <a:lnTo>
                    <a:pt x="246" y="393"/>
                  </a:lnTo>
                  <a:lnTo>
                    <a:pt x="242" y="384"/>
                  </a:lnTo>
                  <a:lnTo>
                    <a:pt x="237" y="365"/>
                  </a:lnTo>
                  <a:lnTo>
                    <a:pt x="237" y="341"/>
                  </a:lnTo>
                  <a:lnTo>
                    <a:pt x="256" y="336"/>
                  </a:lnTo>
                  <a:lnTo>
                    <a:pt x="266" y="326"/>
                  </a:lnTo>
                  <a:lnTo>
                    <a:pt x="300" y="312"/>
                  </a:lnTo>
                  <a:lnTo>
                    <a:pt x="309" y="317"/>
                  </a:lnTo>
                  <a:lnTo>
                    <a:pt x="319" y="321"/>
                  </a:lnTo>
                  <a:lnTo>
                    <a:pt x="329" y="317"/>
                  </a:lnTo>
                  <a:lnTo>
                    <a:pt x="343" y="312"/>
                  </a:lnTo>
                  <a:lnTo>
                    <a:pt x="353" y="312"/>
                  </a:lnTo>
                  <a:lnTo>
                    <a:pt x="362" y="317"/>
                  </a:lnTo>
                  <a:lnTo>
                    <a:pt x="362" y="317"/>
                  </a:lnTo>
                  <a:lnTo>
                    <a:pt x="372" y="317"/>
                  </a:lnTo>
                  <a:lnTo>
                    <a:pt x="377" y="317"/>
                  </a:lnTo>
                  <a:lnTo>
                    <a:pt x="382" y="317"/>
                  </a:lnTo>
                  <a:lnTo>
                    <a:pt x="387" y="317"/>
                  </a:lnTo>
                  <a:lnTo>
                    <a:pt x="387" y="317"/>
                  </a:lnTo>
                  <a:lnTo>
                    <a:pt x="391" y="321"/>
                  </a:lnTo>
                  <a:lnTo>
                    <a:pt x="401" y="321"/>
                  </a:lnTo>
                  <a:lnTo>
                    <a:pt x="401" y="321"/>
                  </a:lnTo>
                  <a:lnTo>
                    <a:pt x="406" y="321"/>
                  </a:lnTo>
                  <a:lnTo>
                    <a:pt x="406" y="326"/>
                  </a:lnTo>
                  <a:lnTo>
                    <a:pt x="411" y="326"/>
                  </a:lnTo>
                  <a:lnTo>
                    <a:pt x="411" y="326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21" y="326"/>
                  </a:lnTo>
                  <a:lnTo>
                    <a:pt x="425" y="326"/>
                  </a:lnTo>
                  <a:lnTo>
                    <a:pt x="440" y="326"/>
                  </a:lnTo>
                  <a:lnTo>
                    <a:pt x="459" y="321"/>
                  </a:lnTo>
                  <a:lnTo>
                    <a:pt x="454" y="312"/>
                  </a:lnTo>
                  <a:lnTo>
                    <a:pt x="450" y="298"/>
                  </a:lnTo>
                  <a:lnTo>
                    <a:pt x="454" y="288"/>
                  </a:lnTo>
                  <a:lnTo>
                    <a:pt x="459" y="278"/>
                  </a:lnTo>
                  <a:lnTo>
                    <a:pt x="454" y="274"/>
                  </a:lnTo>
                  <a:lnTo>
                    <a:pt x="459" y="264"/>
                  </a:lnTo>
                  <a:lnTo>
                    <a:pt x="454" y="250"/>
                  </a:lnTo>
                  <a:lnTo>
                    <a:pt x="454" y="245"/>
                  </a:lnTo>
                  <a:lnTo>
                    <a:pt x="454" y="240"/>
                  </a:lnTo>
                  <a:lnTo>
                    <a:pt x="454" y="235"/>
                  </a:lnTo>
                  <a:lnTo>
                    <a:pt x="459" y="226"/>
                  </a:lnTo>
                  <a:lnTo>
                    <a:pt x="459" y="216"/>
                  </a:lnTo>
                  <a:lnTo>
                    <a:pt x="464" y="216"/>
                  </a:lnTo>
                  <a:lnTo>
                    <a:pt x="464" y="211"/>
                  </a:lnTo>
                  <a:lnTo>
                    <a:pt x="454" y="182"/>
                  </a:lnTo>
                  <a:lnTo>
                    <a:pt x="450" y="154"/>
                  </a:lnTo>
                  <a:lnTo>
                    <a:pt x="454" y="154"/>
                  </a:lnTo>
                  <a:lnTo>
                    <a:pt x="454" y="149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59" y="139"/>
                  </a:lnTo>
                  <a:lnTo>
                    <a:pt x="459" y="139"/>
                  </a:lnTo>
                  <a:lnTo>
                    <a:pt x="459" y="125"/>
                  </a:lnTo>
                  <a:lnTo>
                    <a:pt x="454" y="110"/>
                  </a:lnTo>
                  <a:lnTo>
                    <a:pt x="459" y="82"/>
                  </a:lnTo>
                  <a:lnTo>
                    <a:pt x="469" y="53"/>
                  </a:lnTo>
                  <a:lnTo>
                    <a:pt x="483" y="48"/>
                  </a:lnTo>
                  <a:lnTo>
                    <a:pt x="493" y="43"/>
                  </a:lnTo>
                  <a:lnTo>
                    <a:pt x="503" y="43"/>
                  </a:lnTo>
                  <a:lnTo>
                    <a:pt x="508" y="53"/>
                  </a:lnTo>
                  <a:lnTo>
                    <a:pt x="512" y="58"/>
                  </a:lnTo>
                  <a:lnTo>
                    <a:pt x="517" y="67"/>
                  </a:lnTo>
                  <a:lnTo>
                    <a:pt x="522" y="67"/>
                  </a:lnTo>
                  <a:lnTo>
                    <a:pt x="527" y="77"/>
                  </a:lnTo>
                  <a:lnTo>
                    <a:pt x="527" y="82"/>
                  </a:lnTo>
                  <a:lnTo>
                    <a:pt x="527" y="91"/>
                  </a:lnTo>
                  <a:lnTo>
                    <a:pt x="527" y="110"/>
                  </a:lnTo>
                  <a:lnTo>
                    <a:pt x="527" y="125"/>
                  </a:lnTo>
                  <a:close/>
                  <a:moveTo>
                    <a:pt x="353" y="288"/>
                  </a:moveTo>
                  <a:lnTo>
                    <a:pt x="348" y="288"/>
                  </a:lnTo>
                  <a:lnTo>
                    <a:pt x="343" y="288"/>
                  </a:lnTo>
                  <a:lnTo>
                    <a:pt x="338" y="288"/>
                  </a:lnTo>
                  <a:lnTo>
                    <a:pt x="338" y="283"/>
                  </a:lnTo>
                  <a:lnTo>
                    <a:pt x="338" y="283"/>
                  </a:lnTo>
                  <a:lnTo>
                    <a:pt x="324" y="250"/>
                  </a:lnTo>
                  <a:lnTo>
                    <a:pt x="314" y="216"/>
                  </a:lnTo>
                  <a:lnTo>
                    <a:pt x="319" y="206"/>
                  </a:lnTo>
                  <a:lnTo>
                    <a:pt x="319" y="192"/>
                  </a:lnTo>
                  <a:lnTo>
                    <a:pt x="319" y="192"/>
                  </a:lnTo>
                  <a:lnTo>
                    <a:pt x="319" y="187"/>
                  </a:lnTo>
                  <a:lnTo>
                    <a:pt x="319" y="187"/>
                  </a:lnTo>
                  <a:lnTo>
                    <a:pt x="319" y="187"/>
                  </a:lnTo>
                  <a:lnTo>
                    <a:pt x="324" y="182"/>
                  </a:lnTo>
                  <a:lnTo>
                    <a:pt x="329" y="178"/>
                  </a:lnTo>
                  <a:lnTo>
                    <a:pt x="319" y="149"/>
                  </a:lnTo>
                  <a:lnTo>
                    <a:pt x="314" y="125"/>
                  </a:lnTo>
                  <a:lnTo>
                    <a:pt x="314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9" y="120"/>
                  </a:lnTo>
                  <a:lnTo>
                    <a:pt x="309" y="101"/>
                  </a:lnTo>
                  <a:lnTo>
                    <a:pt x="304" y="82"/>
                  </a:lnTo>
                  <a:lnTo>
                    <a:pt x="309" y="77"/>
                  </a:lnTo>
                  <a:lnTo>
                    <a:pt x="304" y="72"/>
                  </a:lnTo>
                  <a:lnTo>
                    <a:pt x="304" y="62"/>
                  </a:lnTo>
                  <a:lnTo>
                    <a:pt x="309" y="62"/>
                  </a:lnTo>
                  <a:lnTo>
                    <a:pt x="309" y="58"/>
                  </a:lnTo>
                  <a:lnTo>
                    <a:pt x="304" y="48"/>
                  </a:lnTo>
                  <a:lnTo>
                    <a:pt x="304" y="43"/>
                  </a:lnTo>
                  <a:lnTo>
                    <a:pt x="304" y="38"/>
                  </a:lnTo>
                  <a:lnTo>
                    <a:pt x="304" y="38"/>
                  </a:lnTo>
                  <a:lnTo>
                    <a:pt x="309" y="34"/>
                  </a:lnTo>
                  <a:lnTo>
                    <a:pt x="309" y="29"/>
                  </a:lnTo>
                  <a:lnTo>
                    <a:pt x="309" y="24"/>
                  </a:lnTo>
                  <a:lnTo>
                    <a:pt x="309" y="19"/>
                  </a:lnTo>
                  <a:lnTo>
                    <a:pt x="314" y="10"/>
                  </a:lnTo>
                  <a:lnTo>
                    <a:pt x="324" y="5"/>
                  </a:lnTo>
                  <a:lnTo>
                    <a:pt x="333" y="0"/>
                  </a:lnTo>
                  <a:lnTo>
                    <a:pt x="338" y="10"/>
                  </a:lnTo>
                  <a:lnTo>
                    <a:pt x="343" y="14"/>
                  </a:lnTo>
                  <a:lnTo>
                    <a:pt x="353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2" y="19"/>
                  </a:lnTo>
                  <a:lnTo>
                    <a:pt x="367" y="19"/>
                  </a:lnTo>
                  <a:lnTo>
                    <a:pt x="372" y="38"/>
                  </a:lnTo>
                  <a:lnTo>
                    <a:pt x="382" y="58"/>
                  </a:lnTo>
                  <a:lnTo>
                    <a:pt x="382" y="82"/>
                  </a:lnTo>
                  <a:lnTo>
                    <a:pt x="382" y="101"/>
                  </a:lnTo>
                  <a:lnTo>
                    <a:pt x="382" y="106"/>
                  </a:lnTo>
                  <a:lnTo>
                    <a:pt x="382" y="120"/>
                  </a:lnTo>
                  <a:lnTo>
                    <a:pt x="387" y="139"/>
                  </a:lnTo>
                  <a:lnTo>
                    <a:pt x="382" y="139"/>
                  </a:lnTo>
                  <a:lnTo>
                    <a:pt x="382" y="139"/>
                  </a:lnTo>
                  <a:lnTo>
                    <a:pt x="382" y="149"/>
                  </a:lnTo>
                  <a:lnTo>
                    <a:pt x="382" y="154"/>
                  </a:lnTo>
                  <a:lnTo>
                    <a:pt x="377" y="158"/>
                  </a:lnTo>
                  <a:lnTo>
                    <a:pt x="377" y="158"/>
                  </a:lnTo>
                  <a:lnTo>
                    <a:pt x="372" y="163"/>
                  </a:lnTo>
                  <a:lnTo>
                    <a:pt x="372" y="163"/>
                  </a:lnTo>
                  <a:lnTo>
                    <a:pt x="372" y="168"/>
                  </a:lnTo>
                  <a:lnTo>
                    <a:pt x="372" y="173"/>
                  </a:lnTo>
                  <a:lnTo>
                    <a:pt x="367" y="178"/>
                  </a:lnTo>
                  <a:lnTo>
                    <a:pt x="367" y="182"/>
                  </a:lnTo>
                  <a:lnTo>
                    <a:pt x="362" y="182"/>
                  </a:lnTo>
                  <a:lnTo>
                    <a:pt x="367" y="187"/>
                  </a:lnTo>
                  <a:lnTo>
                    <a:pt x="367" y="187"/>
                  </a:lnTo>
                  <a:lnTo>
                    <a:pt x="372" y="192"/>
                  </a:lnTo>
                  <a:lnTo>
                    <a:pt x="377" y="192"/>
                  </a:lnTo>
                  <a:lnTo>
                    <a:pt x="387" y="221"/>
                  </a:lnTo>
                  <a:lnTo>
                    <a:pt x="387" y="221"/>
                  </a:lnTo>
                  <a:lnTo>
                    <a:pt x="382" y="226"/>
                  </a:lnTo>
                  <a:lnTo>
                    <a:pt x="387" y="235"/>
                  </a:lnTo>
                  <a:lnTo>
                    <a:pt x="387" y="245"/>
                  </a:lnTo>
                  <a:lnTo>
                    <a:pt x="372" y="259"/>
                  </a:lnTo>
                  <a:lnTo>
                    <a:pt x="362" y="274"/>
                  </a:lnTo>
                  <a:lnTo>
                    <a:pt x="358" y="278"/>
                  </a:lnTo>
                  <a:lnTo>
                    <a:pt x="353" y="278"/>
                  </a:lnTo>
                  <a:lnTo>
                    <a:pt x="353" y="283"/>
                  </a:lnTo>
                  <a:lnTo>
                    <a:pt x="353" y="288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9154" name="Freeform 66"/>
            <p:cNvSpPr>
              <a:spLocks noEditPoints="1"/>
            </p:cNvSpPr>
            <p:nvPr/>
          </p:nvSpPr>
          <p:spPr bwMode="auto">
            <a:xfrm>
              <a:off x="3823" y="207"/>
              <a:ext cx="211" cy="221"/>
            </a:xfrm>
            <a:custGeom>
              <a:avLst/>
              <a:gdLst/>
              <a:ahLst/>
              <a:cxnLst>
                <a:cxn ang="0">
                  <a:pos x="44" y="422"/>
                </a:cxn>
                <a:cxn ang="0">
                  <a:pos x="25" y="480"/>
                </a:cxn>
                <a:cxn ang="0">
                  <a:pos x="0" y="427"/>
                </a:cxn>
                <a:cxn ang="0">
                  <a:pos x="10" y="394"/>
                </a:cxn>
                <a:cxn ang="0">
                  <a:pos x="44" y="350"/>
                </a:cxn>
                <a:cxn ang="0">
                  <a:pos x="450" y="432"/>
                </a:cxn>
                <a:cxn ang="0">
                  <a:pos x="426" y="490"/>
                </a:cxn>
                <a:cxn ang="0">
                  <a:pos x="406" y="490"/>
                </a:cxn>
                <a:cxn ang="0">
                  <a:pos x="387" y="446"/>
                </a:cxn>
                <a:cxn ang="0">
                  <a:pos x="377" y="408"/>
                </a:cxn>
                <a:cxn ang="0">
                  <a:pos x="363" y="298"/>
                </a:cxn>
                <a:cxn ang="0">
                  <a:pos x="377" y="341"/>
                </a:cxn>
                <a:cxn ang="0">
                  <a:pos x="344" y="322"/>
                </a:cxn>
                <a:cxn ang="0">
                  <a:pos x="165" y="470"/>
                </a:cxn>
                <a:cxn ang="0">
                  <a:pos x="189" y="394"/>
                </a:cxn>
                <a:cxn ang="0">
                  <a:pos x="165" y="331"/>
                </a:cxn>
                <a:cxn ang="0">
                  <a:pos x="131" y="288"/>
                </a:cxn>
                <a:cxn ang="0">
                  <a:pos x="116" y="288"/>
                </a:cxn>
                <a:cxn ang="0">
                  <a:pos x="87" y="283"/>
                </a:cxn>
                <a:cxn ang="0">
                  <a:pos x="68" y="317"/>
                </a:cxn>
                <a:cxn ang="0">
                  <a:pos x="54" y="288"/>
                </a:cxn>
                <a:cxn ang="0">
                  <a:pos x="49" y="226"/>
                </a:cxn>
                <a:cxn ang="0">
                  <a:pos x="49" y="192"/>
                </a:cxn>
                <a:cxn ang="0">
                  <a:pos x="49" y="163"/>
                </a:cxn>
                <a:cxn ang="0">
                  <a:pos x="63" y="120"/>
                </a:cxn>
                <a:cxn ang="0">
                  <a:pos x="73" y="58"/>
                </a:cxn>
                <a:cxn ang="0">
                  <a:pos x="141" y="19"/>
                </a:cxn>
                <a:cxn ang="0">
                  <a:pos x="189" y="24"/>
                </a:cxn>
                <a:cxn ang="0">
                  <a:pos x="252" y="5"/>
                </a:cxn>
                <a:cxn ang="0">
                  <a:pos x="281" y="15"/>
                </a:cxn>
                <a:cxn ang="0">
                  <a:pos x="344" y="48"/>
                </a:cxn>
                <a:cxn ang="0">
                  <a:pos x="431" y="111"/>
                </a:cxn>
                <a:cxn ang="0">
                  <a:pos x="527" y="192"/>
                </a:cxn>
                <a:cxn ang="0">
                  <a:pos x="474" y="207"/>
                </a:cxn>
                <a:cxn ang="0">
                  <a:pos x="421" y="168"/>
                </a:cxn>
                <a:cxn ang="0">
                  <a:pos x="397" y="115"/>
                </a:cxn>
                <a:cxn ang="0">
                  <a:pos x="344" y="106"/>
                </a:cxn>
                <a:cxn ang="0">
                  <a:pos x="329" y="144"/>
                </a:cxn>
                <a:cxn ang="0">
                  <a:pos x="276" y="173"/>
                </a:cxn>
                <a:cxn ang="0">
                  <a:pos x="223" y="91"/>
                </a:cxn>
                <a:cxn ang="0">
                  <a:pos x="184" y="77"/>
                </a:cxn>
                <a:cxn ang="0">
                  <a:pos x="126" y="173"/>
                </a:cxn>
                <a:cxn ang="0">
                  <a:pos x="199" y="202"/>
                </a:cxn>
                <a:cxn ang="0">
                  <a:pos x="300" y="211"/>
                </a:cxn>
                <a:cxn ang="0">
                  <a:pos x="334" y="269"/>
                </a:cxn>
                <a:cxn ang="0">
                  <a:pos x="252" y="312"/>
                </a:cxn>
                <a:cxn ang="0">
                  <a:pos x="223" y="312"/>
                </a:cxn>
                <a:cxn ang="0">
                  <a:pos x="203" y="312"/>
                </a:cxn>
                <a:cxn ang="0">
                  <a:pos x="189" y="365"/>
                </a:cxn>
                <a:cxn ang="0">
                  <a:pos x="199" y="408"/>
                </a:cxn>
                <a:cxn ang="0">
                  <a:pos x="223" y="470"/>
                </a:cxn>
                <a:cxn ang="0">
                  <a:pos x="208" y="552"/>
                </a:cxn>
                <a:cxn ang="0">
                  <a:pos x="266" y="331"/>
                </a:cxn>
                <a:cxn ang="0">
                  <a:pos x="315" y="384"/>
                </a:cxn>
                <a:cxn ang="0">
                  <a:pos x="329" y="427"/>
                </a:cxn>
                <a:cxn ang="0">
                  <a:pos x="353" y="475"/>
                </a:cxn>
                <a:cxn ang="0">
                  <a:pos x="363" y="509"/>
                </a:cxn>
                <a:cxn ang="0">
                  <a:pos x="353" y="547"/>
                </a:cxn>
                <a:cxn ang="0">
                  <a:pos x="319" y="538"/>
                </a:cxn>
                <a:cxn ang="0">
                  <a:pos x="281" y="451"/>
                </a:cxn>
                <a:cxn ang="0">
                  <a:pos x="281" y="427"/>
                </a:cxn>
                <a:cxn ang="0">
                  <a:pos x="271" y="408"/>
                </a:cxn>
                <a:cxn ang="0">
                  <a:pos x="266" y="336"/>
                </a:cxn>
              </a:cxnLst>
              <a:rect l="0" t="0" r="r" b="b"/>
              <a:pathLst>
                <a:path w="527" h="552">
                  <a:moveTo>
                    <a:pt x="44" y="350"/>
                  </a:moveTo>
                  <a:lnTo>
                    <a:pt x="54" y="370"/>
                  </a:lnTo>
                  <a:lnTo>
                    <a:pt x="58" y="389"/>
                  </a:lnTo>
                  <a:lnTo>
                    <a:pt x="58" y="389"/>
                  </a:lnTo>
                  <a:lnTo>
                    <a:pt x="54" y="394"/>
                  </a:lnTo>
                  <a:lnTo>
                    <a:pt x="54" y="394"/>
                  </a:lnTo>
                  <a:lnTo>
                    <a:pt x="49" y="408"/>
                  </a:lnTo>
                  <a:lnTo>
                    <a:pt x="44" y="422"/>
                  </a:lnTo>
                  <a:lnTo>
                    <a:pt x="49" y="427"/>
                  </a:lnTo>
                  <a:lnTo>
                    <a:pt x="54" y="432"/>
                  </a:lnTo>
                  <a:lnTo>
                    <a:pt x="54" y="437"/>
                  </a:lnTo>
                  <a:lnTo>
                    <a:pt x="54" y="437"/>
                  </a:lnTo>
                  <a:lnTo>
                    <a:pt x="54" y="446"/>
                  </a:lnTo>
                  <a:lnTo>
                    <a:pt x="54" y="451"/>
                  </a:lnTo>
                  <a:lnTo>
                    <a:pt x="39" y="466"/>
                  </a:lnTo>
                  <a:lnTo>
                    <a:pt x="25" y="480"/>
                  </a:lnTo>
                  <a:lnTo>
                    <a:pt x="20" y="480"/>
                  </a:lnTo>
                  <a:lnTo>
                    <a:pt x="10" y="470"/>
                  </a:lnTo>
                  <a:lnTo>
                    <a:pt x="0" y="456"/>
                  </a:lnTo>
                  <a:lnTo>
                    <a:pt x="5" y="456"/>
                  </a:lnTo>
                  <a:lnTo>
                    <a:pt x="5" y="456"/>
                  </a:lnTo>
                  <a:lnTo>
                    <a:pt x="5" y="451"/>
                  </a:lnTo>
                  <a:lnTo>
                    <a:pt x="5" y="442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5" y="413"/>
                  </a:lnTo>
                  <a:lnTo>
                    <a:pt x="5" y="403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89"/>
                  </a:lnTo>
                  <a:lnTo>
                    <a:pt x="10" y="384"/>
                  </a:lnTo>
                  <a:lnTo>
                    <a:pt x="10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44" y="350"/>
                  </a:lnTo>
                  <a:close/>
                  <a:moveTo>
                    <a:pt x="382" y="365"/>
                  </a:moveTo>
                  <a:lnTo>
                    <a:pt x="387" y="360"/>
                  </a:lnTo>
                  <a:lnTo>
                    <a:pt x="392" y="360"/>
                  </a:lnTo>
                  <a:lnTo>
                    <a:pt x="406" y="374"/>
                  </a:lnTo>
                  <a:lnTo>
                    <a:pt x="421" y="394"/>
                  </a:lnTo>
                  <a:lnTo>
                    <a:pt x="431" y="413"/>
                  </a:lnTo>
                  <a:lnTo>
                    <a:pt x="450" y="432"/>
                  </a:lnTo>
                  <a:lnTo>
                    <a:pt x="450" y="432"/>
                  </a:lnTo>
                  <a:lnTo>
                    <a:pt x="450" y="437"/>
                  </a:lnTo>
                  <a:lnTo>
                    <a:pt x="450" y="442"/>
                  </a:lnTo>
                  <a:lnTo>
                    <a:pt x="455" y="451"/>
                  </a:lnTo>
                  <a:lnTo>
                    <a:pt x="455" y="461"/>
                  </a:lnTo>
                  <a:lnTo>
                    <a:pt x="450" y="466"/>
                  </a:lnTo>
                  <a:lnTo>
                    <a:pt x="445" y="470"/>
                  </a:lnTo>
                  <a:lnTo>
                    <a:pt x="440" y="485"/>
                  </a:lnTo>
                  <a:lnTo>
                    <a:pt x="426" y="490"/>
                  </a:lnTo>
                  <a:lnTo>
                    <a:pt x="421" y="490"/>
                  </a:lnTo>
                  <a:lnTo>
                    <a:pt x="421" y="494"/>
                  </a:lnTo>
                  <a:lnTo>
                    <a:pt x="421" y="494"/>
                  </a:lnTo>
                  <a:lnTo>
                    <a:pt x="416" y="490"/>
                  </a:lnTo>
                  <a:lnTo>
                    <a:pt x="416" y="490"/>
                  </a:lnTo>
                  <a:lnTo>
                    <a:pt x="411" y="494"/>
                  </a:lnTo>
                  <a:lnTo>
                    <a:pt x="406" y="490"/>
                  </a:lnTo>
                  <a:lnTo>
                    <a:pt x="406" y="490"/>
                  </a:lnTo>
                  <a:lnTo>
                    <a:pt x="392" y="475"/>
                  </a:lnTo>
                  <a:lnTo>
                    <a:pt x="392" y="470"/>
                  </a:lnTo>
                  <a:lnTo>
                    <a:pt x="397" y="466"/>
                  </a:lnTo>
                  <a:lnTo>
                    <a:pt x="387" y="456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7" y="451"/>
                  </a:lnTo>
                  <a:lnTo>
                    <a:pt x="387" y="446"/>
                  </a:lnTo>
                  <a:lnTo>
                    <a:pt x="387" y="442"/>
                  </a:lnTo>
                  <a:lnTo>
                    <a:pt x="382" y="442"/>
                  </a:lnTo>
                  <a:lnTo>
                    <a:pt x="387" y="437"/>
                  </a:lnTo>
                  <a:lnTo>
                    <a:pt x="387" y="437"/>
                  </a:lnTo>
                  <a:lnTo>
                    <a:pt x="377" y="422"/>
                  </a:lnTo>
                  <a:lnTo>
                    <a:pt x="377" y="422"/>
                  </a:lnTo>
                  <a:lnTo>
                    <a:pt x="377" y="413"/>
                  </a:lnTo>
                  <a:lnTo>
                    <a:pt x="377" y="408"/>
                  </a:lnTo>
                  <a:lnTo>
                    <a:pt x="373" y="394"/>
                  </a:lnTo>
                  <a:lnTo>
                    <a:pt x="368" y="379"/>
                  </a:lnTo>
                  <a:lnTo>
                    <a:pt x="377" y="370"/>
                  </a:lnTo>
                  <a:lnTo>
                    <a:pt x="377" y="370"/>
                  </a:lnTo>
                  <a:lnTo>
                    <a:pt x="382" y="365"/>
                  </a:lnTo>
                  <a:close/>
                  <a:moveTo>
                    <a:pt x="348" y="298"/>
                  </a:moveTo>
                  <a:lnTo>
                    <a:pt x="358" y="298"/>
                  </a:lnTo>
                  <a:lnTo>
                    <a:pt x="363" y="298"/>
                  </a:lnTo>
                  <a:lnTo>
                    <a:pt x="387" y="322"/>
                  </a:lnTo>
                  <a:lnTo>
                    <a:pt x="382" y="326"/>
                  </a:lnTo>
                  <a:lnTo>
                    <a:pt x="382" y="326"/>
                  </a:lnTo>
                  <a:lnTo>
                    <a:pt x="382" y="331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77" y="341"/>
                  </a:lnTo>
                  <a:lnTo>
                    <a:pt x="368" y="346"/>
                  </a:lnTo>
                  <a:lnTo>
                    <a:pt x="368" y="341"/>
                  </a:lnTo>
                  <a:lnTo>
                    <a:pt x="363" y="341"/>
                  </a:lnTo>
                  <a:lnTo>
                    <a:pt x="358" y="346"/>
                  </a:lnTo>
                  <a:lnTo>
                    <a:pt x="344" y="326"/>
                  </a:lnTo>
                  <a:lnTo>
                    <a:pt x="344" y="326"/>
                  </a:lnTo>
                  <a:lnTo>
                    <a:pt x="344" y="322"/>
                  </a:lnTo>
                  <a:lnTo>
                    <a:pt x="344" y="322"/>
                  </a:lnTo>
                  <a:lnTo>
                    <a:pt x="348" y="322"/>
                  </a:lnTo>
                  <a:lnTo>
                    <a:pt x="348" y="322"/>
                  </a:lnTo>
                  <a:lnTo>
                    <a:pt x="339" y="307"/>
                  </a:lnTo>
                  <a:lnTo>
                    <a:pt x="344" y="302"/>
                  </a:lnTo>
                  <a:lnTo>
                    <a:pt x="348" y="298"/>
                  </a:lnTo>
                  <a:close/>
                  <a:moveTo>
                    <a:pt x="170" y="494"/>
                  </a:moveTo>
                  <a:lnTo>
                    <a:pt x="165" y="485"/>
                  </a:lnTo>
                  <a:lnTo>
                    <a:pt x="165" y="470"/>
                  </a:lnTo>
                  <a:lnTo>
                    <a:pt x="165" y="461"/>
                  </a:lnTo>
                  <a:lnTo>
                    <a:pt x="170" y="446"/>
                  </a:lnTo>
                  <a:lnTo>
                    <a:pt x="174" y="432"/>
                  </a:lnTo>
                  <a:lnTo>
                    <a:pt x="179" y="418"/>
                  </a:lnTo>
                  <a:lnTo>
                    <a:pt x="179" y="413"/>
                  </a:lnTo>
                  <a:lnTo>
                    <a:pt x="184" y="413"/>
                  </a:lnTo>
                  <a:lnTo>
                    <a:pt x="184" y="403"/>
                  </a:lnTo>
                  <a:lnTo>
                    <a:pt x="189" y="394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70" y="360"/>
                  </a:lnTo>
                  <a:lnTo>
                    <a:pt x="170" y="346"/>
                  </a:lnTo>
                  <a:lnTo>
                    <a:pt x="165" y="341"/>
                  </a:lnTo>
                  <a:lnTo>
                    <a:pt x="165" y="331"/>
                  </a:lnTo>
                  <a:lnTo>
                    <a:pt x="165" y="331"/>
                  </a:lnTo>
                  <a:lnTo>
                    <a:pt x="165" y="326"/>
                  </a:lnTo>
                  <a:lnTo>
                    <a:pt x="165" y="322"/>
                  </a:lnTo>
                  <a:lnTo>
                    <a:pt x="170" y="322"/>
                  </a:lnTo>
                  <a:lnTo>
                    <a:pt x="160" y="312"/>
                  </a:lnTo>
                  <a:lnTo>
                    <a:pt x="155" y="307"/>
                  </a:lnTo>
                  <a:lnTo>
                    <a:pt x="145" y="298"/>
                  </a:lnTo>
                  <a:lnTo>
                    <a:pt x="136" y="288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26" y="293"/>
                  </a:lnTo>
                  <a:lnTo>
                    <a:pt x="126" y="293"/>
                  </a:lnTo>
                  <a:lnTo>
                    <a:pt x="121" y="288"/>
                  </a:lnTo>
                  <a:lnTo>
                    <a:pt x="121" y="288"/>
                  </a:lnTo>
                  <a:lnTo>
                    <a:pt x="121" y="293"/>
                  </a:lnTo>
                  <a:lnTo>
                    <a:pt x="116" y="288"/>
                  </a:lnTo>
                  <a:lnTo>
                    <a:pt x="116" y="288"/>
                  </a:lnTo>
                  <a:lnTo>
                    <a:pt x="116" y="288"/>
                  </a:lnTo>
                  <a:lnTo>
                    <a:pt x="112" y="293"/>
                  </a:lnTo>
                  <a:lnTo>
                    <a:pt x="107" y="288"/>
                  </a:lnTo>
                  <a:lnTo>
                    <a:pt x="97" y="283"/>
                  </a:lnTo>
                  <a:lnTo>
                    <a:pt x="92" y="288"/>
                  </a:lnTo>
                  <a:lnTo>
                    <a:pt x="92" y="283"/>
                  </a:lnTo>
                  <a:lnTo>
                    <a:pt x="87" y="283"/>
                  </a:lnTo>
                  <a:lnTo>
                    <a:pt x="73" y="293"/>
                  </a:lnTo>
                  <a:lnTo>
                    <a:pt x="73" y="293"/>
                  </a:lnTo>
                  <a:lnTo>
                    <a:pt x="78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302"/>
                  </a:lnTo>
                  <a:lnTo>
                    <a:pt x="78" y="307"/>
                  </a:lnTo>
                  <a:lnTo>
                    <a:pt x="68" y="317"/>
                  </a:lnTo>
                  <a:lnTo>
                    <a:pt x="63" y="326"/>
                  </a:lnTo>
                  <a:lnTo>
                    <a:pt x="58" y="322"/>
                  </a:lnTo>
                  <a:lnTo>
                    <a:pt x="54" y="312"/>
                  </a:lnTo>
                  <a:lnTo>
                    <a:pt x="54" y="312"/>
                  </a:lnTo>
                  <a:lnTo>
                    <a:pt x="54" y="312"/>
                  </a:lnTo>
                  <a:lnTo>
                    <a:pt x="54" y="307"/>
                  </a:lnTo>
                  <a:lnTo>
                    <a:pt x="54" y="298"/>
                  </a:lnTo>
                  <a:lnTo>
                    <a:pt x="54" y="288"/>
                  </a:lnTo>
                  <a:lnTo>
                    <a:pt x="58" y="278"/>
                  </a:lnTo>
                  <a:lnTo>
                    <a:pt x="63" y="269"/>
                  </a:lnTo>
                  <a:lnTo>
                    <a:pt x="58" y="264"/>
                  </a:lnTo>
                  <a:lnTo>
                    <a:pt x="58" y="259"/>
                  </a:lnTo>
                  <a:lnTo>
                    <a:pt x="54" y="250"/>
                  </a:lnTo>
                  <a:lnTo>
                    <a:pt x="49" y="240"/>
                  </a:lnTo>
                  <a:lnTo>
                    <a:pt x="49" y="231"/>
                  </a:lnTo>
                  <a:lnTo>
                    <a:pt x="49" y="226"/>
                  </a:lnTo>
                  <a:lnTo>
                    <a:pt x="49" y="221"/>
                  </a:lnTo>
                  <a:lnTo>
                    <a:pt x="49" y="221"/>
                  </a:lnTo>
                  <a:lnTo>
                    <a:pt x="49" y="216"/>
                  </a:lnTo>
                  <a:lnTo>
                    <a:pt x="49" y="207"/>
                  </a:lnTo>
                  <a:lnTo>
                    <a:pt x="49" y="202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83"/>
                  </a:lnTo>
                  <a:lnTo>
                    <a:pt x="44" y="178"/>
                  </a:lnTo>
                  <a:lnTo>
                    <a:pt x="44" y="173"/>
                  </a:lnTo>
                  <a:lnTo>
                    <a:pt x="44" y="168"/>
                  </a:lnTo>
                  <a:lnTo>
                    <a:pt x="49" y="163"/>
                  </a:lnTo>
                  <a:lnTo>
                    <a:pt x="49" y="159"/>
                  </a:lnTo>
                  <a:lnTo>
                    <a:pt x="58" y="154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8" y="111"/>
                  </a:lnTo>
                  <a:lnTo>
                    <a:pt x="73" y="106"/>
                  </a:lnTo>
                  <a:lnTo>
                    <a:pt x="73" y="96"/>
                  </a:lnTo>
                  <a:lnTo>
                    <a:pt x="78" y="87"/>
                  </a:lnTo>
                  <a:lnTo>
                    <a:pt x="68" y="77"/>
                  </a:lnTo>
                  <a:lnTo>
                    <a:pt x="73" y="63"/>
                  </a:lnTo>
                  <a:lnTo>
                    <a:pt x="73" y="58"/>
                  </a:lnTo>
                  <a:lnTo>
                    <a:pt x="68" y="53"/>
                  </a:lnTo>
                  <a:lnTo>
                    <a:pt x="87" y="39"/>
                  </a:lnTo>
                  <a:lnTo>
                    <a:pt x="107" y="29"/>
                  </a:lnTo>
                  <a:lnTo>
                    <a:pt x="116" y="24"/>
                  </a:lnTo>
                  <a:lnTo>
                    <a:pt x="121" y="19"/>
                  </a:lnTo>
                  <a:lnTo>
                    <a:pt x="126" y="19"/>
                  </a:lnTo>
                  <a:lnTo>
                    <a:pt x="131" y="19"/>
                  </a:lnTo>
                  <a:lnTo>
                    <a:pt x="141" y="19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74" y="19"/>
                  </a:lnTo>
                  <a:lnTo>
                    <a:pt x="184" y="24"/>
                  </a:lnTo>
                  <a:lnTo>
                    <a:pt x="189" y="24"/>
                  </a:lnTo>
                  <a:lnTo>
                    <a:pt x="199" y="24"/>
                  </a:lnTo>
                  <a:lnTo>
                    <a:pt x="203" y="19"/>
                  </a:lnTo>
                  <a:lnTo>
                    <a:pt x="213" y="10"/>
                  </a:lnTo>
                  <a:lnTo>
                    <a:pt x="223" y="10"/>
                  </a:lnTo>
                  <a:lnTo>
                    <a:pt x="232" y="5"/>
                  </a:lnTo>
                  <a:lnTo>
                    <a:pt x="242" y="0"/>
                  </a:lnTo>
                  <a:lnTo>
                    <a:pt x="247" y="5"/>
                  </a:lnTo>
                  <a:lnTo>
                    <a:pt x="252" y="5"/>
                  </a:lnTo>
                  <a:lnTo>
                    <a:pt x="257" y="5"/>
                  </a:lnTo>
                  <a:lnTo>
                    <a:pt x="261" y="5"/>
                  </a:lnTo>
                  <a:lnTo>
                    <a:pt x="261" y="5"/>
                  </a:lnTo>
                  <a:lnTo>
                    <a:pt x="266" y="5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81" y="5"/>
                  </a:lnTo>
                  <a:lnTo>
                    <a:pt x="281" y="15"/>
                  </a:lnTo>
                  <a:lnTo>
                    <a:pt x="290" y="15"/>
                  </a:lnTo>
                  <a:lnTo>
                    <a:pt x="295" y="15"/>
                  </a:lnTo>
                  <a:lnTo>
                    <a:pt x="305" y="24"/>
                  </a:lnTo>
                  <a:lnTo>
                    <a:pt x="315" y="29"/>
                  </a:lnTo>
                  <a:lnTo>
                    <a:pt x="319" y="29"/>
                  </a:lnTo>
                  <a:lnTo>
                    <a:pt x="324" y="24"/>
                  </a:lnTo>
                  <a:lnTo>
                    <a:pt x="329" y="24"/>
                  </a:lnTo>
                  <a:lnTo>
                    <a:pt x="344" y="48"/>
                  </a:lnTo>
                  <a:lnTo>
                    <a:pt x="358" y="63"/>
                  </a:lnTo>
                  <a:lnTo>
                    <a:pt x="363" y="58"/>
                  </a:lnTo>
                  <a:lnTo>
                    <a:pt x="377" y="67"/>
                  </a:lnTo>
                  <a:lnTo>
                    <a:pt x="397" y="77"/>
                  </a:lnTo>
                  <a:lnTo>
                    <a:pt x="411" y="91"/>
                  </a:lnTo>
                  <a:lnTo>
                    <a:pt x="421" y="111"/>
                  </a:lnTo>
                  <a:lnTo>
                    <a:pt x="426" y="106"/>
                  </a:lnTo>
                  <a:lnTo>
                    <a:pt x="431" y="111"/>
                  </a:lnTo>
                  <a:lnTo>
                    <a:pt x="435" y="111"/>
                  </a:lnTo>
                  <a:lnTo>
                    <a:pt x="435" y="111"/>
                  </a:lnTo>
                  <a:lnTo>
                    <a:pt x="460" y="115"/>
                  </a:lnTo>
                  <a:lnTo>
                    <a:pt x="479" y="135"/>
                  </a:lnTo>
                  <a:lnTo>
                    <a:pt x="484" y="135"/>
                  </a:lnTo>
                  <a:lnTo>
                    <a:pt x="484" y="135"/>
                  </a:lnTo>
                  <a:lnTo>
                    <a:pt x="508" y="163"/>
                  </a:lnTo>
                  <a:lnTo>
                    <a:pt x="527" y="192"/>
                  </a:lnTo>
                  <a:lnTo>
                    <a:pt x="518" y="207"/>
                  </a:lnTo>
                  <a:lnTo>
                    <a:pt x="508" y="216"/>
                  </a:lnTo>
                  <a:lnTo>
                    <a:pt x="503" y="211"/>
                  </a:lnTo>
                  <a:lnTo>
                    <a:pt x="498" y="211"/>
                  </a:lnTo>
                  <a:lnTo>
                    <a:pt x="493" y="211"/>
                  </a:lnTo>
                  <a:lnTo>
                    <a:pt x="493" y="211"/>
                  </a:lnTo>
                  <a:lnTo>
                    <a:pt x="489" y="211"/>
                  </a:lnTo>
                  <a:lnTo>
                    <a:pt x="474" y="207"/>
                  </a:lnTo>
                  <a:lnTo>
                    <a:pt x="464" y="197"/>
                  </a:lnTo>
                  <a:lnTo>
                    <a:pt x="455" y="187"/>
                  </a:lnTo>
                  <a:lnTo>
                    <a:pt x="445" y="178"/>
                  </a:lnTo>
                  <a:lnTo>
                    <a:pt x="440" y="178"/>
                  </a:lnTo>
                  <a:lnTo>
                    <a:pt x="435" y="178"/>
                  </a:lnTo>
                  <a:lnTo>
                    <a:pt x="431" y="173"/>
                  </a:lnTo>
                  <a:lnTo>
                    <a:pt x="421" y="173"/>
                  </a:lnTo>
                  <a:lnTo>
                    <a:pt x="421" y="168"/>
                  </a:lnTo>
                  <a:lnTo>
                    <a:pt x="416" y="168"/>
                  </a:lnTo>
                  <a:lnTo>
                    <a:pt x="402" y="149"/>
                  </a:lnTo>
                  <a:lnTo>
                    <a:pt x="402" y="135"/>
                  </a:lnTo>
                  <a:lnTo>
                    <a:pt x="397" y="125"/>
                  </a:lnTo>
                  <a:lnTo>
                    <a:pt x="397" y="120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87" y="101"/>
                  </a:lnTo>
                  <a:lnTo>
                    <a:pt x="382" y="101"/>
                  </a:lnTo>
                  <a:lnTo>
                    <a:pt x="382" y="101"/>
                  </a:lnTo>
                  <a:lnTo>
                    <a:pt x="377" y="96"/>
                  </a:lnTo>
                  <a:lnTo>
                    <a:pt x="373" y="96"/>
                  </a:lnTo>
                  <a:lnTo>
                    <a:pt x="368" y="96"/>
                  </a:lnTo>
                  <a:lnTo>
                    <a:pt x="358" y="101"/>
                  </a:lnTo>
                  <a:lnTo>
                    <a:pt x="344" y="106"/>
                  </a:lnTo>
                  <a:lnTo>
                    <a:pt x="344" y="106"/>
                  </a:lnTo>
                  <a:lnTo>
                    <a:pt x="344" y="111"/>
                  </a:lnTo>
                  <a:lnTo>
                    <a:pt x="344" y="115"/>
                  </a:lnTo>
                  <a:lnTo>
                    <a:pt x="344" y="120"/>
                  </a:lnTo>
                  <a:lnTo>
                    <a:pt x="334" y="130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29" y="144"/>
                  </a:lnTo>
                  <a:lnTo>
                    <a:pt x="329" y="144"/>
                  </a:lnTo>
                  <a:lnTo>
                    <a:pt x="324" y="144"/>
                  </a:lnTo>
                  <a:lnTo>
                    <a:pt x="324" y="154"/>
                  </a:lnTo>
                  <a:lnTo>
                    <a:pt x="310" y="163"/>
                  </a:lnTo>
                  <a:lnTo>
                    <a:pt x="300" y="168"/>
                  </a:lnTo>
                  <a:lnTo>
                    <a:pt x="290" y="173"/>
                  </a:lnTo>
                  <a:lnTo>
                    <a:pt x="281" y="173"/>
                  </a:lnTo>
                  <a:lnTo>
                    <a:pt x="276" y="173"/>
                  </a:lnTo>
                  <a:lnTo>
                    <a:pt x="252" y="149"/>
                  </a:lnTo>
                  <a:lnTo>
                    <a:pt x="228" y="120"/>
                  </a:lnTo>
                  <a:lnTo>
                    <a:pt x="228" y="115"/>
                  </a:lnTo>
                  <a:lnTo>
                    <a:pt x="228" y="111"/>
                  </a:lnTo>
                  <a:lnTo>
                    <a:pt x="228" y="111"/>
                  </a:lnTo>
                  <a:lnTo>
                    <a:pt x="228" y="106"/>
                  </a:lnTo>
                  <a:lnTo>
                    <a:pt x="232" y="106"/>
                  </a:lnTo>
                  <a:lnTo>
                    <a:pt x="223" y="91"/>
                  </a:lnTo>
                  <a:lnTo>
                    <a:pt x="213" y="77"/>
                  </a:lnTo>
                  <a:lnTo>
                    <a:pt x="208" y="77"/>
                  </a:lnTo>
                  <a:lnTo>
                    <a:pt x="208" y="82"/>
                  </a:lnTo>
                  <a:lnTo>
                    <a:pt x="203" y="77"/>
                  </a:lnTo>
                  <a:lnTo>
                    <a:pt x="199" y="82"/>
                  </a:lnTo>
                  <a:lnTo>
                    <a:pt x="199" y="77"/>
                  </a:lnTo>
                  <a:lnTo>
                    <a:pt x="189" y="77"/>
                  </a:lnTo>
                  <a:lnTo>
                    <a:pt x="184" y="77"/>
                  </a:lnTo>
                  <a:lnTo>
                    <a:pt x="170" y="91"/>
                  </a:lnTo>
                  <a:lnTo>
                    <a:pt x="160" y="106"/>
                  </a:lnTo>
                  <a:lnTo>
                    <a:pt x="155" y="120"/>
                  </a:lnTo>
                  <a:lnTo>
                    <a:pt x="145" y="130"/>
                  </a:lnTo>
                  <a:lnTo>
                    <a:pt x="145" y="139"/>
                  </a:lnTo>
                  <a:lnTo>
                    <a:pt x="136" y="144"/>
                  </a:lnTo>
                  <a:lnTo>
                    <a:pt x="131" y="159"/>
                  </a:lnTo>
                  <a:lnTo>
                    <a:pt x="126" y="173"/>
                  </a:lnTo>
                  <a:lnTo>
                    <a:pt x="131" y="178"/>
                  </a:lnTo>
                  <a:lnTo>
                    <a:pt x="126" y="183"/>
                  </a:lnTo>
                  <a:lnTo>
                    <a:pt x="136" y="197"/>
                  </a:lnTo>
                  <a:lnTo>
                    <a:pt x="145" y="216"/>
                  </a:lnTo>
                  <a:lnTo>
                    <a:pt x="165" y="216"/>
                  </a:lnTo>
                  <a:lnTo>
                    <a:pt x="184" y="211"/>
                  </a:lnTo>
                  <a:lnTo>
                    <a:pt x="189" y="211"/>
                  </a:lnTo>
                  <a:lnTo>
                    <a:pt x="199" y="202"/>
                  </a:lnTo>
                  <a:lnTo>
                    <a:pt x="199" y="202"/>
                  </a:lnTo>
                  <a:lnTo>
                    <a:pt x="203" y="202"/>
                  </a:lnTo>
                  <a:lnTo>
                    <a:pt x="218" y="202"/>
                  </a:lnTo>
                  <a:lnTo>
                    <a:pt x="232" y="197"/>
                  </a:lnTo>
                  <a:lnTo>
                    <a:pt x="257" y="202"/>
                  </a:lnTo>
                  <a:lnTo>
                    <a:pt x="276" y="207"/>
                  </a:lnTo>
                  <a:lnTo>
                    <a:pt x="300" y="211"/>
                  </a:lnTo>
                  <a:lnTo>
                    <a:pt x="300" y="211"/>
                  </a:lnTo>
                  <a:lnTo>
                    <a:pt x="300" y="207"/>
                  </a:lnTo>
                  <a:lnTo>
                    <a:pt x="310" y="216"/>
                  </a:lnTo>
                  <a:lnTo>
                    <a:pt x="319" y="211"/>
                  </a:lnTo>
                  <a:lnTo>
                    <a:pt x="324" y="221"/>
                  </a:lnTo>
                  <a:lnTo>
                    <a:pt x="329" y="226"/>
                  </a:lnTo>
                  <a:lnTo>
                    <a:pt x="339" y="245"/>
                  </a:lnTo>
                  <a:lnTo>
                    <a:pt x="344" y="259"/>
                  </a:lnTo>
                  <a:lnTo>
                    <a:pt x="334" y="269"/>
                  </a:lnTo>
                  <a:lnTo>
                    <a:pt x="324" y="278"/>
                  </a:lnTo>
                  <a:lnTo>
                    <a:pt x="300" y="298"/>
                  </a:lnTo>
                  <a:lnTo>
                    <a:pt x="295" y="298"/>
                  </a:lnTo>
                  <a:lnTo>
                    <a:pt x="286" y="293"/>
                  </a:lnTo>
                  <a:lnTo>
                    <a:pt x="276" y="302"/>
                  </a:lnTo>
                  <a:lnTo>
                    <a:pt x="266" y="307"/>
                  </a:lnTo>
                  <a:lnTo>
                    <a:pt x="261" y="307"/>
                  </a:lnTo>
                  <a:lnTo>
                    <a:pt x="252" y="312"/>
                  </a:lnTo>
                  <a:lnTo>
                    <a:pt x="252" y="307"/>
                  </a:lnTo>
                  <a:lnTo>
                    <a:pt x="247" y="312"/>
                  </a:lnTo>
                  <a:lnTo>
                    <a:pt x="242" y="312"/>
                  </a:lnTo>
                  <a:lnTo>
                    <a:pt x="237" y="312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32" y="312"/>
                  </a:lnTo>
                  <a:lnTo>
                    <a:pt x="223" y="312"/>
                  </a:lnTo>
                  <a:lnTo>
                    <a:pt x="223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13" y="312"/>
                  </a:lnTo>
                  <a:lnTo>
                    <a:pt x="213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3" y="312"/>
                  </a:lnTo>
                  <a:lnTo>
                    <a:pt x="203" y="312"/>
                  </a:lnTo>
                  <a:lnTo>
                    <a:pt x="189" y="317"/>
                  </a:lnTo>
                  <a:lnTo>
                    <a:pt x="179" y="326"/>
                  </a:lnTo>
                  <a:lnTo>
                    <a:pt x="184" y="336"/>
                  </a:lnTo>
                  <a:lnTo>
                    <a:pt x="189" y="346"/>
                  </a:lnTo>
                  <a:lnTo>
                    <a:pt x="189" y="350"/>
                  </a:lnTo>
                  <a:lnTo>
                    <a:pt x="189" y="360"/>
                  </a:lnTo>
                  <a:lnTo>
                    <a:pt x="189" y="365"/>
                  </a:lnTo>
                  <a:lnTo>
                    <a:pt x="194" y="370"/>
                  </a:lnTo>
                  <a:lnTo>
                    <a:pt x="199" y="379"/>
                  </a:lnTo>
                  <a:lnTo>
                    <a:pt x="199" y="384"/>
                  </a:lnTo>
                  <a:lnTo>
                    <a:pt x="199" y="389"/>
                  </a:lnTo>
                  <a:lnTo>
                    <a:pt x="203" y="389"/>
                  </a:lnTo>
                  <a:lnTo>
                    <a:pt x="203" y="398"/>
                  </a:lnTo>
                  <a:lnTo>
                    <a:pt x="203" y="408"/>
                  </a:lnTo>
                  <a:lnTo>
                    <a:pt x="199" y="408"/>
                  </a:lnTo>
                  <a:lnTo>
                    <a:pt x="199" y="413"/>
                  </a:lnTo>
                  <a:lnTo>
                    <a:pt x="213" y="432"/>
                  </a:lnTo>
                  <a:lnTo>
                    <a:pt x="223" y="456"/>
                  </a:lnTo>
                  <a:lnTo>
                    <a:pt x="223" y="456"/>
                  </a:lnTo>
                  <a:lnTo>
                    <a:pt x="223" y="461"/>
                  </a:lnTo>
                  <a:lnTo>
                    <a:pt x="223" y="466"/>
                  </a:lnTo>
                  <a:lnTo>
                    <a:pt x="218" y="466"/>
                  </a:lnTo>
                  <a:lnTo>
                    <a:pt x="223" y="470"/>
                  </a:lnTo>
                  <a:lnTo>
                    <a:pt x="218" y="470"/>
                  </a:lnTo>
                  <a:lnTo>
                    <a:pt x="223" y="480"/>
                  </a:lnTo>
                  <a:lnTo>
                    <a:pt x="232" y="490"/>
                  </a:lnTo>
                  <a:lnTo>
                    <a:pt x="232" y="514"/>
                  </a:lnTo>
                  <a:lnTo>
                    <a:pt x="232" y="538"/>
                  </a:lnTo>
                  <a:lnTo>
                    <a:pt x="228" y="542"/>
                  </a:lnTo>
                  <a:lnTo>
                    <a:pt x="218" y="552"/>
                  </a:lnTo>
                  <a:lnTo>
                    <a:pt x="208" y="552"/>
                  </a:lnTo>
                  <a:lnTo>
                    <a:pt x="203" y="547"/>
                  </a:lnTo>
                  <a:lnTo>
                    <a:pt x="199" y="542"/>
                  </a:lnTo>
                  <a:lnTo>
                    <a:pt x="194" y="538"/>
                  </a:lnTo>
                  <a:lnTo>
                    <a:pt x="184" y="533"/>
                  </a:lnTo>
                  <a:lnTo>
                    <a:pt x="179" y="523"/>
                  </a:lnTo>
                  <a:lnTo>
                    <a:pt x="174" y="504"/>
                  </a:lnTo>
                  <a:lnTo>
                    <a:pt x="170" y="494"/>
                  </a:lnTo>
                  <a:close/>
                  <a:moveTo>
                    <a:pt x="266" y="331"/>
                  </a:moveTo>
                  <a:lnTo>
                    <a:pt x="271" y="326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81" y="326"/>
                  </a:lnTo>
                  <a:lnTo>
                    <a:pt x="281" y="326"/>
                  </a:lnTo>
                  <a:lnTo>
                    <a:pt x="300" y="350"/>
                  </a:lnTo>
                  <a:lnTo>
                    <a:pt x="315" y="374"/>
                  </a:lnTo>
                  <a:lnTo>
                    <a:pt x="315" y="384"/>
                  </a:lnTo>
                  <a:lnTo>
                    <a:pt x="319" y="394"/>
                  </a:lnTo>
                  <a:lnTo>
                    <a:pt x="315" y="394"/>
                  </a:lnTo>
                  <a:lnTo>
                    <a:pt x="315" y="398"/>
                  </a:lnTo>
                  <a:lnTo>
                    <a:pt x="319" y="398"/>
                  </a:lnTo>
                  <a:lnTo>
                    <a:pt x="319" y="398"/>
                  </a:lnTo>
                  <a:lnTo>
                    <a:pt x="315" y="403"/>
                  </a:lnTo>
                  <a:lnTo>
                    <a:pt x="310" y="408"/>
                  </a:lnTo>
                  <a:lnTo>
                    <a:pt x="329" y="427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51"/>
                  </a:lnTo>
                  <a:lnTo>
                    <a:pt x="339" y="451"/>
                  </a:lnTo>
                  <a:lnTo>
                    <a:pt x="334" y="451"/>
                  </a:lnTo>
                  <a:lnTo>
                    <a:pt x="344" y="466"/>
                  </a:lnTo>
                  <a:lnTo>
                    <a:pt x="353" y="475"/>
                  </a:lnTo>
                  <a:lnTo>
                    <a:pt x="353" y="480"/>
                  </a:lnTo>
                  <a:lnTo>
                    <a:pt x="353" y="485"/>
                  </a:lnTo>
                  <a:lnTo>
                    <a:pt x="358" y="490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63" y="499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14"/>
                  </a:lnTo>
                  <a:lnTo>
                    <a:pt x="363" y="518"/>
                  </a:lnTo>
                  <a:lnTo>
                    <a:pt x="368" y="518"/>
                  </a:lnTo>
                  <a:lnTo>
                    <a:pt x="363" y="528"/>
                  </a:lnTo>
                  <a:lnTo>
                    <a:pt x="368" y="538"/>
                  </a:lnTo>
                  <a:lnTo>
                    <a:pt x="358" y="542"/>
                  </a:lnTo>
                  <a:lnTo>
                    <a:pt x="353" y="547"/>
                  </a:lnTo>
                  <a:lnTo>
                    <a:pt x="344" y="542"/>
                  </a:lnTo>
                  <a:lnTo>
                    <a:pt x="339" y="538"/>
                  </a:lnTo>
                  <a:lnTo>
                    <a:pt x="334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4" y="538"/>
                  </a:lnTo>
                  <a:lnTo>
                    <a:pt x="319" y="538"/>
                  </a:lnTo>
                  <a:lnTo>
                    <a:pt x="310" y="528"/>
                  </a:lnTo>
                  <a:lnTo>
                    <a:pt x="300" y="514"/>
                  </a:lnTo>
                  <a:lnTo>
                    <a:pt x="295" y="494"/>
                  </a:lnTo>
                  <a:lnTo>
                    <a:pt x="290" y="480"/>
                  </a:lnTo>
                  <a:lnTo>
                    <a:pt x="290" y="475"/>
                  </a:lnTo>
                  <a:lnTo>
                    <a:pt x="286" y="466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46"/>
                  </a:lnTo>
                  <a:lnTo>
                    <a:pt x="281" y="442"/>
                  </a:lnTo>
                  <a:lnTo>
                    <a:pt x="281" y="437"/>
                  </a:lnTo>
                  <a:lnTo>
                    <a:pt x="281" y="437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1" y="427"/>
                  </a:lnTo>
                  <a:lnTo>
                    <a:pt x="281" y="427"/>
                  </a:lnTo>
                  <a:lnTo>
                    <a:pt x="281" y="422"/>
                  </a:lnTo>
                  <a:lnTo>
                    <a:pt x="286" y="418"/>
                  </a:lnTo>
                  <a:lnTo>
                    <a:pt x="281" y="413"/>
                  </a:lnTo>
                  <a:lnTo>
                    <a:pt x="286" y="413"/>
                  </a:lnTo>
                  <a:lnTo>
                    <a:pt x="281" y="408"/>
                  </a:lnTo>
                  <a:lnTo>
                    <a:pt x="281" y="413"/>
                  </a:lnTo>
                  <a:lnTo>
                    <a:pt x="276" y="403"/>
                  </a:lnTo>
                  <a:lnTo>
                    <a:pt x="271" y="408"/>
                  </a:lnTo>
                  <a:lnTo>
                    <a:pt x="257" y="384"/>
                  </a:lnTo>
                  <a:lnTo>
                    <a:pt x="257" y="384"/>
                  </a:lnTo>
                  <a:lnTo>
                    <a:pt x="261" y="384"/>
                  </a:lnTo>
                  <a:lnTo>
                    <a:pt x="257" y="379"/>
                  </a:lnTo>
                  <a:lnTo>
                    <a:pt x="252" y="370"/>
                  </a:lnTo>
                  <a:lnTo>
                    <a:pt x="261" y="355"/>
                  </a:lnTo>
                  <a:lnTo>
                    <a:pt x="261" y="341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6" y="331"/>
                  </a:lnTo>
                  <a:lnTo>
                    <a:pt x="266" y="33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55" name="Freeform 67"/>
            <p:cNvSpPr>
              <a:spLocks noEditPoints="1"/>
            </p:cNvSpPr>
            <p:nvPr/>
          </p:nvSpPr>
          <p:spPr bwMode="auto">
            <a:xfrm>
              <a:off x="3106" y="188"/>
              <a:ext cx="211" cy="221"/>
            </a:xfrm>
            <a:custGeom>
              <a:avLst/>
              <a:gdLst/>
              <a:ahLst/>
              <a:cxnLst>
                <a:cxn ang="0">
                  <a:pos x="44" y="422"/>
                </a:cxn>
                <a:cxn ang="0">
                  <a:pos x="24" y="485"/>
                </a:cxn>
                <a:cxn ang="0">
                  <a:pos x="0" y="427"/>
                </a:cxn>
                <a:cxn ang="0">
                  <a:pos x="10" y="394"/>
                </a:cxn>
                <a:cxn ang="0">
                  <a:pos x="39" y="350"/>
                </a:cxn>
                <a:cxn ang="0">
                  <a:pos x="450" y="437"/>
                </a:cxn>
                <a:cxn ang="0">
                  <a:pos x="426" y="494"/>
                </a:cxn>
                <a:cxn ang="0">
                  <a:pos x="406" y="490"/>
                </a:cxn>
                <a:cxn ang="0">
                  <a:pos x="387" y="446"/>
                </a:cxn>
                <a:cxn ang="0">
                  <a:pos x="377" y="408"/>
                </a:cxn>
                <a:cxn ang="0">
                  <a:pos x="363" y="298"/>
                </a:cxn>
                <a:cxn ang="0">
                  <a:pos x="372" y="346"/>
                </a:cxn>
                <a:cxn ang="0">
                  <a:pos x="343" y="322"/>
                </a:cxn>
                <a:cxn ang="0">
                  <a:pos x="165" y="470"/>
                </a:cxn>
                <a:cxn ang="0">
                  <a:pos x="189" y="394"/>
                </a:cxn>
                <a:cxn ang="0">
                  <a:pos x="165" y="331"/>
                </a:cxn>
                <a:cxn ang="0">
                  <a:pos x="131" y="293"/>
                </a:cxn>
                <a:cxn ang="0">
                  <a:pos x="116" y="293"/>
                </a:cxn>
                <a:cxn ang="0">
                  <a:pos x="87" y="283"/>
                </a:cxn>
                <a:cxn ang="0">
                  <a:pos x="68" y="317"/>
                </a:cxn>
                <a:cxn ang="0">
                  <a:pos x="53" y="288"/>
                </a:cxn>
                <a:cxn ang="0">
                  <a:pos x="49" y="226"/>
                </a:cxn>
                <a:cxn ang="0">
                  <a:pos x="49" y="197"/>
                </a:cxn>
                <a:cxn ang="0">
                  <a:pos x="49" y="163"/>
                </a:cxn>
                <a:cxn ang="0">
                  <a:pos x="63" y="120"/>
                </a:cxn>
                <a:cxn ang="0">
                  <a:pos x="73" y="63"/>
                </a:cxn>
                <a:cxn ang="0">
                  <a:pos x="140" y="19"/>
                </a:cxn>
                <a:cxn ang="0">
                  <a:pos x="189" y="24"/>
                </a:cxn>
                <a:cxn ang="0">
                  <a:pos x="252" y="10"/>
                </a:cxn>
                <a:cxn ang="0">
                  <a:pos x="281" y="15"/>
                </a:cxn>
                <a:cxn ang="0">
                  <a:pos x="343" y="48"/>
                </a:cxn>
                <a:cxn ang="0">
                  <a:pos x="430" y="111"/>
                </a:cxn>
                <a:cxn ang="0">
                  <a:pos x="527" y="192"/>
                </a:cxn>
                <a:cxn ang="0">
                  <a:pos x="474" y="207"/>
                </a:cxn>
                <a:cxn ang="0">
                  <a:pos x="421" y="173"/>
                </a:cxn>
                <a:cxn ang="0">
                  <a:pos x="397" y="115"/>
                </a:cxn>
                <a:cxn ang="0">
                  <a:pos x="343" y="106"/>
                </a:cxn>
                <a:cxn ang="0">
                  <a:pos x="329" y="144"/>
                </a:cxn>
                <a:cxn ang="0">
                  <a:pos x="276" y="178"/>
                </a:cxn>
                <a:cxn ang="0">
                  <a:pos x="223" y="91"/>
                </a:cxn>
                <a:cxn ang="0">
                  <a:pos x="184" y="77"/>
                </a:cxn>
                <a:cxn ang="0">
                  <a:pos x="126" y="173"/>
                </a:cxn>
                <a:cxn ang="0">
                  <a:pos x="198" y="202"/>
                </a:cxn>
                <a:cxn ang="0">
                  <a:pos x="300" y="211"/>
                </a:cxn>
                <a:cxn ang="0">
                  <a:pos x="334" y="269"/>
                </a:cxn>
                <a:cxn ang="0">
                  <a:pos x="252" y="312"/>
                </a:cxn>
                <a:cxn ang="0">
                  <a:pos x="223" y="317"/>
                </a:cxn>
                <a:cxn ang="0">
                  <a:pos x="203" y="317"/>
                </a:cxn>
                <a:cxn ang="0">
                  <a:pos x="189" y="365"/>
                </a:cxn>
                <a:cxn ang="0">
                  <a:pos x="198" y="413"/>
                </a:cxn>
                <a:cxn ang="0">
                  <a:pos x="223" y="470"/>
                </a:cxn>
                <a:cxn ang="0">
                  <a:pos x="208" y="552"/>
                </a:cxn>
                <a:cxn ang="0">
                  <a:pos x="266" y="331"/>
                </a:cxn>
                <a:cxn ang="0">
                  <a:pos x="314" y="384"/>
                </a:cxn>
                <a:cxn ang="0">
                  <a:pos x="329" y="427"/>
                </a:cxn>
                <a:cxn ang="0">
                  <a:pos x="353" y="480"/>
                </a:cxn>
                <a:cxn ang="0">
                  <a:pos x="363" y="509"/>
                </a:cxn>
                <a:cxn ang="0">
                  <a:pos x="348" y="547"/>
                </a:cxn>
                <a:cxn ang="0">
                  <a:pos x="319" y="538"/>
                </a:cxn>
                <a:cxn ang="0">
                  <a:pos x="281" y="451"/>
                </a:cxn>
                <a:cxn ang="0">
                  <a:pos x="281" y="427"/>
                </a:cxn>
                <a:cxn ang="0">
                  <a:pos x="271" y="408"/>
                </a:cxn>
                <a:cxn ang="0">
                  <a:pos x="266" y="341"/>
                </a:cxn>
              </a:cxnLst>
              <a:rect l="0" t="0" r="r" b="b"/>
              <a:pathLst>
                <a:path w="527" h="552">
                  <a:moveTo>
                    <a:pt x="39" y="350"/>
                  </a:moveTo>
                  <a:lnTo>
                    <a:pt x="49" y="370"/>
                  </a:lnTo>
                  <a:lnTo>
                    <a:pt x="58" y="389"/>
                  </a:lnTo>
                  <a:lnTo>
                    <a:pt x="58" y="394"/>
                  </a:lnTo>
                  <a:lnTo>
                    <a:pt x="53" y="394"/>
                  </a:lnTo>
                  <a:lnTo>
                    <a:pt x="53" y="398"/>
                  </a:lnTo>
                  <a:lnTo>
                    <a:pt x="49" y="408"/>
                  </a:lnTo>
                  <a:lnTo>
                    <a:pt x="44" y="422"/>
                  </a:lnTo>
                  <a:lnTo>
                    <a:pt x="49" y="427"/>
                  </a:lnTo>
                  <a:lnTo>
                    <a:pt x="53" y="432"/>
                  </a:lnTo>
                  <a:lnTo>
                    <a:pt x="53" y="437"/>
                  </a:lnTo>
                  <a:lnTo>
                    <a:pt x="53" y="442"/>
                  </a:lnTo>
                  <a:lnTo>
                    <a:pt x="53" y="446"/>
                  </a:lnTo>
                  <a:lnTo>
                    <a:pt x="53" y="451"/>
                  </a:lnTo>
                  <a:lnTo>
                    <a:pt x="39" y="466"/>
                  </a:lnTo>
                  <a:lnTo>
                    <a:pt x="24" y="485"/>
                  </a:lnTo>
                  <a:lnTo>
                    <a:pt x="20" y="480"/>
                  </a:lnTo>
                  <a:lnTo>
                    <a:pt x="10" y="470"/>
                  </a:lnTo>
                  <a:lnTo>
                    <a:pt x="0" y="456"/>
                  </a:lnTo>
                  <a:lnTo>
                    <a:pt x="5" y="456"/>
                  </a:lnTo>
                  <a:lnTo>
                    <a:pt x="0" y="456"/>
                  </a:lnTo>
                  <a:lnTo>
                    <a:pt x="5" y="451"/>
                  </a:lnTo>
                  <a:lnTo>
                    <a:pt x="0" y="442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5" y="418"/>
                  </a:lnTo>
                  <a:lnTo>
                    <a:pt x="5" y="403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89"/>
                  </a:lnTo>
                  <a:lnTo>
                    <a:pt x="10" y="384"/>
                  </a:lnTo>
                  <a:lnTo>
                    <a:pt x="10" y="384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39" y="350"/>
                  </a:lnTo>
                  <a:close/>
                  <a:moveTo>
                    <a:pt x="377" y="365"/>
                  </a:moveTo>
                  <a:lnTo>
                    <a:pt x="387" y="365"/>
                  </a:lnTo>
                  <a:lnTo>
                    <a:pt x="392" y="360"/>
                  </a:lnTo>
                  <a:lnTo>
                    <a:pt x="406" y="374"/>
                  </a:lnTo>
                  <a:lnTo>
                    <a:pt x="421" y="394"/>
                  </a:lnTo>
                  <a:lnTo>
                    <a:pt x="430" y="413"/>
                  </a:lnTo>
                  <a:lnTo>
                    <a:pt x="450" y="432"/>
                  </a:lnTo>
                  <a:lnTo>
                    <a:pt x="450" y="437"/>
                  </a:lnTo>
                  <a:lnTo>
                    <a:pt x="450" y="437"/>
                  </a:lnTo>
                  <a:lnTo>
                    <a:pt x="450" y="442"/>
                  </a:lnTo>
                  <a:lnTo>
                    <a:pt x="450" y="451"/>
                  </a:lnTo>
                  <a:lnTo>
                    <a:pt x="455" y="466"/>
                  </a:lnTo>
                  <a:lnTo>
                    <a:pt x="450" y="470"/>
                  </a:lnTo>
                  <a:lnTo>
                    <a:pt x="445" y="475"/>
                  </a:lnTo>
                  <a:lnTo>
                    <a:pt x="435" y="485"/>
                  </a:lnTo>
                  <a:lnTo>
                    <a:pt x="426" y="494"/>
                  </a:lnTo>
                  <a:lnTo>
                    <a:pt x="421" y="494"/>
                  </a:lnTo>
                  <a:lnTo>
                    <a:pt x="421" y="494"/>
                  </a:lnTo>
                  <a:lnTo>
                    <a:pt x="416" y="494"/>
                  </a:lnTo>
                  <a:lnTo>
                    <a:pt x="416" y="494"/>
                  </a:lnTo>
                  <a:lnTo>
                    <a:pt x="416" y="494"/>
                  </a:lnTo>
                  <a:lnTo>
                    <a:pt x="411" y="494"/>
                  </a:lnTo>
                  <a:lnTo>
                    <a:pt x="406" y="490"/>
                  </a:lnTo>
                  <a:lnTo>
                    <a:pt x="406" y="490"/>
                  </a:lnTo>
                  <a:lnTo>
                    <a:pt x="392" y="475"/>
                  </a:lnTo>
                  <a:lnTo>
                    <a:pt x="392" y="470"/>
                  </a:lnTo>
                  <a:lnTo>
                    <a:pt x="392" y="466"/>
                  </a:lnTo>
                  <a:lnTo>
                    <a:pt x="387" y="461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7" y="446"/>
                  </a:lnTo>
                  <a:lnTo>
                    <a:pt x="387" y="442"/>
                  </a:lnTo>
                  <a:lnTo>
                    <a:pt x="382" y="442"/>
                  </a:lnTo>
                  <a:lnTo>
                    <a:pt x="382" y="437"/>
                  </a:lnTo>
                  <a:lnTo>
                    <a:pt x="387" y="437"/>
                  </a:lnTo>
                  <a:lnTo>
                    <a:pt x="377" y="422"/>
                  </a:lnTo>
                  <a:lnTo>
                    <a:pt x="377" y="422"/>
                  </a:lnTo>
                  <a:lnTo>
                    <a:pt x="377" y="418"/>
                  </a:lnTo>
                  <a:lnTo>
                    <a:pt x="377" y="408"/>
                  </a:lnTo>
                  <a:lnTo>
                    <a:pt x="372" y="394"/>
                  </a:lnTo>
                  <a:lnTo>
                    <a:pt x="368" y="379"/>
                  </a:lnTo>
                  <a:lnTo>
                    <a:pt x="377" y="374"/>
                  </a:lnTo>
                  <a:lnTo>
                    <a:pt x="377" y="370"/>
                  </a:lnTo>
                  <a:lnTo>
                    <a:pt x="377" y="365"/>
                  </a:lnTo>
                  <a:close/>
                  <a:moveTo>
                    <a:pt x="348" y="298"/>
                  </a:moveTo>
                  <a:lnTo>
                    <a:pt x="358" y="298"/>
                  </a:lnTo>
                  <a:lnTo>
                    <a:pt x="363" y="298"/>
                  </a:lnTo>
                  <a:lnTo>
                    <a:pt x="387" y="326"/>
                  </a:lnTo>
                  <a:lnTo>
                    <a:pt x="382" y="326"/>
                  </a:lnTo>
                  <a:lnTo>
                    <a:pt x="382" y="331"/>
                  </a:lnTo>
                  <a:lnTo>
                    <a:pt x="382" y="331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2" y="341"/>
                  </a:lnTo>
                  <a:lnTo>
                    <a:pt x="372" y="346"/>
                  </a:lnTo>
                  <a:lnTo>
                    <a:pt x="368" y="346"/>
                  </a:lnTo>
                  <a:lnTo>
                    <a:pt x="368" y="346"/>
                  </a:lnTo>
                  <a:lnTo>
                    <a:pt x="363" y="341"/>
                  </a:lnTo>
                  <a:lnTo>
                    <a:pt x="358" y="346"/>
                  </a:lnTo>
                  <a:lnTo>
                    <a:pt x="343" y="331"/>
                  </a:lnTo>
                  <a:lnTo>
                    <a:pt x="343" y="326"/>
                  </a:lnTo>
                  <a:lnTo>
                    <a:pt x="343" y="322"/>
                  </a:lnTo>
                  <a:lnTo>
                    <a:pt x="343" y="322"/>
                  </a:lnTo>
                  <a:lnTo>
                    <a:pt x="348" y="322"/>
                  </a:lnTo>
                  <a:lnTo>
                    <a:pt x="348" y="322"/>
                  </a:lnTo>
                  <a:lnTo>
                    <a:pt x="339" y="307"/>
                  </a:lnTo>
                  <a:lnTo>
                    <a:pt x="343" y="302"/>
                  </a:lnTo>
                  <a:lnTo>
                    <a:pt x="348" y="298"/>
                  </a:lnTo>
                  <a:close/>
                  <a:moveTo>
                    <a:pt x="169" y="499"/>
                  </a:moveTo>
                  <a:lnTo>
                    <a:pt x="165" y="485"/>
                  </a:lnTo>
                  <a:lnTo>
                    <a:pt x="165" y="470"/>
                  </a:lnTo>
                  <a:lnTo>
                    <a:pt x="165" y="461"/>
                  </a:lnTo>
                  <a:lnTo>
                    <a:pt x="169" y="451"/>
                  </a:lnTo>
                  <a:lnTo>
                    <a:pt x="174" y="432"/>
                  </a:lnTo>
                  <a:lnTo>
                    <a:pt x="179" y="418"/>
                  </a:lnTo>
                  <a:lnTo>
                    <a:pt x="179" y="418"/>
                  </a:lnTo>
                  <a:lnTo>
                    <a:pt x="184" y="413"/>
                  </a:lnTo>
                  <a:lnTo>
                    <a:pt x="184" y="403"/>
                  </a:lnTo>
                  <a:lnTo>
                    <a:pt x="189" y="394"/>
                  </a:lnTo>
                  <a:lnTo>
                    <a:pt x="179" y="379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69" y="360"/>
                  </a:lnTo>
                  <a:lnTo>
                    <a:pt x="169" y="346"/>
                  </a:lnTo>
                  <a:lnTo>
                    <a:pt x="165" y="341"/>
                  </a:lnTo>
                  <a:lnTo>
                    <a:pt x="165" y="336"/>
                  </a:lnTo>
                  <a:lnTo>
                    <a:pt x="165" y="331"/>
                  </a:lnTo>
                  <a:lnTo>
                    <a:pt x="165" y="326"/>
                  </a:lnTo>
                  <a:lnTo>
                    <a:pt x="165" y="326"/>
                  </a:lnTo>
                  <a:lnTo>
                    <a:pt x="169" y="322"/>
                  </a:lnTo>
                  <a:lnTo>
                    <a:pt x="160" y="317"/>
                  </a:lnTo>
                  <a:lnTo>
                    <a:pt x="155" y="307"/>
                  </a:lnTo>
                  <a:lnTo>
                    <a:pt x="145" y="298"/>
                  </a:lnTo>
                  <a:lnTo>
                    <a:pt x="136" y="288"/>
                  </a:lnTo>
                  <a:lnTo>
                    <a:pt x="131" y="293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26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1" y="293"/>
                  </a:lnTo>
                  <a:lnTo>
                    <a:pt x="107" y="288"/>
                  </a:lnTo>
                  <a:lnTo>
                    <a:pt x="97" y="283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87" y="283"/>
                  </a:lnTo>
                  <a:lnTo>
                    <a:pt x="73" y="293"/>
                  </a:lnTo>
                  <a:lnTo>
                    <a:pt x="73" y="298"/>
                  </a:lnTo>
                  <a:lnTo>
                    <a:pt x="78" y="298"/>
                  </a:lnTo>
                  <a:lnTo>
                    <a:pt x="73" y="298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8" y="307"/>
                  </a:lnTo>
                  <a:lnTo>
                    <a:pt x="68" y="317"/>
                  </a:lnTo>
                  <a:lnTo>
                    <a:pt x="63" y="326"/>
                  </a:lnTo>
                  <a:lnTo>
                    <a:pt x="53" y="322"/>
                  </a:lnTo>
                  <a:lnTo>
                    <a:pt x="53" y="317"/>
                  </a:lnTo>
                  <a:lnTo>
                    <a:pt x="53" y="312"/>
                  </a:lnTo>
                  <a:lnTo>
                    <a:pt x="49" y="312"/>
                  </a:lnTo>
                  <a:lnTo>
                    <a:pt x="53" y="312"/>
                  </a:lnTo>
                  <a:lnTo>
                    <a:pt x="53" y="302"/>
                  </a:lnTo>
                  <a:lnTo>
                    <a:pt x="53" y="288"/>
                  </a:lnTo>
                  <a:lnTo>
                    <a:pt x="58" y="279"/>
                  </a:lnTo>
                  <a:lnTo>
                    <a:pt x="63" y="269"/>
                  </a:lnTo>
                  <a:lnTo>
                    <a:pt x="58" y="264"/>
                  </a:lnTo>
                  <a:lnTo>
                    <a:pt x="58" y="259"/>
                  </a:lnTo>
                  <a:lnTo>
                    <a:pt x="53" y="250"/>
                  </a:lnTo>
                  <a:lnTo>
                    <a:pt x="49" y="240"/>
                  </a:lnTo>
                  <a:lnTo>
                    <a:pt x="44" y="231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9" y="221"/>
                  </a:lnTo>
                  <a:lnTo>
                    <a:pt x="49" y="216"/>
                  </a:lnTo>
                  <a:lnTo>
                    <a:pt x="49" y="211"/>
                  </a:lnTo>
                  <a:lnTo>
                    <a:pt x="49" y="202"/>
                  </a:lnTo>
                  <a:lnTo>
                    <a:pt x="49" y="202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4" y="187"/>
                  </a:lnTo>
                  <a:lnTo>
                    <a:pt x="44" y="178"/>
                  </a:lnTo>
                  <a:lnTo>
                    <a:pt x="44" y="173"/>
                  </a:lnTo>
                  <a:lnTo>
                    <a:pt x="44" y="168"/>
                  </a:lnTo>
                  <a:lnTo>
                    <a:pt x="49" y="163"/>
                  </a:lnTo>
                  <a:lnTo>
                    <a:pt x="49" y="163"/>
                  </a:lnTo>
                  <a:lnTo>
                    <a:pt x="58" y="154"/>
                  </a:lnTo>
                  <a:lnTo>
                    <a:pt x="68" y="144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8" y="111"/>
                  </a:lnTo>
                  <a:lnTo>
                    <a:pt x="73" y="106"/>
                  </a:lnTo>
                  <a:lnTo>
                    <a:pt x="73" y="96"/>
                  </a:lnTo>
                  <a:lnTo>
                    <a:pt x="73" y="87"/>
                  </a:lnTo>
                  <a:lnTo>
                    <a:pt x="68" y="77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68" y="58"/>
                  </a:lnTo>
                  <a:lnTo>
                    <a:pt x="87" y="39"/>
                  </a:lnTo>
                  <a:lnTo>
                    <a:pt x="107" y="29"/>
                  </a:lnTo>
                  <a:lnTo>
                    <a:pt x="116" y="24"/>
                  </a:lnTo>
                  <a:lnTo>
                    <a:pt x="121" y="24"/>
                  </a:lnTo>
                  <a:lnTo>
                    <a:pt x="126" y="19"/>
                  </a:lnTo>
                  <a:lnTo>
                    <a:pt x="131" y="19"/>
                  </a:lnTo>
                  <a:lnTo>
                    <a:pt x="140" y="19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60" y="19"/>
                  </a:lnTo>
                  <a:lnTo>
                    <a:pt x="165" y="24"/>
                  </a:lnTo>
                  <a:lnTo>
                    <a:pt x="165" y="19"/>
                  </a:lnTo>
                  <a:lnTo>
                    <a:pt x="174" y="24"/>
                  </a:lnTo>
                  <a:lnTo>
                    <a:pt x="184" y="24"/>
                  </a:lnTo>
                  <a:lnTo>
                    <a:pt x="189" y="24"/>
                  </a:lnTo>
                  <a:lnTo>
                    <a:pt x="198" y="29"/>
                  </a:lnTo>
                  <a:lnTo>
                    <a:pt x="203" y="19"/>
                  </a:lnTo>
                  <a:lnTo>
                    <a:pt x="213" y="15"/>
                  </a:lnTo>
                  <a:lnTo>
                    <a:pt x="223" y="15"/>
                  </a:lnTo>
                  <a:lnTo>
                    <a:pt x="232" y="5"/>
                  </a:lnTo>
                  <a:lnTo>
                    <a:pt x="242" y="0"/>
                  </a:lnTo>
                  <a:lnTo>
                    <a:pt x="247" y="5"/>
                  </a:lnTo>
                  <a:lnTo>
                    <a:pt x="252" y="10"/>
                  </a:lnTo>
                  <a:lnTo>
                    <a:pt x="256" y="5"/>
                  </a:lnTo>
                  <a:lnTo>
                    <a:pt x="261" y="5"/>
                  </a:lnTo>
                  <a:lnTo>
                    <a:pt x="261" y="5"/>
                  </a:lnTo>
                  <a:lnTo>
                    <a:pt x="26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81" y="15"/>
                  </a:lnTo>
                  <a:lnTo>
                    <a:pt x="290" y="15"/>
                  </a:lnTo>
                  <a:lnTo>
                    <a:pt x="295" y="15"/>
                  </a:lnTo>
                  <a:lnTo>
                    <a:pt x="305" y="24"/>
                  </a:lnTo>
                  <a:lnTo>
                    <a:pt x="314" y="34"/>
                  </a:lnTo>
                  <a:lnTo>
                    <a:pt x="319" y="29"/>
                  </a:lnTo>
                  <a:lnTo>
                    <a:pt x="324" y="29"/>
                  </a:lnTo>
                  <a:lnTo>
                    <a:pt x="329" y="29"/>
                  </a:lnTo>
                  <a:lnTo>
                    <a:pt x="343" y="48"/>
                  </a:lnTo>
                  <a:lnTo>
                    <a:pt x="358" y="63"/>
                  </a:lnTo>
                  <a:lnTo>
                    <a:pt x="363" y="63"/>
                  </a:lnTo>
                  <a:lnTo>
                    <a:pt x="377" y="67"/>
                  </a:lnTo>
                  <a:lnTo>
                    <a:pt x="397" y="82"/>
                  </a:lnTo>
                  <a:lnTo>
                    <a:pt x="411" y="96"/>
                  </a:lnTo>
                  <a:lnTo>
                    <a:pt x="421" y="111"/>
                  </a:lnTo>
                  <a:lnTo>
                    <a:pt x="426" y="106"/>
                  </a:lnTo>
                  <a:lnTo>
                    <a:pt x="430" y="111"/>
                  </a:lnTo>
                  <a:lnTo>
                    <a:pt x="435" y="111"/>
                  </a:lnTo>
                  <a:lnTo>
                    <a:pt x="435" y="111"/>
                  </a:lnTo>
                  <a:lnTo>
                    <a:pt x="459" y="120"/>
                  </a:lnTo>
                  <a:lnTo>
                    <a:pt x="479" y="135"/>
                  </a:lnTo>
                  <a:lnTo>
                    <a:pt x="484" y="135"/>
                  </a:lnTo>
                  <a:lnTo>
                    <a:pt x="484" y="135"/>
                  </a:lnTo>
                  <a:lnTo>
                    <a:pt x="508" y="163"/>
                  </a:lnTo>
                  <a:lnTo>
                    <a:pt x="527" y="192"/>
                  </a:lnTo>
                  <a:lnTo>
                    <a:pt x="517" y="207"/>
                  </a:lnTo>
                  <a:lnTo>
                    <a:pt x="503" y="216"/>
                  </a:lnTo>
                  <a:lnTo>
                    <a:pt x="503" y="216"/>
                  </a:lnTo>
                  <a:lnTo>
                    <a:pt x="498" y="211"/>
                  </a:lnTo>
                  <a:lnTo>
                    <a:pt x="493" y="211"/>
                  </a:lnTo>
                  <a:lnTo>
                    <a:pt x="493" y="211"/>
                  </a:lnTo>
                  <a:lnTo>
                    <a:pt x="488" y="211"/>
                  </a:lnTo>
                  <a:lnTo>
                    <a:pt x="474" y="207"/>
                  </a:lnTo>
                  <a:lnTo>
                    <a:pt x="464" y="197"/>
                  </a:lnTo>
                  <a:lnTo>
                    <a:pt x="455" y="187"/>
                  </a:lnTo>
                  <a:lnTo>
                    <a:pt x="445" y="178"/>
                  </a:lnTo>
                  <a:lnTo>
                    <a:pt x="440" y="178"/>
                  </a:lnTo>
                  <a:lnTo>
                    <a:pt x="435" y="183"/>
                  </a:lnTo>
                  <a:lnTo>
                    <a:pt x="430" y="178"/>
                  </a:lnTo>
                  <a:lnTo>
                    <a:pt x="421" y="173"/>
                  </a:lnTo>
                  <a:lnTo>
                    <a:pt x="421" y="173"/>
                  </a:lnTo>
                  <a:lnTo>
                    <a:pt x="416" y="168"/>
                  </a:lnTo>
                  <a:lnTo>
                    <a:pt x="401" y="149"/>
                  </a:lnTo>
                  <a:lnTo>
                    <a:pt x="401" y="139"/>
                  </a:lnTo>
                  <a:lnTo>
                    <a:pt x="397" y="125"/>
                  </a:lnTo>
                  <a:lnTo>
                    <a:pt x="397" y="120"/>
                  </a:lnTo>
                  <a:lnTo>
                    <a:pt x="397" y="120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87" y="101"/>
                  </a:lnTo>
                  <a:lnTo>
                    <a:pt x="382" y="101"/>
                  </a:lnTo>
                  <a:lnTo>
                    <a:pt x="382" y="101"/>
                  </a:lnTo>
                  <a:lnTo>
                    <a:pt x="377" y="101"/>
                  </a:lnTo>
                  <a:lnTo>
                    <a:pt x="372" y="101"/>
                  </a:lnTo>
                  <a:lnTo>
                    <a:pt x="368" y="96"/>
                  </a:lnTo>
                  <a:lnTo>
                    <a:pt x="358" y="101"/>
                  </a:lnTo>
                  <a:lnTo>
                    <a:pt x="343" y="106"/>
                  </a:lnTo>
                  <a:lnTo>
                    <a:pt x="343" y="106"/>
                  </a:lnTo>
                  <a:lnTo>
                    <a:pt x="343" y="111"/>
                  </a:lnTo>
                  <a:lnTo>
                    <a:pt x="343" y="115"/>
                  </a:lnTo>
                  <a:lnTo>
                    <a:pt x="343" y="120"/>
                  </a:lnTo>
                  <a:lnTo>
                    <a:pt x="334" y="130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29" y="144"/>
                  </a:lnTo>
                  <a:lnTo>
                    <a:pt x="329" y="144"/>
                  </a:lnTo>
                  <a:lnTo>
                    <a:pt x="324" y="149"/>
                  </a:lnTo>
                  <a:lnTo>
                    <a:pt x="324" y="154"/>
                  </a:lnTo>
                  <a:lnTo>
                    <a:pt x="310" y="163"/>
                  </a:lnTo>
                  <a:lnTo>
                    <a:pt x="295" y="173"/>
                  </a:lnTo>
                  <a:lnTo>
                    <a:pt x="290" y="173"/>
                  </a:lnTo>
                  <a:lnTo>
                    <a:pt x="281" y="173"/>
                  </a:lnTo>
                  <a:lnTo>
                    <a:pt x="276" y="178"/>
                  </a:lnTo>
                  <a:lnTo>
                    <a:pt x="252" y="149"/>
                  </a:lnTo>
                  <a:lnTo>
                    <a:pt x="227" y="120"/>
                  </a:lnTo>
                  <a:lnTo>
                    <a:pt x="227" y="115"/>
                  </a:lnTo>
                  <a:lnTo>
                    <a:pt x="227" y="115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32" y="106"/>
                  </a:lnTo>
                  <a:lnTo>
                    <a:pt x="223" y="91"/>
                  </a:lnTo>
                  <a:lnTo>
                    <a:pt x="213" y="77"/>
                  </a:lnTo>
                  <a:lnTo>
                    <a:pt x="208" y="82"/>
                  </a:lnTo>
                  <a:lnTo>
                    <a:pt x="208" y="82"/>
                  </a:lnTo>
                  <a:lnTo>
                    <a:pt x="203" y="82"/>
                  </a:lnTo>
                  <a:lnTo>
                    <a:pt x="198" y="82"/>
                  </a:lnTo>
                  <a:lnTo>
                    <a:pt x="198" y="77"/>
                  </a:lnTo>
                  <a:lnTo>
                    <a:pt x="189" y="77"/>
                  </a:lnTo>
                  <a:lnTo>
                    <a:pt x="184" y="77"/>
                  </a:lnTo>
                  <a:lnTo>
                    <a:pt x="169" y="91"/>
                  </a:lnTo>
                  <a:lnTo>
                    <a:pt x="160" y="106"/>
                  </a:lnTo>
                  <a:lnTo>
                    <a:pt x="155" y="120"/>
                  </a:lnTo>
                  <a:lnTo>
                    <a:pt x="145" y="135"/>
                  </a:lnTo>
                  <a:lnTo>
                    <a:pt x="145" y="139"/>
                  </a:lnTo>
                  <a:lnTo>
                    <a:pt x="136" y="149"/>
                  </a:lnTo>
                  <a:lnTo>
                    <a:pt x="131" y="159"/>
                  </a:lnTo>
                  <a:lnTo>
                    <a:pt x="126" y="173"/>
                  </a:lnTo>
                  <a:lnTo>
                    <a:pt x="131" y="178"/>
                  </a:lnTo>
                  <a:lnTo>
                    <a:pt x="126" y="183"/>
                  </a:lnTo>
                  <a:lnTo>
                    <a:pt x="136" y="202"/>
                  </a:lnTo>
                  <a:lnTo>
                    <a:pt x="145" y="216"/>
                  </a:lnTo>
                  <a:lnTo>
                    <a:pt x="160" y="216"/>
                  </a:lnTo>
                  <a:lnTo>
                    <a:pt x="184" y="211"/>
                  </a:lnTo>
                  <a:lnTo>
                    <a:pt x="184" y="211"/>
                  </a:lnTo>
                  <a:lnTo>
                    <a:pt x="198" y="202"/>
                  </a:lnTo>
                  <a:lnTo>
                    <a:pt x="198" y="207"/>
                  </a:lnTo>
                  <a:lnTo>
                    <a:pt x="203" y="202"/>
                  </a:lnTo>
                  <a:lnTo>
                    <a:pt x="218" y="202"/>
                  </a:lnTo>
                  <a:lnTo>
                    <a:pt x="232" y="197"/>
                  </a:lnTo>
                  <a:lnTo>
                    <a:pt x="256" y="202"/>
                  </a:lnTo>
                  <a:lnTo>
                    <a:pt x="276" y="207"/>
                  </a:lnTo>
                  <a:lnTo>
                    <a:pt x="300" y="211"/>
                  </a:lnTo>
                  <a:lnTo>
                    <a:pt x="300" y="211"/>
                  </a:lnTo>
                  <a:lnTo>
                    <a:pt x="300" y="207"/>
                  </a:lnTo>
                  <a:lnTo>
                    <a:pt x="310" y="221"/>
                  </a:lnTo>
                  <a:lnTo>
                    <a:pt x="319" y="211"/>
                  </a:lnTo>
                  <a:lnTo>
                    <a:pt x="324" y="221"/>
                  </a:lnTo>
                  <a:lnTo>
                    <a:pt x="329" y="226"/>
                  </a:lnTo>
                  <a:lnTo>
                    <a:pt x="339" y="245"/>
                  </a:lnTo>
                  <a:lnTo>
                    <a:pt x="343" y="259"/>
                  </a:lnTo>
                  <a:lnTo>
                    <a:pt x="334" y="269"/>
                  </a:lnTo>
                  <a:lnTo>
                    <a:pt x="324" y="279"/>
                  </a:lnTo>
                  <a:lnTo>
                    <a:pt x="300" y="298"/>
                  </a:lnTo>
                  <a:lnTo>
                    <a:pt x="295" y="298"/>
                  </a:lnTo>
                  <a:lnTo>
                    <a:pt x="285" y="298"/>
                  </a:lnTo>
                  <a:lnTo>
                    <a:pt x="276" y="302"/>
                  </a:lnTo>
                  <a:lnTo>
                    <a:pt x="266" y="307"/>
                  </a:lnTo>
                  <a:lnTo>
                    <a:pt x="261" y="307"/>
                  </a:lnTo>
                  <a:lnTo>
                    <a:pt x="252" y="312"/>
                  </a:lnTo>
                  <a:lnTo>
                    <a:pt x="252" y="312"/>
                  </a:lnTo>
                  <a:lnTo>
                    <a:pt x="247" y="312"/>
                  </a:lnTo>
                  <a:lnTo>
                    <a:pt x="242" y="312"/>
                  </a:lnTo>
                  <a:lnTo>
                    <a:pt x="237" y="312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27" y="312"/>
                  </a:lnTo>
                  <a:lnTo>
                    <a:pt x="223" y="317"/>
                  </a:lnTo>
                  <a:lnTo>
                    <a:pt x="223" y="312"/>
                  </a:lnTo>
                  <a:lnTo>
                    <a:pt x="218" y="317"/>
                  </a:lnTo>
                  <a:lnTo>
                    <a:pt x="218" y="312"/>
                  </a:lnTo>
                  <a:lnTo>
                    <a:pt x="213" y="312"/>
                  </a:lnTo>
                  <a:lnTo>
                    <a:pt x="213" y="317"/>
                  </a:lnTo>
                  <a:lnTo>
                    <a:pt x="208" y="317"/>
                  </a:lnTo>
                  <a:lnTo>
                    <a:pt x="208" y="317"/>
                  </a:lnTo>
                  <a:lnTo>
                    <a:pt x="203" y="317"/>
                  </a:lnTo>
                  <a:lnTo>
                    <a:pt x="203" y="317"/>
                  </a:lnTo>
                  <a:lnTo>
                    <a:pt x="189" y="322"/>
                  </a:lnTo>
                  <a:lnTo>
                    <a:pt x="179" y="326"/>
                  </a:lnTo>
                  <a:lnTo>
                    <a:pt x="184" y="336"/>
                  </a:lnTo>
                  <a:lnTo>
                    <a:pt x="189" y="346"/>
                  </a:lnTo>
                  <a:lnTo>
                    <a:pt x="189" y="350"/>
                  </a:lnTo>
                  <a:lnTo>
                    <a:pt x="189" y="360"/>
                  </a:lnTo>
                  <a:lnTo>
                    <a:pt x="189" y="365"/>
                  </a:lnTo>
                  <a:lnTo>
                    <a:pt x="194" y="374"/>
                  </a:lnTo>
                  <a:lnTo>
                    <a:pt x="198" y="379"/>
                  </a:lnTo>
                  <a:lnTo>
                    <a:pt x="198" y="384"/>
                  </a:lnTo>
                  <a:lnTo>
                    <a:pt x="198" y="389"/>
                  </a:lnTo>
                  <a:lnTo>
                    <a:pt x="203" y="394"/>
                  </a:lnTo>
                  <a:lnTo>
                    <a:pt x="203" y="398"/>
                  </a:lnTo>
                  <a:lnTo>
                    <a:pt x="203" y="408"/>
                  </a:lnTo>
                  <a:lnTo>
                    <a:pt x="198" y="413"/>
                  </a:lnTo>
                  <a:lnTo>
                    <a:pt x="198" y="413"/>
                  </a:lnTo>
                  <a:lnTo>
                    <a:pt x="213" y="432"/>
                  </a:lnTo>
                  <a:lnTo>
                    <a:pt x="223" y="456"/>
                  </a:lnTo>
                  <a:lnTo>
                    <a:pt x="223" y="461"/>
                  </a:lnTo>
                  <a:lnTo>
                    <a:pt x="223" y="461"/>
                  </a:lnTo>
                  <a:lnTo>
                    <a:pt x="223" y="466"/>
                  </a:lnTo>
                  <a:lnTo>
                    <a:pt x="218" y="466"/>
                  </a:lnTo>
                  <a:lnTo>
                    <a:pt x="223" y="470"/>
                  </a:lnTo>
                  <a:lnTo>
                    <a:pt x="218" y="470"/>
                  </a:lnTo>
                  <a:lnTo>
                    <a:pt x="223" y="480"/>
                  </a:lnTo>
                  <a:lnTo>
                    <a:pt x="232" y="490"/>
                  </a:lnTo>
                  <a:lnTo>
                    <a:pt x="232" y="514"/>
                  </a:lnTo>
                  <a:lnTo>
                    <a:pt x="232" y="538"/>
                  </a:lnTo>
                  <a:lnTo>
                    <a:pt x="227" y="547"/>
                  </a:lnTo>
                  <a:lnTo>
                    <a:pt x="218" y="552"/>
                  </a:lnTo>
                  <a:lnTo>
                    <a:pt x="208" y="552"/>
                  </a:lnTo>
                  <a:lnTo>
                    <a:pt x="203" y="552"/>
                  </a:lnTo>
                  <a:lnTo>
                    <a:pt x="198" y="547"/>
                  </a:lnTo>
                  <a:lnTo>
                    <a:pt x="194" y="538"/>
                  </a:lnTo>
                  <a:lnTo>
                    <a:pt x="184" y="538"/>
                  </a:lnTo>
                  <a:lnTo>
                    <a:pt x="179" y="523"/>
                  </a:lnTo>
                  <a:lnTo>
                    <a:pt x="174" y="509"/>
                  </a:lnTo>
                  <a:lnTo>
                    <a:pt x="169" y="499"/>
                  </a:lnTo>
                  <a:close/>
                  <a:moveTo>
                    <a:pt x="266" y="331"/>
                  </a:moveTo>
                  <a:lnTo>
                    <a:pt x="271" y="326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81" y="331"/>
                  </a:lnTo>
                  <a:lnTo>
                    <a:pt x="281" y="326"/>
                  </a:lnTo>
                  <a:lnTo>
                    <a:pt x="300" y="350"/>
                  </a:lnTo>
                  <a:lnTo>
                    <a:pt x="314" y="379"/>
                  </a:lnTo>
                  <a:lnTo>
                    <a:pt x="314" y="384"/>
                  </a:lnTo>
                  <a:lnTo>
                    <a:pt x="314" y="394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9" y="403"/>
                  </a:lnTo>
                  <a:lnTo>
                    <a:pt x="314" y="403"/>
                  </a:lnTo>
                  <a:lnTo>
                    <a:pt x="310" y="408"/>
                  </a:lnTo>
                  <a:lnTo>
                    <a:pt x="329" y="427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51"/>
                  </a:lnTo>
                  <a:lnTo>
                    <a:pt x="339" y="451"/>
                  </a:lnTo>
                  <a:lnTo>
                    <a:pt x="334" y="451"/>
                  </a:lnTo>
                  <a:lnTo>
                    <a:pt x="343" y="466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53" y="485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63" y="504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14"/>
                  </a:lnTo>
                  <a:lnTo>
                    <a:pt x="363" y="514"/>
                  </a:lnTo>
                  <a:lnTo>
                    <a:pt x="363" y="518"/>
                  </a:lnTo>
                  <a:lnTo>
                    <a:pt x="368" y="523"/>
                  </a:lnTo>
                  <a:lnTo>
                    <a:pt x="363" y="528"/>
                  </a:lnTo>
                  <a:lnTo>
                    <a:pt x="363" y="538"/>
                  </a:lnTo>
                  <a:lnTo>
                    <a:pt x="358" y="542"/>
                  </a:lnTo>
                  <a:lnTo>
                    <a:pt x="348" y="547"/>
                  </a:lnTo>
                  <a:lnTo>
                    <a:pt x="343" y="542"/>
                  </a:lnTo>
                  <a:lnTo>
                    <a:pt x="339" y="538"/>
                  </a:lnTo>
                  <a:lnTo>
                    <a:pt x="334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4" y="538"/>
                  </a:lnTo>
                  <a:lnTo>
                    <a:pt x="319" y="538"/>
                  </a:lnTo>
                  <a:lnTo>
                    <a:pt x="310" y="528"/>
                  </a:lnTo>
                  <a:lnTo>
                    <a:pt x="300" y="514"/>
                  </a:lnTo>
                  <a:lnTo>
                    <a:pt x="295" y="499"/>
                  </a:lnTo>
                  <a:lnTo>
                    <a:pt x="290" y="480"/>
                  </a:lnTo>
                  <a:lnTo>
                    <a:pt x="290" y="480"/>
                  </a:lnTo>
                  <a:lnTo>
                    <a:pt x="285" y="466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46"/>
                  </a:lnTo>
                  <a:lnTo>
                    <a:pt x="276" y="437"/>
                  </a:lnTo>
                  <a:lnTo>
                    <a:pt x="281" y="437"/>
                  </a:lnTo>
                  <a:lnTo>
                    <a:pt x="281" y="437"/>
                  </a:lnTo>
                  <a:lnTo>
                    <a:pt x="281" y="432"/>
                  </a:lnTo>
                  <a:lnTo>
                    <a:pt x="281" y="427"/>
                  </a:lnTo>
                  <a:lnTo>
                    <a:pt x="281" y="427"/>
                  </a:lnTo>
                  <a:lnTo>
                    <a:pt x="281" y="422"/>
                  </a:lnTo>
                  <a:lnTo>
                    <a:pt x="281" y="418"/>
                  </a:lnTo>
                  <a:lnTo>
                    <a:pt x="281" y="418"/>
                  </a:lnTo>
                  <a:lnTo>
                    <a:pt x="285" y="413"/>
                  </a:lnTo>
                  <a:lnTo>
                    <a:pt x="281" y="413"/>
                  </a:lnTo>
                  <a:lnTo>
                    <a:pt x="281" y="413"/>
                  </a:lnTo>
                  <a:lnTo>
                    <a:pt x="276" y="408"/>
                  </a:lnTo>
                  <a:lnTo>
                    <a:pt x="271" y="408"/>
                  </a:lnTo>
                  <a:lnTo>
                    <a:pt x="256" y="389"/>
                  </a:lnTo>
                  <a:lnTo>
                    <a:pt x="256" y="389"/>
                  </a:lnTo>
                  <a:lnTo>
                    <a:pt x="261" y="389"/>
                  </a:lnTo>
                  <a:lnTo>
                    <a:pt x="256" y="379"/>
                  </a:lnTo>
                  <a:lnTo>
                    <a:pt x="252" y="370"/>
                  </a:lnTo>
                  <a:lnTo>
                    <a:pt x="261" y="355"/>
                  </a:lnTo>
                  <a:lnTo>
                    <a:pt x="261" y="341"/>
                  </a:lnTo>
                  <a:lnTo>
                    <a:pt x="266" y="341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6" y="33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56" name="Freeform 68"/>
            <p:cNvSpPr>
              <a:spLocks noEditPoints="1"/>
            </p:cNvSpPr>
            <p:nvPr/>
          </p:nvSpPr>
          <p:spPr bwMode="auto">
            <a:xfrm>
              <a:off x="2333" y="157"/>
              <a:ext cx="284" cy="281"/>
            </a:xfrm>
            <a:custGeom>
              <a:avLst/>
              <a:gdLst/>
              <a:ahLst/>
              <a:cxnLst>
                <a:cxn ang="0">
                  <a:pos x="63" y="450"/>
                </a:cxn>
                <a:cxn ang="0">
                  <a:pos x="5" y="484"/>
                </a:cxn>
                <a:cxn ang="0">
                  <a:pos x="14" y="422"/>
                </a:cxn>
                <a:cxn ang="0">
                  <a:pos x="34" y="383"/>
                </a:cxn>
                <a:cxn ang="0">
                  <a:pos x="512" y="542"/>
                </a:cxn>
                <a:cxn ang="0">
                  <a:pos x="517" y="647"/>
                </a:cxn>
                <a:cxn ang="0">
                  <a:pos x="464" y="652"/>
                </a:cxn>
                <a:cxn ang="0">
                  <a:pos x="454" y="594"/>
                </a:cxn>
                <a:cxn ang="0">
                  <a:pos x="459" y="527"/>
                </a:cxn>
                <a:cxn ang="0">
                  <a:pos x="498" y="450"/>
                </a:cxn>
                <a:cxn ang="0">
                  <a:pos x="464" y="465"/>
                </a:cxn>
                <a:cxn ang="0">
                  <a:pos x="459" y="407"/>
                </a:cxn>
                <a:cxn ang="0">
                  <a:pos x="222" y="484"/>
                </a:cxn>
                <a:cxn ang="0">
                  <a:pos x="232" y="388"/>
                </a:cxn>
                <a:cxn ang="0">
                  <a:pos x="222" y="316"/>
                </a:cxn>
                <a:cxn ang="0">
                  <a:pos x="198" y="316"/>
                </a:cxn>
                <a:cxn ang="0">
                  <a:pos x="140" y="302"/>
                </a:cxn>
                <a:cxn ang="0">
                  <a:pos x="111" y="326"/>
                </a:cxn>
                <a:cxn ang="0">
                  <a:pos x="135" y="263"/>
                </a:cxn>
                <a:cxn ang="0">
                  <a:pos x="145" y="191"/>
                </a:cxn>
                <a:cxn ang="0">
                  <a:pos x="150" y="158"/>
                </a:cxn>
                <a:cxn ang="0">
                  <a:pos x="193" y="105"/>
                </a:cxn>
                <a:cxn ang="0">
                  <a:pos x="222" y="28"/>
                </a:cxn>
                <a:cxn ang="0">
                  <a:pos x="299" y="0"/>
                </a:cxn>
                <a:cxn ang="0">
                  <a:pos x="367" y="24"/>
                </a:cxn>
                <a:cxn ang="0">
                  <a:pos x="454" y="28"/>
                </a:cxn>
                <a:cxn ang="0">
                  <a:pos x="498" y="47"/>
                </a:cxn>
                <a:cxn ang="0">
                  <a:pos x="565" y="129"/>
                </a:cxn>
                <a:cxn ang="0">
                  <a:pos x="648" y="225"/>
                </a:cxn>
                <a:cxn ang="0">
                  <a:pos x="681" y="364"/>
                </a:cxn>
                <a:cxn ang="0">
                  <a:pos x="623" y="297"/>
                </a:cxn>
                <a:cxn ang="0">
                  <a:pos x="585" y="215"/>
                </a:cxn>
                <a:cxn ang="0">
                  <a:pos x="565" y="182"/>
                </a:cxn>
                <a:cxn ang="0">
                  <a:pos x="503" y="211"/>
                </a:cxn>
                <a:cxn ang="0">
                  <a:pos x="430" y="235"/>
                </a:cxn>
                <a:cxn ang="0">
                  <a:pos x="391" y="115"/>
                </a:cxn>
                <a:cxn ang="0">
                  <a:pos x="328" y="100"/>
                </a:cxn>
                <a:cxn ang="0">
                  <a:pos x="246" y="191"/>
                </a:cxn>
                <a:cxn ang="0">
                  <a:pos x="348" y="244"/>
                </a:cxn>
                <a:cxn ang="0">
                  <a:pos x="464" y="307"/>
                </a:cxn>
                <a:cxn ang="0">
                  <a:pos x="382" y="383"/>
                </a:cxn>
                <a:cxn ang="0">
                  <a:pos x="324" y="383"/>
                </a:cxn>
                <a:cxn ang="0">
                  <a:pos x="295" y="374"/>
                </a:cxn>
                <a:cxn ang="0">
                  <a:pos x="256" y="426"/>
                </a:cxn>
                <a:cxn ang="0">
                  <a:pos x="246" y="489"/>
                </a:cxn>
                <a:cxn ang="0">
                  <a:pos x="251" y="575"/>
                </a:cxn>
                <a:cxn ang="0">
                  <a:pos x="193" y="633"/>
                </a:cxn>
                <a:cxn ang="0">
                  <a:pos x="367" y="412"/>
                </a:cxn>
                <a:cxn ang="0">
                  <a:pos x="391" y="513"/>
                </a:cxn>
                <a:cxn ang="0">
                  <a:pos x="396" y="580"/>
                </a:cxn>
                <a:cxn ang="0">
                  <a:pos x="401" y="642"/>
                </a:cxn>
                <a:cxn ang="0">
                  <a:pos x="396" y="690"/>
                </a:cxn>
                <a:cxn ang="0">
                  <a:pos x="348" y="681"/>
                </a:cxn>
                <a:cxn ang="0">
                  <a:pos x="328" y="561"/>
                </a:cxn>
                <a:cxn ang="0">
                  <a:pos x="338" y="527"/>
                </a:cxn>
                <a:cxn ang="0">
                  <a:pos x="324" y="479"/>
                </a:cxn>
                <a:cxn ang="0">
                  <a:pos x="357" y="412"/>
                </a:cxn>
              </a:cxnLst>
              <a:rect l="0" t="0" r="r" b="b"/>
              <a:pathLst>
                <a:path w="710" h="700">
                  <a:moveTo>
                    <a:pt x="82" y="355"/>
                  </a:moveTo>
                  <a:lnTo>
                    <a:pt x="87" y="383"/>
                  </a:lnTo>
                  <a:lnTo>
                    <a:pt x="87" y="407"/>
                  </a:lnTo>
                  <a:lnTo>
                    <a:pt x="87" y="412"/>
                  </a:lnTo>
                  <a:lnTo>
                    <a:pt x="82" y="412"/>
                  </a:lnTo>
                  <a:lnTo>
                    <a:pt x="82" y="417"/>
                  </a:lnTo>
                  <a:lnTo>
                    <a:pt x="72" y="426"/>
                  </a:lnTo>
                  <a:lnTo>
                    <a:pt x="63" y="441"/>
                  </a:lnTo>
                  <a:lnTo>
                    <a:pt x="63" y="450"/>
                  </a:lnTo>
                  <a:lnTo>
                    <a:pt x="67" y="455"/>
                  </a:lnTo>
                  <a:lnTo>
                    <a:pt x="63" y="460"/>
                  </a:lnTo>
                  <a:lnTo>
                    <a:pt x="63" y="465"/>
                  </a:lnTo>
                  <a:lnTo>
                    <a:pt x="63" y="474"/>
                  </a:lnTo>
                  <a:lnTo>
                    <a:pt x="58" y="479"/>
                  </a:lnTo>
                  <a:lnTo>
                    <a:pt x="38" y="494"/>
                  </a:lnTo>
                  <a:lnTo>
                    <a:pt x="14" y="503"/>
                  </a:lnTo>
                  <a:lnTo>
                    <a:pt x="9" y="503"/>
                  </a:lnTo>
                  <a:lnTo>
                    <a:pt x="5" y="484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5" y="450"/>
                  </a:lnTo>
                  <a:lnTo>
                    <a:pt x="5" y="431"/>
                  </a:lnTo>
                  <a:lnTo>
                    <a:pt x="9" y="431"/>
                  </a:lnTo>
                  <a:lnTo>
                    <a:pt x="9" y="431"/>
                  </a:lnTo>
                  <a:lnTo>
                    <a:pt x="14" y="422"/>
                  </a:lnTo>
                  <a:lnTo>
                    <a:pt x="24" y="407"/>
                  </a:lnTo>
                  <a:lnTo>
                    <a:pt x="24" y="407"/>
                  </a:lnTo>
                  <a:lnTo>
                    <a:pt x="24" y="402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3"/>
                  </a:lnTo>
                  <a:lnTo>
                    <a:pt x="34" y="393"/>
                  </a:lnTo>
                  <a:lnTo>
                    <a:pt x="34" y="388"/>
                  </a:lnTo>
                  <a:lnTo>
                    <a:pt x="34" y="383"/>
                  </a:lnTo>
                  <a:lnTo>
                    <a:pt x="34" y="378"/>
                  </a:lnTo>
                  <a:lnTo>
                    <a:pt x="38" y="374"/>
                  </a:lnTo>
                  <a:lnTo>
                    <a:pt x="38" y="374"/>
                  </a:lnTo>
                  <a:lnTo>
                    <a:pt x="82" y="355"/>
                  </a:lnTo>
                  <a:close/>
                  <a:moveTo>
                    <a:pt x="478" y="494"/>
                  </a:moveTo>
                  <a:lnTo>
                    <a:pt x="483" y="494"/>
                  </a:lnTo>
                  <a:lnTo>
                    <a:pt x="493" y="494"/>
                  </a:lnTo>
                  <a:lnTo>
                    <a:pt x="503" y="518"/>
                  </a:lnTo>
                  <a:lnTo>
                    <a:pt x="512" y="542"/>
                  </a:lnTo>
                  <a:lnTo>
                    <a:pt x="522" y="570"/>
                  </a:lnTo>
                  <a:lnTo>
                    <a:pt x="536" y="599"/>
                  </a:lnTo>
                  <a:lnTo>
                    <a:pt x="536" y="604"/>
                  </a:lnTo>
                  <a:lnTo>
                    <a:pt x="536" y="609"/>
                  </a:lnTo>
                  <a:lnTo>
                    <a:pt x="532" y="609"/>
                  </a:lnTo>
                  <a:lnTo>
                    <a:pt x="532" y="623"/>
                  </a:lnTo>
                  <a:lnTo>
                    <a:pt x="532" y="638"/>
                  </a:lnTo>
                  <a:lnTo>
                    <a:pt x="522" y="642"/>
                  </a:lnTo>
                  <a:lnTo>
                    <a:pt x="517" y="647"/>
                  </a:lnTo>
                  <a:lnTo>
                    <a:pt x="503" y="657"/>
                  </a:lnTo>
                  <a:lnTo>
                    <a:pt x="483" y="662"/>
                  </a:lnTo>
                  <a:lnTo>
                    <a:pt x="483" y="662"/>
                  </a:lnTo>
                  <a:lnTo>
                    <a:pt x="478" y="662"/>
                  </a:lnTo>
                  <a:lnTo>
                    <a:pt x="474" y="662"/>
                  </a:lnTo>
                  <a:lnTo>
                    <a:pt x="474" y="657"/>
                  </a:lnTo>
                  <a:lnTo>
                    <a:pt x="474" y="657"/>
                  </a:lnTo>
                  <a:lnTo>
                    <a:pt x="469" y="657"/>
                  </a:lnTo>
                  <a:lnTo>
                    <a:pt x="464" y="652"/>
                  </a:lnTo>
                  <a:lnTo>
                    <a:pt x="459" y="652"/>
                  </a:lnTo>
                  <a:lnTo>
                    <a:pt x="454" y="628"/>
                  </a:lnTo>
                  <a:lnTo>
                    <a:pt x="454" y="623"/>
                  </a:lnTo>
                  <a:lnTo>
                    <a:pt x="459" y="618"/>
                  </a:lnTo>
                  <a:lnTo>
                    <a:pt x="454" y="609"/>
                  </a:lnTo>
                  <a:lnTo>
                    <a:pt x="449" y="599"/>
                  </a:lnTo>
                  <a:lnTo>
                    <a:pt x="449" y="599"/>
                  </a:lnTo>
                  <a:lnTo>
                    <a:pt x="449" y="599"/>
                  </a:lnTo>
                  <a:lnTo>
                    <a:pt x="454" y="594"/>
                  </a:lnTo>
                  <a:lnTo>
                    <a:pt x="454" y="590"/>
                  </a:lnTo>
                  <a:lnTo>
                    <a:pt x="454" y="585"/>
                  </a:lnTo>
                  <a:lnTo>
                    <a:pt x="454" y="585"/>
                  </a:lnTo>
                  <a:lnTo>
                    <a:pt x="459" y="580"/>
                  </a:lnTo>
                  <a:lnTo>
                    <a:pt x="449" y="566"/>
                  </a:lnTo>
                  <a:lnTo>
                    <a:pt x="449" y="561"/>
                  </a:lnTo>
                  <a:lnTo>
                    <a:pt x="454" y="551"/>
                  </a:lnTo>
                  <a:lnTo>
                    <a:pt x="459" y="542"/>
                  </a:lnTo>
                  <a:lnTo>
                    <a:pt x="459" y="527"/>
                  </a:lnTo>
                  <a:lnTo>
                    <a:pt x="459" y="508"/>
                  </a:lnTo>
                  <a:lnTo>
                    <a:pt x="469" y="503"/>
                  </a:lnTo>
                  <a:lnTo>
                    <a:pt x="474" y="498"/>
                  </a:lnTo>
                  <a:lnTo>
                    <a:pt x="478" y="494"/>
                  </a:lnTo>
                  <a:close/>
                  <a:moveTo>
                    <a:pt x="469" y="402"/>
                  </a:moveTo>
                  <a:lnTo>
                    <a:pt x="474" y="407"/>
                  </a:lnTo>
                  <a:lnTo>
                    <a:pt x="483" y="407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3" y="455"/>
                  </a:lnTo>
                  <a:lnTo>
                    <a:pt x="493" y="455"/>
                  </a:lnTo>
                  <a:lnTo>
                    <a:pt x="488" y="460"/>
                  </a:lnTo>
                  <a:lnTo>
                    <a:pt x="488" y="460"/>
                  </a:lnTo>
                  <a:lnTo>
                    <a:pt x="488" y="465"/>
                  </a:lnTo>
                  <a:lnTo>
                    <a:pt x="478" y="465"/>
                  </a:lnTo>
                  <a:lnTo>
                    <a:pt x="469" y="470"/>
                  </a:lnTo>
                  <a:lnTo>
                    <a:pt x="469" y="465"/>
                  </a:lnTo>
                  <a:lnTo>
                    <a:pt x="464" y="465"/>
                  </a:lnTo>
                  <a:lnTo>
                    <a:pt x="459" y="465"/>
                  </a:lnTo>
                  <a:lnTo>
                    <a:pt x="449" y="441"/>
                  </a:lnTo>
                  <a:lnTo>
                    <a:pt x="449" y="436"/>
                  </a:lnTo>
                  <a:lnTo>
                    <a:pt x="449" y="431"/>
                  </a:lnTo>
                  <a:lnTo>
                    <a:pt x="449" y="431"/>
                  </a:lnTo>
                  <a:lnTo>
                    <a:pt x="454" y="431"/>
                  </a:lnTo>
                  <a:lnTo>
                    <a:pt x="454" y="431"/>
                  </a:lnTo>
                  <a:lnTo>
                    <a:pt x="449" y="412"/>
                  </a:lnTo>
                  <a:lnTo>
                    <a:pt x="459" y="407"/>
                  </a:lnTo>
                  <a:lnTo>
                    <a:pt x="469" y="402"/>
                  </a:lnTo>
                  <a:close/>
                  <a:moveTo>
                    <a:pt x="183" y="575"/>
                  </a:moveTo>
                  <a:lnTo>
                    <a:pt x="179" y="561"/>
                  </a:lnTo>
                  <a:lnTo>
                    <a:pt x="183" y="542"/>
                  </a:lnTo>
                  <a:lnTo>
                    <a:pt x="193" y="532"/>
                  </a:lnTo>
                  <a:lnTo>
                    <a:pt x="198" y="518"/>
                  </a:lnTo>
                  <a:lnTo>
                    <a:pt x="212" y="503"/>
                  </a:lnTo>
                  <a:lnTo>
                    <a:pt x="222" y="484"/>
                  </a:lnTo>
                  <a:lnTo>
                    <a:pt x="222" y="484"/>
                  </a:lnTo>
                  <a:lnTo>
                    <a:pt x="227" y="479"/>
                  </a:lnTo>
                  <a:lnTo>
                    <a:pt x="232" y="470"/>
                  </a:lnTo>
                  <a:lnTo>
                    <a:pt x="241" y="460"/>
                  </a:lnTo>
                  <a:lnTo>
                    <a:pt x="232" y="436"/>
                  </a:lnTo>
                  <a:lnTo>
                    <a:pt x="237" y="436"/>
                  </a:lnTo>
                  <a:lnTo>
                    <a:pt x="237" y="436"/>
                  </a:lnTo>
                  <a:lnTo>
                    <a:pt x="232" y="417"/>
                  </a:lnTo>
                  <a:lnTo>
                    <a:pt x="232" y="398"/>
                  </a:lnTo>
                  <a:lnTo>
                    <a:pt x="232" y="388"/>
                  </a:lnTo>
                  <a:lnTo>
                    <a:pt x="237" y="383"/>
                  </a:lnTo>
                  <a:lnTo>
                    <a:pt x="237" y="378"/>
                  </a:lnTo>
                  <a:lnTo>
                    <a:pt x="237" y="374"/>
                  </a:lnTo>
                  <a:lnTo>
                    <a:pt x="241" y="369"/>
                  </a:lnTo>
                  <a:lnTo>
                    <a:pt x="241" y="369"/>
                  </a:lnTo>
                  <a:lnTo>
                    <a:pt x="237" y="359"/>
                  </a:lnTo>
                  <a:lnTo>
                    <a:pt x="232" y="350"/>
                  </a:lnTo>
                  <a:lnTo>
                    <a:pt x="227" y="335"/>
                  </a:lnTo>
                  <a:lnTo>
                    <a:pt x="222" y="316"/>
                  </a:lnTo>
                  <a:lnTo>
                    <a:pt x="212" y="321"/>
                  </a:lnTo>
                  <a:lnTo>
                    <a:pt x="212" y="316"/>
                  </a:lnTo>
                  <a:lnTo>
                    <a:pt x="212" y="316"/>
                  </a:lnTo>
                  <a:lnTo>
                    <a:pt x="203" y="316"/>
                  </a:lnTo>
                  <a:lnTo>
                    <a:pt x="203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3" y="311"/>
                  </a:lnTo>
                  <a:lnTo>
                    <a:pt x="193" y="311"/>
                  </a:lnTo>
                  <a:lnTo>
                    <a:pt x="188" y="311"/>
                  </a:lnTo>
                  <a:lnTo>
                    <a:pt x="183" y="307"/>
                  </a:lnTo>
                  <a:lnTo>
                    <a:pt x="174" y="297"/>
                  </a:lnTo>
                  <a:lnTo>
                    <a:pt x="169" y="302"/>
                  </a:lnTo>
                  <a:lnTo>
                    <a:pt x="164" y="297"/>
                  </a:lnTo>
                  <a:lnTo>
                    <a:pt x="164" y="297"/>
                  </a:lnTo>
                  <a:lnTo>
                    <a:pt x="140" y="302"/>
                  </a:lnTo>
                  <a:lnTo>
                    <a:pt x="140" y="302"/>
                  </a:lnTo>
                  <a:lnTo>
                    <a:pt x="145" y="307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11"/>
                  </a:lnTo>
                  <a:lnTo>
                    <a:pt x="140" y="316"/>
                  </a:lnTo>
                  <a:lnTo>
                    <a:pt x="130" y="326"/>
                  </a:lnTo>
                  <a:lnTo>
                    <a:pt x="116" y="335"/>
                  </a:lnTo>
                  <a:lnTo>
                    <a:pt x="111" y="326"/>
                  </a:lnTo>
                  <a:lnTo>
                    <a:pt x="106" y="321"/>
                  </a:lnTo>
                  <a:lnTo>
                    <a:pt x="111" y="316"/>
                  </a:lnTo>
                  <a:lnTo>
                    <a:pt x="111" y="311"/>
                  </a:lnTo>
                  <a:lnTo>
                    <a:pt x="111" y="311"/>
                  </a:lnTo>
                  <a:lnTo>
                    <a:pt x="116" y="302"/>
                  </a:lnTo>
                  <a:lnTo>
                    <a:pt x="121" y="287"/>
                  </a:lnTo>
                  <a:lnTo>
                    <a:pt x="130" y="278"/>
                  </a:lnTo>
                  <a:lnTo>
                    <a:pt x="135" y="268"/>
                  </a:lnTo>
                  <a:lnTo>
                    <a:pt x="135" y="263"/>
                  </a:lnTo>
                  <a:lnTo>
                    <a:pt x="140" y="259"/>
                  </a:lnTo>
                  <a:lnTo>
                    <a:pt x="130" y="244"/>
                  </a:lnTo>
                  <a:lnTo>
                    <a:pt x="135" y="230"/>
                  </a:lnTo>
                  <a:lnTo>
                    <a:pt x="130" y="215"/>
                  </a:lnTo>
                  <a:lnTo>
                    <a:pt x="135" y="211"/>
                  </a:lnTo>
                  <a:lnTo>
                    <a:pt x="140" y="211"/>
                  </a:lnTo>
                  <a:lnTo>
                    <a:pt x="140" y="206"/>
                  </a:lnTo>
                  <a:lnTo>
                    <a:pt x="140" y="201"/>
                  </a:lnTo>
                  <a:lnTo>
                    <a:pt x="145" y="191"/>
                  </a:lnTo>
                  <a:lnTo>
                    <a:pt x="145" y="182"/>
                  </a:lnTo>
                  <a:lnTo>
                    <a:pt x="150" y="182"/>
                  </a:lnTo>
                  <a:lnTo>
                    <a:pt x="150" y="182"/>
                  </a:lnTo>
                  <a:lnTo>
                    <a:pt x="150" y="177"/>
                  </a:lnTo>
                  <a:lnTo>
                    <a:pt x="150" y="177"/>
                  </a:lnTo>
                  <a:lnTo>
                    <a:pt x="150" y="172"/>
                  </a:lnTo>
                  <a:lnTo>
                    <a:pt x="154" y="172"/>
                  </a:lnTo>
                  <a:lnTo>
                    <a:pt x="150" y="163"/>
                  </a:lnTo>
                  <a:lnTo>
                    <a:pt x="150" y="158"/>
                  </a:lnTo>
                  <a:lnTo>
                    <a:pt x="154" y="148"/>
                  </a:lnTo>
                  <a:lnTo>
                    <a:pt x="154" y="143"/>
                  </a:lnTo>
                  <a:lnTo>
                    <a:pt x="159" y="139"/>
                  </a:lnTo>
                  <a:lnTo>
                    <a:pt x="159" y="134"/>
                  </a:lnTo>
                  <a:lnTo>
                    <a:pt x="179" y="129"/>
                  </a:lnTo>
                  <a:lnTo>
                    <a:pt x="188" y="119"/>
                  </a:lnTo>
                  <a:lnTo>
                    <a:pt x="193" y="119"/>
                  </a:lnTo>
                  <a:lnTo>
                    <a:pt x="193" y="119"/>
                  </a:lnTo>
                  <a:lnTo>
                    <a:pt x="193" y="105"/>
                  </a:lnTo>
                  <a:lnTo>
                    <a:pt x="193" y="95"/>
                  </a:lnTo>
                  <a:lnTo>
                    <a:pt x="193" y="95"/>
                  </a:lnTo>
                  <a:lnTo>
                    <a:pt x="193" y="91"/>
                  </a:lnTo>
                  <a:lnTo>
                    <a:pt x="203" y="86"/>
                  </a:lnTo>
                  <a:lnTo>
                    <a:pt x="208" y="76"/>
                  </a:lnTo>
                  <a:lnTo>
                    <a:pt x="212" y="67"/>
                  </a:lnTo>
                  <a:lnTo>
                    <a:pt x="217" y="57"/>
                  </a:lnTo>
                  <a:lnTo>
                    <a:pt x="217" y="43"/>
                  </a:lnTo>
                  <a:lnTo>
                    <a:pt x="222" y="28"/>
                  </a:lnTo>
                  <a:lnTo>
                    <a:pt x="222" y="24"/>
                  </a:lnTo>
                  <a:lnTo>
                    <a:pt x="227" y="19"/>
                  </a:lnTo>
                  <a:lnTo>
                    <a:pt x="237" y="14"/>
                  </a:lnTo>
                  <a:lnTo>
                    <a:pt x="251" y="4"/>
                  </a:lnTo>
                  <a:lnTo>
                    <a:pt x="270" y="0"/>
                  </a:lnTo>
                  <a:lnTo>
                    <a:pt x="280" y="4"/>
                  </a:lnTo>
                  <a:lnTo>
                    <a:pt x="290" y="0"/>
                  </a:lnTo>
                  <a:lnTo>
                    <a:pt x="299" y="0"/>
                  </a:lnTo>
                  <a:lnTo>
                    <a:pt x="299" y="0"/>
                  </a:lnTo>
                  <a:lnTo>
                    <a:pt x="304" y="0"/>
                  </a:lnTo>
                  <a:lnTo>
                    <a:pt x="324" y="4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48" y="9"/>
                  </a:lnTo>
                  <a:lnTo>
                    <a:pt x="348" y="14"/>
                  </a:lnTo>
                  <a:lnTo>
                    <a:pt x="353" y="14"/>
                  </a:lnTo>
                  <a:lnTo>
                    <a:pt x="362" y="19"/>
                  </a:lnTo>
                  <a:lnTo>
                    <a:pt x="367" y="24"/>
                  </a:lnTo>
                  <a:lnTo>
                    <a:pt x="377" y="28"/>
                  </a:lnTo>
                  <a:lnTo>
                    <a:pt x="386" y="28"/>
                  </a:lnTo>
                  <a:lnTo>
                    <a:pt x="396" y="24"/>
                  </a:lnTo>
                  <a:lnTo>
                    <a:pt x="411" y="19"/>
                  </a:lnTo>
                  <a:lnTo>
                    <a:pt x="420" y="24"/>
                  </a:lnTo>
                  <a:lnTo>
                    <a:pt x="435" y="19"/>
                  </a:lnTo>
                  <a:lnTo>
                    <a:pt x="444" y="19"/>
                  </a:lnTo>
                  <a:lnTo>
                    <a:pt x="454" y="24"/>
                  </a:lnTo>
                  <a:lnTo>
                    <a:pt x="454" y="28"/>
                  </a:lnTo>
                  <a:lnTo>
                    <a:pt x="459" y="28"/>
                  </a:lnTo>
                  <a:lnTo>
                    <a:pt x="469" y="28"/>
                  </a:lnTo>
                  <a:lnTo>
                    <a:pt x="469" y="28"/>
                  </a:lnTo>
                  <a:lnTo>
                    <a:pt x="474" y="33"/>
                  </a:lnTo>
                  <a:lnTo>
                    <a:pt x="483" y="38"/>
                  </a:lnTo>
                  <a:lnTo>
                    <a:pt x="483" y="38"/>
                  </a:lnTo>
                  <a:lnTo>
                    <a:pt x="488" y="38"/>
                  </a:lnTo>
                  <a:lnTo>
                    <a:pt x="493" y="47"/>
                  </a:lnTo>
                  <a:lnTo>
                    <a:pt x="498" y="47"/>
                  </a:lnTo>
                  <a:lnTo>
                    <a:pt x="507" y="52"/>
                  </a:lnTo>
                  <a:lnTo>
                    <a:pt x="512" y="67"/>
                  </a:lnTo>
                  <a:lnTo>
                    <a:pt x="522" y="81"/>
                  </a:lnTo>
                  <a:lnTo>
                    <a:pt x="532" y="76"/>
                  </a:lnTo>
                  <a:lnTo>
                    <a:pt x="536" y="76"/>
                  </a:lnTo>
                  <a:lnTo>
                    <a:pt x="536" y="81"/>
                  </a:lnTo>
                  <a:lnTo>
                    <a:pt x="551" y="110"/>
                  </a:lnTo>
                  <a:lnTo>
                    <a:pt x="561" y="134"/>
                  </a:lnTo>
                  <a:lnTo>
                    <a:pt x="565" y="129"/>
                  </a:lnTo>
                  <a:lnTo>
                    <a:pt x="585" y="143"/>
                  </a:lnTo>
                  <a:lnTo>
                    <a:pt x="599" y="163"/>
                  </a:lnTo>
                  <a:lnTo>
                    <a:pt x="614" y="187"/>
                  </a:lnTo>
                  <a:lnTo>
                    <a:pt x="619" y="211"/>
                  </a:lnTo>
                  <a:lnTo>
                    <a:pt x="628" y="206"/>
                  </a:lnTo>
                  <a:lnTo>
                    <a:pt x="633" y="211"/>
                  </a:lnTo>
                  <a:lnTo>
                    <a:pt x="633" y="215"/>
                  </a:lnTo>
                  <a:lnTo>
                    <a:pt x="638" y="215"/>
                  </a:lnTo>
                  <a:lnTo>
                    <a:pt x="648" y="225"/>
                  </a:lnTo>
                  <a:lnTo>
                    <a:pt x="662" y="235"/>
                  </a:lnTo>
                  <a:lnTo>
                    <a:pt x="672" y="244"/>
                  </a:lnTo>
                  <a:lnTo>
                    <a:pt x="677" y="259"/>
                  </a:lnTo>
                  <a:lnTo>
                    <a:pt x="681" y="263"/>
                  </a:lnTo>
                  <a:lnTo>
                    <a:pt x="686" y="263"/>
                  </a:lnTo>
                  <a:lnTo>
                    <a:pt x="701" y="307"/>
                  </a:lnTo>
                  <a:lnTo>
                    <a:pt x="710" y="345"/>
                  </a:lnTo>
                  <a:lnTo>
                    <a:pt x="696" y="355"/>
                  </a:lnTo>
                  <a:lnTo>
                    <a:pt x="681" y="364"/>
                  </a:lnTo>
                  <a:lnTo>
                    <a:pt x="677" y="364"/>
                  </a:lnTo>
                  <a:lnTo>
                    <a:pt x="672" y="359"/>
                  </a:lnTo>
                  <a:lnTo>
                    <a:pt x="672" y="355"/>
                  </a:lnTo>
                  <a:lnTo>
                    <a:pt x="667" y="355"/>
                  </a:lnTo>
                  <a:lnTo>
                    <a:pt x="662" y="355"/>
                  </a:lnTo>
                  <a:lnTo>
                    <a:pt x="648" y="340"/>
                  </a:lnTo>
                  <a:lnTo>
                    <a:pt x="633" y="326"/>
                  </a:lnTo>
                  <a:lnTo>
                    <a:pt x="628" y="311"/>
                  </a:lnTo>
                  <a:lnTo>
                    <a:pt x="623" y="297"/>
                  </a:lnTo>
                  <a:lnTo>
                    <a:pt x="614" y="297"/>
                  </a:lnTo>
                  <a:lnTo>
                    <a:pt x="609" y="297"/>
                  </a:lnTo>
                  <a:lnTo>
                    <a:pt x="604" y="287"/>
                  </a:lnTo>
                  <a:lnTo>
                    <a:pt x="599" y="283"/>
                  </a:lnTo>
                  <a:lnTo>
                    <a:pt x="594" y="278"/>
                  </a:lnTo>
                  <a:lnTo>
                    <a:pt x="590" y="278"/>
                  </a:lnTo>
                  <a:lnTo>
                    <a:pt x="580" y="249"/>
                  </a:lnTo>
                  <a:lnTo>
                    <a:pt x="585" y="235"/>
                  </a:lnTo>
                  <a:lnTo>
                    <a:pt x="585" y="215"/>
                  </a:lnTo>
                  <a:lnTo>
                    <a:pt x="585" y="215"/>
                  </a:lnTo>
                  <a:lnTo>
                    <a:pt x="585" y="211"/>
                  </a:lnTo>
                  <a:lnTo>
                    <a:pt x="585" y="206"/>
                  </a:lnTo>
                  <a:lnTo>
                    <a:pt x="590" y="206"/>
                  </a:lnTo>
                  <a:lnTo>
                    <a:pt x="580" y="187"/>
                  </a:lnTo>
                  <a:lnTo>
                    <a:pt x="580" y="187"/>
                  </a:lnTo>
                  <a:lnTo>
                    <a:pt x="575" y="187"/>
                  </a:lnTo>
                  <a:lnTo>
                    <a:pt x="570" y="182"/>
                  </a:lnTo>
                  <a:lnTo>
                    <a:pt x="565" y="182"/>
                  </a:lnTo>
                  <a:lnTo>
                    <a:pt x="561" y="177"/>
                  </a:lnTo>
                  <a:lnTo>
                    <a:pt x="546" y="177"/>
                  </a:lnTo>
                  <a:lnTo>
                    <a:pt x="532" y="177"/>
                  </a:lnTo>
                  <a:lnTo>
                    <a:pt x="527" y="177"/>
                  </a:lnTo>
                  <a:lnTo>
                    <a:pt x="527" y="182"/>
                  </a:lnTo>
                  <a:lnTo>
                    <a:pt x="527" y="187"/>
                  </a:lnTo>
                  <a:lnTo>
                    <a:pt x="522" y="196"/>
                  </a:lnTo>
                  <a:lnTo>
                    <a:pt x="507" y="201"/>
                  </a:lnTo>
                  <a:lnTo>
                    <a:pt x="503" y="211"/>
                  </a:lnTo>
                  <a:lnTo>
                    <a:pt x="498" y="215"/>
                  </a:lnTo>
                  <a:lnTo>
                    <a:pt x="498" y="215"/>
                  </a:lnTo>
                  <a:lnTo>
                    <a:pt x="493" y="220"/>
                  </a:lnTo>
                  <a:lnTo>
                    <a:pt x="493" y="220"/>
                  </a:lnTo>
                  <a:lnTo>
                    <a:pt x="488" y="230"/>
                  </a:lnTo>
                  <a:lnTo>
                    <a:pt x="469" y="235"/>
                  </a:lnTo>
                  <a:lnTo>
                    <a:pt x="449" y="239"/>
                  </a:lnTo>
                  <a:lnTo>
                    <a:pt x="440" y="239"/>
                  </a:lnTo>
                  <a:lnTo>
                    <a:pt x="430" y="235"/>
                  </a:lnTo>
                  <a:lnTo>
                    <a:pt x="425" y="235"/>
                  </a:lnTo>
                  <a:lnTo>
                    <a:pt x="406" y="196"/>
                  </a:lnTo>
                  <a:lnTo>
                    <a:pt x="386" y="153"/>
                  </a:lnTo>
                  <a:lnTo>
                    <a:pt x="391" y="148"/>
                  </a:lnTo>
                  <a:lnTo>
                    <a:pt x="391" y="143"/>
                  </a:lnTo>
                  <a:lnTo>
                    <a:pt x="391" y="139"/>
                  </a:lnTo>
                  <a:lnTo>
                    <a:pt x="391" y="139"/>
                  </a:lnTo>
                  <a:lnTo>
                    <a:pt x="396" y="139"/>
                  </a:lnTo>
                  <a:lnTo>
                    <a:pt x="391" y="115"/>
                  </a:lnTo>
                  <a:lnTo>
                    <a:pt x="382" y="95"/>
                  </a:lnTo>
                  <a:lnTo>
                    <a:pt x="382" y="100"/>
                  </a:lnTo>
                  <a:lnTo>
                    <a:pt x="377" y="100"/>
                  </a:lnTo>
                  <a:lnTo>
                    <a:pt x="377" y="95"/>
                  </a:lnTo>
                  <a:lnTo>
                    <a:pt x="367" y="95"/>
                  </a:lnTo>
                  <a:lnTo>
                    <a:pt x="367" y="91"/>
                  </a:lnTo>
                  <a:lnTo>
                    <a:pt x="357" y="91"/>
                  </a:lnTo>
                  <a:lnTo>
                    <a:pt x="348" y="86"/>
                  </a:lnTo>
                  <a:lnTo>
                    <a:pt x="328" y="100"/>
                  </a:lnTo>
                  <a:lnTo>
                    <a:pt x="314" y="110"/>
                  </a:lnTo>
                  <a:lnTo>
                    <a:pt x="304" y="124"/>
                  </a:lnTo>
                  <a:lnTo>
                    <a:pt x="290" y="139"/>
                  </a:lnTo>
                  <a:lnTo>
                    <a:pt x="280" y="143"/>
                  </a:lnTo>
                  <a:lnTo>
                    <a:pt x="270" y="153"/>
                  </a:lnTo>
                  <a:lnTo>
                    <a:pt x="261" y="163"/>
                  </a:lnTo>
                  <a:lnTo>
                    <a:pt x="251" y="177"/>
                  </a:lnTo>
                  <a:lnTo>
                    <a:pt x="251" y="187"/>
                  </a:lnTo>
                  <a:lnTo>
                    <a:pt x="246" y="191"/>
                  </a:lnTo>
                  <a:lnTo>
                    <a:pt x="251" y="211"/>
                  </a:lnTo>
                  <a:lnTo>
                    <a:pt x="256" y="235"/>
                  </a:lnTo>
                  <a:lnTo>
                    <a:pt x="275" y="239"/>
                  </a:lnTo>
                  <a:lnTo>
                    <a:pt x="299" y="244"/>
                  </a:lnTo>
                  <a:lnTo>
                    <a:pt x="304" y="249"/>
                  </a:lnTo>
                  <a:lnTo>
                    <a:pt x="324" y="239"/>
                  </a:lnTo>
                  <a:lnTo>
                    <a:pt x="324" y="244"/>
                  </a:lnTo>
                  <a:lnTo>
                    <a:pt x="328" y="239"/>
                  </a:lnTo>
                  <a:lnTo>
                    <a:pt x="348" y="244"/>
                  </a:lnTo>
                  <a:lnTo>
                    <a:pt x="362" y="244"/>
                  </a:lnTo>
                  <a:lnTo>
                    <a:pt x="391" y="254"/>
                  </a:lnTo>
                  <a:lnTo>
                    <a:pt x="411" y="273"/>
                  </a:lnTo>
                  <a:lnTo>
                    <a:pt x="435" y="287"/>
                  </a:lnTo>
                  <a:lnTo>
                    <a:pt x="440" y="283"/>
                  </a:lnTo>
                  <a:lnTo>
                    <a:pt x="440" y="283"/>
                  </a:lnTo>
                  <a:lnTo>
                    <a:pt x="449" y="297"/>
                  </a:lnTo>
                  <a:lnTo>
                    <a:pt x="459" y="292"/>
                  </a:lnTo>
                  <a:lnTo>
                    <a:pt x="464" y="307"/>
                  </a:lnTo>
                  <a:lnTo>
                    <a:pt x="469" y="316"/>
                  </a:lnTo>
                  <a:lnTo>
                    <a:pt x="474" y="335"/>
                  </a:lnTo>
                  <a:lnTo>
                    <a:pt x="474" y="359"/>
                  </a:lnTo>
                  <a:lnTo>
                    <a:pt x="454" y="364"/>
                  </a:lnTo>
                  <a:lnTo>
                    <a:pt x="444" y="374"/>
                  </a:lnTo>
                  <a:lnTo>
                    <a:pt x="411" y="388"/>
                  </a:lnTo>
                  <a:lnTo>
                    <a:pt x="401" y="383"/>
                  </a:lnTo>
                  <a:lnTo>
                    <a:pt x="391" y="378"/>
                  </a:lnTo>
                  <a:lnTo>
                    <a:pt x="382" y="383"/>
                  </a:lnTo>
                  <a:lnTo>
                    <a:pt x="367" y="388"/>
                  </a:lnTo>
                  <a:lnTo>
                    <a:pt x="357" y="388"/>
                  </a:lnTo>
                  <a:lnTo>
                    <a:pt x="348" y="383"/>
                  </a:lnTo>
                  <a:lnTo>
                    <a:pt x="348" y="383"/>
                  </a:lnTo>
                  <a:lnTo>
                    <a:pt x="338" y="383"/>
                  </a:lnTo>
                  <a:lnTo>
                    <a:pt x="333" y="383"/>
                  </a:lnTo>
                  <a:lnTo>
                    <a:pt x="328" y="383"/>
                  </a:lnTo>
                  <a:lnTo>
                    <a:pt x="324" y="383"/>
                  </a:lnTo>
                  <a:lnTo>
                    <a:pt x="324" y="383"/>
                  </a:lnTo>
                  <a:lnTo>
                    <a:pt x="319" y="378"/>
                  </a:lnTo>
                  <a:lnTo>
                    <a:pt x="309" y="378"/>
                  </a:lnTo>
                  <a:lnTo>
                    <a:pt x="309" y="378"/>
                  </a:lnTo>
                  <a:lnTo>
                    <a:pt x="304" y="378"/>
                  </a:lnTo>
                  <a:lnTo>
                    <a:pt x="304" y="374"/>
                  </a:lnTo>
                  <a:lnTo>
                    <a:pt x="299" y="374"/>
                  </a:lnTo>
                  <a:lnTo>
                    <a:pt x="299" y="374"/>
                  </a:lnTo>
                  <a:lnTo>
                    <a:pt x="295" y="374"/>
                  </a:lnTo>
                  <a:lnTo>
                    <a:pt x="295" y="374"/>
                  </a:lnTo>
                  <a:lnTo>
                    <a:pt x="290" y="374"/>
                  </a:lnTo>
                  <a:lnTo>
                    <a:pt x="285" y="374"/>
                  </a:lnTo>
                  <a:lnTo>
                    <a:pt x="270" y="374"/>
                  </a:lnTo>
                  <a:lnTo>
                    <a:pt x="251" y="378"/>
                  </a:lnTo>
                  <a:lnTo>
                    <a:pt x="256" y="388"/>
                  </a:lnTo>
                  <a:lnTo>
                    <a:pt x="261" y="402"/>
                  </a:lnTo>
                  <a:lnTo>
                    <a:pt x="256" y="412"/>
                  </a:lnTo>
                  <a:lnTo>
                    <a:pt x="251" y="422"/>
                  </a:lnTo>
                  <a:lnTo>
                    <a:pt x="256" y="426"/>
                  </a:lnTo>
                  <a:lnTo>
                    <a:pt x="251" y="436"/>
                  </a:lnTo>
                  <a:lnTo>
                    <a:pt x="256" y="450"/>
                  </a:lnTo>
                  <a:lnTo>
                    <a:pt x="256" y="455"/>
                  </a:lnTo>
                  <a:lnTo>
                    <a:pt x="256" y="460"/>
                  </a:lnTo>
                  <a:lnTo>
                    <a:pt x="256" y="465"/>
                  </a:lnTo>
                  <a:lnTo>
                    <a:pt x="251" y="474"/>
                  </a:lnTo>
                  <a:lnTo>
                    <a:pt x="251" y="484"/>
                  </a:lnTo>
                  <a:lnTo>
                    <a:pt x="246" y="484"/>
                  </a:lnTo>
                  <a:lnTo>
                    <a:pt x="246" y="489"/>
                  </a:lnTo>
                  <a:lnTo>
                    <a:pt x="256" y="518"/>
                  </a:lnTo>
                  <a:lnTo>
                    <a:pt x="261" y="546"/>
                  </a:lnTo>
                  <a:lnTo>
                    <a:pt x="256" y="546"/>
                  </a:lnTo>
                  <a:lnTo>
                    <a:pt x="256" y="551"/>
                  </a:lnTo>
                  <a:lnTo>
                    <a:pt x="251" y="556"/>
                  </a:lnTo>
                  <a:lnTo>
                    <a:pt x="251" y="556"/>
                  </a:lnTo>
                  <a:lnTo>
                    <a:pt x="251" y="561"/>
                  </a:lnTo>
                  <a:lnTo>
                    <a:pt x="251" y="561"/>
                  </a:lnTo>
                  <a:lnTo>
                    <a:pt x="251" y="575"/>
                  </a:lnTo>
                  <a:lnTo>
                    <a:pt x="256" y="590"/>
                  </a:lnTo>
                  <a:lnTo>
                    <a:pt x="251" y="618"/>
                  </a:lnTo>
                  <a:lnTo>
                    <a:pt x="241" y="647"/>
                  </a:lnTo>
                  <a:lnTo>
                    <a:pt x="227" y="652"/>
                  </a:lnTo>
                  <a:lnTo>
                    <a:pt x="217" y="657"/>
                  </a:lnTo>
                  <a:lnTo>
                    <a:pt x="208" y="657"/>
                  </a:lnTo>
                  <a:lnTo>
                    <a:pt x="203" y="647"/>
                  </a:lnTo>
                  <a:lnTo>
                    <a:pt x="198" y="642"/>
                  </a:lnTo>
                  <a:lnTo>
                    <a:pt x="193" y="633"/>
                  </a:lnTo>
                  <a:lnTo>
                    <a:pt x="188" y="633"/>
                  </a:lnTo>
                  <a:lnTo>
                    <a:pt x="183" y="623"/>
                  </a:lnTo>
                  <a:lnTo>
                    <a:pt x="183" y="618"/>
                  </a:lnTo>
                  <a:lnTo>
                    <a:pt x="183" y="609"/>
                  </a:lnTo>
                  <a:lnTo>
                    <a:pt x="183" y="590"/>
                  </a:lnTo>
                  <a:lnTo>
                    <a:pt x="183" y="575"/>
                  </a:lnTo>
                  <a:close/>
                  <a:moveTo>
                    <a:pt x="357" y="412"/>
                  </a:moveTo>
                  <a:lnTo>
                    <a:pt x="362" y="412"/>
                  </a:lnTo>
                  <a:lnTo>
                    <a:pt x="367" y="412"/>
                  </a:lnTo>
                  <a:lnTo>
                    <a:pt x="372" y="412"/>
                  </a:lnTo>
                  <a:lnTo>
                    <a:pt x="372" y="417"/>
                  </a:lnTo>
                  <a:lnTo>
                    <a:pt x="372" y="417"/>
                  </a:lnTo>
                  <a:lnTo>
                    <a:pt x="386" y="450"/>
                  </a:lnTo>
                  <a:lnTo>
                    <a:pt x="396" y="484"/>
                  </a:lnTo>
                  <a:lnTo>
                    <a:pt x="391" y="494"/>
                  </a:lnTo>
                  <a:lnTo>
                    <a:pt x="391" y="508"/>
                  </a:lnTo>
                  <a:lnTo>
                    <a:pt x="391" y="508"/>
                  </a:lnTo>
                  <a:lnTo>
                    <a:pt x="391" y="513"/>
                  </a:lnTo>
                  <a:lnTo>
                    <a:pt x="391" y="513"/>
                  </a:lnTo>
                  <a:lnTo>
                    <a:pt x="391" y="513"/>
                  </a:lnTo>
                  <a:lnTo>
                    <a:pt x="386" y="518"/>
                  </a:lnTo>
                  <a:lnTo>
                    <a:pt x="382" y="522"/>
                  </a:lnTo>
                  <a:lnTo>
                    <a:pt x="391" y="551"/>
                  </a:lnTo>
                  <a:lnTo>
                    <a:pt x="396" y="575"/>
                  </a:lnTo>
                  <a:lnTo>
                    <a:pt x="396" y="575"/>
                  </a:lnTo>
                  <a:lnTo>
                    <a:pt x="396" y="580"/>
                  </a:lnTo>
                  <a:lnTo>
                    <a:pt x="396" y="580"/>
                  </a:lnTo>
                  <a:lnTo>
                    <a:pt x="396" y="580"/>
                  </a:lnTo>
                  <a:lnTo>
                    <a:pt x="391" y="580"/>
                  </a:lnTo>
                  <a:lnTo>
                    <a:pt x="401" y="599"/>
                  </a:lnTo>
                  <a:lnTo>
                    <a:pt x="406" y="618"/>
                  </a:lnTo>
                  <a:lnTo>
                    <a:pt x="401" y="623"/>
                  </a:lnTo>
                  <a:lnTo>
                    <a:pt x="406" y="628"/>
                  </a:lnTo>
                  <a:lnTo>
                    <a:pt x="406" y="638"/>
                  </a:lnTo>
                  <a:lnTo>
                    <a:pt x="401" y="638"/>
                  </a:lnTo>
                  <a:lnTo>
                    <a:pt x="401" y="642"/>
                  </a:lnTo>
                  <a:lnTo>
                    <a:pt x="406" y="652"/>
                  </a:lnTo>
                  <a:lnTo>
                    <a:pt x="406" y="657"/>
                  </a:lnTo>
                  <a:lnTo>
                    <a:pt x="406" y="662"/>
                  </a:lnTo>
                  <a:lnTo>
                    <a:pt x="406" y="662"/>
                  </a:lnTo>
                  <a:lnTo>
                    <a:pt x="401" y="666"/>
                  </a:lnTo>
                  <a:lnTo>
                    <a:pt x="401" y="671"/>
                  </a:lnTo>
                  <a:lnTo>
                    <a:pt x="401" y="676"/>
                  </a:lnTo>
                  <a:lnTo>
                    <a:pt x="401" y="681"/>
                  </a:lnTo>
                  <a:lnTo>
                    <a:pt x="396" y="690"/>
                  </a:lnTo>
                  <a:lnTo>
                    <a:pt x="386" y="695"/>
                  </a:lnTo>
                  <a:lnTo>
                    <a:pt x="377" y="700"/>
                  </a:lnTo>
                  <a:lnTo>
                    <a:pt x="372" y="690"/>
                  </a:lnTo>
                  <a:lnTo>
                    <a:pt x="367" y="686"/>
                  </a:lnTo>
                  <a:lnTo>
                    <a:pt x="357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48" y="681"/>
                  </a:lnTo>
                  <a:lnTo>
                    <a:pt x="343" y="681"/>
                  </a:lnTo>
                  <a:lnTo>
                    <a:pt x="338" y="662"/>
                  </a:lnTo>
                  <a:lnTo>
                    <a:pt x="328" y="642"/>
                  </a:lnTo>
                  <a:lnTo>
                    <a:pt x="328" y="618"/>
                  </a:lnTo>
                  <a:lnTo>
                    <a:pt x="328" y="599"/>
                  </a:lnTo>
                  <a:lnTo>
                    <a:pt x="328" y="594"/>
                  </a:lnTo>
                  <a:lnTo>
                    <a:pt x="328" y="580"/>
                  </a:lnTo>
                  <a:lnTo>
                    <a:pt x="324" y="561"/>
                  </a:lnTo>
                  <a:lnTo>
                    <a:pt x="328" y="561"/>
                  </a:lnTo>
                  <a:lnTo>
                    <a:pt x="328" y="561"/>
                  </a:lnTo>
                  <a:lnTo>
                    <a:pt x="328" y="551"/>
                  </a:lnTo>
                  <a:lnTo>
                    <a:pt x="328" y="546"/>
                  </a:lnTo>
                  <a:lnTo>
                    <a:pt x="333" y="542"/>
                  </a:lnTo>
                  <a:lnTo>
                    <a:pt x="333" y="542"/>
                  </a:lnTo>
                  <a:lnTo>
                    <a:pt x="338" y="537"/>
                  </a:lnTo>
                  <a:lnTo>
                    <a:pt x="338" y="537"/>
                  </a:lnTo>
                  <a:lnTo>
                    <a:pt x="338" y="532"/>
                  </a:lnTo>
                  <a:lnTo>
                    <a:pt x="338" y="527"/>
                  </a:lnTo>
                  <a:lnTo>
                    <a:pt x="343" y="522"/>
                  </a:lnTo>
                  <a:lnTo>
                    <a:pt x="343" y="518"/>
                  </a:lnTo>
                  <a:lnTo>
                    <a:pt x="348" y="518"/>
                  </a:lnTo>
                  <a:lnTo>
                    <a:pt x="343" y="513"/>
                  </a:lnTo>
                  <a:lnTo>
                    <a:pt x="343" y="513"/>
                  </a:lnTo>
                  <a:lnTo>
                    <a:pt x="338" y="508"/>
                  </a:lnTo>
                  <a:lnTo>
                    <a:pt x="333" y="508"/>
                  </a:lnTo>
                  <a:lnTo>
                    <a:pt x="324" y="479"/>
                  </a:lnTo>
                  <a:lnTo>
                    <a:pt x="324" y="479"/>
                  </a:lnTo>
                  <a:lnTo>
                    <a:pt x="328" y="474"/>
                  </a:lnTo>
                  <a:lnTo>
                    <a:pt x="324" y="465"/>
                  </a:lnTo>
                  <a:lnTo>
                    <a:pt x="324" y="455"/>
                  </a:lnTo>
                  <a:lnTo>
                    <a:pt x="338" y="441"/>
                  </a:lnTo>
                  <a:lnTo>
                    <a:pt x="348" y="426"/>
                  </a:lnTo>
                  <a:lnTo>
                    <a:pt x="353" y="422"/>
                  </a:lnTo>
                  <a:lnTo>
                    <a:pt x="357" y="422"/>
                  </a:lnTo>
                  <a:lnTo>
                    <a:pt x="357" y="417"/>
                  </a:lnTo>
                  <a:lnTo>
                    <a:pt x="357" y="41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57" name="Freeform 69"/>
            <p:cNvSpPr>
              <a:spLocks noEditPoints="1"/>
            </p:cNvSpPr>
            <p:nvPr/>
          </p:nvSpPr>
          <p:spPr bwMode="auto">
            <a:xfrm>
              <a:off x="2880" y="184"/>
              <a:ext cx="186" cy="206"/>
            </a:xfrm>
            <a:custGeom>
              <a:avLst/>
              <a:gdLst/>
              <a:ahLst/>
              <a:cxnLst>
                <a:cxn ang="0">
                  <a:pos x="420" y="407"/>
                </a:cxn>
                <a:cxn ang="0">
                  <a:pos x="440" y="465"/>
                </a:cxn>
                <a:cxn ang="0">
                  <a:pos x="464" y="417"/>
                </a:cxn>
                <a:cxn ang="0">
                  <a:pos x="459" y="383"/>
                </a:cxn>
                <a:cxn ang="0">
                  <a:pos x="435" y="340"/>
                </a:cxn>
                <a:cxn ang="0">
                  <a:pos x="48" y="379"/>
                </a:cxn>
                <a:cxn ang="0">
                  <a:pos x="63" y="436"/>
                </a:cxn>
                <a:cxn ang="0">
                  <a:pos x="82" y="431"/>
                </a:cxn>
                <a:cxn ang="0">
                  <a:pos x="106" y="398"/>
                </a:cxn>
                <a:cxn ang="0">
                  <a:pos x="121" y="359"/>
                </a:cxn>
                <a:cxn ang="0">
                  <a:pos x="140" y="259"/>
                </a:cxn>
                <a:cxn ang="0">
                  <a:pos x="125" y="302"/>
                </a:cxn>
                <a:cxn ang="0">
                  <a:pos x="154" y="283"/>
                </a:cxn>
                <a:cxn ang="0">
                  <a:pos x="309" y="441"/>
                </a:cxn>
                <a:cxn ang="0">
                  <a:pos x="290" y="364"/>
                </a:cxn>
                <a:cxn ang="0">
                  <a:pos x="319" y="311"/>
                </a:cxn>
                <a:cxn ang="0">
                  <a:pos x="353" y="278"/>
                </a:cxn>
                <a:cxn ang="0">
                  <a:pos x="367" y="278"/>
                </a:cxn>
                <a:cxn ang="0">
                  <a:pos x="396" y="273"/>
                </a:cxn>
                <a:cxn ang="0">
                  <a:pos x="411" y="307"/>
                </a:cxn>
                <a:cxn ang="0">
                  <a:pos x="425" y="283"/>
                </a:cxn>
                <a:cxn ang="0">
                  <a:pos x="440" y="225"/>
                </a:cxn>
                <a:cxn ang="0">
                  <a:pos x="440" y="196"/>
                </a:cxn>
                <a:cxn ang="0">
                  <a:pos x="449" y="168"/>
                </a:cxn>
                <a:cxn ang="0">
                  <a:pos x="435" y="124"/>
                </a:cxn>
                <a:cxn ang="0">
                  <a:pos x="435" y="67"/>
                </a:cxn>
                <a:cxn ang="0">
                  <a:pos x="372" y="24"/>
                </a:cxn>
                <a:cxn ang="0">
                  <a:pos x="328" y="24"/>
                </a:cxn>
                <a:cxn ang="0">
                  <a:pos x="275" y="4"/>
                </a:cxn>
                <a:cxn ang="0">
                  <a:pos x="241" y="4"/>
                </a:cxn>
                <a:cxn ang="0">
                  <a:pos x="183" y="28"/>
                </a:cxn>
                <a:cxn ang="0">
                  <a:pos x="96" y="81"/>
                </a:cxn>
                <a:cxn ang="0">
                  <a:pos x="0" y="148"/>
                </a:cxn>
                <a:cxn ang="0">
                  <a:pos x="43" y="163"/>
                </a:cxn>
                <a:cxn ang="0">
                  <a:pos x="101" y="139"/>
                </a:cxn>
                <a:cxn ang="0">
                  <a:pos x="130" y="86"/>
                </a:cxn>
                <a:cxn ang="0">
                  <a:pos x="179" y="86"/>
                </a:cxn>
                <a:cxn ang="0">
                  <a:pos x="188" y="120"/>
                </a:cxn>
                <a:cxn ang="0">
                  <a:pos x="232" y="153"/>
                </a:cxn>
                <a:cxn ang="0">
                  <a:pos x="290" y="81"/>
                </a:cxn>
                <a:cxn ang="0">
                  <a:pos x="328" y="72"/>
                </a:cxn>
                <a:cxn ang="0">
                  <a:pos x="372" y="168"/>
                </a:cxn>
                <a:cxn ang="0">
                  <a:pos x="299" y="187"/>
                </a:cxn>
                <a:cxn ang="0">
                  <a:pos x="208" y="187"/>
                </a:cxn>
                <a:cxn ang="0">
                  <a:pos x="174" y="235"/>
                </a:cxn>
                <a:cxn ang="0">
                  <a:pos x="241" y="283"/>
                </a:cxn>
                <a:cxn ang="0">
                  <a:pos x="270" y="288"/>
                </a:cxn>
                <a:cxn ang="0">
                  <a:pos x="285" y="292"/>
                </a:cxn>
                <a:cxn ang="0">
                  <a:pos x="295" y="340"/>
                </a:cxn>
                <a:cxn ang="0">
                  <a:pos x="280" y="383"/>
                </a:cxn>
                <a:cxn ang="0">
                  <a:pos x="256" y="431"/>
                </a:cxn>
                <a:cxn ang="0">
                  <a:pos x="256" y="513"/>
                </a:cxn>
                <a:cxn ang="0">
                  <a:pos x="227" y="302"/>
                </a:cxn>
                <a:cxn ang="0">
                  <a:pos x="179" y="345"/>
                </a:cxn>
                <a:cxn ang="0">
                  <a:pos x="159" y="383"/>
                </a:cxn>
                <a:cxn ang="0">
                  <a:pos x="130" y="427"/>
                </a:cxn>
                <a:cxn ang="0">
                  <a:pos x="121" y="455"/>
                </a:cxn>
                <a:cxn ang="0">
                  <a:pos x="130" y="494"/>
                </a:cxn>
                <a:cxn ang="0">
                  <a:pos x="154" y="489"/>
                </a:cxn>
                <a:cxn ang="0">
                  <a:pos x="203" y="412"/>
                </a:cxn>
                <a:cxn ang="0">
                  <a:pos x="208" y="388"/>
                </a:cxn>
                <a:cxn ang="0">
                  <a:pos x="212" y="369"/>
                </a:cxn>
                <a:cxn ang="0">
                  <a:pos x="227" y="307"/>
                </a:cxn>
              </a:cxnLst>
              <a:rect l="0" t="0" r="r" b="b"/>
              <a:pathLst>
                <a:path w="464" h="513">
                  <a:moveTo>
                    <a:pt x="435" y="340"/>
                  </a:moveTo>
                  <a:lnTo>
                    <a:pt x="425" y="359"/>
                  </a:lnTo>
                  <a:lnTo>
                    <a:pt x="415" y="374"/>
                  </a:lnTo>
                  <a:lnTo>
                    <a:pt x="415" y="379"/>
                  </a:lnTo>
                  <a:lnTo>
                    <a:pt x="415" y="379"/>
                  </a:lnTo>
                  <a:lnTo>
                    <a:pt x="420" y="383"/>
                  </a:lnTo>
                  <a:lnTo>
                    <a:pt x="420" y="393"/>
                  </a:lnTo>
                  <a:lnTo>
                    <a:pt x="420" y="407"/>
                  </a:lnTo>
                  <a:lnTo>
                    <a:pt x="420" y="412"/>
                  </a:lnTo>
                  <a:lnTo>
                    <a:pt x="415" y="417"/>
                  </a:lnTo>
                  <a:lnTo>
                    <a:pt x="415" y="417"/>
                  </a:lnTo>
                  <a:lnTo>
                    <a:pt x="415" y="422"/>
                  </a:lnTo>
                  <a:lnTo>
                    <a:pt x="415" y="427"/>
                  </a:lnTo>
                  <a:lnTo>
                    <a:pt x="415" y="436"/>
                  </a:lnTo>
                  <a:lnTo>
                    <a:pt x="425" y="451"/>
                  </a:lnTo>
                  <a:lnTo>
                    <a:pt x="440" y="465"/>
                  </a:lnTo>
                  <a:lnTo>
                    <a:pt x="444" y="465"/>
                  </a:lnTo>
                  <a:lnTo>
                    <a:pt x="449" y="455"/>
                  </a:lnTo>
                  <a:lnTo>
                    <a:pt x="459" y="446"/>
                  </a:lnTo>
                  <a:lnTo>
                    <a:pt x="459" y="441"/>
                  </a:lnTo>
                  <a:lnTo>
                    <a:pt x="459" y="441"/>
                  </a:lnTo>
                  <a:lnTo>
                    <a:pt x="459" y="441"/>
                  </a:lnTo>
                  <a:lnTo>
                    <a:pt x="459" y="427"/>
                  </a:lnTo>
                  <a:lnTo>
                    <a:pt x="464" y="417"/>
                  </a:lnTo>
                  <a:lnTo>
                    <a:pt x="464" y="417"/>
                  </a:lnTo>
                  <a:lnTo>
                    <a:pt x="464" y="412"/>
                  </a:lnTo>
                  <a:lnTo>
                    <a:pt x="464" y="403"/>
                  </a:lnTo>
                  <a:lnTo>
                    <a:pt x="459" y="393"/>
                  </a:lnTo>
                  <a:lnTo>
                    <a:pt x="459" y="393"/>
                  </a:lnTo>
                  <a:lnTo>
                    <a:pt x="459" y="388"/>
                  </a:lnTo>
                  <a:lnTo>
                    <a:pt x="459" y="388"/>
                  </a:lnTo>
                  <a:lnTo>
                    <a:pt x="459" y="383"/>
                  </a:lnTo>
                  <a:lnTo>
                    <a:pt x="459" y="383"/>
                  </a:lnTo>
                  <a:lnTo>
                    <a:pt x="459" y="379"/>
                  </a:lnTo>
                  <a:lnTo>
                    <a:pt x="459" y="374"/>
                  </a:lnTo>
                  <a:lnTo>
                    <a:pt x="459" y="374"/>
                  </a:lnTo>
                  <a:lnTo>
                    <a:pt x="459" y="369"/>
                  </a:lnTo>
                  <a:lnTo>
                    <a:pt x="459" y="369"/>
                  </a:lnTo>
                  <a:lnTo>
                    <a:pt x="459" y="364"/>
                  </a:lnTo>
                  <a:lnTo>
                    <a:pt x="435" y="340"/>
                  </a:lnTo>
                  <a:close/>
                  <a:moveTo>
                    <a:pt x="121" y="321"/>
                  </a:moveTo>
                  <a:lnTo>
                    <a:pt x="111" y="316"/>
                  </a:lnTo>
                  <a:lnTo>
                    <a:pt x="106" y="316"/>
                  </a:lnTo>
                  <a:lnTo>
                    <a:pt x="92" y="331"/>
                  </a:lnTo>
                  <a:lnTo>
                    <a:pt x="82" y="345"/>
                  </a:lnTo>
                  <a:lnTo>
                    <a:pt x="67" y="359"/>
                  </a:lnTo>
                  <a:lnTo>
                    <a:pt x="48" y="374"/>
                  </a:lnTo>
                  <a:lnTo>
                    <a:pt x="48" y="379"/>
                  </a:lnTo>
                  <a:lnTo>
                    <a:pt x="43" y="383"/>
                  </a:lnTo>
                  <a:lnTo>
                    <a:pt x="43" y="383"/>
                  </a:lnTo>
                  <a:lnTo>
                    <a:pt x="43" y="393"/>
                  </a:lnTo>
                  <a:lnTo>
                    <a:pt x="38" y="407"/>
                  </a:lnTo>
                  <a:lnTo>
                    <a:pt x="43" y="412"/>
                  </a:lnTo>
                  <a:lnTo>
                    <a:pt x="48" y="412"/>
                  </a:lnTo>
                  <a:lnTo>
                    <a:pt x="53" y="427"/>
                  </a:lnTo>
                  <a:lnTo>
                    <a:pt x="63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72" y="436"/>
                  </a:lnTo>
                  <a:lnTo>
                    <a:pt x="72" y="436"/>
                  </a:lnTo>
                  <a:lnTo>
                    <a:pt x="72" y="436"/>
                  </a:lnTo>
                  <a:lnTo>
                    <a:pt x="77" y="436"/>
                  </a:lnTo>
                  <a:lnTo>
                    <a:pt x="82" y="431"/>
                  </a:lnTo>
                  <a:lnTo>
                    <a:pt x="82" y="431"/>
                  </a:lnTo>
                  <a:lnTo>
                    <a:pt x="96" y="422"/>
                  </a:lnTo>
                  <a:lnTo>
                    <a:pt x="96" y="417"/>
                  </a:lnTo>
                  <a:lnTo>
                    <a:pt x="96" y="412"/>
                  </a:lnTo>
                  <a:lnTo>
                    <a:pt x="101" y="407"/>
                  </a:lnTo>
                  <a:lnTo>
                    <a:pt x="106" y="403"/>
                  </a:lnTo>
                  <a:lnTo>
                    <a:pt x="106" y="403"/>
                  </a:lnTo>
                  <a:lnTo>
                    <a:pt x="106" y="403"/>
                  </a:lnTo>
                  <a:lnTo>
                    <a:pt x="106" y="398"/>
                  </a:lnTo>
                  <a:lnTo>
                    <a:pt x="106" y="393"/>
                  </a:lnTo>
                  <a:lnTo>
                    <a:pt x="106" y="388"/>
                  </a:lnTo>
                  <a:lnTo>
                    <a:pt x="106" y="388"/>
                  </a:lnTo>
                  <a:lnTo>
                    <a:pt x="106" y="388"/>
                  </a:lnTo>
                  <a:lnTo>
                    <a:pt x="116" y="379"/>
                  </a:lnTo>
                  <a:lnTo>
                    <a:pt x="116" y="374"/>
                  </a:lnTo>
                  <a:lnTo>
                    <a:pt x="116" y="369"/>
                  </a:lnTo>
                  <a:lnTo>
                    <a:pt x="121" y="359"/>
                  </a:lnTo>
                  <a:lnTo>
                    <a:pt x="121" y="345"/>
                  </a:lnTo>
                  <a:lnTo>
                    <a:pt x="125" y="335"/>
                  </a:lnTo>
                  <a:lnTo>
                    <a:pt x="121" y="331"/>
                  </a:lnTo>
                  <a:lnTo>
                    <a:pt x="121" y="326"/>
                  </a:lnTo>
                  <a:lnTo>
                    <a:pt x="121" y="321"/>
                  </a:lnTo>
                  <a:close/>
                  <a:moveTo>
                    <a:pt x="154" y="259"/>
                  </a:moveTo>
                  <a:lnTo>
                    <a:pt x="145" y="259"/>
                  </a:lnTo>
                  <a:lnTo>
                    <a:pt x="140" y="259"/>
                  </a:lnTo>
                  <a:lnTo>
                    <a:pt x="116" y="283"/>
                  </a:lnTo>
                  <a:lnTo>
                    <a:pt x="121" y="283"/>
                  </a:lnTo>
                  <a:lnTo>
                    <a:pt x="121" y="288"/>
                  </a:lnTo>
                  <a:lnTo>
                    <a:pt x="121" y="292"/>
                  </a:lnTo>
                  <a:lnTo>
                    <a:pt x="121" y="292"/>
                  </a:lnTo>
                  <a:lnTo>
                    <a:pt x="121" y="292"/>
                  </a:lnTo>
                  <a:lnTo>
                    <a:pt x="121" y="297"/>
                  </a:lnTo>
                  <a:lnTo>
                    <a:pt x="125" y="302"/>
                  </a:lnTo>
                  <a:lnTo>
                    <a:pt x="130" y="302"/>
                  </a:lnTo>
                  <a:lnTo>
                    <a:pt x="135" y="302"/>
                  </a:lnTo>
                  <a:lnTo>
                    <a:pt x="135" y="302"/>
                  </a:lnTo>
                  <a:lnTo>
                    <a:pt x="140" y="307"/>
                  </a:lnTo>
                  <a:lnTo>
                    <a:pt x="154" y="292"/>
                  </a:lnTo>
                  <a:lnTo>
                    <a:pt x="154" y="288"/>
                  </a:lnTo>
                  <a:lnTo>
                    <a:pt x="154" y="288"/>
                  </a:lnTo>
                  <a:lnTo>
                    <a:pt x="154" y="283"/>
                  </a:lnTo>
                  <a:lnTo>
                    <a:pt x="154" y="283"/>
                  </a:lnTo>
                  <a:lnTo>
                    <a:pt x="154" y="283"/>
                  </a:lnTo>
                  <a:lnTo>
                    <a:pt x="164" y="273"/>
                  </a:lnTo>
                  <a:lnTo>
                    <a:pt x="159" y="268"/>
                  </a:lnTo>
                  <a:lnTo>
                    <a:pt x="154" y="259"/>
                  </a:lnTo>
                  <a:close/>
                  <a:moveTo>
                    <a:pt x="299" y="465"/>
                  </a:moveTo>
                  <a:lnTo>
                    <a:pt x="304" y="451"/>
                  </a:lnTo>
                  <a:lnTo>
                    <a:pt x="309" y="441"/>
                  </a:lnTo>
                  <a:lnTo>
                    <a:pt x="309" y="431"/>
                  </a:lnTo>
                  <a:lnTo>
                    <a:pt x="304" y="417"/>
                  </a:lnTo>
                  <a:lnTo>
                    <a:pt x="299" y="403"/>
                  </a:lnTo>
                  <a:lnTo>
                    <a:pt x="299" y="388"/>
                  </a:lnTo>
                  <a:lnTo>
                    <a:pt x="299" y="388"/>
                  </a:lnTo>
                  <a:lnTo>
                    <a:pt x="295" y="383"/>
                  </a:lnTo>
                  <a:lnTo>
                    <a:pt x="295" y="374"/>
                  </a:lnTo>
                  <a:lnTo>
                    <a:pt x="290" y="364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314" y="335"/>
                  </a:lnTo>
                  <a:lnTo>
                    <a:pt x="319" y="321"/>
                  </a:lnTo>
                  <a:lnTo>
                    <a:pt x="319" y="321"/>
                  </a:lnTo>
                  <a:lnTo>
                    <a:pt x="324" y="311"/>
                  </a:lnTo>
                  <a:lnTo>
                    <a:pt x="319" y="311"/>
                  </a:lnTo>
                  <a:lnTo>
                    <a:pt x="319" y="307"/>
                  </a:lnTo>
                  <a:lnTo>
                    <a:pt x="319" y="302"/>
                  </a:lnTo>
                  <a:lnTo>
                    <a:pt x="319" y="302"/>
                  </a:lnTo>
                  <a:lnTo>
                    <a:pt x="328" y="297"/>
                  </a:lnTo>
                  <a:lnTo>
                    <a:pt x="333" y="292"/>
                  </a:lnTo>
                  <a:lnTo>
                    <a:pt x="343" y="283"/>
                  </a:lnTo>
                  <a:lnTo>
                    <a:pt x="353" y="273"/>
                  </a:lnTo>
                  <a:lnTo>
                    <a:pt x="353" y="278"/>
                  </a:lnTo>
                  <a:lnTo>
                    <a:pt x="357" y="273"/>
                  </a:lnTo>
                  <a:lnTo>
                    <a:pt x="357" y="273"/>
                  </a:lnTo>
                  <a:lnTo>
                    <a:pt x="362" y="278"/>
                  </a:lnTo>
                  <a:lnTo>
                    <a:pt x="362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72" y="278"/>
                  </a:lnTo>
                  <a:lnTo>
                    <a:pt x="377" y="278"/>
                  </a:lnTo>
                  <a:lnTo>
                    <a:pt x="382" y="278"/>
                  </a:lnTo>
                  <a:lnTo>
                    <a:pt x="386" y="273"/>
                  </a:lnTo>
                  <a:lnTo>
                    <a:pt x="391" y="278"/>
                  </a:lnTo>
                  <a:lnTo>
                    <a:pt x="396" y="278"/>
                  </a:lnTo>
                  <a:lnTo>
                    <a:pt x="396" y="273"/>
                  </a:lnTo>
                  <a:lnTo>
                    <a:pt x="411" y="283"/>
                  </a:lnTo>
                  <a:lnTo>
                    <a:pt x="411" y="288"/>
                  </a:lnTo>
                  <a:lnTo>
                    <a:pt x="406" y="288"/>
                  </a:lnTo>
                  <a:lnTo>
                    <a:pt x="411" y="288"/>
                  </a:lnTo>
                  <a:lnTo>
                    <a:pt x="411" y="292"/>
                  </a:lnTo>
                  <a:lnTo>
                    <a:pt x="406" y="292"/>
                  </a:lnTo>
                  <a:lnTo>
                    <a:pt x="406" y="297"/>
                  </a:lnTo>
                  <a:lnTo>
                    <a:pt x="411" y="307"/>
                  </a:lnTo>
                  <a:lnTo>
                    <a:pt x="415" y="316"/>
                  </a:lnTo>
                  <a:lnTo>
                    <a:pt x="425" y="311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02"/>
                  </a:lnTo>
                  <a:lnTo>
                    <a:pt x="430" y="302"/>
                  </a:lnTo>
                  <a:lnTo>
                    <a:pt x="425" y="292"/>
                  </a:lnTo>
                  <a:lnTo>
                    <a:pt x="425" y="283"/>
                  </a:lnTo>
                  <a:lnTo>
                    <a:pt x="425" y="273"/>
                  </a:lnTo>
                  <a:lnTo>
                    <a:pt x="425" y="264"/>
                  </a:lnTo>
                  <a:lnTo>
                    <a:pt x="425" y="259"/>
                  </a:lnTo>
                  <a:lnTo>
                    <a:pt x="425" y="254"/>
                  </a:lnTo>
                  <a:lnTo>
                    <a:pt x="435" y="244"/>
                  </a:lnTo>
                  <a:lnTo>
                    <a:pt x="435" y="240"/>
                  </a:lnTo>
                  <a:lnTo>
                    <a:pt x="440" y="230"/>
                  </a:lnTo>
                  <a:lnTo>
                    <a:pt x="440" y="225"/>
                  </a:lnTo>
                  <a:lnTo>
                    <a:pt x="440" y="220"/>
                  </a:lnTo>
                  <a:lnTo>
                    <a:pt x="440" y="220"/>
                  </a:lnTo>
                  <a:lnTo>
                    <a:pt x="440" y="216"/>
                  </a:lnTo>
                  <a:lnTo>
                    <a:pt x="440" y="206"/>
                  </a:lnTo>
                  <a:lnTo>
                    <a:pt x="444" y="201"/>
                  </a:lnTo>
                  <a:lnTo>
                    <a:pt x="440" y="201"/>
                  </a:lnTo>
                  <a:lnTo>
                    <a:pt x="440" y="196"/>
                  </a:lnTo>
                  <a:lnTo>
                    <a:pt x="440" y="196"/>
                  </a:lnTo>
                  <a:lnTo>
                    <a:pt x="440" y="196"/>
                  </a:lnTo>
                  <a:lnTo>
                    <a:pt x="440" y="192"/>
                  </a:lnTo>
                  <a:lnTo>
                    <a:pt x="440" y="192"/>
                  </a:lnTo>
                  <a:lnTo>
                    <a:pt x="444" y="187"/>
                  </a:lnTo>
                  <a:lnTo>
                    <a:pt x="444" y="182"/>
                  </a:lnTo>
                  <a:lnTo>
                    <a:pt x="449" y="177"/>
                  </a:lnTo>
                  <a:lnTo>
                    <a:pt x="449" y="168"/>
                  </a:lnTo>
                  <a:lnTo>
                    <a:pt x="449" y="168"/>
                  </a:lnTo>
                  <a:lnTo>
                    <a:pt x="449" y="163"/>
                  </a:lnTo>
                  <a:lnTo>
                    <a:pt x="435" y="153"/>
                  </a:lnTo>
                  <a:lnTo>
                    <a:pt x="430" y="144"/>
                  </a:lnTo>
                  <a:lnTo>
                    <a:pt x="430" y="144"/>
                  </a:lnTo>
                  <a:lnTo>
                    <a:pt x="430" y="144"/>
                  </a:lnTo>
                  <a:lnTo>
                    <a:pt x="435" y="134"/>
                  </a:lnTo>
                  <a:lnTo>
                    <a:pt x="435" y="124"/>
                  </a:lnTo>
                  <a:lnTo>
                    <a:pt x="435" y="124"/>
                  </a:lnTo>
                  <a:lnTo>
                    <a:pt x="435" y="124"/>
                  </a:lnTo>
                  <a:lnTo>
                    <a:pt x="435" y="115"/>
                  </a:lnTo>
                  <a:lnTo>
                    <a:pt x="430" y="110"/>
                  </a:lnTo>
                  <a:lnTo>
                    <a:pt x="430" y="100"/>
                  </a:lnTo>
                  <a:lnTo>
                    <a:pt x="430" y="96"/>
                  </a:lnTo>
                  <a:lnTo>
                    <a:pt x="435" y="81"/>
                  </a:lnTo>
                  <a:lnTo>
                    <a:pt x="435" y="72"/>
                  </a:lnTo>
                  <a:lnTo>
                    <a:pt x="435" y="67"/>
                  </a:lnTo>
                  <a:lnTo>
                    <a:pt x="435" y="67"/>
                  </a:lnTo>
                  <a:lnTo>
                    <a:pt x="420" y="48"/>
                  </a:lnTo>
                  <a:lnTo>
                    <a:pt x="406" y="38"/>
                  </a:lnTo>
                  <a:lnTo>
                    <a:pt x="401" y="33"/>
                  </a:lnTo>
                  <a:lnTo>
                    <a:pt x="391" y="28"/>
                  </a:lnTo>
                  <a:lnTo>
                    <a:pt x="391" y="28"/>
                  </a:lnTo>
                  <a:lnTo>
                    <a:pt x="386" y="28"/>
                  </a:lnTo>
                  <a:lnTo>
                    <a:pt x="372" y="24"/>
                  </a:lnTo>
                  <a:lnTo>
                    <a:pt x="362" y="28"/>
                  </a:lnTo>
                  <a:lnTo>
                    <a:pt x="357" y="28"/>
                  </a:lnTo>
                  <a:lnTo>
                    <a:pt x="353" y="24"/>
                  </a:lnTo>
                  <a:lnTo>
                    <a:pt x="353" y="24"/>
                  </a:lnTo>
                  <a:lnTo>
                    <a:pt x="353" y="24"/>
                  </a:lnTo>
                  <a:lnTo>
                    <a:pt x="343" y="24"/>
                  </a:lnTo>
                  <a:lnTo>
                    <a:pt x="333" y="24"/>
                  </a:lnTo>
                  <a:lnTo>
                    <a:pt x="328" y="24"/>
                  </a:lnTo>
                  <a:lnTo>
                    <a:pt x="324" y="24"/>
                  </a:lnTo>
                  <a:lnTo>
                    <a:pt x="314" y="19"/>
                  </a:lnTo>
                  <a:lnTo>
                    <a:pt x="309" y="9"/>
                  </a:lnTo>
                  <a:lnTo>
                    <a:pt x="299" y="9"/>
                  </a:lnTo>
                  <a:lnTo>
                    <a:pt x="290" y="4"/>
                  </a:lnTo>
                  <a:lnTo>
                    <a:pt x="285" y="0"/>
                  </a:lnTo>
                  <a:lnTo>
                    <a:pt x="275" y="0"/>
                  </a:lnTo>
                  <a:lnTo>
                    <a:pt x="275" y="4"/>
                  </a:lnTo>
                  <a:lnTo>
                    <a:pt x="27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56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46" y="0"/>
                  </a:lnTo>
                  <a:lnTo>
                    <a:pt x="241" y="4"/>
                  </a:lnTo>
                  <a:lnTo>
                    <a:pt x="237" y="4"/>
                  </a:lnTo>
                  <a:lnTo>
                    <a:pt x="232" y="4"/>
                  </a:lnTo>
                  <a:lnTo>
                    <a:pt x="222" y="14"/>
                  </a:lnTo>
                  <a:lnTo>
                    <a:pt x="212" y="19"/>
                  </a:lnTo>
                  <a:lnTo>
                    <a:pt x="208" y="14"/>
                  </a:lnTo>
                  <a:lnTo>
                    <a:pt x="203" y="14"/>
                  </a:lnTo>
                  <a:lnTo>
                    <a:pt x="203" y="14"/>
                  </a:lnTo>
                  <a:lnTo>
                    <a:pt x="183" y="28"/>
                  </a:lnTo>
                  <a:lnTo>
                    <a:pt x="169" y="43"/>
                  </a:lnTo>
                  <a:lnTo>
                    <a:pt x="164" y="38"/>
                  </a:lnTo>
                  <a:lnTo>
                    <a:pt x="150" y="43"/>
                  </a:lnTo>
                  <a:lnTo>
                    <a:pt x="130" y="52"/>
                  </a:lnTo>
                  <a:lnTo>
                    <a:pt x="116" y="67"/>
                  </a:lnTo>
                  <a:lnTo>
                    <a:pt x="106" y="81"/>
                  </a:lnTo>
                  <a:lnTo>
                    <a:pt x="101" y="76"/>
                  </a:lnTo>
                  <a:lnTo>
                    <a:pt x="96" y="81"/>
                  </a:lnTo>
                  <a:lnTo>
                    <a:pt x="92" y="81"/>
                  </a:lnTo>
                  <a:lnTo>
                    <a:pt x="92" y="81"/>
                  </a:lnTo>
                  <a:lnTo>
                    <a:pt x="67" y="86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3" y="96"/>
                  </a:lnTo>
                  <a:lnTo>
                    <a:pt x="19" y="124"/>
                  </a:lnTo>
                  <a:lnTo>
                    <a:pt x="0" y="148"/>
                  </a:lnTo>
                  <a:lnTo>
                    <a:pt x="9" y="158"/>
                  </a:lnTo>
                  <a:lnTo>
                    <a:pt x="19" y="168"/>
                  </a:lnTo>
                  <a:lnTo>
                    <a:pt x="19" y="168"/>
                  </a:lnTo>
                  <a:lnTo>
                    <a:pt x="24" y="168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34" y="168"/>
                  </a:lnTo>
                  <a:lnTo>
                    <a:pt x="43" y="163"/>
                  </a:lnTo>
                  <a:lnTo>
                    <a:pt x="58" y="158"/>
                  </a:lnTo>
                  <a:lnTo>
                    <a:pt x="67" y="148"/>
                  </a:lnTo>
                  <a:lnTo>
                    <a:pt x="77" y="139"/>
                  </a:lnTo>
                  <a:lnTo>
                    <a:pt x="82" y="144"/>
                  </a:lnTo>
                  <a:lnTo>
                    <a:pt x="87" y="144"/>
                  </a:lnTo>
                  <a:lnTo>
                    <a:pt x="92" y="139"/>
                  </a:lnTo>
                  <a:lnTo>
                    <a:pt x="96" y="139"/>
                  </a:lnTo>
                  <a:lnTo>
                    <a:pt x="101" y="139"/>
                  </a:lnTo>
                  <a:lnTo>
                    <a:pt x="106" y="134"/>
                  </a:lnTo>
                  <a:lnTo>
                    <a:pt x="121" y="120"/>
                  </a:lnTo>
                  <a:lnTo>
                    <a:pt x="121" y="105"/>
                  </a:lnTo>
                  <a:lnTo>
                    <a:pt x="130" y="96"/>
                  </a:lnTo>
                  <a:lnTo>
                    <a:pt x="125" y="91"/>
                  </a:lnTo>
                  <a:lnTo>
                    <a:pt x="125" y="91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5" y="76"/>
                  </a:lnTo>
                  <a:lnTo>
                    <a:pt x="150" y="76"/>
                  </a:lnTo>
                  <a:lnTo>
                    <a:pt x="150" y="76"/>
                  </a:lnTo>
                  <a:lnTo>
                    <a:pt x="154" y="72"/>
                  </a:lnTo>
                  <a:lnTo>
                    <a:pt x="164" y="81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91"/>
                  </a:lnTo>
                  <a:lnTo>
                    <a:pt x="179" y="100"/>
                  </a:lnTo>
                  <a:lnTo>
                    <a:pt x="183" y="105"/>
                  </a:lnTo>
                  <a:lnTo>
                    <a:pt x="188" y="115"/>
                  </a:lnTo>
                  <a:lnTo>
                    <a:pt x="188" y="120"/>
                  </a:lnTo>
                  <a:lnTo>
                    <a:pt x="188" y="120"/>
                  </a:lnTo>
                  <a:lnTo>
                    <a:pt x="188" y="124"/>
                  </a:lnTo>
                  <a:lnTo>
                    <a:pt x="193" y="124"/>
                  </a:lnTo>
                  <a:lnTo>
                    <a:pt x="193" y="134"/>
                  </a:lnTo>
                  <a:lnTo>
                    <a:pt x="203" y="139"/>
                  </a:lnTo>
                  <a:lnTo>
                    <a:pt x="212" y="148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32" y="153"/>
                  </a:lnTo>
                  <a:lnTo>
                    <a:pt x="256" y="134"/>
                  </a:lnTo>
                  <a:lnTo>
                    <a:pt x="285" y="110"/>
                  </a:lnTo>
                  <a:lnTo>
                    <a:pt x="285" y="105"/>
                  </a:lnTo>
                  <a:lnTo>
                    <a:pt x="285" y="100"/>
                  </a:lnTo>
                  <a:lnTo>
                    <a:pt x="285" y="100"/>
                  </a:lnTo>
                  <a:lnTo>
                    <a:pt x="285" y="96"/>
                  </a:lnTo>
                  <a:lnTo>
                    <a:pt x="280" y="96"/>
                  </a:lnTo>
                  <a:lnTo>
                    <a:pt x="290" y="81"/>
                  </a:lnTo>
                  <a:lnTo>
                    <a:pt x="304" y="72"/>
                  </a:lnTo>
                  <a:lnTo>
                    <a:pt x="304" y="72"/>
                  </a:lnTo>
                  <a:lnTo>
                    <a:pt x="304" y="76"/>
                  </a:lnTo>
                  <a:lnTo>
                    <a:pt x="309" y="72"/>
                  </a:lnTo>
                  <a:lnTo>
                    <a:pt x="314" y="76"/>
                  </a:lnTo>
                  <a:lnTo>
                    <a:pt x="314" y="72"/>
                  </a:lnTo>
                  <a:lnTo>
                    <a:pt x="324" y="72"/>
                  </a:lnTo>
                  <a:lnTo>
                    <a:pt x="328" y="72"/>
                  </a:lnTo>
                  <a:lnTo>
                    <a:pt x="338" y="86"/>
                  </a:lnTo>
                  <a:lnTo>
                    <a:pt x="348" y="100"/>
                  </a:lnTo>
                  <a:lnTo>
                    <a:pt x="353" y="115"/>
                  </a:lnTo>
                  <a:lnTo>
                    <a:pt x="357" y="129"/>
                  </a:lnTo>
                  <a:lnTo>
                    <a:pt x="362" y="134"/>
                  </a:lnTo>
                  <a:lnTo>
                    <a:pt x="367" y="144"/>
                  </a:lnTo>
                  <a:lnTo>
                    <a:pt x="367" y="153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7"/>
                  </a:lnTo>
                  <a:lnTo>
                    <a:pt x="362" y="192"/>
                  </a:lnTo>
                  <a:lnTo>
                    <a:pt x="353" y="206"/>
                  </a:lnTo>
                  <a:lnTo>
                    <a:pt x="333" y="201"/>
                  </a:lnTo>
                  <a:lnTo>
                    <a:pt x="319" y="196"/>
                  </a:lnTo>
                  <a:lnTo>
                    <a:pt x="314" y="201"/>
                  </a:lnTo>
                  <a:lnTo>
                    <a:pt x="299" y="187"/>
                  </a:lnTo>
                  <a:lnTo>
                    <a:pt x="299" y="192"/>
                  </a:lnTo>
                  <a:lnTo>
                    <a:pt x="299" y="187"/>
                  </a:lnTo>
                  <a:lnTo>
                    <a:pt x="285" y="187"/>
                  </a:lnTo>
                  <a:lnTo>
                    <a:pt x="270" y="182"/>
                  </a:lnTo>
                  <a:lnTo>
                    <a:pt x="251" y="182"/>
                  </a:lnTo>
                  <a:lnTo>
                    <a:pt x="232" y="187"/>
                  </a:lnTo>
                  <a:lnTo>
                    <a:pt x="208" y="187"/>
                  </a:lnTo>
                  <a:lnTo>
                    <a:pt x="208" y="187"/>
                  </a:lnTo>
                  <a:lnTo>
                    <a:pt x="208" y="182"/>
                  </a:lnTo>
                  <a:lnTo>
                    <a:pt x="198" y="192"/>
                  </a:lnTo>
                  <a:lnTo>
                    <a:pt x="193" y="187"/>
                  </a:lnTo>
                  <a:lnTo>
                    <a:pt x="183" y="192"/>
                  </a:lnTo>
                  <a:lnTo>
                    <a:pt x="179" y="196"/>
                  </a:lnTo>
                  <a:lnTo>
                    <a:pt x="169" y="211"/>
                  </a:lnTo>
                  <a:lnTo>
                    <a:pt x="159" y="225"/>
                  </a:lnTo>
                  <a:lnTo>
                    <a:pt x="174" y="235"/>
                  </a:lnTo>
                  <a:lnTo>
                    <a:pt x="179" y="249"/>
                  </a:lnTo>
                  <a:lnTo>
                    <a:pt x="198" y="268"/>
                  </a:lnTo>
                  <a:lnTo>
                    <a:pt x="203" y="268"/>
                  </a:lnTo>
                  <a:lnTo>
                    <a:pt x="212" y="268"/>
                  </a:lnTo>
                  <a:lnTo>
                    <a:pt x="217" y="273"/>
                  </a:lnTo>
                  <a:lnTo>
                    <a:pt x="227" y="278"/>
                  </a:lnTo>
                  <a:lnTo>
                    <a:pt x="237" y="283"/>
                  </a:lnTo>
                  <a:lnTo>
                    <a:pt x="241" y="283"/>
                  </a:lnTo>
                  <a:lnTo>
                    <a:pt x="241" y="283"/>
                  </a:lnTo>
                  <a:lnTo>
                    <a:pt x="246" y="288"/>
                  </a:lnTo>
                  <a:lnTo>
                    <a:pt x="251" y="288"/>
                  </a:lnTo>
                  <a:lnTo>
                    <a:pt x="256" y="288"/>
                  </a:lnTo>
                  <a:lnTo>
                    <a:pt x="256" y="288"/>
                  </a:lnTo>
                  <a:lnTo>
                    <a:pt x="261" y="288"/>
                  </a:lnTo>
                  <a:lnTo>
                    <a:pt x="261" y="288"/>
                  </a:lnTo>
                  <a:lnTo>
                    <a:pt x="270" y="288"/>
                  </a:lnTo>
                  <a:lnTo>
                    <a:pt x="270" y="288"/>
                  </a:lnTo>
                  <a:lnTo>
                    <a:pt x="270" y="292"/>
                  </a:lnTo>
                  <a:lnTo>
                    <a:pt x="275" y="288"/>
                  </a:lnTo>
                  <a:lnTo>
                    <a:pt x="280" y="288"/>
                  </a:lnTo>
                  <a:lnTo>
                    <a:pt x="280" y="292"/>
                  </a:lnTo>
                  <a:lnTo>
                    <a:pt x="280" y="292"/>
                  </a:lnTo>
                  <a:lnTo>
                    <a:pt x="285" y="292"/>
                  </a:lnTo>
                  <a:lnTo>
                    <a:pt x="285" y="292"/>
                  </a:lnTo>
                  <a:lnTo>
                    <a:pt x="290" y="292"/>
                  </a:lnTo>
                  <a:lnTo>
                    <a:pt x="299" y="297"/>
                  </a:lnTo>
                  <a:lnTo>
                    <a:pt x="309" y="307"/>
                  </a:lnTo>
                  <a:lnTo>
                    <a:pt x="304" y="311"/>
                  </a:lnTo>
                  <a:lnTo>
                    <a:pt x="299" y="321"/>
                  </a:lnTo>
                  <a:lnTo>
                    <a:pt x="299" y="326"/>
                  </a:lnTo>
                  <a:lnTo>
                    <a:pt x="299" y="335"/>
                  </a:lnTo>
                  <a:lnTo>
                    <a:pt x="295" y="340"/>
                  </a:lnTo>
                  <a:lnTo>
                    <a:pt x="290" y="345"/>
                  </a:lnTo>
                  <a:lnTo>
                    <a:pt x="285" y="355"/>
                  </a:lnTo>
                  <a:lnTo>
                    <a:pt x="285" y="359"/>
                  </a:lnTo>
                  <a:lnTo>
                    <a:pt x="285" y="359"/>
                  </a:lnTo>
                  <a:lnTo>
                    <a:pt x="280" y="364"/>
                  </a:lnTo>
                  <a:lnTo>
                    <a:pt x="280" y="369"/>
                  </a:lnTo>
                  <a:lnTo>
                    <a:pt x="280" y="379"/>
                  </a:lnTo>
                  <a:lnTo>
                    <a:pt x="280" y="383"/>
                  </a:lnTo>
                  <a:lnTo>
                    <a:pt x="280" y="383"/>
                  </a:lnTo>
                  <a:lnTo>
                    <a:pt x="266" y="403"/>
                  </a:lnTo>
                  <a:lnTo>
                    <a:pt x="256" y="422"/>
                  </a:lnTo>
                  <a:lnTo>
                    <a:pt x="256" y="422"/>
                  </a:lnTo>
                  <a:lnTo>
                    <a:pt x="256" y="427"/>
                  </a:lnTo>
                  <a:lnTo>
                    <a:pt x="256" y="427"/>
                  </a:lnTo>
                  <a:lnTo>
                    <a:pt x="256" y="431"/>
                  </a:lnTo>
                  <a:lnTo>
                    <a:pt x="256" y="431"/>
                  </a:lnTo>
                  <a:lnTo>
                    <a:pt x="256" y="436"/>
                  </a:lnTo>
                  <a:lnTo>
                    <a:pt x="251" y="441"/>
                  </a:lnTo>
                  <a:lnTo>
                    <a:pt x="246" y="451"/>
                  </a:lnTo>
                  <a:lnTo>
                    <a:pt x="241" y="475"/>
                  </a:lnTo>
                  <a:lnTo>
                    <a:pt x="237" y="494"/>
                  </a:lnTo>
                  <a:lnTo>
                    <a:pt x="246" y="503"/>
                  </a:lnTo>
                  <a:lnTo>
                    <a:pt x="251" y="508"/>
                  </a:lnTo>
                  <a:lnTo>
                    <a:pt x="256" y="513"/>
                  </a:lnTo>
                  <a:lnTo>
                    <a:pt x="266" y="508"/>
                  </a:lnTo>
                  <a:lnTo>
                    <a:pt x="270" y="503"/>
                  </a:lnTo>
                  <a:lnTo>
                    <a:pt x="275" y="499"/>
                  </a:lnTo>
                  <a:lnTo>
                    <a:pt x="285" y="499"/>
                  </a:lnTo>
                  <a:lnTo>
                    <a:pt x="290" y="484"/>
                  </a:lnTo>
                  <a:lnTo>
                    <a:pt x="295" y="475"/>
                  </a:lnTo>
                  <a:lnTo>
                    <a:pt x="299" y="465"/>
                  </a:lnTo>
                  <a:close/>
                  <a:moveTo>
                    <a:pt x="227" y="302"/>
                  </a:moveTo>
                  <a:lnTo>
                    <a:pt x="222" y="297"/>
                  </a:lnTo>
                  <a:lnTo>
                    <a:pt x="222" y="297"/>
                  </a:lnTo>
                  <a:lnTo>
                    <a:pt x="217" y="297"/>
                  </a:lnTo>
                  <a:lnTo>
                    <a:pt x="217" y="297"/>
                  </a:lnTo>
                  <a:lnTo>
                    <a:pt x="217" y="297"/>
                  </a:lnTo>
                  <a:lnTo>
                    <a:pt x="193" y="316"/>
                  </a:lnTo>
                  <a:lnTo>
                    <a:pt x="179" y="340"/>
                  </a:lnTo>
                  <a:lnTo>
                    <a:pt x="179" y="345"/>
                  </a:lnTo>
                  <a:lnTo>
                    <a:pt x="174" y="355"/>
                  </a:lnTo>
                  <a:lnTo>
                    <a:pt x="174" y="355"/>
                  </a:lnTo>
                  <a:lnTo>
                    <a:pt x="174" y="359"/>
                  </a:lnTo>
                  <a:lnTo>
                    <a:pt x="174" y="359"/>
                  </a:lnTo>
                  <a:lnTo>
                    <a:pt x="174" y="359"/>
                  </a:lnTo>
                  <a:lnTo>
                    <a:pt x="174" y="364"/>
                  </a:lnTo>
                  <a:lnTo>
                    <a:pt x="179" y="369"/>
                  </a:lnTo>
                  <a:lnTo>
                    <a:pt x="159" y="38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7"/>
                  </a:lnTo>
                  <a:lnTo>
                    <a:pt x="140" y="417"/>
                  </a:lnTo>
                  <a:lnTo>
                    <a:pt x="130" y="427"/>
                  </a:lnTo>
                  <a:lnTo>
                    <a:pt x="130" y="431"/>
                  </a:lnTo>
                  <a:lnTo>
                    <a:pt x="130" y="436"/>
                  </a:lnTo>
                  <a:lnTo>
                    <a:pt x="125" y="441"/>
                  </a:lnTo>
                  <a:lnTo>
                    <a:pt x="125" y="441"/>
                  </a:lnTo>
                  <a:lnTo>
                    <a:pt x="125" y="446"/>
                  </a:lnTo>
                  <a:lnTo>
                    <a:pt x="121" y="451"/>
                  </a:lnTo>
                  <a:lnTo>
                    <a:pt x="121" y="455"/>
                  </a:lnTo>
                  <a:lnTo>
                    <a:pt x="121" y="455"/>
                  </a:lnTo>
                  <a:lnTo>
                    <a:pt x="121" y="460"/>
                  </a:lnTo>
                  <a:lnTo>
                    <a:pt x="121" y="460"/>
                  </a:lnTo>
                  <a:lnTo>
                    <a:pt x="116" y="465"/>
                  </a:lnTo>
                  <a:lnTo>
                    <a:pt x="116" y="465"/>
                  </a:lnTo>
                  <a:lnTo>
                    <a:pt x="116" y="475"/>
                  </a:lnTo>
                  <a:lnTo>
                    <a:pt x="116" y="479"/>
                  </a:lnTo>
                  <a:lnTo>
                    <a:pt x="121" y="484"/>
                  </a:lnTo>
                  <a:lnTo>
                    <a:pt x="130" y="494"/>
                  </a:lnTo>
                  <a:lnTo>
                    <a:pt x="135" y="489"/>
                  </a:lnTo>
                  <a:lnTo>
                    <a:pt x="140" y="484"/>
                  </a:lnTo>
                  <a:lnTo>
                    <a:pt x="145" y="489"/>
                  </a:lnTo>
                  <a:lnTo>
                    <a:pt x="150" y="494"/>
                  </a:lnTo>
                  <a:lnTo>
                    <a:pt x="150" y="489"/>
                  </a:lnTo>
                  <a:lnTo>
                    <a:pt x="150" y="489"/>
                  </a:lnTo>
                  <a:lnTo>
                    <a:pt x="154" y="489"/>
                  </a:lnTo>
                  <a:lnTo>
                    <a:pt x="154" y="489"/>
                  </a:lnTo>
                  <a:lnTo>
                    <a:pt x="164" y="479"/>
                  </a:lnTo>
                  <a:lnTo>
                    <a:pt x="174" y="470"/>
                  </a:lnTo>
                  <a:lnTo>
                    <a:pt x="183" y="451"/>
                  </a:lnTo>
                  <a:lnTo>
                    <a:pt x="193" y="436"/>
                  </a:lnTo>
                  <a:lnTo>
                    <a:pt x="188" y="436"/>
                  </a:lnTo>
                  <a:lnTo>
                    <a:pt x="193" y="422"/>
                  </a:lnTo>
                  <a:lnTo>
                    <a:pt x="203" y="412"/>
                  </a:lnTo>
                  <a:lnTo>
                    <a:pt x="203" y="412"/>
                  </a:lnTo>
                  <a:lnTo>
                    <a:pt x="203" y="407"/>
                  </a:lnTo>
                  <a:lnTo>
                    <a:pt x="203" y="403"/>
                  </a:lnTo>
                  <a:lnTo>
                    <a:pt x="208" y="398"/>
                  </a:lnTo>
                  <a:lnTo>
                    <a:pt x="203" y="398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203" y="388"/>
                  </a:lnTo>
                  <a:lnTo>
                    <a:pt x="208" y="388"/>
                  </a:lnTo>
                  <a:lnTo>
                    <a:pt x="203" y="383"/>
                  </a:lnTo>
                  <a:lnTo>
                    <a:pt x="203" y="379"/>
                  </a:lnTo>
                  <a:lnTo>
                    <a:pt x="203" y="379"/>
                  </a:lnTo>
                  <a:lnTo>
                    <a:pt x="203" y="374"/>
                  </a:lnTo>
                  <a:lnTo>
                    <a:pt x="208" y="374"/>
                  </a:lnTo>
                  <a:lnTo>
                    <a:pt x="208" y="374"/>
                  </a:lnTo>
                  <a:lnTo>
                    <a:pt x="212" y="369"/>
                  </a:lnTo>
                  <a:lnTo>
                    <a:pt x="212" y="369"/>
                  </a:lnTo>
                  <a:lnTo>
                    <a:pt x="232" y="355"/>
                  </a:lnTo>
                  <a:lnTo>
                    <a:pt x="227" y="355"/>
                  </a:lnTo>
                  <a:lnTo>
                    <a:pt x="227" y="350"/>
                  </a:lnTo>
                  <a:lnTo>
                    <a:pt x="232" y="345"/>
                  </a:lnTo>
                  <a:lnTo>
                    <a:pt x="237" y="340"/>
                  </a:lnTo>
                  <a:lnTo>
                    <a:pt x="232" y="326"/>
                  </a:lnTo>
                  <a:lnTo>
                    <a:pt x="232" y="311"/>
                  </a:lnTo>
                  <a:lnTo>
                    <a:pt x="227" y="307"/>
                  </a:lnTo>
                  <a:lnTo>
                    <a:pt x="227" y="307"/>
                  </a:lnTo>
                  <a:lnTo>
                    <a:pt x="227" y="302"/>
                  </a:lnTo>
                  <a:lnTo>
                    <a:pt x="227" y="30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58" name="Freeform 70"/>
            <p:cNvSpPr>
              <a:spLocks noEditPoints="1"/>
            </p:cNvSpPr>
            <p:nvPr/>
          </p:nvSpPr>
          <p:spPr bwMode="auto">
            <a:xfrm>
              <a:off x="1956" y="188"/>
              <a:ext cx="201" cy="223"/>
            </a:xfrm>
            <a:custGeom>
              <a:avLst/>
              <a:gdLst/>
              <a:ahLst/>
              <a:cxnLst>
                <a:cxn ang="0">
                  <a:pos x="49" y="442"/>
                </a:cxn>
                <a:cxn ang="0">
                  <a:pos x="29" y="504"/>
                </a:cxn>
                <a:cxn ang="0">
                  <a:pos x="0" y="451"/>
                </a:cxn>
                <a:cxn ang="0">
                  <a:pos x="5" y="418"/>
                </a:cxn>
                <a:cxn ang="0">
                  <a:pos x="34" y="370"/>
                </a:cxn>
                <a:cxn ang="0">
                  <a:pos x="455" y="413"/>
                </a:cxn>
                <a:cxn ang="0">
                  <a:pos x="435" y="475"/>
                </a:cxn>
                <a:cxn ang="0">
                  <a:pos x="416" y="470"/>
                </a:cxn>
                <a:cxn ang="0">
                  <a:pos x="392" y="432"/>
                </a:cxn>
                <a:cxn ang="0">
                  <a:pos x="377" y="394"/>
                </a:cxn>
                <a:cxn ang="0">
                  <a:pos x="353" y="283"/>
                </a:cxn>
                <a:cxn ang="0">
                  <a:pos x="368" y="326"/>
                </a:cxn>
                <a:cxn ang="0">
                  <a:pos x="339" y="312"/>
                </a:cxn>
                <a:cxn ang="0">
                  <a:pos x="169" y="480"/>
                </a:cxn>
                <a:cxn ang="0">
                  <a:pos x="189" y="398"/>
                </a:cxn>
                <a:cxn ang="0">
                  <a:pos x="160" y="336"/>
                </a:cxn>
                <a:cxn ang="0">
                  <a:pos x="121" y="302"/>
                </a:cxn>
                <a:cxn ang="0">
                  <a:pos x="107" y="302"/>
                </a:cxn>
                <a:cxn ang="0">
                  <a:pos x="78" y="298"/>
                </a:cxn>
                <a:cxn ang="0">
                  <a:pos x="58" y="336"/>
                </a:cxn>
                <a:cxn ang="0">
                  <a:pos x="44" y="307"/>
                </a:cxn>
                <a:cxn ang="0">
                  <a:pos x="29" y="245"/>
                </a:cxn>
                <a:cxn ang="0">
                  <a:pos x="29" y="216"/>
                </a:cxn>
                <a:cxn ang="0">
                  <a:pos x="20" y="183"/>
                </a:cxn>
                <a:cxn ang="0">
                  <a:pos x="34" y="139"/>
                </a:cxn>
                <a:cxn ang="0">
                  <a:pos x="34" y="77"/>
                </a:cxn>
                <a:cxn ang="0">
                  <a:pos x="102" y="29"/>
                </a:cxn>
                <a:cxn ang="0">
                  <a:pos x="150" y="29"/>
                </a:cxn>
                <a:cxn ang="0">
                  <a:pos x="208" y="5"/>
                </a:cxn>
                <a:cxn ang="0">
                  <a:pos x="242" y="10"/>
                </a:cxn>
                <a:cxn ang="0">
                  <a:pos x="305" y="34"/>
                </a:cxn>
                <a:cxn ang="0">
                  <a:pos x="401" y="87"/>
                </a:cxn>
                <a:cxn ang="0">
                  <a:pos x="459" y="111"/>
                </a:cxn>
                <a:cxn ang="0">
                  <a:pos x="474" y="183"/>
                </a:cxn>
                <a:cxn ang="0">
                  <a:pos x="406" y="154"/>
                </a:cxn>
                <a:cxn ang="0">
                  <a:pos x="368" y="101"/>
                </a:cxn>
                <a:cxn ang="0">
                  <a:pos x="339" y="82"/>
                </a:cxn>
                <a:cxn ang="0">
                  <a:pos x="305" y="130"/>
                </a:cxn>
                <a:cxn ang="0">
                  <a:pos x="266" y="168"/>
                </a:cxn>
                <a:cxn ang="0">
                  <a:pos x="198" y="106"/>
                </a:cxn>
                <a:cxn ang="0">
                  <a:pos x="165" y="82"/>
                </a:cxn>
                <a:cxn ang="0">
                  <a:pos x="107" y="159"/>
                </a:cxn>
                <a:cxn ang="0">
                  <a:pos x="165" y="216"/>
                </a:cxn>
                <a:cxn ang="0">
                  <a:pos x="256" y="202"/>
                </a:cxn>
                <a:cxn ang="0">
                  <a:pos x="319" y="231"/>
                </a:cxn>
                <a:cxn ang="0">
                  <a:pos x="256" y="302"/>
                </a:cxn>
                <a:cxn ang="0">
                  <a:pos x="223" y="312"/>
                </a:cxn>
                <a:cxn ang="0">
                  <a:pos x="198" y="317"/>
                </a:cxn>
                <a:cxn ang="0">
                  <a:pos x="184" y="355"/>
                </a:cxn>
                <a:cxn ang="0">
                  <a:pos x="203" y="403"/>
                </a:cxn>
                <a:cxn ang="0">
                  <a:pos x="227" y="466"/>
                </a:cxn>
                <a:cxn ang="0">
                  <a:pos x="242" y="547"/>
                </a:cxn>
                <a:cxn ang="0">
                  <a:pos x="184" y="514"/>
                </a:cxn>
                <a:cxn ang="0">
                  <a:pos x="295" y="346"/>
                </a:cxn>
                <a:cxn ang="0">
                  <a:pos x="314" y="394"/>
                </a:cxn>
                <a:cxn ang="0">
                  <a:pos x="343" y="442"/>
                </a:cxn>
                <a:cxn ang="0">
                  <a:pos x="372" y="490"/>
                </a:cxn>
                <a:cxn ang="0">
                  <a:pos x="382" y="523"/>
                </a:cxn>
                <a:cxn ang="0">
                  <a:pos x="343" y="533"/>
                </a:cxn>
                <a:cxn ang="0">
                  <a:pos x="295" y="461"/>
                </a:cxn>
                <a:cxn ang="0">
                  <a:pos x="285" y="427"/>
                </a:cxn>
                <a:cxn ang="0">
                  <a:pos x="281" y="408"/>
                </a:cxn>
                <a:cxn ang="0">
                  <a:pos x="256" y="355"/>
                </a:cxn>
              </a:cxnLst>
              <a:rect l="0" t="0" r="r" b="b"/>
              <a:pathLst>
                <a:path w="503" h="557">
                  <a:moveTo>
                    <a:pt x="34" y="370"/>
                  </a:moveTo>
                  <a:lnTo>
                    <a:pt x="49" y="389"/>
                  </a:lnTo>
                  <a:lnTo>
                    <a:pt x="53" y="408"/>
                  </a:lnTo>
                  <a:lnTo>
                    <a:pt x="58" y="408"/>
                  </a:lnTo>
                  <a:lnTo>
                    <a:pt x="53" y="413"/>
                  </a:lnTo>
                  <a:lnTo>
                    <a:pt x="53" y="418"/>
                  </a:lnTo>
                  <a:lnTo>
                    <a:pt x="49" y="427"/>
                  </a:lnTo>
                  <a:lnTo>
                    <a:pt x="49" y="442"/>
                  </a:lnTo>
                  <a:lnTo>
                    <a:pt x="53" y="446"/>
                  </a:lnTo>
                  <a:lnTo>
                    <a:pt x="53" y="451"/>
                  </a:lnTo>
                  <a:lnTo>
                    <a:pt x="53" y="456"/>
                  </a:lnTo>
                  <a:lnTo>
                    <a:pt x="58" y="456"/>
                  </a:lnTo>
                  <a:lnTo>
                    <a:pt x="58" y="466"/>
                  </a:lnTo>
                  <a:lnTo>
                    <a:pt x="58" y="470"/>
                  </a:lnTo>
                  <a:lnTo>
                    <a:pt x="44" y="490"/>
                  </a:lnTo>
                  <a:lnTo>
                    <a:pt x="29" y="504"/>
                  </a:lnTo>
                  <a:lnTo>
                    <a:pt x="24" y="504"/>
                  </a:lnTo>
                  <a:lnTo>
                    <a:pt x="15" y="494"/>
                  </a:lnTo>
                  <a:lnTo>
                    <a:pt x="10" y="485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5" y="466"/>
                  </a:lnTo>
                  <a:lnTo>
                    <a:pt x="0" y="451"/>
                  </a:lnTo>
                  <a:lnTo>
                    <a:pt x="5" y="451"/>
                  </a:lnTo>
                  <a:lnTo>
                    <a:pt x="0" y="451"/>
                  </a:lnTo>
                  <a:lnTo>
                    <a:pt x="5" y="442"/>
                  </a:lnTo>
                  <a:lnTo>
                    <a:pt x="5" y="427"/>
                  </a:lnTo>
                  <a:lnTo>
                    <a:pt x="5" y="427"/>
                  </a:lnTo>
                  <a:lnTo>
                    <a:pt x="5" y="422"/>
                  </a:lnTo>
                  <a:lnTo>
                    <a:pt x="10" y="422"/>
                  </a:lnTo>
                  <a:lnTo>
                    <a:pt x="5" y="418"/>
                  </a:lnTo>
                  <a:lnTo>
                    <a:pt x="5" y="418"/>
                  </a:lnTo>
                  <a:lnTo>
                    <a:pt x="5" y="413"/>
                  </a:lnTo>
                  <a:lnTo>
                    <a:pt x="5" y="408"/>
                  </a:lnTo>
                  <a:lnTo>
                    <a:pt x="10" y="408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34" y="370"/>
                  </a:lnTo>
                  <a:close/>
                  <a:moveTo>
                    <a:pt x="377" y="350"/>
                  </a:moveTo>
                  <a:lnTo>
                    <a:pt x="382" y="346"/>
                  </a:lnTo>
                  <a:lnTo>
                    <a:pt x="387" y="346"/>
                  </a:lnTo>
                  <a:lnTo>
                    <a:pt x="406" y="360"/>
                  </a:lnTo>
                  <a:lnTo>
                    <a:pt x="416" y="374"/>
                  </a:lnTo>
                  <a:lnTo>
                    <a:pt x="435" y="394"/>
                  </a:lnTo>
                  <a:lnTo>
                    <a:pt x="455" y="408"/>
                  </a:lnTo>
                  <a:lnTo>
                    <a:pt x="455" y="413"/>
                  </a:lnTo>
                  <a:lnTo>
                    <a:pt x="455" y="418"/>
                  </a:lnTo>
                  <a:lnTo>
                    <a:pt x="455" y="418"/>
                  </a:lnTo>
                  <a:lnTo>
                    <a:pt x="459" y="427"/>
                  </a:lnTo>
                  <a:lnTo>
                    <a:pt x="464" y="442"/>
                  </a:lnTo>
                  <a:lnTo>
                    <a:pt x="459" y="446"/>
                  </a:lnTo>
                  <a:lnTo>
                    <a:pt x="455" y="451"/>
                  </a:lnTo>
                  <a:lnTo>
                    <a:pt x="445" y="466"/>
                  </a:lnTo>
                  <a:lnTo>
                    <a:pt x="435" y="475"/>
                  </a:lnTo>
                  <a:lnTo>
                    <a:pt x="435" y="475"/>
                  </a:lnTo>
                  <a:lnTo>
                    <a:pt x="430" y="475"/>
                  </a:lnTo>
                  <a:lnTo>
                    <a:pt x="430" y="475"/>
                  </a:lnTo>
                  <a:lnTo>
                    <a:pt x="426" y="475"/>
                  </a:lnTo>
                  <a:lnTo>
                    <a:pt x="426" y="475"/>
                  </a:lnTo>
                  <a:lnTo>
                    <a:pt x="421" y="475"/>
                  </a:lnTo>
                  <a:lnTo>
                    <a:pt x="416" y="470"/>
                  </a:lnTo>
                  <a:lnTo>
                    <a:pt x="416" y="470"/>
                  </a:lnTo>
                  <a:lnTo>
                    <a:pt x="401" y="456"/>
                  </a:lnTo>
                  <a:lnTo>
                    <a:pt x="401" y="456"/>
                  </a:lnTo>
                  <a:lnTo>
                    <a:pt x="401" y="451"/>
                  </a:lnTo>
                  <a:lnTo>
                    <a:pt x="397" y="442"/>
                  </a:lnTo>
                  <a:lnTo>
                    <a:pt x="387" y="437"/>
                  </a:lnTo>
                  <a:lnTo>
                    <a:pt x="392" y="437"/>
                  </a:lnTo>
                  <a:lnTo>
                    <a:pt x="392" y="437"/>
                  </a:lnTo>
                  <a:lnTo>
                    <a:pt x="392" y="432"/>
                  </a:lnTo>
                  <a:lnTo>
                    <a:pt x="392" y="427"/>
                  </a:lnTo>
                  <a:lnTo>
                    <a:pt x="387" y="427"/>
                  </a:lnTo>
                  <a:lnTo>
                    <a:pt x="387" y="422"/>
                  </a:lnTo>
                  <a:lnTo>
                    <a:pt x="387" y="422"/>
                  </a:lnTo>
                  <a:lnTo>
                    <a:pt x="377" y="408"/>
                  </a:lnTo>
                  <a:lnTo>
                    <a:pt x="377" y="408"/>
                  </a:lnTo>
                  <a:lnTo>
                    <a:pt x="377" y="398"/>
                  </a:lnTo>
                  <a:lnTo>
                    <a:pt x="377" y="394"/>
                  </a:lnTo>
                  <a:lnTo>
                    <a:pt x="372" y="379"/>
                  </a:lnTo>
                  <a:lnTo>
                    <a:pt x="368" y="365"/>
                  </a:lnTo>
                  <a:lnTo>
                    <a:pt x="372" y="360"/>
                  </a:lnTo>
                  <a:lnTo>
                    <a:pt x="377" y="355"/>
                  </a:lnTo>
                  <a:lnTo>
                    <a:pt x="377" y="350"/>
                  </a:lnTo>
                  <a:close/>
                  <a:moveTo>
                    <a:pt x="339" y="283"/>
                  </a:moveTo>
                  <a:lnTo>
                    <a:pt x="343" y="283"/>
                  </a:lnTo>
                  <a:lnTo>
                    <a:pt x="353" y="283"/>
                  </a:lnTo>
                  <a:lnTo>
                    <a:pt x="377" y="307"/>
                  </a:lnTo>
                  <a:lnTo>
                    <a:pt x="377" y="312"/>
                  </a:lnTo>
                  <a:lnTo>
                    <a:pt x="372" y="312"/>
                  </a:lnTo>
                  <a:lnTo>
                    <a:pt x="377" y="317"/>
                  </a:lnTo>
                  <a:lnTo>
                    <a:pt x="372" y="322"/>
                  </a:lnTo>
                  <a:lnTo>
                    <a:pt x="372" y="322"/>
                  </a:lnTo>
                  <a:lnTo>
                    <a:pt x="377" y="322"/>
                  </a:lnTo>
                  <a:lnTo>
                    <a:pt x="368" y="326"/>
                  </a:lnTo>
                  <a:lnTo>
                    <a:pt x="363" y="331"/>
                  </a:lnTo>
                  <a:lnTo>
                    <a:pt x="358" y="331"/>
                  </a:lnTo>
                  <a:lnTo>
                    <a:pt x="358" y="331"/>
                  </a:lnTo>
                  <a:lnTo>
                    <a:pt x="353" y="331"/>
                  </a:lnTo>
                  <a:lnTo>
                    <a:pt x="339" y="317"/>
                  </a:lnTo>
                  <a:lnTo>
                    <a:pt x="339" y="312"/>
                  </a:lnTo>
                  <a:lnTo>
                    <a:pt x="334" y="312"/>
                  </a:lnTo>
                  <a:lnTo>
                    <a:pt x="339" y="312"/>
                  </a:lnTo>
                  <a:lnTo>
                    <a:pt x="339" y="312"/>
                  </a:lnTo>
                  <a:lnTo>
                    <a:pt x="339" y="307"/>
                  </a:lnTo>
                  <a:lnTo>
                    <a:pt x="329" y="298"/>
                  </a:lnTo>
                  <a:lnTo>
                    <a:pt x="334" y="288"/>
                  </a:lnTo>
                  <a:lnTo>
                    <a:pt x="339" y="283"/>
                  </a:lnTo>
                  <a:close/>
                  <a:moveTo>
                    <a:pt x="184" y="504"/>
                  </a:moveTo>
                  <a:lnTo>
                    <a:pt x="174" y="494"/>
                  </a:lnTo>
                  <a:lnTo>
                    <a:pt x="169" y="480"/>
                  </a:lnTo>
                  <a:lnTo>
                    <a:pt x="174" y="466"/>
                  </a:lnTo>
                  <a:lnTo>
                    <a:pt x="174" y="456"/>
                  </a:lnTo>
                  <a:lnTo>
                    <a:pt x="179" y="442"/>
                  </a:lnTo>
                  <a:lnTo>
                    <a:pt x="179" y="422"/>
                  </a:lnTo>
                  <a:lnTo>
                    <a:pt x="179" y="422"/>
                  </a:lnTo>
                  <a:lnTo>
                    <a:pt x="184" y="418"/>
                  </a:lnTo>
                  <a:lnTo>
                    <a:pt x="184" y="408"/>
                  </a:lnTo>
                  <a:lnTo>
                    <a:pt x="189" y="398"/>
                  </a:lnTo>
                  <a:lnTo>
                    <a:pt x="174" y="384"/>
                  </a:lnTo>
                  <a:lnTo>
                    <a:pt x="174" y="384"/>
                  </a:lnTo>
                  <a:lnTo>
                    <a:pt x="174" y="379"/>
                  </a:lnTo>
                  <a:lnTo>
                    <a:pt x="169" y="365"/>
                  </a:lnTo>
                  <a:lnTo>
                    <a:pt x="160" y="350"/>
                  </a:lnTo>
                  <a:lnTo>
                    <a:pt x="160" y="346"/>
                  </a:lnTo>
                  <a:lnTo>
                    <a:pt x="155" y="341"/>
                  </a:lnTo>
                  <a:lnTo>
                    <a:pt x="160" y="336"/>
                  </a:lnTo>
                  <a:lnTo>
                    <a:pt x="160" y="336"/>
                  </a:lnTo>
                  <a:lnTo>
                    <a:pt x="160" y="331"/>
                  </a:lnTo>
                  <a:lnTo>
                    <a:pt x="160" y="331"/>
                  </a:lnTo>
                  <a:lnTo>
                    <a:pt x="150" y="322"/>
                  </a:lnTo>
                  <a:lnTo>
                    <a:pt x="145" y="317"/>
                  </a:lnTo>
                  <a:lnTo>
                    <a:pt x="136" y="307"/>
                  </a:lnTo>
                  <a:lnTo>
                    <a:pt x="126" y="298"/>
                  </a:lnTo>
                  <a:lnTo>
                    <a:pt x="121" y="302"/>
                  </a:lnTo>
                  <a:lnTo>
                    <a:pt x="121" y="298"/>
                  </a:lnTo>
                  <a:lnTo>
                    <a:pt x="116" y="298"/>
                  </a:lnTo>
                  <a:lnTo>
                    <a:pt x="111" y="302"/>
                  </a:lnTo>
                  <a:lnTo>
                    <a:pt x="111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92" y="302"/>
                  </a:lnTo>
                  <a:lnTo>
                    <a:pt x="82" y="298"/>
                  </a:lnTo>
                  <a:lnTo>
                    <a:pt x="82" y="302"/>
                  </a:lnTo>
                  <a:lnTo>
                    <a:pt x="78" y="302"/>
                  </a:lnTo>
                  <a:lnTo>
                    <a:pt x="78" y="298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36"/>
                  </a:lnTo>
                  <a:lnTo>
                    <a:pt x="53" y="346"/>
                  </a:lnTo>
                  <a:lnTo>
                    <a:pt x="49" y="341"/>
                  </a:lnTo>
                  <a:lnTo>
                    <a:pt x="44" y="336"/>
                  </a:lnTo>
                  <a:lnTo>
                    <a:pt x="44" y="331"/>
                  </a:lnTo>
                  <a:lnTo>
                    <a:pt x="39" y="331"/>
                  </a:lnTo>
                  <a:lnTo>
                    <a:pt x="44" y="331"/>
                  </a:lnTo>
                  <a:lnTo>
                    <a:pt x="44" y="317"/>
                  </a:lnTo>
                  <a:lnTo>
                    <a:pt x="44" y="307"/>
                  </a:lnTo>
                  <a:lnTo>
                    <a:pt x="44" y="298"/>
                  </a:lnTo>
                  <a:lnTo>
                    <a:pt x="49" y="288"/>
                  </a:lnTo>
                  <a:lnTo>
                    <a:pt x="44" y="283"/>
                  </a:lnTo>
                  <a:lnTo>
                    <a:pt x="44" y="279"/>
                  </a:lnTo>
                  <a:lnTo>
                    <a:pt x="34" y="269"/>
                  </a:lnTo>
                  <a:lnTo>
                    <a:pt x="34" y="259"/>
                  </a:lnTo>
                  <a:lnTo>
                    <a:pt x="29" y="250"/>
                  </a:lnTo>
                  <a:lnTo>
                    <a:pt x="29" y="245"/>
                  </a:lnTo>
                  <a:lnTo>
                    <a:pt x="29" y="245"/>
                  </a:lnTo>
                  <a:lnTo>
                    <a:pt x="29" y="240"/>
                  </a:lnTo>
                  <a:lnTo>
                    <a:pt x="29" y="235"/>
                  </a:lnTo>
                  <a:lnTo>
                    <a:pt x="29" y="226"/>
                  </a:lnTo>
                  <a:lnTo>
                    <a:pt x="24" y="221"/>
                  </a:lnTo>
                  <a:lnTo>
                    <a:pt x="24" y="216"/>
                  </a:lnTo>
                  <a:lnTo>
                    <a:pt x="29" y="216"/>
                  </a:lnTo>
                  <a:lnTo>
                    <a:pt x="29" y="216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24" y="20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87"/>
                  </a:lnTo>
                  <a:lnTo>
                    <a:pt x="20" y="183"/>
                  </a:lnTo>
                  <a:lnTo>
                    <a:pt x="20" y="183"/>
                  </a:lnTo>
                  <a:lnTo>
                    <a:pt x="34" y="173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49"/>
                  </a:lnTo>
                  <a:lnTo>
                    <a:pt x="34" y="139"/>
                  </a:lnTo>
                  <a:lnTo>
                    <a:pt x="34" y="139"/>
                  </a:lnTo>
                  <a:lnTo>
                    <a:pt x="34" y="139"/>
                  </a:lnTo>
                  <a:lnTo>
                    <a:pt x="39" y="130"/>
                  </a:lnTo>
                  <a:lnTo>
                    <a:pt x="39" y="120"/>
                  </a:lnTo>
                  <a:lnTo>
                    <a:pt x="39" y="115"/>
                  </a:lnTo>
                  <a:lnTo>
                    <a:pt x="39" y="106"/>
                  </a:lnTo>
                  <a:lnTo>
                    <a:pt x="34" y="91"/>
                  </a:lnTo>
                  <a:lnTo>
                    <a:pt x="34" y="82"/>
                  </a:lnTo>
                  <a:lnTo>
                    <a:pt x="34" y="77"/>
                  </a:lnTo>
                  <a:lnTo>
                    <a:pt x="34" y="72"/>
                  </a:lnTo>
                  <a:lnTo>
                    <a:pt x="49" y="53"/>
                  </a:lnTo>
                  <a:lnTo>
                    <a:pt x="68" y="43"/>
                  </a:lnTo>
                  <a:lnTo>
                    <a:pt x="73" y="39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7" y="34"/>
                  </a:lnTo>
                  <a:lnTo>
                    <a:pt x="102" y="29"/>
                  </a:lnTo>
                  <a:lnTo>
                    <a:pt x="116" y="29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1" y="29"/>
                  </a:lnTo>
                  <a:lnTo>
                    <a:pt x="126" y="24"/>
                  </a:lnTo>
                  <a:lnTo>
                    <a:pt x="136" y="29"/>
                  </a:lnTo>
                  <a:lnTo>
                    <a:pt x="140" y="29"/>
                  </a:lnTo>
                  <a:lnTo>
                    <a:pt x="150" y="29"/>
                  </a:lnTo>
                  <a:lnTo>
                    <a:pt x="155" y="29"/>
                  </a:lnTo>
                  <a:lnTo>
                    <a:pt x="165" y="19"/>
                  </a:lnTo>
                  <a:lnTo>
                    <a:pt x="169" y="15"/>
                  </a:lnTo>
                  <a:lnTo>
                    <a:pt x="184" y="15"/>
                  </a:lnTo>
                  <a:lnTo>
                    <a:pt x="189" y="5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8" y="5"/>
                  </a:lnTo>
                  <a:lnTo>
                    <a:pt x="213" y="5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7" y="5"/>
                  </a:lnTo>
                  <a:lnTo>
                    <a:pt x="232" y="5"/>
                  </a:lnTo>
                  <a:lnTo>
                    <a:pt x="237" y="5"/>
                  </a:lnTo>
                  <a:lnTo>
                    <a:pt x="237" y="0"/>
                  </a:lnTo>
                  <a:lnTo>
                    <a:pt x="242" y="10"/>
                  </a:lnTo>
                  <a:lnTo>
                    <a:pt x="247" y="5"/>
                  </a:lnTo>
                  <a:lnTo>
                    <a:pt x="256" y="10"/>
                  </a:lnTo>
                  <a:lnTo>
                    <a:pt x="266" y="15"/>
                  </a:lnTo>
                  <a:lnTo>
                    <a:pt x="276" y="24"/>
                  </a:lnTo>
                  <a:lnTo>
                    <a:pt x="281" y="19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305" y="34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43" y="53"/>
                  </a:lnTo>
                  <a:lnTo>
                    <a:pt x="363" y="63"/>
                  </a:lnTo>
                  <a:lnTo>
                    <a:pt x="377" y="77"/>
                  </a:lnTo>
                  <a:lnTo>
                    <a:pt x="392" y="91"/>
                  </a:lnTo>
                  <a:lnTo>
                    <a:pt x="397" y="87"/>
                  </a:lnTo>
                  <a:lnTo>
                    <a:pt x="401" y="87"/>
                  </a:lnTo>
                  <a:lnTo>
                    <a:pt x="406" y="91"/>
                  </a:lnTo>
                  <a:lnTo>
                    <a:pt x="406" y="87"/>
                  </a:lnTo>
                  <a:lnTo>
                    <a:pt x="416" y="91"/>
                  </a:lnTo>
                  <a:lnTo>
                    <a:pt x="430" y="96"/>
                  </a:lnTo>
                  <a:lnTo>
                    <a:pt x="440" y="101"/>
                  </a:lnTo>
                  <a:lnTo>
                    <a:pt x="450" y="111"/>
                  </a:lnTo>
                  <a:lnTo>
                    <a:pt x="455" y="111"/>
                  </a:lnTo>
                  <a:lnTo>
                    <a:pt x="459" y="111"/>
                  </a:lnTo>
                  <a:lnTo>
                    <a:pt x="484" y="135"/>
                  </a:lnTo>
                  <a:lnTo>
                    <a:pt x="503" y="163"/>
                  </a:lnTo>
                  <a:lnTo>
                    <a:pt x="498" y="178"/>
                  </a:lnTo>
                  <a:lnTo>
                    <a:pt x="488" y="187"/>
                  </a:lnTo>
                  <a:lnTo>
                    <a:pt x="484" y="187"/>
                  </a:lnTo>
                  <a:lnTo>
                    <a:pt x="479" y="183"/>
                  </a:lnTo>
                  <a:lnTo>
                    <a:pt x="474" y="183"/>
                  </a:lnTo>
                  <a:lnTo>
                    <a:pt x="474" y="183"/>
                  </a:lnTo>
                  <a:lnTo>
                    <a:pt x="469" y="183"/>
                  </a:lnTo>
                  <a:lnTo>
                    <a:pt x="455" y="183"/>
                  </a:lnTo>
                  <a:lnTo>
                    <a:pt x="440" y="173"/>
                  </a:lnTo>
                  <a:lnTo>
                    <a:pt x="430" y="163"/>
                  </a:lnTo>
                  <a:lnTo>
                    <a:pt x="421" y="154"/>
                  </a:lnTo>
                  <a:lnTo>
                    <a:pt x="416" y="159"/>
                  </a:lnTo>
                  <a:lnTo>
                    <a:pt x="411" y="159"/>
                  </a:lnTo>
                  <a:lnTo>
                    <a:pt x="406" y="154"/>
                  </a:lnTo>
                  <a:lnTo>
                    <a:pt x="401" y="154"/>
                  </a:lnTo>
                  <a:lnTo>
                    <a:pt x="397" y="149"/>
                  </a:lnTo>
                  <a:lnTo>
                    <a:pt x="392" y="149"/>
                  </a:lnTo>
                  <a:lnTo>
                    <a:pt x="377" y="135"/>
                  </a:lnTo>
                  <a:lnTo>
                    <a:pt x="372" y="120"/>
                  </a:lnTo>
                  <a:lnTo>
                    <a:pt x="368" y="106"/>
                  </a:lnTo>
                  <a:lnTo>
                    <a:pt x="368" y="101"/>
                  </a:lnTo>
                  <a:lnTo>
                    <a:pt x="368" y="101"/>
                  </a:lnTo>
                  <a:lnTo>
                    <a:pt x="363" y="96"/>
                  </a:lnTo>
                  <a:lnTo>
                    <a:pt x="368" y="96"/>
                  </a:lnTo>
                  <a:lnTo>
                    <a:pt x="353" y="87"/>
                  </a:lnTo>
                  <a:lnTo>
                    <a:pt x="353" y="87"/>
                  </a:lnTo>
                  <a:lnTo>
                    <a:pt x="348" y="87"/>
                  </a:lnTo>
                  <a:lnTo>
                    <a:pt x="343" y="82"/>
                  </a:lnTo>
                  <a:lnTo>
                    <a:pt x="343" y="82"/>
                  </a:lnTo>
                  <a:lnTo>
                    <a:pt x="339" y="82"/>
                  </a:lnTo>
                  <a:lnTo>
                    <a:pt x="324" y="87"/>
                  </a:lnTo>
                  <a:lnTo>
                    <a:pt x="314" y="91"/>
                  </a:lnTo>
                  <a:lnTo>
                    <a:pt x="314" y="96"/>
                  </a:lnTo>
                  <a:lnTo>
                    <a:pt x="314" y="96"/>
                  </a:lnTo>
                  <a:lnTo>
                    <a:pt x="314" y="101"/>
                  </a:lnTo>
                  <a:lnTo>
                    <a:pt x="314" y="111"/>
                  </a:lnTo>
                  <a:lnTo>
                    <a:pt x="305" y="120"/>
                  </a:lnTo>
                  <a:lnTo>
                    <a:pt x="305" y="130"/>
                  </a:lnTo>
                  <a:lnTo>
                    <a:pt x="300" y="130"/>
                  </a:lnTo>
                  <a:lnTo>
                    <a:pt x="300" y="135"/>
                  </a:lnTo>
                  <a:lnTo>
                    <a:pt x="300" y="135"/>
                  </a:lnTo>
                  <a:lnTo>
                    <a:pt x="300" y="135"/>
                  </a:lnTo>
                  <a:lnTo>
                    <a:pt x="295" y="144"/>
                  </a:lnTo>
                  <a:lnTo>
                    <a:pt x="285" y="154"/>
                  </a:lnTo>
                  <a:lnTo>
                    <a:pt x="271" y="163"/>
                  </a:lnTo>
                  <a:lnTo>
                    <a:pt x="266" y="168"/>
                  </a:lnTo>
                  <a:lnTo>
                    <a:pt x="256" y="168"/>
                  </a:lnTo>
                  <a:lnTo>
                    <a:pt x="252" y="168"/>
                  </a:lnTo>
                  <a:lnTo>
                    <a:pt x="227" y="149"/>
                  </a:lnTo>
                  <a:lnTo>
                    <a:pt x="198" y="120"/>
                  </a:lnTo>
                  <a:lnTo>
                    <a:pt x="198" y="115"/>
                  </a:lnTo>
                  <a:lnTo>
                    <a:pt x="198" y="115"/>
                  </a:lnTo>
                  <a:lnTo>
                    <a:pt x="198" y="111"/>
                  </a:lnTo>
                  <a:lnTo>
                    <a:pt x="198" y="106"/>
                  </a:lnTo>
                  <a:lnTo>
                    <a:pt x="198" y="106"/>
                  </a:lnTo>
                  <a:lnTo>
                    <a:pt x="189" y="91"/>
                  </a:lnTo>
                  <a:lnTo>
                    <a:pt x="179" y="82"/>
                  </a:lnTo>
                  <a:lnTo>
                    <a:pt x="174" y="82"/>
                  </a:lnTo>
                  <a:lnTo>
                    <a:pt x="174" y="82"/>
                  </a:lnTo>
                  <a:lnTo>
                    <a:pt x="169" y="82"/>
                  </a:lnTo>
                  <a:lnTo>
                    <a:pt x="165" y="87"/>
                  </a:lnTo>
                  <a:lnTo>
                    <a:pt x="165" y="82"/>
                  </a:lnTo>
                  <a:lnTo>
                    <a:pt x="155" y="82"/>
                  </a:lnTo>
                  <a:lnTo>
                    <a:pt x="150" y="82"/>
                  </a:lnTo>
                  <a:lnTo>
                    <a:pt x="136" y="96"/>
                  </a:lnTo>
                  <a:lnTo>
                    <a:pt x="126" y="115"/>
                  </a:lnTo>
                  <a:lnTo>
                    <a:pt x="126" y="130"/>
                  </a:lnTo>
                  <a:lnTo>
                    <a:pt x="116" y="139"/>
                  </a:lnTo>
                  <a:lnTo>
                    <a:pt x="116" y="149"/>
                  </a:lnTo>
                  <a:lnTo>
                    <a:pt x="107" y="159"/>
                  </a:lnTo>
                  <a:lnTo>
                    <a:pt x="107" y="168"/>
                  </a:lnTo>
                  <a:lnTo>
                    <a:pt x="102" y="183"/>
                  </a:lnTo>
                  <a:lnTo>
                    <a:pt x="107" y="187"/>
                  </a:lnTo>
                  <a:lnTo>
                    <a:pt x="102" y="192"/>
                  </a:lnTo>
                  <a:lnTo>
                    <a:pt x="116" y="211"/>
                  </a:lnTo>
                  <a:lnTo>
                    <a:pt x="126" y="226"/>
                  </a:lnTo>
                  <a:lnTo>
                    <a:pt x="140" y="221"/>
                  </a:lnTo>
                  <a:lnTo>
                    <a:pt x="165" y="216"/>
                  </a:lnTo>
                  <a:lnTo>
                    <a:pt x="165" y="216"/>
                  </a:lnTo>
                  <a:lnTo>
                    <a:pt x="179" y="207"/>
                  </a:lnTo>
                  <a:lnTo>
                    <a:pt x="179" y="207"/>
                  </a:lnTo>
                  <a:lnTo>
                    <a:pt x="184" y="207"/>
                  </a:lnTo>
                  <a:lnTo>
                    <a:pt x="198" y="202"/>
                  </a:lnTo>
                  <a:lnTo>
                    <a:pt x="208" y="197"/>
                  </a:lnTo>
                  <a:lnTo>
                    <a:pt x="232" y="197"/>
                  </a:lnTo>
                  <a:lnTo>
                    <a:pt x="256" y="202"/>
                  </a:lnTo>
                  <a:lnTo>
                    <a:pt x="276" y="207"/>
                  </a:lnTo>
                  <a:lnTo>
                    <a:pt x="281" y="202"/>
                  </a:lnTo>
                  <a:lnTo>
                    <a:pt x="281" y="202"/>
                  </a:lnTo>
                  <a:lnTo>
                    <a:pt x="290" y="211"/>
                  </a:lnTo>
                  <a:lnTo>
                    <a:pt x="300" y="202"/>
                  </a:lnTo>
                  <a:lnTo>
                    <a:pt x="305" y="211"/>
                  </a:lnTo>
                  <a:lnTo>
                    <a:pt x="310" y="216"/>
                  </a:lnTo>
                  <a:lnTo>
                    <a:pt x="319" y="231"/>
                  </a:lnTo>
                  <a:lnTo>
                    <a:pt x="329" y="245"/>
                  </a:lnTo>
                  <a:lnTo>
                    <a:pt x="319" y="259"/>
                  </a:lnTo>
                  <a:lnTo>
                    <a:pt x="310" y="269"/>
                  </a:lnTo>
                  <a:lnTo>
                    <a:pt x="290" y="293"/>
                  </a:lnTo>
                  <a:lnTo>
                    <a:pt x="281" y="293"/>
                  </a:lnTo>
                  <a:lnTo>
                    <a:pt x="276" y="293"/>
                  </a:lnTo>
                  <a:lnTo>
                    <a:pt x="266" y="298"/>
                  </a:lnTo>
                  <a:lnTo>
                    <a:pt x="256" y="302"/>
                  </a:lnTo>
                  <a:lnTo>
                    <a:pt x="252" y="307"/>
                  </a:lnTo>
                  <a:lnTo>
                    <a:pt x="242" y="307"/>
                  </a:lnTo>
                  <a:lnTo>
                    <a:pt x="242" y="307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27" y="312"/>
                  </a:lnTo>
                  <a:lnTo>
                    <a:pt x="227" y="312"/>
                  </a:lnTo>
                  <a:lnTo>
                    <a:pt x="223" y="312"/>
                  </a:lnTo>
                  <a:lnTo>
                    <a:pt x="223" y="312"/>
                  </a:lnTo>
                  <a:lnTo>
                    <a:pt x="213" y="317"/>
                  </a:lnTo>
                  <a:lnTo>
                    <a:pt x="213" y="312"/>
                  </a:lnTo>
                  <a:lnTo>
                    <a:pt x="208" y="317"/>
                  </a:lnTo>
                  <a:lnTo>
                    <a:pt x="208" y="317"/>
                  </a:lnTo>
                  <a:lnTo>
                    <a:pt x="203" y="317"/>
                  </a:lnTo>
                  <a:lnTo>
                    <a:pt x="203" y="317"/>
                  </a:lnTo>
                  <a:lnTo>
                    <a:pt x="198" y="317"/>
                  </a:lnTo>
                  <a:lnTo>
                    <a:pt x="198" y="317"/>
                  </a:lnTo>
                  <a:lnTo>
                    <a:pt x="194" y="317"/>
                  </a:lnTo>
                  <a:lnTo>
                    <a:pt x="194" y="317"/>
                  </a:lnTo>
                  <a:lnTo>
                    <a:pt x="179" y="326"/>
                  </a:lnTo>
                  <a:lnTo>
                    <a:pt x="169" y="331"/>
                  </a:lnTo>
                  <a:lnTo>
                    <a:pt x="174" y="341"/>
                  </a:lnTo>
                  <a:lnTo>
                    <a:pt x="184" y="350"/>
                  </a:lnTo>
                  <a:lnTo>
                    <a:pt x="184" y="355"/>
                  </a:lnTo>
                  <a:lnTo>
                    <a:pt x="184" y="365"/>
                  </a:lnTo>
                  <a:lnTo>
                    <a:pt x="184" y="370"/>
                  </a:lnTo>
                  <a:lnTo>
                    <a:pt x="189" y="379"/>
                  </a:lnTo>
                  <a:lnTo>
                    <a:pt x="198" y="384"/>
                  </a:lnTo>
                  <a:lnTo>
                    <a:pt x="194" y="389"/>
                  </a:lnTo>
                  <a:lnTo>
                    <a:pt x="198" y="394"/>
                  </a:lnTo>
                  <a:lnTo>
                    <a:pt x="203" y="394"/>
                  </a:lnTo>
                  <a:lnTo>
                    <a:pt x="203" y="403"/>
                  </a:lnTo>
                  <a:lnTo>
                    <a:pt x="203" y="413"/>
                  </a:lnTo>
                  <a:lnTo>
                    <a:pt x="203" y="413"/>
                  </a:lnTo>
                  <a:lnTo>
                    <a:pt x="198" y="418"/>
                  </a:lnTo>
                  <a:lnTo>
                    <a:pt x="218" y="437"/>
                  </a:lnTo>
                  <a:lnTo>
                    <a:pt x="227" y="456"/>
                  </a:lnTo>
                  <a:lnTo>
                    <a:pt x="227" y="461"/>
                  </a:lnTo>
                  <a:lnTo>
                    <a:pt x="227" y="466"/>
                  </a:lnTo>
                  <a:lnTo>
                    <a:pt x="227" y="466"/>
                  </a:lnTo>
                  <a:lnTo>
                    <a:pt x="227" y="470"/>
                  </a:lnTo>
                  <a:lnTo>
                    <a:pt x="227" y="470"/>
                  </a:lnTo>
                  <a:lnTo>
                    <a:pt x="227" y="475"/>
                  </a:lnTo>
                  <a:lnTo>
                    <a:pt x="232" y="480"/>
                  </a:lnTo>
                  <a:lnTo>
                    <a:pt x="242" y="490"/>
                  </a:lnTo>
                  <a:lnTo>
                    <a:pt x="247" y="514"/>
                  </a:lnTo>
                  <a:lnTo>
                    <a:pt x="247" y="538"/>
                  </a:lnTo>
                  <a:lnTo>
                    <a:pt x="242" y="547"/>
                  </a:lnTo>
                  <a:lnTo>
                    <a:pt x="237" y="552"/>
                  </a:lnTo>
                  <a:lnTo>
                    <a:pt x="227" y="557"/>
                  </a:lnTo>
                  <a:lnTo>
                    <a:pt x="218" y="552"/>
                  </a:lnTo>
                  <a:lnTo>
                    <a:pt x="213" y="547"/>
                  </a:lnTo>
                  <a:lnTo>
                    <a:pt x="208" y="542"/>
                  </a:lnTo>
                  <a:lnTo>
                    <a:pt x="198" y="542"/>
                  </a:lnTo>
                  <a:lnTo>
                    <a:pt x="189" y="528"/>
                  </a:lnTo>
                  <a:lnTo>
                    <a:pt x="184" y="514"/>
                  </a:lnTo>
                  <a:lnTo>
                    <a:pt x="184" y="504"/>
                  </a:lnTo>
                  <a:close/>
                  <a:moveTo>
                    <a:pt x="261" y="326"/>
                  </a:moveTo>
                  <a:lnTo>
                    <a:pt x="261" y="326"/>
                  </a:lnTo>
                  <a:lnTo>
                    <a:pt x="266" y="322"/>
                  </a:lnTo>
                  <a:lnTo>
                    <a:pt x="271" y="322"/>
                  </a:lnTo>
                  <a:lnTo>
                    <a:pt x="271" y="322"/>
                  </a:lnTo>
                  <a:lnTo>
                    <a:pt x="271" y="322"/>
                  </a:lnTo>
                  <a:lnTo>
                    <a:pt x="295" y="346"/>
                  </a:lnTo>
                  <a:lnTo>
                    <a:pt x="310" y="370"/>
                  </a:lnTo>
                  <a:lnTo>
                    <a:pt x="314" y="379"/>
                  </a:lnTo>
                  <a:lnTo>
                    <a:pt x="314" y="384"/>
                  </a:lnTo>
                  <a:lnTo>
                    <a:pt x="314" y="389"/>
                  </a:lnTo>
                  <a:lnTo>
                    <a:pt x="314" y="389"/>
                  </a:lnTo>
                  <a:lnTo>
                    <a:pt x="319" y="389"/>
                  </a:lnTo>
                  <a:lnTo>
                    <a:pt x="319" y="394"/>
                  </a:lnTo>
                  <a:lnTo>
                    <a:pt x="314" y="394"/>
                  </a:lnTo>
                  <a:lnTo>
                    <a:pt x="314" y="398"/>
                  </a:lnTo>
                  <a:lnTo>
                    <a:pt x="329" y="418"/>
                  </a:lnTo>
                  <a:lnTo>
                    <a:pt x="343" y="437"/>
                  </a:lnTo>
                  <a:lnTo>
                    <a:pt x="343" y="437"/>
                  </a:lnTo>
                  <a:lnTo>
                    <a:pt x="343" y="437"/>
                  </a:lnTo>
                  <a:lnTo>
                    <a:pt x="343" y="442"/>
                  </a:lnTo>
                  <a:lnTo>
                    <a:pt x="343" y="442"/>
                  </a:lnTo>
                  <a:lnTo>
                    <a:pt x="343" y="442"/>
                  </a:lnTo>
                  <a:lnTo>
                    <a:pt x="353" y="456"/>
                  </a:lnTo>
                  <a:lnTo>
                    <a:pt x="363" y="466"/>
                  </a:lnTo>
                  <a:lnTo>
                    <a:pt x="363" y="470"/>
                  </a:lnTo>
                  <a:lnTo>
                    <a:pt x="363" y="475"/>
                  </a:lnTo>
                  <a:lnTo>
                    <a:pt x="368" y="480"/>
                  </a:lnTo>
                  <a:lnTo>
                    <a:pt x="368" y="480"/>
                  </a:lnTo>
                  <a:lnTo>
                    <a:pt x="368" y="485"/>
                  </a:lnTo>
                  <a:lnTo>
                    <a:pt x="372" y="490"/>
                  </a:lnTo>
                  <a:lnTo>
                    <a:pt x="377" y="494"/>
                  </a:lnTo>
                  <a:lnTo>
                    <a:pt x="377" y="499"/>
                  </a:lnTo>
                  <a:lnTo>
                    <a:pt x="377" y="499"/>
                  </a:lnTo>
                  <a:lnTo>
                    <a:pt x="377" y="504"/>
                  </a:lnTo>
                  <a:lnTo>
                    <a:pt x="377" y="504"/>
                  </a:lnTo>
                  <a:lnTo>
                    <a:pt x="377" y="509"/>
                  </a:lnTo>
                  <a:lnTo>
                    <a:pt x="377" y="514"/>
                  </a:lnTo>
                  <a:lnTo>
                    <a:pt x="382" y="523"/>
                  </a:lnTo>
                  <a:lnTo>
                    <a:pt x="372" y="528"/>
                  </a:lnTo>
                  <a:lnTo>
                    <a:pt x="368" y="533"/>
                  </a:lnTo>
                  <a:lnTo>
                    <a:pt x="358" y="533"/>
                  </a:lnTo>
                  <a:lnTo>
                    <a:pt x="353" y="528"/>
                  </a:lnTo>
                  <a:lnTo>
                    <a:pt x="348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39" y="528"/>
                  </a:lnTo>
                  <a:lnTo>
                    <a:pt x="339" y="528"/>
                  </a:lnTo>
                  <a:lnTo>
                    <a:pt x="324" y="518"/>
                  </a:lnTo>
                  <a:lnTo>
                    <a:pt x="314" y="509"/>
                  </a:lnTo>
                  <a:lnTo>
                    <a:pt x="305" y="490"/>
                  </a:lnTo>
                  <a:lnTo>
                    <a:pt x="300" y="475"/>
                  </a:lnTo>
                  <a:lnTo>
                    <a:pt x="300" y="475"/>
                  </a:lnTo>
                  <a:lnTo>
                    <a:pt x="295" y="461"/>
                  </a:lnTo>
                  <a:lnTo>
                    <a:pt x="285" y="446"/>
                  </a:lnTo>
                  <a:lnTo>
                    <a:pt x="285" y="446"/>
                  </a:lnTo>
                  <a:lnTo>
                    <a:pt x="285" y="446"/>
                  </a:lnTo>
                  <a:lnTo>
                    <a:pt x="285" y="442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5" y="427"/>
                  </a:lnTo>
                  <a:lnTo>
                    <a:pt x="285" y="422"/>
                  </a:lnTo>
                  <a:lnTo>
                    <a:pt x="281" y="422"/>
                  </a:lnTo>
                  <a:lnTo>
                    <a:pt x="285" y="418"/>
                  </a:lnTo>
                  <a:lnTo>
                    <a:pt x="285" y="413"/>
                  </a:lnTo>
                  <a:lnTo>
                    <a:pt x="285" y="413"/>
                  </a:lnTo>
                  <a:lnTo>
                    <a:pt x="285" y="408"/>
                  </a:lnTo>
                  <a:lnTo>
                    <a:pt x="281" y="408"/>
                  </a:lnTo>
                  <a:lnTo>
                    <a:pt x="281" y="408"/>
                  </a:lnTo>
                  <a:lnTo>
                    <a:pt x="276" y="403"/>
                  </a:lnTo>
                  <a:lnTo>
                    <a:pt x="271" y="403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2" y="374"/>
                  </a:lnTo>
                  <a:lnTo>
                    <a:pt x="252" y="370"/>
                  </a:lnTo>
                  <a:lnTo>
                    <a:pt x="256" y="355"/>
                  </a:lnTo>
                  <a:lnTo>
                    <a:pt x="256" y="341"/>
                  </a:lnTo>
                  <a:lnTo>
                    <a:pt x="256" y="336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1" y="326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59" name="Freeform 71"/>
            <p:cNvSpPr>
              <a:spLocks noEditPoints="1"/>
            </p:cNvSpPr>
            <p:nvPr/>
          </p:nvSpPr>
          <p:spPr bwMode="auto">
            <a:xfrm>
              <a:off x="2658" y="178"/>
              <a:ext cx="214" cy="212"/>
            </a:xfrm>
            <a:custGeom>
              <a:avLst/>
              <a:gdLst/>
              <a:ahLst/>
              <a:cxnLst>
                <a:cxn ang="0">
                  <a:pos x="488" y="187"/>
                </a:cxn>
                <a:cxn ang="0">
                  <a:pos x="522" y="139"/>
                </a:cxn>
                <a:cxn ang="0">
                  <a:pos x="532" y="192"/>
                </a:cxn>
                <a:cxn ang="0">
                  <a:pos x="512" y="221"/>
                </a:cxn>
                <a:cxn ang="0">
                  <a:pos x="474" y="255"/>
                </a:cxn>
                <a:cxn ang="0">
                  <a:pos x="126" y="72"/>
                </a:cxn>
                <a:cxn ang="0">
                  <a:pos x="164" y="29"/>
                </a:cxn>
                <a:cxn ang="0">
                  <a:pos x="184" y="34"/>
                </a:cxn>
                <a:cxn ang="0">
                  <a:pos x="188" y="77"/>
                </a:cxn>
                <a:cxn ang="0">
                  <a:pos x="188" y="115"/>
                </a:cxn>
                <a:cxn ang="0">
                  <a:pos x="169" y="216"/>
                </a:cxn>
                <a:cxn ang="0">
                  <a:pos x="174" y="173"/>
                </a:cxn>
                <a:cxn ang="0">
                  <a:pos x="193" y="202"/>
                </a:cxn>
                <a:cxn ang="0">
                  <a:pos x="396" y="111"/>
                </a:cxn>
                <a:cxn ang="0">
                  <a:pos x="353" y="178"/>
                </a:cxn>
                <a:cxn ang="0">
                  <a:pos x="358" y="240"/>
                </a:cxn>
                <a:cxn ang="0">
                  <a:pos x="377" y="283"/>
                </a:cxn>
                <a:cxn ang="0">
                  <a:pos x="387" y="288"/>
                </a:cxn>
                <a:cxn ang="0">
                  <a:pos x="411" y="303"/>
                </a:cxn>
                <a:cxn ang="0">
                  <a:pos x="440" y="274"/>
                </a:cxn>
                <a:cxn ang="0">
                  <a:pos x="445" y="303"/>
                </a:cxn>
                <a:cxn ang="0">
                  <a:pos x="435" y="365"/>
                </a:cxn>
                <a:cxn ang="0">
                  <a:pos x="425" y="389"/>
                </a:cxn>
                <a:cxn ang="0">
                  <a:pos x="420" y="418"/>
                </a:cxn>
                <a:cxn ang="0">
                  <a:pos x="391" y="451"/>
                </a:cxn>
                <a:cxn ang="0">
                  <a:pos x="372" y="504"/>
                </a:cxn>
                <a:cxn ang="0">
                  <a:pos x="300" y="523"/>
                </a:cxn>
                <a:cxn ang="0">
                  <a:pos x="256" y="504"/>
                </a:cxn>
                <a:cxn ang="0">
                  <a:pos x="193" y="504"/>
                </a:cxn>
                <a:cxn ang="0">
                  <a:pos x="169" y="494"/>
                </a:cxn>
                <a:cxn ang="0">
                  <a:pos x="126" y="446"/>
                </a:cxn>
                <a:cxn ang="0">
                  <a:pos x="58" y="370"/>
                </a:cxn>
                <a:cxn ang="0">
                  <a:pos x="0" y="269"/>
                </a:cxn>
                <a:cxn ang="0">
                  <a:pos x="43" y="269"/>
                </a:cxn>
                <a:cxn ang="0">
                  <a:pos x="87" y="317"/>
                </a:cxn>
                <a:cxn ang="0">
                  <a:pos x="92" y="374"/>
                </a:cxn>
                <a:cxn ang="0">
                  <a:pos x="135" y="394"/>
                </a:cxn>
                <a:cxn ang="0">
                  <a:pos x="164" y="365"/>
                </a:cxn>
                <a:cxn ang="0">
                  <a:pos x="217" y="350"/>
                </a:cxn>
                <a:cxn ang="0">
                  <a:pos x="242" y="437"/>
                </a:cxn>
                <a:cxn ang="0">
                  <a:pos x="275" y="461"/>
                </a:cxn>
                <a:cxn ang="0">
                  <a:pos x="348" y="394"/>
                </a:cxn>
                <a:cxn ang="0">
                  <a:pos x="295" y="346"/>
                </a:cxn>
                <a:cxn ang="0">
                  <a:pos x="203" y="312"/>
                </a:cxn>
                <a:cxn ang="0">
                  <a:pos x="193" y="250"/>
                </a:cxn>
                <a:cxn ang="0">
                  <a:pos x="275" y="235"/>
                </a:cxn>
                <a:cxn ang="0">
                  <a:pos x="300" y="240"/>
                </a:cxn>
                <a:cxn ang="0">
                  <a:pos x="319" y="245"/>
                </a:cxn>
                <a:cxn ang="0">
                  <a:pos x="343" y="202"/>
                </a:cxn>
                <a:cxn ang="0">
                  <a:pos x="348" y="159"/>
                </a:cxn>
                <a:cxn ang="0">
                  <a:pos x="343" y="101"/>
                </a:cxn>
                <a:cxn ang="0">
                  <a:pos x="377" y="29"/>
                </a:cxn>
                <a:cxn ang="0">
                  <a:pos x="266" y="211"/>
                </a:cxn>
                <a:cxn ang="0">
                  <a:pos x="237" y="154"/>
                </a:cxn>
                <a:cxn ang="0">
                  <a:pos x="237" y="111"/>
                </a:cxn>
                <a:cxn ang="0">
                  <a:pos x="227" y="58"/>
                </a:cxn>
                <a:cxn ang="0">
                  <a:pos x="227" y="29"/>
                </a:cxn>
                <a:cxn ang="0">
                  <a:pos x="246" y="0"/>
                </a:cxn>
                <a:cxn ang="0">
                  <a:pos x="271" y="15"/>
                </a:cxn>
                <a:cxn ang="0">
                  <a:pos x="285" y="101"/>
                </a:cxn>
                <a:cxn ang="0">
                  <a:pos x="280" y="125"/>
                </a:cxn>
                <a:cxn ang="0">
                  <a:pos x="280" y="144"/>
                </a:cxn>
                <a:cxn ang="0">
                  <a:pos x="271" y="207"/>
                </a:cxn>
              </a:cxnLst>
              <a:rect l="0" t="0" r="r" b="b"/>
              <a:pathLst>
                <a:path w="536" h="528">
                  <a:moveTo>
                    <a:pt x="474" y="255"/>
                  </a:moveTo>
                  <a:lnTo>
                    <a:pt x="469" y="231"/>
                  </a:lnTo>
                  <a:lnTo>
                    <a:pt x="469" y="211"/>
                  </a:lnTo>
                  <a:lnTo>
                    <a:pt x="469" y="211"/>
                  </a:lnTo>
                  <a:lnTo>
                    <a:pt x="474" y="211"/>
                  </a:lnTo>
                  <a:lnTo>
                    <a:pt x="474" y="211"/>
                  </a:lnTo>
                  <a:lnTo>
                    <a:pt x="483" y="197"/>
                  </a:lnTo>
                  <a:lnTo>
                    <a:pt x="488" y="187"/>
                  </a:lnTo>
                  <a:lnTo>
                    <a:pt x="488" y="183"/>
                  </a:lnTo>
                  <a:lnTo>
                    <a:pt x="483" y="178"/>
                  </a:lnTo>
                  <a:lnTo>
                    <a:pt x="483" y="173"/>
                  </a:lnTo>
                  <a:lnTo>
                    <a:pt x="483" y="173"/>
                  </a:lnTo>
                  <a:lnTo>
                    <a:pt x="488" y="163"/>
                  </a:lnTo>
                  <a:lnTo>
                    <a:pt x="488" y="159"/>
                  </a:lnTo>
                  <a:lnTo>
                    <a:pt x="507" y="149"/>
                  </a:lnTo>
                  <a:lnTo>
                    <a:pt x="522" y="139"/>
                  </a:lnTo>
                  <a:lnTo>
                    <a:pt x="527" y="139"/>
                  </a:lnTo>
                  <a:lnTo>
                    <a:pt x="532" y="154"/>
                  </a:lnTo>
                  <a:lnTo>
                    <a:pt x="536" y="168"/>
                  </a:lnTo>
                  <a:lnTo>
                    <a:pt x="536" y="168"/>
                  </a:lnTo>
                  <a:lnTo>
                    <a:pt x="536" y="168"/>
                  </a:lnTo>
                  <a:lnTo>
                    <a:pt x="532" y="173"/>
                  </a:lnTo>
                  <a:lnTo>
                    <a:pt x="532" y="183"/>
                  </a:lnTo>
                  <a:lnTo>
                    <a:pt x="532" y="192"/>
                  </a:lnTo>
                  <a:lnTo>
                    <a:pt x="527" y="197"/>
                  </a:lnTo>
                  <a:lnTo>
                    <a:pt x="532" y="197"/>
                  </a:lnTo>
                  <a:lnTo>
                    <a:pt x="522" y="207"/>
                  </a:lnTo>
                  <a:lnTo>
                    <a:pt x="517" y="211"/>
                  </a:lnTo>
                  <a:lnTo>
                    <a:pt x="517" y="216"/>
                  </a:lnTo>
                  <a:lnTo>
                    <a:pt x="517" y="216"/>
                  </a:lnTo>
                  <a:lnTo>
                    <a:pt x="512" y="221"/>
                  </a:lnTo>
                  <a:lnTo>
                    <a:pt x="512" y="221"/>
                  </a:lnTo>
                  <a:lnTo>
                    <a:pt x="512" y="221"/>
                  </a:lnTo>
                  <a:lnTo>
                    <a:pt x="512" y="226"/>
                  </a:lnTo>
                  <a:lnTo>
                    <a:pt x="512" y="231"/>
                  </a:lnTo>
                  <a:lnTo>
                    <a:pt x="507" y="231"/>
                  </a:lnTo>
                  <a:lnTo>
                    <a:pt x="507" y="235"/>
                  </a:lnTo>
                  <a:lnTo>
                    <a:pt x="507" y="240"/>
                  </a:lnTo>
                  <a:lnTo>
                    <a:pt x="507" y="240"/>
                  </a:lnTo>
                  <a:lnTo>
                    <a:pt x="474" y="255"/>
                  </a:lnTo>
                  <a:close/>
                  <a:moveTo>
                    <a:pt x="174" y="154"/>
                  </a:moveTo>
                  <a:lnTo>
                    <a:pt x="169" y="154"/>
                  </a:lnTo>
                  <a:lnTo>
                    <a:pt x="159" y="154"/>
                  </a:lnTo>
                  <a:lnTo>
                    <a:pt x="155" y="135"/>
                  </a:lnTo>
                  <a:lnTo>
                    <a:pt x="145" y="115"/>
                  </a:lnTo>
                  <a:lnTo>
                    <a:pt x="140" y="96"/>
                  </a:lnTo>
                  <a:lnTo>
                    <a:pt x="126" y="77"/>
                  </a:lnTo>
                  <a:lnTo>
                    <a:pt x="126" y="72"/>
                  </a:lnTo>
                  <a:lnTo>
                    <a:pt x="126" y="67"/>
                  </a:lnTo>
                  <a:lnTo>
                    <a:pt x="130" y="67"/>
                  </a:lnTo>
                  <a:lnTo>
                    <a:pt x="130" y="58"/>
                  </a:lnTo>
                  <a:lnTo>
                    <a:pt x="130" y="43"/>
                  </a:lnTo>
                  <a:lnTo>
                    <a:pt x="135" y="43"/>
                  </a:lnTo>
                  <a:lnTo>
                    <a:pt x="145" y="39"/>
                  </a:lnTo>
                  <a:lnTo>
                    <a:pt x="155" y="29"/>
                  </a:lnTo>
                  <a:lnTo>
                    <a:pt x="164" y="29"/>
                  </a:lnTo>
                  <a:lnTo>
                    <a:pt x="169" y="29"/>
                  </a:lnTo>
                  <a:lnTo>
                    <a:pt x="169" y="29"/>
                  </a:lnTo>
                  <a:lnTo>
                    <a:pt x="174" y="29"/>
                  </a:lnTo>
                  <a:lnTo>
                    <a:pt x="174" y="29"/>
                  </a:lnTo>
                  <a:lnTo>
                    <a:pt x="174" y="29"/>
                  </a:lnTo>
                  <a:lnTo>
                    <a:pt x="179" y="29"/>
                  </a:lnTo>
                  <a:lnTo>
                    <a:pt x="179" y="34"/>
                  </a:lnTo>
                  <a:lnTo>
                    <a:pt x="184" y="34"/>
                  </a:lnTo>
                  <a:lnTo>
                    <a:pt x="188" y="53"/>
                  </a:lnTo>
                  <a:lnTo>
                    <a:pt x="188" y="53"/>
                  </a:lnTo>
                  <a:lnTo>
                    <a:pt x="188" y="58"/>
                  </a:lnTo>
                  <a:lnTo>
                    <a:pt x="188" y="67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88" y="77"/>
                  </a:lnTo>
                  <a:lnTo>
                    <a:pt x="188" y="82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93" y="101"/>
                  </a:lnTo>
                  <a:lnTo>
                    <a:pt x="193" y="101"/>
                  </a:lnTo>
                  <a:lnTo>
                    <a:pt x="188" y="111"/>
                  </a:lnTo>
                  <a:lnTo>
                    <a:pt x="188" y="115"/>
                  </a:lnTo>
                  <a:lnTo>
                    <a:pt x="184" y="130"/>
                  </a:lnTo>
                  <a:lnTo>
                    <a:pt x="188" y="144"/>
                  </a:lnTo>
                  <a:lnTo>
                    <a:pt x="179" y="149"/>
                  </a:lnTo>
                  <a:lnTo>
                    <a:pt x="174" y="149"/>
                  </a:lnTo>
                  <a:lnTo>
                    <a:pt x="174" y="154"/>
                  </a:lnTo>
                  <a:close/>
                  <a:moveTo>
                    <a:pt x="184" y="221"/>
                  </a:moveTo>
                  <a:lnTo>
                    <a:pt x="174" y="221"/>
                  </a:lnTo>
                  <a:lnTo>
                    <a:pt x="169" y="216"/>
                  </a:lnTo>
                  <a:lnTo>
                    <a:pt x="159" y="187"/>
                  </a:lnTo>
                  <a:lnTo>
                    <a:pt x="159" y="187"/>
                  </a:lnTo>
                  <a:lnTo>
                    <a:pt x="159" y="187"/>
                  </a:lnTo>
                  <a:lnTo>
                    <a:pt x="164" y="183"/>
                  </a:lnTo>
                  <a:lnTo>
                    <a:pt x="164" y="178"/>
                  </a:lnTo>
                  <a:lnTo>
                    <a:pt x="164" y="178"/>
                  </a:lnTo>
                  <a:lnTo>
                    <a:pt x="164" y="178"/>
                  </a:lnTo>
                  <a:lnTo>
                    <a:pt x="174" y="173"/>
                  </a:lnTo>
                  <a:lnTo>
                    <a:pt x="179" y="173"/>
                  </a:lnTo>
                  <a:lnTo>
                    <a:pt x="179" y="178"/>
                  </a:lnTo>
                  <a:lnTo>
                    <a:pt x="184" y="178"/>
                  </a:lnTo>
                  <a:lnTo>
                    <a:pt x="188" y="178"/>
                  </a:lnTo>
                  <a:lnTo>
                    <a:pt x="198" y="192"/>
                  </a:lnTo>
                  <a:lnTo>
                    <a:pt x="193" y="197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8" y="216"/>
                  </a:lnTo>
                  <a:lnTo>
                    <a:pt x="188" y="221"/>
                  </a:lnTo>
                  <a:lnTo>
                    <a:pt x="184" y="221"/>
                  </a:lnTo>
                  <a:close/>
                  <a:moveTo>
                    <a:pt x="396" y="87"/>
                  </a:moveTo>
                  <a:lnTo>
                    <a:pt x="396" y="101"/>
                  </a:lnTo>
                  <a:lnTo>
                    <a:pt x="396" y="111"/>
                  </a:lnTo>
                  <a:lnTo>
                    <a:pt x="387" y="125"/>
                  </a:lnTo>
                  <a:lnTo>
                    <a:pt x="382" y="130"/>
                  </a:lnTo>
                  <a:lnTo>
                    <a:pt x="372" y="144"/>
                  </a:lnTo>
                  <a:lnTo>
                    <a:pt x="367" y="159"/>
                  </a:lnTo>
                  <a:lnTo>
                    <a:pt x="367" y="159"/>
                  </a:lnTo>
                  <a:lnTo>
                    <a:pt x="362" y="163"/>
                  </a:lnTo>
                  <a:lnTo>
                    <a:pt x="358" y="168"/>
                  </a:lnTo>
                  <a:lnTo>
                    <a:pt x="353" y="178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11"/>
                  </a:lnTo>
                  <a:lnTo>
                    <a:pt x="358" y="226"/>
                  </a:lnTo>
                  <a:lnTo>
                    <a:pt x="358" y="231"/>
                  </a:lnTo>
                  <a:lnTo>
                    <a:pt x="358" y="235"/>
                  </a:lnTo>
                  <a:lnTo>
                    <a:pt x="358" y="240"/>
                  </a:lnTo>
                  <a:lnTo>
                    <a:pt x="358" y="240"/>
                  </a:lnTo>
                  <a:lnTo>
                    <a:pt x="353" y="245"/>
                  </a:lnTo>
                  <a:lnTo>
                    <a:pt x="353" y="245"/>
                  </a:lnTo>
                  <a:lnTo>
                    <a:pt x="358" y="255"/>
                  </a:lnTo>
                  <a:lnTo>
                    <a:pt x="358" y="259"/>
                  </a:lnTo>
                  <a:lnTo>
                    <a:pt x="367" y="274"/>
                  </a:lnTo>
                  <a:lnTo>
                    <a:pt x="372" y="283"/>
                  </a:lnTo>
                  <a:lnTo>
                    <a:pt x="377" y="283"/>
                  </a:lnTo>
                  <a:lnTo>
                    <a:pt x="377" y="283"/>
                  </a:lnTo>
                  <a:lnTo>
                    <a:pt x="377" y="288"/>
                  </a:lnTo>
                  <a:lnTo>
                    <a:pt x="382" y="283"/>
                  </a:lnTo>
                  <a:lnTo>
                    <a:pt x="382" y="283"/>
                  </a:lnTo>
                  <a:lnTo>
                    <a:pt x="387" y="288"/>
                  </a:lnTo>
                  <a:lnTo>
                    <a:pt x="387" y="288"/>
                  </a:lnTo>
                  <a:lnTo>
                    <a:pt x="387" y="283"/>
                  </a:lnTo>
                  <a:lnTo>
                    <a:pt x="387" y="288"/>
                  </a:lnTo>
                  <a:lnTo>
                    <a:pt x="387" y="288"/>
                  </a:lnTo>
                  <a:lnTo>
                    <a:pt x="391" y="288"/>
                  </a:lnTo>
                  <a:lnTo>
                    <a:pt x="396" y="288"/>
                  </a:lnTo>
                  <a:lnTo>
                    <a:pt x="401" y="293"/>
                  </a:lnTo>
                  <a:lnTo>
                    <a:pt x="406" y="298"/>
                  </a:lnTo>
                  <a:lnTo>
                    <a:pt x="411" y="298"/>
                  </a:lnTo>
                  <a:lnTo>
                    <a:pt x="411" y="298"/>
                  </a:lnTo>
                  <a:lnTo>
                    <a:pt x="411" y="303"/>
                  </a:lnTo>
                  <a:lnTo>
                    <a:pt x="430" y="293"/>
                  </a:lnTo>
                  <a:lnTo>
                    <a:pt x="430" y="293"/>
                  </a:lnTo>
                  <a:lnTo>
                    <a:pt x="430" y="293"/>
                  </a:lnTo>
                  <a:lnTo>
                    <a:pt x="430" y="288"/>
                  </a:lnTo>
                  <a:lnTo>
                    <a:pt x="430" y="288"/>
                  </a:lnTo>
                  <a:lnTo>
                    <a:pt x="430" y="288"/>
                  </a:lnTo>
                  <a:lnTo>
                    <a:pt x="430" y="283"/>
                  </a:lnTo>
                  <a:lnTo>
                    <a:pt x="440" y="274"/>
                  </a:lnTo>
                  <a:lnTo>
                    <a:pt x="449" y="269"/>
                  </a:lnTo>
                  <a:lnTo>
                    <a:pt x="454" y="274"/>
                  </a:lnTo>
                  <a:lnTo>
                    <a:pt x="454" y="283"/>
                  </a:lnTo>
                  <a:lnTo>
                    <a:pt x="454" y="283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49" y="293"/>
                  </a:lnTo>
                  <a:lnTo>
                    <a:pt x="445" y="303"/>
                  </a:lnTo>
                  <a:lnTo>
                    <a:pt x="440" y="312"/>
                  </a:lnTo>
                  <a:lnTo>
                    <a:pt x="435" y="322"/>
                  </a:lnTo>
                  <a:lnTo>
                    <a:pt x="435" y="326"/>
                  </a:lnTo>
                  <a:lnTo>
                    <a:pt x="435" y="326"/>
                  </a:lnTo>
                  <a:lnTo>
                    <a:pt x="435" y="341"/>
                  </a:lnTo>
                  <a:lnTo>
                    <a:pt x="435" y="350"/>
                  </a:lnTo>
                  <a:lnTo>
                    <a:pt x="435" y="360"/>
                  </a:lnTo>
                  <a:lnTo>
                    <a:pt x="435" y="365"/>
                  </a:lnTo>
                  <a:lnTo>
                    <a:pt x="430" y="365"/>
                  </a:lnTo>
                  <a:lnTo>
                    <a:pt x="430" y="370"/>
                  </a:lnTo>
                  <a:lnTo>
                    <a:pt x="430" y="370"/>
                  </a:lnTo>
                  <a:lnTo>
                    <a:pt x="430" y="379"/>
                  </a:lnTo>
                  <a:lnTo>
                    <a:pt x="430" y="384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94"/>
                  </a:lnTo>
                  <a:lnTo>
                    <a:pt x="420" y="394"/>
                  </a:lnTo>
                  <a:lnTo>
                    <a:pt x="425" y="398"/>
                  </a:lnTo>
                  <a:lnTo>
                    <a:pt x="425" y="408"/>
                  </a:lnTo>
                  <a:lnTo>
                    <a:pt x="425" y="413"/>
                  </a:lnTo>
                  <a:lnTo>
                    <a:pt x="420" y="418"/>
                  </a:lnTo>
                  <a:lnTo>
                    <a:pt x="420" y="418"/>
                  </a:lnTo>
                  <a:lnTo>
                    <a:pt x="416" y="422"/>
                  </a:lnTo>
                  <a:lnTo>
                    <a:pt x="406" y="427"/>
                  </a:lnTo>
                  <a:lnTo>
                    <a:pt x="396" y="432"/>
                  </a:lnTo>
                  <a:lnTo>
                    <a:pt x="396" y="432"/>
                  </a:lnTo>
                  <a:lnTo>
                    <a:pt x="391" y="437"/>
                  </a:lnTo>
                  <a:lnTo>
                    <a:pt x="391" y="442"/>
                  </a:lnTo>
                  <a:lnTo>
                    <a:pt x="391" y="451"/>
                  </a:lnTo>
                  <a:lnTo>
                    <a:pt x="391" y="451"/>
                  </a:lnTo>
                  <a:lnTo>
                    <a:pt x="391" y="456"/>
                  </a:lnTo>
                  <a:lnTo>
                    <a:pt x="387" y="461"/>
                  </a:lnTo>
                  <a:lnTo>
                    <a:pt x="382" y="466"/>
                  </a:lnTo>
                  <a:lnTo>
                    <a:pt x="382" y="470"/>
                  </a:lnTo>
                  <a:lnTo>
                    <a:pt x="372" y="480"/>
                  </a:lnTo>
                  <a:lnTo>
                    <a:pt x="377" y="490"/>
                  </a:lnTo>
                  <a:lnTo>
                    <a:pt x="372" y="504"/>
                  </a:lnTo>
                  <a:lnTo>
                    <a:pt x="372" y="504"/>
                  </a:lnTo>
                  <a:lnTo>
                    <a:pt x="372" y="509"/>
                  </a:lnTo>
                  <a:lnTo>
                    <a:pt x="348" y="518"/>
                  </a:lnTo>
                  <a:lnTo>
                    <a:pt x="329" y="523"/>
                  </a:lnTo>
                  <a:lnTo>
                    <a:pt x="324" y="528"/>
                  </a:lnTo>
                  <a:lnTo>
                    <a:pt x="314" y="528"/>
                  </a:lnTo>
                  <a:lnTo>
                    <a:pt x="314" y="528"/>
                  </a:lnTo>
                  <a:lnTo>
                    <a:pt x="309" y="528"/>
                  </a:lnTo>
                  <a:lnTo>
                    <a:pt x="300" y="523"/>
                  </a:lnTo>
                  <a:lnTo>
                    <a:pt x="285" y="518"/>
                  </a:lnTo>
                  <a:lnTo>
                    <a:pt x="285" y="514"/>
                  </a:lnTo>
                  <a:lnTo>
                    <a:pt x="280" y="518"/>
                  </a:lnTo>
                  <a:lnTo>
                    <a:pt x="275" y="514"/>
                  </a:lnTo>
                  <a:lnTo>
                    <a:pt x="275" y="518"/>
                  </a:lnTo>
                  <a:lnTo>
                    <a:pt x="266" y="514"/>
                  </a:lnTo>
                  <a:lnTo>
                    <a:pt x="261" y="509"/>
                  </a:lnTo>
                  <a:lnTo>
                    <a:pt x="256" y="504"/>
                  </a:lnTo>
                  <a:lnTo>
                    <a:pt x="251" y="504"/>
                  </a:lnTo>
                  <a:lnTo>
                    <a:pt x="242" y="509"/>
                  </a:lnTo>
                  <a:lnTo>
                    <a:pt x="232" y="514"/>
                  </a:lnTo>
                  <a:lnTo>
                    <a:pt x="222" y="509"/>
                  </a:lnTo>
                  <a:lnTo>
                    <a:pt x="213" y="514"/>
                  </a:lnTo>
                  <a:lnTo>
                    <a:pt x="203" y="514"/>
                  </a:lnTo>
                  <a:lnTo>
                    <a:pt x="198" y="509"/>
                  </a:lnTo>
                  <a:lnTo>
                    <a:pt x="193" y="504"/>
                  </a:lnTo>
                  <a:lnTo>
                    <a:pt x="193" y="509"/>
                  </a:lnTo>
                  <a:lnTo>
                    <a:pt x="188" y="509"/>
                  </a:lnTo>
                  <a:lnTo>
                    <a:pt x="184" y="509"/>
                  </a:lnTo>
                  <a:lnTo>
                    <a:pt x="179" y="504"/>
                  </a:lnTo>
                  <a:lnTo>
                    <a:pt x="174" y="499"/>
                  </a:lnTo>
                  <a:lnTo>
                    <a:pt x="174" y="499"/>
                  </a:lnTo>
                  <a:lnTo>
                    <a:pt x="169" y="499"/>
                  </a:lnTo>
                  <a:lnTo>
                    <a:pt x="169" y="494"/>
                  </a:lnTo>
                  <a:lnTo>
                    <a:pt x="164" y="490"/>
                  </a:lnTo>
                  <a:lnTo>
                    <a:pt x="159" y="490"/>
                  </a:lnTo>
                  <a:lnTo>
                    <a:pt x="150" y="475"/>
                  </a:lnTo>
                  <a:lnTo>
                    <a:pt x="145" y="466"/>
                  </a:lnTo>
                  <a:lnTo>
                    <a:pt x="140" y="470"/>
                  </a:lnTo>
                  <a:lnTo>
                    <a:pt x="135" y="470"/>
                  </a:lnTo>
                  <a:lnTo>
                    <a:pt x="130" y="470"/>
                  </a:lnTo>
                  <a:lnTo>
                    <a:pt x="126" y="446"/>
                  </a:lnTo>
                  <a:lnTo>
                    <a:pt x="116" y="427"/>
                  </a:lnTo>
                  <a:lnTo>
                    <a:pt x="111" y="432"/>
                  </a:lnTo>
                  <a:lnTo>
                    <a:pt x="97" y="422"/>
                  </a:lnTo>
                  <a:lnTo>
                    <a:pt x="87" y="403"/>
                  </a:lnTo>
                  <a:lnTo>
                    <a:pt x="77" y="389"/>
                  </a:lnTo>
                  <a:lnTo>
                    <a:pt x="68" y="370"/>
                  </a:lnTo>
                  <a:lnTo>
                    <a:pt x="63" y="374"/>
                  </a:lnTo>
                  <a:lnTo>
                    <a:pt x="58" y="370"/>
                  </a:lnTo>
                  <a:lnTo>
                    <a:pt x="58" y="365"/>
                  </a:lnTo>
                  <a:lnTo>
                    <a:pt x="58" y="365"/>
                  </a:lnTo>
                  <a:lnTo>
                    <a:pt x="39" y="355"/>
                  </a:lnTo>
                  <a:lnTo>
                    <a:pt x="24" y="331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5" y="298"/>
                  </a:lnTo>
                  <a:lnTo>
                    <a:pt x="0" y="269"/>
                  </a:lnTo>
                  <a:lnTo>
                    <a:pt x="10" y="259"/>
                  </a:lnTo>
                  <a:lnTo>
                    <a:pt x="19" y="255"/>
                  </a:lnTo>
                  <a:lnTo>
                    <a:pt x="24" y="255"/>
                  </a:lnTo>
                  <a:lnTo>
                    <a:pt x="29" y="259"/>
                  </a:lnTo>
                  <a:lnTo>
                    <a:pt x="29" y="259"/>
                  </a:lnTo>
                  <a:lnTo>
                    <a:pt x="34" y="259"/>
                  </a:lnTo>
                  <a:lnTo>
                    <a:pt x="34" y="264"/>
                  </a:lnTo>
                  <a:lnTo>
                    <a:pt x="43" y="269"/>
                  </a:lnTo>
                  <a:lnTo>
                    <a:pt x="58" y="283"/>
                  </a:lnTo>
                  <a:lnTo>
                    <a:pt x="63" y="293"/>
                  </a:lnTo>
                  <a:lnTo>
                    <a:pt x="68" y="303"/>
                  </a:lnTo>
                  <a:lnTo>
                    <a:pt x="72" y="303"/>
                  </a:lnTo>
                  <a:lnTo>
                    <a:pt x="77" y="303"/>
                  </a:lnTo>
                  <a:lnTo>
                    <a:pt x="77" y="312"/>
                  </a:lnTo>
                  <a:lnTo>
                    <a:pt x="82" y="312"/>
                  </a:lnTo>
                  <a:lnTo>
                    <a:pt x="87" y="317"/>
                  </a:lnTo>
                  <a:lnTo>
                    <a:pt x="92" y="317"/>
                  </a:lnTo>
                  <a:lnTo>
                    <a:pt x="97" y="341"/>
                  </a:lnTo>
                  <a:lnTo>
                    <a:pt x="97" y="350"/>
                  </a:lnTo>
                  <a:lnTo>
                    <a:pt x="97" y="365"/>
                  </a:lnTo>
                  <a:lnTo>
                    <a:pt x="97" y="370"/>
                  </a:lnTo>
                  <a:lnTo>
                    <a:pt x="92" y="370"/>
                  </a:lnTo>
                  <a:lnTo>
                    <a:pt x="97" y="374"/>
                  </a:lnTo>
                  <a:lnTo>
                    <a:pt x="92" y="374"/>
                  </a:lnTo>
                  <a:lnTo>
                    <a:pt x="97" y="389"/>
                  </a:lnTo>
                  <a:lnTo>
                    <a:pt x="101" y="389"/>
                  </a:lnTo>
                  <a:lnTo>
                    <a:pt x="106" y="389"/>
                  </a:lnTo>
                  <a:lnTo>
                    <a:pt x="106" y="394"/>
                  </a:lnTo>
                  <a:lnTo>
                    <a:pt x="111" y="394"/>
                  </a:lnTo>
                  <a:lnTo>
                    <a:pt x="111" y="394"/>
                  </a:lnTo>
                  <a:lnTo>
                    <a:pt x="126" y="394"/>
                  </a:lnTo>
                  <a:lnTo>
                    <a:pt x="135" y="394"/>
                  </a:lnTo>
                  <a:lnTo>
                    <a:pt x="140" y="394"/>
                  </a:lnTo>
                  <a:lnTo>
                    <a:pt x="140" y="389"/>
                  </a:lnTo>
                  <a:lnTo>
                    <a:pt x="140" y="389"/>
                  </a:lnTo>
                  <a:lnTo>
                    <a:pt x="145" y="379"/>
                  </a:lnTo>
                  <a:lnTo>
                    <a:pt x="155" y="374"/>
                  </a:lnTo>
                  <a:lnTo>
                    <a:pt x="159" y="370"/>
                  </a:lnTo>
                  <a:lnTo>
                    <a:pt x="159" y="365"/>
                  </a:lnTo>
                  <a:lnTo>
                    <a:pt x="164" y="365"/>
                  </a:lnTo>
                  <a:lnTo>
                    <a:pt x="164" y="365"/>
                  </a:lnTo>
                  <a:lnTo>
                    <a:pt x="164" y="365"/>
                  </a:lnTo>
                  <a:lnTo>
                    <a:pt x="169" y="355"/>
                  </a:lnTo>
                  <a:lnTo>
                    <a:pt x="184" y="350"/>
                  </a:lnTo>
                  <a:lnTo>
                    <a:pt x="198" y="346"/>
                  </a:lnTo>
                  <a:lnTo>
                    <a:pt x="203" y="346"/>
                  </a:lnTo>
                  <a:lnTo>
                    <a:pt x="213" y="350"/>
                  </a:lnTo>
                  <a:lnTo>
                    <a:pt x="217" y="350"/>
                  </a:lnTo>
                  <a:lnTo>
                    <a:pt x="232" y="379"/>
                  </a:lnTo>
                  <a:lnTo>
                    <a:pt x="246" y="413"/>
                  </a:lnTo>
                  <a:lnTo>
                    <a:pt x="242" y="413"/>
                  </a:lnTo>
                  <a:lnTo>
                    <a:pt x="242" y="418"/>
                  </a:lnTo>
                  <a:lnTo>
                    <a:pt x="242" y="422"/>
                  </a:lnTo>
                  <a:lnTo>
                    <a:pt x="242" y="422"/>
                  </a:lnTo>
                  <a:lnTo>
                    <a:pt x="242" y="422"/>
                  </a:lnTo>
                  <a:lnTo>
                    <a:pt x="242" y="437"/>
                  </a:lnTo>
                  <a:lnTo>
                    <a:pt x="251" y="451"/>
                  </a:lnTo>
                  <a:lnTo>
                    <a:pt x="251" y="451"/>
                  </a:lnTo>
                  <a:lnTo>
                    <a:pt x="251" y="451"/>
                  </a:lnTo>
                  <a:lnTo>
                    <a:pt x="256" y="456"/>
                  </a:lnTo>
                  <a:lnTo>
                    <a:pt x="261" y="451"/>
                  </a:lnTo>
                  <a:lnTo>
                    <a:pt x="261" y="456"/>
                  </a:lnTo>
                  <a:lnTo>
                    <a:pt x="271" y="456"/>
                  </a:lnTo>
                  <a:lnTo>
                    <a:pt x="275" y="461"/>
                  </a:lnTo>
                  <a:lnTo>
                    <a:pt x="290" y="451"/>
                  </a:lnTo>
                  <a:lnTo>
                    <a:pt x="304" y="442"/>
                  </a:lnTo>
                  <a:lnTo>
                    <a:pt x="309" y="432"/>
                  </a:lnTo>
                  <a:lnTo>
                    <a:pt x="319" y="422"/>
                  </a:lnTo>
                  <a:lnTo>
                    <a:pt x="324" y="418"/>
                  </a:lnTo>
                  <a:lnTo>
                    <a:pt x="333" y="413"/>
                  </a:lnTo>
                  <a:lnTo>
                    <a:pt x="343" y="398"/>
                  </a:lnTo>
                  <a:lnTo>
                    <a:pt x="348" y="394"/>
                  </a:lnTo>
                  <a:lnTo>
                    <a:pt x="348" y="384"/>
                  </a:lnTo>
                  <a:lnTo>
                    <a:pt x="353" y="379"/>
                  </a:lnTo>
                  <a:lnTo>
                    <a:pt x="348" y="365"/>
                  </a:lnTo>
                  <a:lnTo>
                    <a:pt x="343" y="346"/>
                  </a:lnTo>
                  <a:lnTo>
                    <a:pt x="329" y="341"/>
                  </a:lnTo>
                  <a:lnTo>
                    <a:pt x="309" y="341"/>
                  </a:lnTo>
                  <a:lnTo>
                    <a:pt x="304" y="341"/>
                  </a:lnTo>
                  <a:lnTo>
                    <a:pt x="295" y="346"/>
                  </a:lnTo>
                  <a:lnTo>
                    <a:pt x="290" y="341"/>
                  </a:lnTo>
                  <a:lnTo>
                    <a:pt x="290" y="346"/>
                  </a:lnTo>
                  <a:lnTo>
                    <a:pt x="275" y="341"/>
                  </a:lnTo>
                  <a:lnTo>
                    <a:pt x="261" y="341"/>
                  </a:lnTo>
                  <a:lnTo>
                    <a:pt x="242" y="331"/>
                  </a:lnTo>
                  <a:lnTo>
                    <a:pt x="227" y="322"/>
                  </a:lnTo>
                  <a:lnTo>
                    <a:pt x="208" y="312"/>
                  </a:lnTo>
                  <a:lnTo>
                    <a:pt x="203" y="312"/>
                  </a:lnTo>
                  <a:lnTo>
                    <a:pt x="203" y="312"/>
                  </a:lnTo>
                  <a:lnTo>
                    <a:pt x="198" y="303"/>
                  </a:lnTo>
                  <a:lnTo>
                    <a:pt x="188" y="307"/>
                  </a:lnTo>
                  <a:lnTo>
                    <a:pt x="188" y="298"/>
                  </a:lnTo>
                  <a:lnTo>
                    <a:pt x="184" y="288"/>
                  </a:lnTo>
                  <a:lnTo>
                    <a:pt x="179" y="274"/>
                  </a:lnTo>
                  <a:lnTo>
                    <a:pt x="179" y="259"/>
                  </a:lnTo>
                  <a:lnTo>
                    <a:pt x="193" y="250"/>
                  </a:lnTo>
                  <a:lnTo>
                    <a:pt x="203" y="245"/>
                  </a:lnTo>
                  <a:lnTo>
                    <a:pt x="227" y="235"/>
                  </a:lnTo>
                  <a:lnTo>
                    <a:pt x="232" y="235"/>
                  </a:lnTo>
                  <a:lnTo>
                    <a:pt x="237" y="240"/>
                  </a:lnTo>
                  <a:lnTo>
                    <a:pt x="246" y="235"/>
                  </a:lnTo>
                  <a:lnTo>
                    <a:pt x="256" y="235"/>
                  </a:lnTo>
                  <a:lnTo>
                    <a:pt x="266" y="235"/>
                  </a:lnTo>
                  <a:lnTo>
                    <a:pt x="275" y="235"/>
                  </a:lnTo>
                  <a:lnTo>
                    <a:pt x="275" y="235"/>
                  </a:lnTo>
                  <a:lnTo>
                    <a:pt x="280" y="235"/>
                  </a:lnTo>
                  <a:lnTo>
                    <a:pt x="285" y="235"/>
                  </a:lnTo>
                  <a:lnTo>
                    <a:pt x="290" y="235"/>
                  </a:lnTo>
                  <a:lnTo>
                    <a:pt x="290" y="235"/>
                  </a:lnTo>
                  <a:lnTo>
                    <a:pt x="290" y="235"/>
                  </a:lnTo>
                  <a:lnTo>
                    <a:pt x="295" y="240"/>
                  </a:lnTo>
                  <a:lnTo>
                    <a:pt x="300" y="240"/>
                  </a:lnTo>
                  <a:lnTo>
                    <a:pt x="300" y="240"/>
                  </a:lnTo>
                  <a:lnTo>
                    <a:pt x="304" y="240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14" y="240"/>
                  </a:lnTo>
                  <a:lnTo>
                    <a:pt x="314" y="245"/>
                  </a:lnTo>
                  <a:lnTo>
                    <a:pt x="319" y="245"/>
                  </a:lnTo>
                  <a:lnTo>
                    <a:pt x="319" y="245"/>
                  </a:lnTo>
                  <a:lnTo>
                    <a:pt x="333" y="245"/>
                  </a:lnTo>
                  <a:lnTo>
                    <a:pt x="343" y="240"/>
                  </a:lnTo>
                  <a:lnTo>
                    <a:pt x="343" y="231"/>
                  </a:lnTo>
                  <a:lnTo>
                    <a:pt x="338" y="221"/>
                  </a:lnTo>
                  <a:lnTo>
                    <a:pt x="343" y="216"/>
                  </a:lnTo>
                  <a:lnTo>
                    <a:pt x="343" y="207"/>
                  </a:lnTo>
                  <a:lnTo>
                    <a:pt x="343" y="202"/>
                  </a:lnTo>
                  <a:lnTo>
                    <a:pt x="343" y="197"/>
                  </a:lnTo>
                  <a:lnTo>
                    <a:pt x="338" y="187"/>
                  </a:lnTo>
                  <a:lnTo>
                    <a:pt x="343" y="183"/>
                  </a:lnTo>
                  <a:lnTo>
                    <a:pt x="338" y="178"/>
                  </a:lnTo>
                  <a:lnTo>
                    <a:pt x="338" y="173"/>
                  </a:lnTo>
                  <a:lnTo>
                    <a:pt x="343" y="168"/>
                  </a:lnTo>
                  <a:lnTo>
                    <a:pt x="343" y="159"/>
                  </a:lnTo>
                  <a:lnTo>
                    <a:pt x="348" y="159"/>
                  </a:lnTo>
                  <a:lnTo>
                    <a:pt x="348" y="154"/>
                  </a:lnTo>
                  <a:lnTo>
                    <a:pt x="343" y="135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8" y="106"/>
                  </a:lnTo>
                  <a:lnTo>
                    <a:pt x="343" y="106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91"/>
                  </a:lnTo>
                  <a:lnTo>
                    <a:pt x="338" y="82"/>
                  </a:lnTo>
                  <a:lnTo>
                    <a:pt x="343" y="58"/>
                  </a:lnTo>
                  <a:lnTo>
                    <a:pt x="353" y="39"/>
                  </a:lnTo>
                  <a:lnTo>
                    <a:pt x="358" y="29"/>
                  </a:lnTo>
                  <a:lnTo>
                    <a:pt x="367" y="29"/>
                  </a:lnTo>
                  <a:lnTo>
                    <a:pt x="377" y="29"/>
                  </a:lnTo>
                  <a:lnTo>
                    <a:pt x="382" y="34"/>
                  </a:lnTo>
                  <a:lnTo>
                    <a:pt x="382" y="39"/>
                  </a:lnTo>
                  <a:lnTo>
                    <a:pt x="387" y="48"/>
                  </a:lnTo>
                  <a:lnTo>
                    <a:pt x="391" y="53"/>
                  </a:lnTo>
                  <a:lnTo>
                    <a:pt x="396" y="63"/>
                  </a:lnTo>
                  <a:lnTo>
                    <a:pt x="396" y="82"/>
                  </a:lnTo>
                  <a:lnTo>
                    <a:pt x="396" y="87"/>
                  </a:lnTo>
                  <a:close/>
                  <a:moveTo>
                    <a:pt x="266" y="211"/>
                  </a:moveTo>
                  <a:lnTo>
                    <a:pt x="261" y="216"/>
                  </a:lnTo>
                  <a:lnTo>
                    <a:pt x="256" y="216"/>
                  </a:lnTo>
                  <a:lnTo>
                    <a:pt x="256" y="211"/>
                  </a:lnTo>
                  <a:lnTo>
                    <a:pt x="256" y="211"/>
                  </a:lnTo>
                  <a:lnTo>
                    <a:pt x="251" y="211"/>
                  </a:lnTo>
                  <a:lnTo>
                    <a:pt x="242" y="187"/>
                  </a:lnTo>
                  <a:lnTo>
                    <a:pt x="237" y="159"/>
                  </a:lnTo>
                  <a:lnTo>
                    <a:pt x="237" y="154"/>
                  </a:lnTo>
                  <a:lnTo>
                    <a:pt x="237" y="144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42" y="135"/>
                  </a:lnTo>
                  <a:lnTo>
                    <a:pt x="246" y="130"/>
                  </a:lnTo>
                  <a:lnTo>
                    <a:pt x="237" y="111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87"/>
                  </a:lnTo>
                  <a:lnTo>
                    <a:pt x="232" y="87"/>
                  </a:lnTo>
                  <a:lnTo>
                    <a:pt x="237" y="87"/>
                  </a:lnTo>
                  <a:lnTo>
                    <a:pt x="232" y="72"/>
                  </a:lnTo>
                  <a:lnTo>
                    <a:pt x="227" y="58"/>
                  </a:lnTo>
                  <a:lnTo>
                    <a:pt x="227" y="58"/>
                  </a:lnTo>
                  <a:lnTo>
                    <a:pt x="227" y="48"/>
                  </a:lnTo>
                  <a:lnTo>
                    <a:pt x="227" y="43"/>
                  </a:lnTo>
                  <a:lnTo>
                    <a:pt x="227" y="43"/>
                  </a:lnTo>
                  <a:lnTo>
                    <a:pt x="227" y="43"/>
                  </a:lnTo>
                  <a:lnTo>
                    <a:pt x="227" y="34"/>
                  </a:lnTo>
                  <a:lnTo>
                    <a:pt x="222" y="29"/>
                  </a:lnTo>
                  <a:lnTo>
                    <a:pt x="227" y="29"/>
                  </a:lnTo>
                  <a:lnTo>
                    <a:pt x="227" y="24"/>
                  </a:lnTo>
                  <a:lnTo>
                    <a:pt x="227" y="24"/>
                  </a:lnTo>
                  <a:lnTo>
                    <a:pt x="227" y="19"/>
                  </a:lnTo>
                  <a:lnTo>
                    <a:pt x="227" y="15"/>
                  </a:lnTo>
                  <a:lnTo>
                    <a:pt x="232" y="10"/>
                  </a:lnTo>
                  <a:lnTo>
                    <a:pt x="232" y="5"/>
                  </a:lnTo>
                  <a:lnTo>
                    <a:pt x="237" y="0"/>
                  </a:lnTo>
                  <a:lnTo>
                    <a:pt x="246" y="0"/>
                  </a:lnTo>
                  <a:lnTo>
                    <a:pt x="251" y="5"/>
                  </a:lnTo>
                  <a:lnTo>
                    <a:pt x="256" y="5"/>
                  </a:lnTo>
                  <a:lnTo>
                    <a:pt x="261" y="5"/>
                  </a:lnTo>
                  <a:lnTo>
                    <a:pt x="266" y="5"/>
                  </a:lnTo>
                  <a:lnTo>
                    <a:pt x="266" y="5"/>
                  </a:lnTo>
                  <a:lnTo>
                    <a:pt x="266" y="5"/>
                  </a:lnTo>
                  <a:lnTo>
                    <a:pt x="266" y="10"/>
                  </a:lnTo>
                  <a:lnTo>
                    <a:pt x="271" y="15"/>
                  </a:lnTo>
                  <a:lnTo>
                    <a:pt x="275" y="24"/>
                  </a:lnTo>
                  <a:lnTo>
                    <a:pt x="280" y="39"/>
                  </a:lnTo>
                  <a:lnTo>
                    <a:pt x="285" y="58"/>
                  </a:lnTo>
                  <a:lnTo>
                    <a:pt x="285" y="72"/>
                  </a:lnTo>
                  <a:lnTo>
                    <a:pt x="285" y="72"/>
                  </a:lnTo>
                  <a:lnTo>
                    <a:pt x="285" y="87"/>
                  </a:lnTo>
                  <a:lnTo>
                    <a:pt x="285" y="101"/>
                  </a:lnTo>
                  <a:lnTo>
                    <a:pt x="285" y="101"/>
                  </a:lnTo>
                  <a:lnTo>
                    <a:pt x="285" y="101"/>
                  </a:lnTo>
                  <a:lnTo>
                    <a:pt x="285" y="111"/>
                  </a:lnTo>
                  <a:lnTo>
                    <a:pt x="285" y="115"/>
                  </a:lnTo>
                  <a:lnTo>
                    <a:pt x="280" y="115"/>
                  </a:lnTo>
                  <a:lnTo>
                    <a:pt x="280" y="115"/>
                  </a:lnTo>
                  <a:lnTo>
                    <a:pt x="280" y="120"/>
                  </a:lnTo>
                  <a:lnTo>
                    <a:pt x="280" y="120"/>
                  </a:lnTo>
                  <a:lnTo>
                    <a:pt x="280" y="125"/>
                  </a:lnTo>
                  <a:lnTo>
                    <a:pt x="275" y="125"/>
                  </a:lnTo>
                  <a:lnTo>
                    <a:pt x="275" y="130"/>
                  </a:lnTo>
                  <a:lnTo>
                    <a:pt x="275" y="135"/>
                  </a:lnTo>
                  <a:lnTo>
                    <a:pt x="271" y="135"/>
                  </a:lnTo>
                  <a:lnTo>
                    <a:pt x="275" y="139"/>
                  </a:lnTo>
                  <a:lnTo>
                    <a:pt x="275" y="135"/>
                  </a:lnTo>
                  <a:lnTo>
                    <a:pt x="280" y="144"/>
                  </a:lnTo>
                  <a:lnTo>
                    <a:pt x="280" y="144"/>
                  </a:lnTo>
                  <a:lnTo>
                    <a:pt x="290" y="163"/>
                  </a:lnTo>
                  <a:lnTo>
                    <a:pt x="290" y="163"/>
                  </a:lnTo>
                  <a:lnTo>
                    <a:pt x="285" y="163"/>
                  </a:lnTo>
                  <a:lnTo>
                    <a:pt x="290" y="173"/>
                  </a:lnTo>
                  <a:lnTo>
                    <a:pt x="290" y="183"/>
                  </a:lnTo>
                  <a:lnTo>
                    <a:pt x="280" y="192"/>
                  </a:lnTo>
                  <a:lnTo>
                    <a:pt x="271" y="207"/>
                  </a:lnTo>
                  <a:lnTo>
                    <a:pt x="271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66" y="21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60" name="Freeform 72"/>
            <p:cNvSpPr>
              <a:spLocks noEditPoints="1"/>
            </p:cNvSpPr>
            <p:nvPr/>
          </p:nvSpPr>
          <p:spPr bwMode="auto">
            <a:xfrm>
              <a:off x="3367" y="173"/>
              <a:ext cx="188" cy="199"/>
            </a:xfrm>
            <a:custGeom>
              <a:avLst/>
              <a:gdLst/>
              <a:ahLst/>
              <a:cxnLst>
                <a:cxn ang="0">
                  <a:pos x="372" y="62"/>
                </a:cxn>
                <a:cxn ang="0">
                  <a:pos x="372" y="0"/>
                </a:cxn>
                <a:cxn ang="0">
                  <a:pos x="411" y="43"/>
                </a:cxn>
                <a:cxn ang="0">
                  <a:pos x="411" y="72"/>
                </a:cxn>
                <a:cxn ang="0">
                  <a:pos x="396" y="125"/>
                </a:cxn>
                <a:cxn ang="0">
                  <a:pos x="14" y="182"/>
                </a:cxn>
                <a:cxn ang="0">
                  <a:pos x="14" y="125"/>
                </a:cxn>
                <a:cxn ang="0">
                  <a:pos x="34" y="120"/>
                </a:cxn>
                <a:cxn ang="0">
                  <a:pos x="67" y="149"/>
                </a:cxn>
                <a:cxn ang="0">
                  <a:pos x="87" y="182"/>
                </a:cxn>
                <a:cxn ang="0">
                  <a:pos x="135" y="273"/>
                </a:cxn>
                <a:cxn ang="0">
                  <a:pos x="111" y="240"/>
                </a:cxn>
                <a:cxn ang="0">
                  <a:pos x="140" y="245"/>
                </a:cxn>
                <a:cxn ang="0">
                  <a:pos x="251" y="57"/>
                </a:cxn>
                <a:cxn ang="0">
                  <a:pos x="256" y="134"/>
                </a:cxn>
                <a:cxn ang="0">
                  <a:pos x="295" y="182"/>
                </a:cxn>
                <a:cxn ang="0">
                  <a:pos x="338" y="206"/>
                </a:cxn>
                <a:cxn ang="0">
                  <a:pos x="353" y="201"/>
                </a:cxn>
                <a:cxn ang="0">
                  <a:pos x="377" y="197"/>
                </a:cxn>
                <a:cxn ang="0">
                  <a:pos x="386" y="163"/>
                </a:cxn>
                <a:cxn ang="0">
                  <a:pos x="406" y="182"/>
                </a:cxn>
                <a:cxn ang="0">
                  <a:pos x="435" y="235"/>
                </a:cxn>
                <a:cxn ang="0">
                  <a:pos x="444" y="264"/>
                </a:cxn>
                <a:cxn ang="0">
                  <a:pos x="454" y="288"/>
                </a:cxn>
                <a:cxn ang="0">
                  <a:pos x="454" y="331"/>
                </a:cxn>
                <a:cxn ang="0">
                  <a:pos x="469" y="384"/>
                </a:cxn>
                <a:cxn ang="0">
                  <a:pos x="420" y="441"/>
                </a:cxn>
                <a:cxn ang="0">
                  <a:pos x="377" y="456"/>
                </a:cxn>
                <a:cxn ang="0">
                  <a:pos x="328" y="489"/>
                </a:cxn>
                <a:cxn ang="0">
                  <a:pos x="299" y="494"/>
                </a:cxn>
                <a:cxn ang="0">
                  <a:pos x="237" y="484"/>
                </a:cxn>
                <a:cxn ang="0">
                  <a:pos x="140" y="460"/>
                </a:cxn>
                <a:cxn ang="0">
                  <a:pos x="29" y="417"/>
                </a:cxn>
                <a:cxn ang="0">
                  <a:pos x="67" y="393"/>
                </a:cxn>
                <a:cxn ang="0">
                  <a:pos x="130" y="403"/>
                </a:cxn>
                <a:cxn ang="0">
                  <a:pos x="169" y="446"/>
                </a:cxn>
                <a:cxn ang="0">
                  <a:pos x="217" y="436"/>
                </a:cxn>
                <a:cxn ang="0">
                  <a:pos x="217" y="398"/>
                </a:cxn>
                <a:cxn ang="0">
                  <a:pos x="251" y="355"/>
                </a:cxn>
                <a:cxn ang="0">
                  <a:pos x="324" y="408"/>
                </a:cxn>
                <a:cxn ang="0">
                  <a:pos x="367" y="408"/>
                </a:cxn>
                <a:cxn ang="0">
                  <a:pos x="382" y="307"/>
                </a:cxn>
                <a:cxn ang="0">
                  <a:pos x="309" y="302"/>
                </a:cxn>
                <a:cxn ang="0">
                  <a:pos x="217" y="331"/>
                </a:cxn>
                <a:cxn ang="0">
                  <a:pos x="174" y="288"/>
                </a:cxn>
                <a:cxn ang="0">
                  <a:pos x="227" y="225"/>
                </a:cxn>
                <a:cxn ang="0">
                  <a:pos x="251" y="216"/>
                </a:cxn>
                <a:cxn ang="0">
                  <a:pos x="266" y="206"/>
                </a:cxn>
                <a:cxn ang="0">
                  <a:pos x="266" y="158"/>
                </a:cxn>
                <a:cxn ang="0">
                  <a:pos x="241" y="120"/>
                </a:cxn>
                <a:cxn ang="0">
                  <a:pos x="203" y="77"/>
                </a:cxn>
                <a:cxn ang="0">
                  <a:pos x="183" y="0"/>
                </a:cxn>
                <a:cxn ang="0">
                  <a:pos x="208" y="216"/>
                </a:cxn>
                <a:cxn ang="0">
                  <a:pos x="150" y="182"/>
                </a:cxn>
                <a:cxn ang="0">
                  <a:pos x="125" y="149"/>
                </a:cxn>
                <a:cxn ang="0">
                  <a:pos x="82" y="115"/>
                </a:cxn>
                <a:cxn ang="0">
                  <a:pos x="63" y="91"/>
                </a:cxn>
                <a:cxn ang="0">
                  <a:pos x="63" y="53"/>
                </a:cxn>
                <a:cxn ang="0">
                  <a:pos x="92" y="53"/>
                </a:cxn>
                <a:cxn ang="0">
                  <a:pos x="159" y="115"/>
                </a:cxn>
                <a:cxn ang="0">
                  <a:pos x="164" y="134"/>
                </a:cxn>
                <a:cxn ang="0">
                  <a:pos x="179" y="149"/>
                </a:cxn>
                <a:cxn ang="0">
                  <a:pos x="208" y="206"/>
                </a:cxn>
              </a:cxnLst>
              <a:rect l="0" t="0" r="r" b="b"/>
              <a:pathLst>
                <a:path w="469" h="499">
                  <a:moveTo>
                    <a:pt x="396" y="125"/>
                  </a:moveTo>
                  <a:lnTo>
                    <a:pt x="382" y="110"/>
                  </a:lnTo>
                  <a:lnTo>
                    <a:pt x="372" y="96"/>
                  </a:lnTo>
                  <a:lnTo>
                    <a:pt x="372" y="91"/>
                  </a:lnTo>
                  <a:lnTo>
                    <a:pt x="372" y="91"/>
                  </a:lnTo>
                  <a:lnTo>
                    <a:pt x="372" y="86"/>
                  </a:lnTo>
                  <a:lnTo>
                    <a:pt x="372" y="77"/>
                  </a:lnTo>
                  <a:lnTo>
                    <a:pt x="372" y="62"/>
                  </a:lnTo>
                  <a:lnTo>
                    <a:pt x="367" y="57"/>
                  </a:lnTo>
                  <a:lnTo>
                    <a:pt x="362" y="57"/>
                  </a:lnTo>
                  <a:lnTo>
                    <a:pt x="362" y="53"/>
                  </a:lnTo>
                  <a:lnTo>
                    <a:pt x="357" y="48"/>
                  </a:lnTo>
                  <a:lnTo>
                    <a:pt x="357" y="43"/>
                  </a:lnTo>
                  <a:lnTo>
                    <a:pt x="357" y="38"/>
                  </a:lnTo>
                  <a:lnTo>
                    <a:pt x="362" y="19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6" y="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401" y="33"/>
                  </a:lnTo>
                  <a:lnTo>
                    <a:pt x="411" y="43"/>
                  </a:lnTo>
                  <a:lnTo>
                    <a:pt x="411" y="43"/>
                  </a:lnTo>
                  <a:lnTo>
                    <a:pt x="411" y="43"/>
                  </a:lnTo>
                  <a:lnTo>
                    <a:pt x="411" y="53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1" y="72"/>
                  </a:lnTo>
                  <a:lnTo>
                    <a:pt x="411" y="72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81"/>
                  </a:lnTo>
                  <a:lnTo>
                    <a:pt x="415" y="86"/>
                  </a:lnTo>
                  <a:lnTo>
                    <a:pt x="415" y="86"/>
                  </a:lnTo>
                  <a:lnTo>
                    <a:pt x="415" y="91"/>
                  </a:lnTo>
                  <a:lnTo>
                    <a:pt x="415" y="96"/>
                  </a:lnTo>
                  <a:lnTo>
                    <a:pt x="396" y="125"/>
                  </a:lnTo>
                  <a:close/>
                  <a:moveTo>
                    <a:pt x="96" y="221"/>
                  </a:moveTo>
                  <a:lnTo>
                    <a:pt x="92" y="225"/>
                  </a:lnTo>
                  <a:lnTo>
                    <a:pt x="87" y="230"/>
                  </a:lnTo>
                  <a:lnTo>
                    <a:pt x="72" y="221"/>
                  </a:lnTo>
                  <a:lnTo>
                    <a:pt x="53" y="211"/>
                  </a:lnTo>
                  <a:lnTo>
                    <a:pt x="38" y="197"/>
                  </a:lnTo>
                  <a:lnTo>
                    <a:pt x="14" y="187"/>
                  </a:lnTo>
                  <a:lnTo>
                    <a:pt x="14" y="182"/>
                  </a:lnTo>
                  <a:lnTo>
                    <a:pt x="9" y="182"/>
                  </a:lnTo>
                  <a:lnTo>
                    <a:pt x="9" y="177"/>
                  </a:lnTo>
                  <a:lnTo>
                    <a:pt x="5" y="168"/>
                  </a:lnTo>
                  <a:lnTo>
                    <a:pt x="0" y="158"/>
                  </a:lnTo>
                  <a:lnTo>
                    <a:pt x="5" y="153"/>
                  </a:lnTo>
                  <a:lnTo>
                    <a:pt x="5" y="149"/>
                  </a:lnTo>
                  <a:lnTo>
                    <a:pt x="9" y="134"/>
                  </a:lnTo>
                  <a:lnTo>
                    <a:pt x="14" y="125"/>
                  </a:lnTo>
                  <a:lnTo>
                    <a:pt x="19" y="125"/>
                  </a:lnTo>
                  <a:lnTo>
                    <a:pt x="19" y="120"/>
                  </a:lnTo>
                  <a:lnTo>
                    <a:pt x="24" y="120"/>
                  </a:lnTo>
                  <a:lnTo>
                    <a:pt x="24" y="125"/>
                  </a:lnTo>
                  <a:lnTo>
                    <a:pt x="24" y="120"/>
                  </a:lnTo>
                  <a:lnTo>
                    <a:pt x="29" y="120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48" y="129"/>
                  </a:lnTo>
                  <a:lnTo>
                    <a:pt x="53" y="134"/>
                  </a:lnTo>
                  <a:lnTo>
                    <a:pt x="53" y="139"/>
                  </a:lnTo>
                  <a:lnTo>
                    <a:pt x="58" y="144"/>
                  </a:lnTo>
                  <a:lnTo>
                    <a:pt x="67" y="144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7" y="153"/>
                  </a:lnTo>
                  <a:lnTo>
                    <a:pt x="67" y="158"/>
                  </a:lnTo>
                  <a:lnTo>
                    <a:pt x="67" y="158"/>
                  </a:lnTo>
                  <a:lnTo>
                    <a:pt x="72" y="158"/>
                  </a:lnTo>
                  <a:lnTo>
                    <a:pt x="82" y="168"/>
                  </a:lnTo>
                  <a:lnTo>
                    <a:pt x="82" y="168"/>
                  </a:lnTo>
                  <a:lnTo>
                    <a:pt x="82" y="177"/>
                  </a:lnTo>
                  <a:lnTo>
                    <a:pt x="87" y="182"/>
                  </a:lnTo>
                  <a:lnTo>
                    <a:pt x="92" y="197"/>
                  </a:lnTo>
                  <a:lnTo>
                    <a:pt x="101" y="206"/>
                  </a:lnTo>
                  <a:lnTo>
                    <a:pt x="101" y="211"/>
                  </a:lnTo>
                  <a:lnTo>
                    <a:pt x="96" y="216"/>
                  </a:lnTo>
                  <a:lnTo>
                    <a:pt x="96" y="221"/>
                  </a:lnTo>
                  <a:close/>
                  <a:moveTo>
                    <a:pt x="145" y="273"/>
                  </a:moveTo>
                  <a:lnTo>
                    <a:pt x="140" y="273"/>
                  </a:lnTo>
                  <a:lnTo>
                    <a:pt x="135" y="273"/>
                  </a:lnTo>
                  <a:lnTo>
                    <a:pt x="106" y="259"/>
                  </a:lnTo>
                  <a:lnTo>
                    <a:pt x="106" y="254"/>
                  </a:lnTo>
                  <a:lnTo>
                    <a:pt x="106" y="254"/>
                  </a:lnTo>
                  <a:lnTo>
                    <a:pt x="106" y="249"/>
                  </a:lnTo>
                  <a:lnTo>
                    <a:pt x="106" y="249"/>
                  </a:lnTo>
                  <a:lnTo>
                    <a:pt x="106" y="245"/>
                  </a:lnTo>
                  <a:lnTo>
                    <a:pt x="106" y="245"/>
                  </a:lnTo>
                  <a:lnTo>
                    <a:pt x="111" y="240"/>
                  </a:lnTo>
                  <a:lnTo>
                    <a:pt x="116" y="235"/>
                  </a:lnTo>
                  <a:lnTo>
                    <a:pt x="116" y="235"/>
                  </a:lnTo>
                  <a:lnTo>
                    <a:pt x="121" y="235"/>
                  </a:lnTo>
                  <a:lnTo>
                    <a:pt x="121" y="230"/>
                  </a:lnTo>
                  <a:lnTo>
                    <a:pt x="140" y="240"/>
                  </a:lnTo>
                  <a:lnTo>
                    <a:pt x="140" y="245"/>
                  </a:lnTo>
                  <a:lnTo>
                    <a:pt x="145" y="245"/>
                  </a:lnTo>
                  <a:lnTo>
                    <a:pt x="140" y="245"/>
                  </a:lnTo>
                  <a:lnTo>
                    <a:pt x="140" y="249"/>
                  </a:lnTo>
                  <a:lnTo>
                    <a:pt x="140" y="249"/>
                  </a:lnTo>
                  <a:lnTo>
                    <a:pt x="154" y="254"/>
                  </a:lnTo>
                  <a:lnTo>
                    <a:pt x="150" y="264"/>
                  </a:lnTo>
                  <a:lnTo>
                    <a:pt x="145" y="273"/>
                  </a:lnTo>
                  <a:close/>
                  <a:moveTo>
                    <a:pt x="237" y="38"/>
                  </a:moveTo>
                  <a:lnTo>
                    <a:pt x="246" y="48"/>
                  </a:lnTo>
                  <a:lnTo>
                    <a:pt x="251" y="57"/>
                  </a:lnTo>
                  <a:lnTo>
                    <a:pt x="251" y="67"/>
                  </a:lnTo>
                  <a:lnTo>
                    <a:pt x="251" y="81"/>
                  </a:lnTo>
                  <a:lnTo>
                    <a:pt x="256" y="96"/>
                  </a:lnTo>
                  <a:lnTo>
                    <a:pt x="256" y="110"/>
                  </a:lnTo>
                  <a:lnTo>
                    <a:pt x="256" y="110"/>
                  </a:lnTo>
                  <a:lnTo>
                    <a:pt x="256" y="115"/>
                  </a:lnTo>
                  <a:lnTo>
                    <a:pt x="256" y="125"/>
                  </a:lnTo>
                  <a:lnTo>
                    <a:pt x="256" y="134"/>
                  </a:lnTo>
                  <a:lnTo>
                    <a:pt x="270" y="144"/>
                  </a:lnTo>
                  <a:lnTo>
                    <a:pt x="270" y="144"/>
                  </a:lnTo>
                  <a:lnTo>
                    <a:pt x="270" y="149"/>
                  </a:lnTo>
                  <a:lnTo>
                    <a:pt x="280" y="158"/>
                  </a:lnTo>
                  <a:lnTo>
                    <a:pt x="290" y="168"/>
                  </a:lnTo>
                  <a:lnTo>
                    <a:pt x="295" y="173"/>
                  </a:lnTo>
                  <a:lnTo>
                    <a:pt x="295" y="177"/>
                  </a:lnTo>
                  <a:lnTo>
                    <a:pt x="295" y="182"/>
                  </a:lnTo>
                  <a:lnTo>
                    <a:pt x="299" y="182"/>
                  </a:lnTo>
                  <a:lnTo>
                    <a:pt x="299" y="187"/>
                  </a:lnTo>
                  <a:lnTo>
                    <a:pt x="299" y="192"/>
                  </a:lnTo>
                  <a:lnTo>
                    <a:pt x="304" y="192"/>
                  </a:lnTo>
                  <a:lnTo>
                    <a:pt x="314" y="197"/>
                  </a:lnTo>
                  <a:lnTo>
                    <a:pt x="324" y="201"/>
                  </a:lnTo>
                  <a:lnTo>
                    <a:pt x="333" y="211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43" y="206"/>
                  </a:lnTo>
                  <a:lnTo>
                    <a:pt x="343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53" y="201"/>
                  </a:lnTo>
                  <a:lnTo>
                    <a:pt x="353" y="201"/>
                  </a:lnTo>
                  <a:lnTo>
                    <a:pt x="353" y="197"/>
                  </a:lnTo>
                  <a:lnTo>
                    <a:pt x="357" y="197"/>
                  </a:lnTo>
                  <a:lnTo>
                    <a:pt x="362" y="201"/>
                  </a:lnTo>
                  <a:lnTo>
                    <a:pt x="372" y="201"/>
                  </a:lnTo>
                  <a:lnTo>
                    <a:pt x="372" y="197"/>
                  </a:lnTo>
                  <a:lnTo>
                    <a:pt x="377" y="197"/>
                  </a:lnTo>
                  <a:lnTo>
                    <a:pt x="377" y="197"/>
                  </a:lnTo>
                  <a:lnTo>
                    <a:pt x="386" y="182"/>
                  </a:lnTo>
                  <a:lnTo>
                    <a:pt x="386" y="182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2" y="173"/>
                  </a:lnTo>
                  <a:lnTo>
                    <a:pt x="386" y="163"/>
                  </a:lnTo>
                  <a:lnTo>
                    <a:pt x="386" y="149"/>
                  </a:lnTo>
                  <a:lnTo>
                    <a:pt x="396" y="153"/>
                  </a:lnTo>
                  <a:lnTo>
                    <a:pt x="401" y="158"/>
                  </a:lnTo>
                  <a:lnTo>
                    <a:pt x="401" y="158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406" y="173"/>
                  </a:lnTo>
                  <a:lnTo>
                    <a:pt x="406" y="182"/>
                  </a:lnTo>
                  <a:lnTo>
                    <a:pt x="406" y="192"/>
                  </a:lnTo>
                  <a:lnTo>
                    <a:pt x="406" y="201"/>
                  </a:lnTo>
                  <a:lnTo>
                    <a:pt x="411" y="201"/>
                  </a:lnTo>
                  <a:lnTo>
                    <a:pt x="411" y="206"/>
                  </a:lnTo>
                  <a:lnTo>
                    <a:pt x="420" y="216"/>
                  </a:lnTo>
                  <a:lnTo>
                    <a:pt x="425" y="221"/>
                  </a:lnTo>
                  <a:lnTo>
                    <a:pt x="435" y="230"/>
                  </a:lnTo>
                  <a:lnTo>
                    <a:pt x="435" y="235"/>
                  </a:lnTo>
                  <a:lnTo>
                    <a:pt x="430" y="235"/>
                  </a:lnTo>
                  <a:lnTo>
                    <a:pt x="435" y="240"/>
                  </a:lnTo>
                  <a:lnTo>
                    <a:pt x="435" y="245"/>
                  </a:lnTo>
                  <a:lnTo>
                    <a:pt x="440" y="249"/>
                  </a:lnTo>
                  <a:lnTo>
                    <a:pt x="444" y="254"/>
                  </a:lnTo>
                  <a:lnTo>
                    <a:pt x="440" y="259"/>
                  </a:lnTo>
                  <a:lnTo>
                    <a:pt x="440" y="259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9" y="269"/>
                  </a:lnTo>
                  <a:lnTo>
                    <a:pt x="449" y="273"/>
                  </a:lnTo>
                  <a:lnTo>
                    <a:pt x="454" y="278"/>
                  </a:lnTo>
                  <a:lnTo>
                    <a:pt x="454" y="283"/>
                  </a:lnTo>
                  <a:lnTo>
                    <a:pt x="454" y="288"/>
                  </a:lnTo>
                  <a:lnTo>
                    <a:pt x="454" y="293"/>
                  </a:lnTo>
                  <a:lnTo>
                    <a:pt x="449" y="302"/>
                  </a:lnTo>
                  <a:lnTo>
                    <a:pt x="444" y="312"/>
                  </a:lnTo>
                  <a:lnTo>
                    <a:pt x="444" y="317"/>
                  </a:lnTo>
                  <a:lnTo>
                    <a:pt x="444" y="317"/>
                  </a:lnTo>
                  <a:lnTo>
                    <a:pt x="449" y="32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40"/>
                  </a:lnTo>
                  <a:lnTo>
                    <a:pt x="454" y="345"/>
                  </a:lnTo>
                  <a:lnTo>
                    <a:pt x="454" y="355"/>
                  </a:lnTo>
                  <a:lnTo>
                    <a:pt x="454" y="364"/>
                  </a:lnTo>
                  <a:lnTo>
                    <a:pt x="464" y="374"/>
                  </a:lnTo>
                  <a:lnTo>
                    <a:pt x="469" y="384"/>
                  </a:lnTo>
                  <a:lnTo>
                    <a:pt x="469" y="384"/>
                  </a:lnTo>
                  <a:lnTo>
                    <a:pt x="469" y="388"/>
                  </a:lnTo>
                  <a:lnTo>
                    <a:pt x="459" y="412"/>
                  </a:lnTo>
                  <a:lnTo>
                    <a:pt x="444" y="427"/>
                  </a:lnTo>
                  <a:lnTo>
                    <a:pt x="444" y="432"/>
                  </a:lnTo>
                  <a:lnTo>
                    <a:pt x="440" y="436"/>
                  </a:lnTo>
                  <a:lnTo>
                    <a:pt x="435" y="436"/>
                  </a:lnTo>
                  <a:lnTo>
                    <a:pt x="430" y="441"/>
                  </a:lnTo>
                  <a:lnTo>
                    <a:pt x="420" y="441"/>
                  </a:lnTo>
                  <a:lnTo>
                    <a:pt x="406" y="446"/>
                  </a:lnTo>
                  <a:lnTo>
                    <a:pt x="406" y="446"/>
                  </a:lnTo>
                  <a:lnTo>
                    <a:pt x="401" y="451"/>
                  </a:lnTo>
                  <a:lnTo>
                    <a:pt x="401" y="451"/>
                  </a:lnTo>
                  <a:lnTo>
                    <a:pt x="401" y="451"/>
                  </a:lnTo>
                  <a:lnTo>
                    <a:pt x="391" y="451"/>
                  </a:lnTo>
                  <a:lnTo>
                    <a:pt x="382" y="456"/>
                  </a:lnTo>
                  <a:lnTo>
                    <a:pt x="377" y="456"/>
                  </a:lnTo>
                  <a:lnTo>
                    <a:pt x="372" y="456"/>
                  </a:lnTo>
                  <a:lnTo>
                    <a:pt x="367" y="465"/>
                  </a:lnTo>
                  <a:lnTo>
                    <a:pt x="362" y="475"/>
                  </a:lnTo>
                  <a:lnTo>
                    <a:pt x="353" y="480"/>
                  </a:lnTo>
                  <a:lnTo>
                    <a:pt x="343" y="484"/>
                  </a:lnTo>
                  <a:lnTo>
                    <a:pt x="338" y="494"/>
                  </a:lnTo>
                  <a:lnTo>
                    <a:pt x="333" y="494"/>
                  </a:lnTo>
                  <a:lnTo>
                    <a:pt x="328" y="489"/>
                  </a:lnTo>
                  <a:lnTo>
                    <a:pt x="324" y="494"/>
                  </a:lnTo>
                  <a:lnTo>
                    <a:pt x="324" y="499"/>
                  </a:lnTo>
                  <a:lnTo>
                    <a:pt x="319" y="499"/>
                  </a:lnTo>
                  <a:lnTo>
                    <a:pt x="314" y="499"/>
                  </a:lnTo>
                  <a:lnTo>
                    <a:pt x="309" y="499"/>
                  </a:lnTo>
                  <a:lnTo>
                    <a:pt x="304" y="499"/>
                  </a:lnTo>
                  <a:lnTo>
                    <a:pt x="304" y="499"/>
                  </a:lnTo>
                  <a:lnTo>
                    <a:pt x="299" y="494"/>
                  </a:lnTo>
                  <a:lnTo>
                    <a:pt x="295" y="499"/>
                  </a:lnTo>
                  <a:lnTo>
                    <a:pt x="290" y="499"/>
                  </a:lnTo>
                  <a:lnTo>
                    <a:pt x="275" y="494"/>
                  </a:lnTo>
                  <a:lnTo>
                    <a:pt x="266" y="489"/>
                  </a:lnTo>
                  <a:lnTo>
                    <a:pt x="261" y="494"/>
                  </a:lnTo>
                  <a:lnTo>
                    <a:pt x="256" y="499"/>
                  </a:lnTo>
                  <a:lnTo>
                    <a:pt x="256" y="499"/>
                  </a:lnTo>
                  <a:lnTo>
                    <a:pt x="237" y="484"/>
                  </a:lnTo>
                  <a:lnTo>
                    <a:pt x="217" y="475"/>
                  </a:lnTo>
                  <a:lnTo>
                    <a:pt x="212" y="480"/>
                  </a:lnTo>
                  <a:lnTo>
                    <a:pt x="198" y="480"/>
                  </a:lnTo>
                  <a:lnTo>
                    <a:pt x="179" y="475"/>
                  </a:lnTo>
                  <a:lnTo>
                    <a:pt x="159" y="465"/>
                  </a:lnTo>
                  <a:lnTo>
                    <a:pt x="145" y="456"/>
                  </a:lnTo>
                  <a:lnTo>
                    <a:pt x="145" y="460"/>
                  </a:lnTo>
                  <a:lnTo>
                    <a:pt x="140" y="460"/>
                  </a:lnTo>
                  <a:lnTo>
                    <a:pt x="135" y="460"/>
                  </a:lnTo>
                  <a:lnTo>
                    <a:pt x="135" y="460"/>
                  </a:lnTo>
                  <a:lnTo>
                    <a:pt x="111" y="460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2" y="456"/>
                  </a:lnTo>
                  <a:lnTo>
                    <a:pt x="53" y="436"/>
                  </a:lnTo>
                  <a:lnTo>
                    <a:pt x="29" y="417"/>
                  </a:lnTo>
                  <a:lnTo>
                    <a:pt x="34" y="40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43" y="393"/>
                  </a:lnTo>
                  <a:lnTo>
                    <a:pt x="48" y="393"/>
                  </a:lnTo>
                  <a:lnTo>
                    <a:pt x="48" y="393"/>
                  </a:lnTo>
                  <a:lnTo>
                    <a:pt x="53" y="393"/>
                  </a:lnTo>
                  <a:lnTo>
                    <a:pt x="67" y="393"/>
                  </a:lnTo>
                  <a:lnTo>
                    <a:pt x="82" y="393"/>
                  </a:lnTo>
                  <a:lnTo>
                    <a:pt x="92" y="398"/>
                  </a:lnTo>
                  <a:lnTo>
                    <a:pt x="106" y="408"/>
                  </a:lnTo>
                  <a:lnTo>
                    <a:pt x="106" y="403"/>
                  </a:lnTo>
                  <a:lnTo>
                    <a:pt x="111" y="403"/>
                  </a:lnTo>
                  <a:lnTo>
                    <a:pt x="116" y="403"/>
                  </a:lnTo>
                  <a:lnTo>
                    <a:pt x="125" y="403"/>
                  </a:lnTo>
                  <a:lnTo>
                    <a:pt x="130" y="403"/>
                  </a:lnTo>
                  <a:lnTo>
                    <a:pt x="130" y="403"/>
                  </a:lnTo>
                  <a:lnTo>
                    <a:pt x="150" y="417"/>
                  </a:lnTo>
                  <a:lnTo>
                    <a:pt x="154" y="427"/>
                  </a:lnTo>
                  <a:lnTo>
                    <a:pt x="164" y="436"/>
                  </a:lnTo>
                  <a:lnTo>
                    <a:pt x="164" y="441"/>
                  </a:lnTo>
                  <a:lnTo>
                    <a:pt x="164" y="441"/>
                  </a:lnTo>
                  <a:lnTo>
                    <a:pt x="169" y="446"/>
                  </a:lnTo>
                  <a:lnTo>
                    <a:pt x="169" y="446"/>
                  </a:lnTo>
                  <a:lnTo>
                    <a:pt x="179" y="456"/>
                  </a:lnTo>
                  <a:lnTo>
                    <a:pt x="183" y="451"/>
                  </a:lnTo>
                  <a:lnTo>
                    <a:pt x="183" y="451"/>
                  </a:lnTo>
                  <a:lnTo>
                    <a:pt x="188" y="451"/>
                  </a:lnTo>
                  <a:lnTo>
                    <a:pt x="193" y="451"/>
                  </a:lnTo>
                  <a:lnTo>
                    <a:pt x="193" y="451"/>
                  </a:lnTo>
                  <a:lnTo>
                    <a:pt x="208" y="441"/>
                  </a:lnTo>
                  <a:lnTo>
                    <a:pt x="217" y="436"/>
                  </a:lnTo>
                  <a:lnTo>
                    <a:pt x="212" y="436"/>
                  </a:lnTo>
                  <a:lnTo>
                    <a:pt x="212" y="432"/>
                  </a:lnTo>
                  <a:lnTo>
                    <a:pt x="212" y="427"/>
                  </a:lnTo>
                  <a:lnTo>
                    <a:pt x="212" y="422"/>
                  </a:lnTo>
                  <a:lnTo>
                    <a:pt x="217" y="412"/>
                  </a:lnTo>
                  <a:lnTo>
                    <a:pt x="217" y="403"/>
                  </a:lnTo>
                  <a:lnTo>
                    <a:pt x="217" y="398"/>
                  </a:lnTo>
                  <a:lnTo>
                    <a:pt x="217" y="398"/>
                  </a:lnTo>
                  <a:lnTo>
                    <a:pt x="217" y="393"/>
                  </a:lnTo>
                  <a:lnTo>
                    <a:pt x="217" y="393"/>
                  </a:lnTo>
                  <a:lnTo>
                    <a:pt x="217" y="384"/>
                  </a:lnTo>
                  <a:lnTo>
                    <a:pt x="222" y="374"/>
                  </a:lnTo>
                  <a:lnTo>
                    <a:pt x="232" y="364"/>
                  </a:lnTo>
                  <a:lnTo>
                    <a:pt x="241" y="360"/>
                  </a:lnTo>
                  <a:lnTo>
                    <a:pt x="246" y="355"/>
                  </a:lnTo>
                  <a:lnTo>
                    <a:pt x="251" y="355"/>
                  </a:lnTo>
                  <a:lnTo>
                    <a:pt x="280" y="369"/>
                  </a:lnTo>
                  <a:lnTo>
                    <a:pt x="314" y="384"/>
                  </a:lnTo>
                  <a:lnTo>
                    <a:pt x="309" y="388"/>
                  </a:lnTo>
                  <a:lnTo>
                    <a:pt x="314" y="393"/>
                  </a:lnTo>
                  <a:lnTo>
                    <a:pt x="314" y="39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24" y="408"/>
                  </a:lnTo>
                  <a:lnTo>
                    <a:pt x="338" y="417"/>
                  </a:lnTo>
                  <a:lnTo>
                    <a:pt x="343" y="412"/>
                  </a:lnTo>
                  <a:lnTo>
                    <a:pt x="343" y="412"/>
                  </a:lnTo>
                  <a:lnTo>
                    <a:pt x="348" y="412"/>
                  </a:lnTo>
                  <a:lnTo>
                    <a:pt x="348" y="408"/>
                  </a:lnTo>
                  <a:lnTo>
                    <a:pt x="353" y="412"/>
                  </a:lnTo>
                  <a:lnTo>
                    <a:pt x="357" y="408"/>
                  </a:lnTo>
                  <a:lnTo>
                    <a:pt x="367" y="408"/>
                  </a:lnTo>
                  <a:lnTo>
                    <a:pt x="372" y="388"/>
                  </a:lnTo>
                  <a:lnTo>
                    <a:pt x="377" y="374"/>
                  </a:lnTo>
                  <a:lnTo>
                    <a:pt x="377" y="360"/>
                  </a:lnTo>
                  <a:lnTo>
                    <a:pt x="377" y="350"/>
                  </a:lnTo>
                  <a:lnTo>
                    <a:pt x="377" y="340"/>
                  </a:lnTo>
                  <a:lnTo>
                    <a:pt x="382" y="331"/>
                  </a:lnTo>
                  <a:lnTo>
                    <a:pt x="382" y="321"/>
                  </a:lnTo>
                  <a:lnTo>
                    <a:pt x="382" y="307"/>
                  </a:lnTo>
                  <a:lnTo>
                    <a:pt x="377" y="302"/>
                  </a:lnTo>
                  <a:lnTo>
                    <a:pt x="377" y="297"/>
                  </a:lnTo>
                  <a:lnTo>
                    <a:pt x="367" y="288"/>
                  </a:lnTo>
                  <a:lnTo>
                    <a:pt x="353" y="273"/>
                  </a:lnTo>
                  <a:lnTo>
                    <a:pt x="338" y="278"/>
                  </a:lnTo>
                  <a:lnTo>
                    <a:pt x="319" y="293"/>
                  </a:lnTo>
                  <a:lnTo>
                    <a:pt x="319" y="293"/>
                  </a:lnTo>
                  <a:lnTo>
                    <a:pt x="309" y="302"/>
                  </a:lnTo>
                  <a:lnTo>
                    <a:pt x="309" y="302"/>
                  </a:lnTo>
                  <a:lnTo>
                    <a:pt x="304" y="307"/>
                  </a:lnTo>
                  <a:lnTo>
                    <a:pt x="295" y="312"/>
                  </a:lnTo>
                  <a:lnTo>
                    <a:pt x="285" y="321"/>
                  </a:lnTo>
                  <a:lnTo>
                    <a:pt x="261" y="326"/>
                  </a:lnTo>
                  <a:lnTo>
                    <a:pt x="241" y="326"/>
                  </a:lnTo>
                  <a:lnTo>
                    <a:pt x="222" y="326"/>
                  </a:lnTo>
                  <a:lnTo>
                    <a:pt x="217" y="331"/>
                  </a:lnTo>
                  <a:lnTo>
                    <a:pt x="217" y="331"/>
                  </a:lnTo>
                  <a:lnTo>
                    <a:pt x="208" y="326"/>
                  </a:lnTo>
                  <a:lnTo>
                    <a:pt x="203" y="336"/>
                  </a:lnTo>
                  <a:lnTo>
                    <a:pt x="193" y="326"/>
                  </a:lnTo>
                  <a:lnTo>
                    <a:pt x="188" y="326"/>
                  </a:lnTo>
                  <a:lnTo>
                    <a:pt x="174" y="312"/>
                  </a:lnTo>
                  <a:lnTo>
                    <a:pt x="164" y="302"/>
                  </a:lnTo>
                  <a:lnTo>
                    <a:pt x="174" y="288"/>
                  </a:lnTo>
                  <a:lnTo>
                    <a:pt x="174" y="278"/>
                  </a:lnTo>
                  <a:lnTo>
                    <a:pt x="188" y="254"/>
                  </a:lnTo>
                  <a:lnTo>
                    <a:pt x="193" y="254"/>
                  </a:lnTo>
                  <a:lnTo>
                    <a:pt x="203" y="249"/>
                  </a:lnTo>
                  <a:lnTo>
                    <a:pt x="208" y="245"/>
                  </a:lnTo>
                  <a:lnTo>
                    <a:pt x="212" y="235"/>
                  </a:lnTo>
                  <a:lnTo>
                    <a:pt x="222" y="230"/>
                  </a:lnTo>
                  <a:lnTo>
                    <a:pt x="227" y="225"/>
                  </a:lnTo>
                  <a:lnTo>
                    <a:pt x="227" y="225"/>
                  </a:lnTo>
                  <a:lnTo>
                    <a:pt x="232" y="225"/>
                  </a:lnTo>
                  <a:lnTo>
                    <a:pt x="237" y="221"/>
                  </a:lnTo>
                  <a:lnTo>
                    <a:pt x="241" y="221"/>
                  </a:lnTo>
                  <a:lnTo>
                    <a:pt x="241" y="221"/>
                  </a:lnTo>
                  <a:lnTo>
                    <a:pt x="241" y="221"/>
                  </a:lnTo>
                  <a:lnTo>
                    <a:pt x="246" y="221"/>
                  </a:lnTo>
                  <a:lnTo>
                    <a:pt x="251" y="216"/>
                  </a:lnTo>
                  <a:lnTo>
                    <a:pt x="251" y="216"/>
                  </a:lnTo>
                  <a:lnTo>
                    <a:pt x="256" y="211"/>
                  </a:lnTo>
                  <a:lnTo>
                    <a:pt x="256" y="211"/>
                  </a:lnTo>
                  <a:lnTo>
                    <a:pt x="261" y="211"/>
                  </a:lnTo>
                  <a:lnTo>
                    <a:pt x="261" y="211"/>
                  </a:lnTo>
                  <a:lnTo>
                    <a:pt x="261" y="211"/>
                  </a:lnTo>
                  <a:lnTo>
                    <a:pt x="266" y="211"/>
                  </a:lnTo>
                  <a:lnTo>
                    <a:pt x="266" y="206"/>
                  </a:lnTo>
                  <a:lnTo>
                    <a:pt x="270" y="206"/>
                  </a:lnTo>
                  <a:lnTo>
                    <a:pt x="280" y="197"/>
                  </a:lnTo>
                  <a:lnTo>
                    <a:pt x="290" y="187"/>
                  </a:lnTo>
                  <a:lnTo>
                    <a:pt x="280" y="182"/>
                  </a:lnTo>
                  <a:lnTo>
                    <a:pt x="270" y="177"/>
                  </a:lnTo>
                  <a:lnTo>
                    <a:pt x="270" y="168"/>
                  </a:lnTo>
                  <a:lnTo>
                    <a:pt x="266" y="163"/>
                  </a:lnTo>
                  <a:lnTo>
                    <a:pt x="266" y="158"/>
                  </a:lnTo>
                  <a:lnTo>
                    <a:pt x="261" y="153"/>
                  </a:lnTo>
                  <a:lnTo>
                    <a:pt x="251" y="149"/>
                  </a:lnTo>
                  <a:lnTo>
                    <a:pt x="251" y="144"/>
                  </a:lnTo>
                  <a:lnTo>
                    <a:pt x="246" y="144"/>
                  </a:lnTo>
                  <a:lnTo>
                    <a:pt x="246" y="139"/>
                  </a:lnTo>
                  <a:lnTo>
                    <a:pt x="241" y="134"/>
                  </a:lnTo>
                  <a:lnTo>
                    <a:pt x="241" y="125"/>
                  </a:lnTo>
                  <a:lnTo>
                    <a:pt x="241" y="120"/>
                  </a:lnTo>
                  <a:lnTo>
                    <a:pt x="241" y="120"/>
                  </a:lnTo>
                  <a:lnTo>
                    <a:pt x="222" y="105"/>
                  </a:lnTo>
                  <a:lnTo>
                    <a:pt x="203" y="91"/>
                  </a:lnTo>
                  <a:lnTo>
                    <a:pt x="203" y="86"/>
                  </a:lnTo>
                  <a:lnTo>
                    <a:pt x="203" y="86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3" y="72"/>
                  </a:lnTo>
                  <a:lnTo>
                    <a:pt x="188" y="62"/>
                  </a:lnTo>
                  <a:lnTo>
                    <a:pt x="179" y="43"/>
                  </a:lnTo>
                  <a:lnTo>
                    <a:pt x="169" y="24"/>
                  </a:lnTo>
                  <a:lnTo>
                    <a:pt x="174" y="14"/>
                  </a:lnTo>
                  <a:lnTo>
                    <a:pt x="179" y="5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198" y="5"/>
                  </a:lnTo>
                  <a:lnTo>
                    <a:pt x="203" y="9"/>
                  </a:lnTo>
                  <a:lnTo>
                    <a:pt x="212" y="9"/>
                  </a:lnTo>
                  <a:lnTo>
                    <a:pt x="222" y="19"/>
                  </a:lnTo>
                  <a:lnTo>
                    <a:pt x="232" y="29"/>
                  </a:lnTo>
                  <a:lnTo>
                    <a:pt x="237" y="38"/>
                  </a:lnTo>
                  <a:close/>
                  <a:moveTo>
                    <a:pt x="208" y="216"/>
                  </a:moveTo>
                  <a:lnTo>
                    <a:pt x="208" y="216"/>
                  </a:lnTo>
                  <a:lnTo>
                    <a:pt x="203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74" y="206"/>
                  </a:lnTo>
                  <a:lnTo>
                    <a:pt x="150" y="187"/>
                  </a:lnTo>
                  <a:lnTo>
                    <a:pt x="150" y="182"/>
                  </a:lnTo>
                  <a:lnTo>
                    <a:pt x="145" y="177"/>
                  </a:lnTo>
                  <a:lnTo>
                    <a:pt x="145" y="173"/>
                  </a:lnTo>
                  <a:lnTo>
                    <a:pt x="140" y="173"/>
                  </a:lnTo>
                  <a:lnTo>
                    <a:pt x="140" y="173"/>
                  </a:lnTo>
                  <a:lnTo>
                    <a:pt x="140" y="168"/>
                  </a:lnTo>
                  <a:lnTo>
                    <a:pt x="140" y="168"/>
                  </a:lnTo>
                  <a:lnTo>
                    <a:pt x="145" y="163"/>
                  </a:lnTo>
                  <a:lnTo>
                    <a:pt x="125" y="149"/>
                  </a:lnTo>
                  <a:lnTo>
                    <a:pt x="111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29"/>
                  </a:lnTo>
                  <a:lnTo>
                    <a:pt x="96" y="125"/>
                  </a:lnTo>
                  <a:lnTo>
                    <a:pt x="82" y="115"/>
                  </a:lnTo>
                  <a:lnTo>
                    <a:pt x="82" y="110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77" y="101"/>
                  </a:lnTo>
                  <a:lnTo>
                    <a:pt x="77" y="101"/>
                  </a:lnTo>
                  <a:lnTo>
                    <a:pt x="67" y="96"/>
                  </a:lnTo>
                  <a:lnTo>
                    <a:pt x="63" y="91"/>
                  </a:lnTo>
                  <a:lnTo>
                    <a:pt x="63" y="91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63" y="81"/>
                  </a:lnTo>
                  <a:lnTo>
                    <a:pt x="58" y="81"/>
                  </a:lnTo>
                  <a:lnTo>
                    <a:pt x="58" y="72"/>
                  </a:lnTo>
                  <a:lnTo>
                    <a:pt x="53" y="67"/>
                  </a:lnTo>
                  <a:lnTo>
                    <a:pt x="58" y="62"/>
                  </a:lnTo>
                  <a:lnTo>
                    <a:pt x="63" y="53"/>
                  </a:lnTo>
                  <a:lnTo>
                    <a:pt x="67" y="53"/>
                  </a:lnTo>
                  <a:lnTo>
                    <a:pt x="77" y="57"/>
                  </a:lnTo>
                  <a:lnTo>
                    <a:pt x="77" y="53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7" y="48"/>
                  </a:lnTo>
                  <a:lnTo>
                    <a:pt x="87" y="53"/>
                  </a:lnTo>
                  <a:lnTo>
                    <a:pt x="92" y="53"/>
                  </a:lnTo>
                  <a:lnTo>
                    <a:pt x="106" y="57"/>
                  </a:lnTo>
                  <a:lnTo>
                    <a:pt x="116" y="67"/>
                  </a:lnTo>
                  <a:lnTo>
                    <a:pt x="130" y="77"/>
                  </a:lnTo>
                  <a:lnTo>
                    <a:pt x="140" y="91"/>
                  </a:lnTo>
                  <a:lnTo>
                    <a:pt x="140" y="91"/>
                  </a:lnTo>
                  <a:lnTo>
                    <a:pt x="145" y="105"/>
                  </a:lnTo>
                  <a:lnTo>
                    <a:pt x="159" y="110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20"/>
                  </a:lnTo>
                  <a:lnTo>
                    <a:pt x="164" y="125"/>
                  </a:lnTo>
                  <a:lnTo>
                    <a:pt x="164" y="125"/>
                  </a:lnTo>
                  <a:lnTo>
                    <a:pt x="164" y="129"/>
                  </a:lnTo>
                  <a:lnTo>
                    <a:pt x="164" y="129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64" y="139"/>
                  </a:lnTo>
                  <a:lnTo>
                    <a:pt x="164" y="144"/>
                  </a:lnTo>
                  <a:lnTo>
                    <a:pt x="164" y="144"/>
                  </a:lnTo>
                  <a:lnTo>
                    <a:pt x="169" y="149"/>
                  </a:lnTo>
                  <a:lnTo>
                    <a:pt x="169" y="149"/>
                  </a:lnTo>
                  <a:lnTo>
                    <a:pt x="169" y="149"/>
                  </a:lnTo>
                  <a:lnTo>
                    <a:pt x="174" y="149"/>
                  </a:lnTo>
                  <a:lnTo>
                    <a:pt x="179" y="149"/>
                  </a:lnTo>
                  <a:lnTo>
                    <a:pt x="198" y="163"/>
                  </a:lnTo>
                  <a:lnTo>
                    <a:pt x="198" y="163"/>
                  </a:lnTo>
                  <a:lnTo>
                    <a:pt x="198" y="163"/>
                  </a:lnTo>
                  <a:lnTo>
                    <a:pt x="203" y="168"/>
                  </a:lnTo>
                  <a:lnTo>
                    <a:pt x="208" y="177"/>
                  </a:lnTo>
                  <a:lnTo>
                    <a:pt x="208" y="192"/>
                  </a:lnTo>
                  <a:lnTo>
                    <a:pt x="208" y="201"/>
                  </a:lnTo>
                  <a:lnTo>
                    <a:pt x="208" y="206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6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61" name="Freeform 73"/>
            <p:cNvSpPr>
              <a:spLocks noEditPoints="1"/>
            </p:cNvSpPr>
            <p:nvPr/>
          </p:nvSpPr>
          <p:spPr bwMode="auto">
            <a:xfrm>
              <a:off x="4045" y="151"/>
              <a:ext cx="134" cy="131"/>
            </a:xfrm>
            <a:custGeom>
              <a:avLst/>
              <a:gdLst/>
              <a:ahLst/>
              <a:cxnLst>
                <a:cxn ang="0">
                  <a:pos x="305" y="115"/>
                </a:cxn>
                <a:cxn ang="0">
                  <a:pos x="324" y="86"/>
                </a:cxn>
                <a:cxn ang="0">
                  <a:pos x="329" y="120"/>
                </a:cxn>
                <a:cxn ang="0">
                  <a:pos x="319" y="139"/>
                </a:cxn>
                <a:cxn ang="0">
                  <a:pos x="295" y="158"/>
                </a:cxn>
                <a:cxn ang="0">
                  <a:pos x="82" y="43"/>
                </a:cxn>
                <a:cxn ang="0">
                  <a:pos x="107" y="19"/>
                </a:cxn>
                <a:cxn ang="0">
                  <a:pos x="116" y="24"/>
                </a:cxn>
                <a:cxn ang="0">
                  <a:pos x="121" y="48"/>
                </a:cxn>
                <a:cxn ang="0">
                  <a:pos x="116" y="72"/>
                </a:cxn>
                <a:cxn ang="0">
                  <a:pos x="107" y="134"/>
                </a:cxn>
                <a:cxn ang="0">
                  <a:pos x="107" y="110"/>
                </a:cxn>
                <a:cxn ang="0">
                  <a:pos x="121" y="125"/>
                </a:cxn>
                <a:cxn ang="0">
                  <a:pos x="237" y="82"/>
                </a:cxn>
                <a:cxn ang="0">
                  <a:pos x="223" y="120"/>
                </a:cxn>
                <a:cxn ang="0">
                  <a:pos x="223" y="154"/>
                </a:cxn>
                <a:cxn ang="0">
                  <a:pos x="237" y="178"/>
                </a:cxn>
                <a:cxn ang="0">
                  <a:pos x="242" y="178"/>
                </a:cxn>
                <a:cxn ang="0">
                  <a:pos x="266" y="182"/>
                </a:cxn>
                <a:cxn ang="0">
                  <a:pos x="281" y="168"/>
                </a:cxn>
                <a:cxn ang="0">
                  <a:pos x="271" y="197"/>
                </a:cxn>
                <a:cxn ang="0">
                  <a:pos x="266" y="226"/>
                </a:cxn>
                <a:cxn ang="0">
                  <a:pos x="266" y="240"/>
                </a:cxn>
                <a:cxn ang="0">
                  <a:pos x="252" y="264"/>
                </a:cxn>
                <a:cxn ang="0">
                  <a:pos x="242" y="283"/>
                </a:cxn>
                <a:cxn ang="0">
                  <a:pos x="218" y="322"/>
                </a:cxn>
                <a:cxn ang="0">
                  <a:pos x="179" y="317"/>
                </a:cxn>
                <a:cxn ang="0">
                  <a:pos x="150" y="312"/>
                </a:cxn>
                <a:cxn ang="0">
                  <a:pos x="116" y="312"/>
                </a:cxn>
                <a:cxn ang="0">
                  <a:pos x="102" y="302"/>
                </a:cxn>
                <a:cxn ang="0">
                  <a:pos x="73" y="264"/>
                </a:cxn>
                <a:cxn ang="0">
                  <a:pos x="20" y="206"/>
                </a:cxn>
                <a:cxn ang="0">
                  <a:pos x="20" y="158"/>
                </a:cxn>
                <a:cxn ang="0">
                  <a:pos x="49" y="187"/>
                </a:cxn>
                <a:cxn ang="0">
                  <a:pos x="63" y="226"/>
                </a:cxn>
                <a:cxn ang="0">
                  <a:pos x="68" y="245"/>
                </a:cxn>
                <a:cxn ang="0">
                  <a:pos x="92" y="235"/>
                </a:cxn>
                <a:cxn ang="0">
                  <a:pos x="131" y="216"/>
                </a:cxn>
                <a:cxn ang="0">
                  <a:pos x="150" y="259"/>
                </a:cxn>
                <a:cxn ang="0">
                  <a:pos x="165" y="283"/>
                </a:cxn>
                <a:cxn ang="0">
                  <a:pos x="208" y="254"/>
                </a:cxn>
                <a:cxn ang="0">
                  <a:pos x="194" y="211"/>
                </a:cxn>
                <a:cxn ang="0">
                  <a:pos x="140" y="197"/>
                </a:cxn>
                <a:cxn ang="0">
                  <a:pos x="111" y="168"/>
                </a:cxn>
                <a:cxn ang="0">
                  <a:pos x="160" y="144"/>
                </a:cxn>
                <a:cxn ang="0">
                  <a:pos x="184" y="149"/>
                </a:cxn>
                <a:cxn ang="0">
                  <a:pos x="194" y="149"/>
                </a:cxn>
                <a:cxn ang="0">
                  <a:pos x="213" y="134"/>
                </a:cxn>
                <a:cxn ang="0">
                  <a:pos x="213" y="106"/>
                </a:cxn>
                <a:cxn ang="0">
                  <a:pos x="213" y="67"/>
                </a:cxn>
                <a:cxn ang="0">
                  <a:pos x="223" y="19"/>
                </a:cxn>
                <a:cxn ang="0">
                  <a:pos x="160" y="134"/>
                </a:cxn>
                <a:cxn ang="0">
                  <a:pos x="150" y="86"/>
                </a:cxn>
                <a:cxn ang="0">
                  <a:pos x="145" y="58"/>
                </a:cxn>
                <a:cxn ang="0">
                  <a:pos x="140" y="34"/>
                </a:cxn>
                <a:cxn ang="0">
                  <a:pos x="145" y="15"/>
                </a:cxn>
                <a:cxn ang="0">
                  <a:pos x="160" y="5"/>
                </a:cxn>
                <a:cxn ang="0">
                  <a:pos x="179" y="24"/>
                </a:cxn>
                <a:cxn ang="0">
                  <a:pos x="179" y="67"/>
                </a:cxn>
                <a:cxn ang="0">
                  <a:pos x="169" y="82"/>
                </a:cxn>
                <a:cxn ang="0">
                  <a:pos x="179" y="101"/>
                </a:cxn>
                <a:cxn ang="0">
                  <a:pos x="165" y="130"/>
                </a:cxn>
              </a:cxnLst>
              <a:rect l="0" t="0" r="r" b="b"/>
              <a:pathLst>
                <a:path w="334" h="326">
                  <a:moveTo>
                    <a:pt x="295" y="158"/>
                  </a:moveTo>
                  <a:lnTo>
                    <a:pt x="290" y="144"/>
                  </a:lnTo>
                  <a:lnTo>
                    <a:pt x="290" y="134"/>
                  </a:lnTo>
                  <a:lnTo>
                    <a:pt x="290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300" y="125"/>
                  </a:lnTo>
                  <a:lnTo>
                    <a:pt x="305" y="115"/>
                  </a:lnTo>
                  <a:lnTo>
                    <a:pt x="300" y="115"/>
                  </a:lnTo>
                  <a:lnTo>
                    <a:pt x="300" y="110"/>
                  </a:lnTo>
                  <a:lnTo>
                    <a:pt x="300" y="110"/>
                  </a:lnTo>
                  <a:lnTo>
                    <a:pt x="300" y="106"/>
                  </a:lnTo>
                  <a:lnTo>
                    <a:pt x="305" y="101"/>
                  </a:lnTo>
                  <a:lnTo>
                    <a:pt x="305" y="101"/>
                  </a:lnTo>
                  <a:lnTo>
                    <a:pt x="314" y="91"/>
                  </a:lnTo>
                  <a:lnTo>
                    <a:pt x="324" y="86"/>
                  </a:lnTo>
                  <a:lnTo>
                    <a:pt x="329" y="86"/>
                  </a:lnTo>
                  <a:lnTo>
                    <a:pt x="329" y="9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29" y="115"/>
                  </a:lnTo>
                  <a:lnTo>
                    <a:pt x="329" y="120"/>
                  </a:lnTo>
                  <a:lnTo>
                    <a:pt x="329" y="120"/>
                  </a:lnTo>
                  <a:lnTo>
                    <a:pt x="329" y="120"/>
                  </a:lnTo>
                  <a:lnTo>
                    <a:pt x="324" y="125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9"/>
                  </a:lnTo>
                  <a:lnTo>
                    <a:pt x="319" y="139"/>
                  </a:lnTo>
                  <a:lnTo>
                    <a:pt x="319" y="139"/>
                  </a:lnTo>
                  <a:lnTo>
                    <a:pt x="319" y="144"/>
                  </a:lnTo>
                  <a:lnTo>
                    <a:pt x="314" y="144"/>
                  </a:lnTo>
                  <a:lnTo>
                    <a:pt x="314" y="144"/>
                  </a:lnTo>
                  <a:lnTo>
                    <a:pt x="314" y="149"/>
                  </a:lnTo>
                  <a:lnTo>
                    <a:pt x="314" y="149"/>
                  </a:lnTo>
                  <a:lnTo>
                    <a:pt x="295" y="158"/>
                  </a:lnTo>
                  <a:close/>
                  <a:moveTo>
                    <a:pt x="111" y="96"/>
                  </a:moveTo>
                  <a:lnTo>
                    <a:pt x="107" y="96"/>
                  </a:lnTo>
                  <a:lnTo>
                    <a:pt x="102" y="96"/>
                  </a:lnTo>
                  <a:lnTo>
                    <a:pt x="97" y="86"/>
                  </a:lnTo>
                  <a:lnTo>
                    <a:pt x="92" y="72"/>
                  </a:lnTo>
                  <a:lnTo>
                    <a:pt x="87" y="58"/>
                  </a:lnTo>
                  <a:lnTo>
                    <a:pt x="82" y="48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34"/>
                  </a:lnTo>
                  <a:lnTo>
                    <a:pt x="82" y="29"/>
                  </a:lnTo>
                  <a:lnTo>
                    <a:pt x="87" y="29"/>
                  </a:lnTo>
                  <a:lnTo>
                    <a:pt x="92" y="24"/>
                  </a:lnTo>
                  <a:lnTo>
                    <a:pt x="97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16" y="39"/>
                  </a:lnTo>
                  <a:lnTo>
                    <a:pt x="121" y="43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16" y="53"/>
                  </a:lnTo>
                  <a:lnTo>
                    <a:pt x="121" y="62"/>
                  </a:lnTo>
                  <a:lnTo>
                    <a:pt x="121" y="62"/>
                  </a:lnTo>
                  <a:lnTo>
                    <a:pt x="121" y="67"/>
                  </a:lnTo>
                  <a:lnTo>
                    <a:pt x="116" y="72"/>
                  </a:lnTo>
                  <a:lnTo>
                    <a:pt x="116" y="82"/>
                  </a:lnTo>
                  <a:lnTo>
                    <a:pt x="116" y="91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111" y="96"/>
                  </a:lnTo>
                  <a:close/>
                  <a:moveTo>
                    <a:pt x="116" y="139"/>
                  </a:moveTo>
                  <a:lnTo>
                    <a:pt x="111" y="134"/>
                  </a:lnTo>
                  <a:lnTo>
                    <a:pt x="107" y="134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11" y="106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6" y="134"/>
                  </a:lnTo>
                  <a:lnTo>
                    <a:pt x="121" y="134"/>
                  </a:lnTo>
                  <a:lnTo>
                    <a:pt x="116" y="139"/>
                  </a:lnTo>
                  <a:close/>
                  <a:moveTo>
                    <a:pt x="247" y="53"/>
                  </a:moveTo>
                  <a:lnTo>
                    <a:pt x="247" y="72"/>
                  </a:lnTo>
                  <a:lnTo>
                    <a:pt x="237" y="82"/>
                  </a:lnTo>
                  <a:lnTo>
                    <a:pt x="232" y="91"/>
                  </a:lnTo>
                  <a:lnTo>
                    <a:pt x="227" y="96"/>
                  </a:lnTo>
                  <a:lnTo>
                    <a:pt x="227" y="101"/>
                  </a:lnTo>
                  <a:lnTo>
                    <a:pt x="227" y="101"/>
                  </a:lnTo>
                  <a:lnTo>
                    <a:pt x="223" y="106"/>
                  </a:lnTo>
                  <a:lnTo>
                    <a:pt x="218" y="110"/>
                  </a:lnTo>
                  <a:lnTo>
                    <a:pt x="223" y="120"/>
                  </a:lnTo>
                  <a:lnTo>
                    <a:pt x="223" y="120"/>
                  </a:lnTo>
                  <a:lnTo>
                    <a:pt x="223" y="120"/>
                  </a:lnTo>
                  <a:lnTo>
                    <a:pt x="223" y="130"/>
                  </a:lnTo>
                  <a:lnTo>
                    <a:pt x="223" y="139"/>
                  </a:lnTo>
                  <a:lnTo>
                    <a:pt x="223" y="144"/>
                  </a:lnTo>
                  <a:lnTo>
                    <a:pt x="223" y="144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54"/>
                  </a:lnTo>
                  <a:lnTo>
                    <a:pt x="218" y="154"/>
                  </a:lnTo>
                  <a:lnTo>
                    <a:pt x="223" y="158"/>
                  </a:lnTo>
                  <a:lnTo>
                    <a:pt x="223" y="163"/>
                  </a:lnTo>
                  <a:lnTo>
                    <a:pt x="227" y="168"/>
                  </a:lnTo>
                  <a:lnTo>
                    <a:pt x="232" y="178"/>
                  </a:lnTo>
                  <a:lnTo>
                    <a:pt x="232" y="178"/>
                  </a:lnTo>
                  <a:lnTo>
                    <a:pt x="232" y="178"/>
                  </a:lnTo>
                  <a:lnTo>
                    <a:pt x="237" y="178"/>
                  </a:lnTo>
                  <a:lnTo>
                    <a:pt x="237" y="178"/>
                  </a:lnTo>
                  <a:lnTo>
                    <a:pt x="237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7" y="178"/>
                  </a:lnTo>
                  <a:lnTo>
                    <a:pt x="247" y="182"/>
                  </a:lnTo>
                  <a:lnTo>
                    <a:pt x="252" y="187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6" y="187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71" y="173"/>
                  </a:lnTo>
                  <a:lnTo>
                    <a:pt x="281" y="168"/>
                  </a:lnTo>
                  <a:lnTo>
                    <a:pt x="281" y="168"/>
                  </a:lnTo>
                  <a:lnTo>
                    <a:pt x="281" y="173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82"/>
                  </a:lnTo>
                  <a:lnTo>
                    <a:pt x="276" y="187"/>
                  </a:lnTo>
                  <a:lnTo>
                    <a:pt x="276" y="192"/>
                  </a:lnTo>
                  <a:lnTo>
                    <a:pt x="271" y="197"/>
                  </a:lnTo>
                  <a:lnTo>
                    <a:pt x="271" y="202"/>
                  </a:lnTo>
                  <a:lnTo>
                    <a:pt x="271" y="202"/>
                  </a:lnTo>
                  <a:lnTo>
                    <a:pt x="271" y="211"/>
                  </a:lnTo>
                  <a:lnTo>
                    <a:pt x="271" y="216"/>
                  </a:lnTo>
                  <a:lnTo>
                    <a:pt x="271" y="221"/>
                  </a:lnTo>
                  <a:lnTo>
                    <a:pt x="271" y="226"/>
                  </a:lnTo>
                  <a:lnTo>
                    <a:pt x="266" y="226"/>
                  </a:lnTo>
                  <a:lnTo>
                    <a:pt x="266" y="226"/>
                  </a:lnTo>
                  <a:lnTo>
                    <a:pt x="266" y="230"/>
                  </a:lnTo>
                  <a:lnTo>
                    <a:pt x="266" y="235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1" y="245"/>
                  </a:lnTo>
                  <a:lnTo>
                    <a:pt x="266" y="250"/>
                  </a:lnTo>
                  <a:lnTo>
                    <a:pt x="266" y="250"/>
                  </a:lnTo>
                  <a:lnTo>
                    <a:pt x="261" y="254"/>
                  </a:lnTo>
                  <a:lnTo>
                    <a:pt x="261" y="259"/>
                  </a:lnTo>
                  <a:lnTo>
                    <a:pt x="261" y="259"/>
                  </a:lnTo>
                  <a:lnTo>
                    <a:pt x="261" y="259"/>
                  </a:lnTo>
                  <a:lnTo>
                    <a:pt x="252" y="264"/>
                  </a:lnTo>
                  <a:lnTo>
                    <a:pt x="247" y="269"/>
                  </a:lnTo>
                  <a:lnTo>
                    <a:pt x="247" y="269"/>
                  </a:lnTo>
                  <a:lnTo>
                    <a:pt x="247" y="269"/>
                  </a:lnTo>
                  <a:lnTo>
                    <a:pt x="247" y="274"/>
                  </a:lnTo>
                  <a:lnTo>
                    <a:pt x="247" y="278"/>
                  </a:lnTo>
                  <a:lnTo>
                    <a:pt x="247" y="278"/>
                  </a:lnTo>
                  <a:lnTo>
                    <a:pt x="242" y="278"/>
                  </a:lnTo>
                  <a:lnTo>
                    <a:pt x="242" y="283"/>
                  </a:lnTo>
                  <a:lnTo>
                    <a:pt x="237" y="288"/>
                  </a:lnTo>
                  <a:lnTo>
                    <a:pt x="237" y="293"/>
                  </a:lnTo>
                  <a:lnTo>
                    <a:pt x="232" y="298"/>
                  </a:lnTo>
                  <a:lnTo>
                    <a:pt x="232" y="302"/>
                  </a:lnTo>
                  <a:lnTo>
                    <a:pt x="232" y="312"/>
                  </a:lnTo>
                  <a:lnTo>
                    <a:pt x="232" y="312"/>
                  </a:lnTo>
                  <a:lnTo>
                    <a:pt x="232" y="317"/>
                  </a:lnTo>
                  <a:lnTo>
                    <a:pt x="218" y="322"/>
                  </a:lnTo>
                  <a:lnTo>
                    <a:pt x="208" y="322"/>
                  </a:lnTo>
                  <a:lnTo>
                    <a:pt x="203" y="326"/>
                  </a:lnTo>
                  <a:lnTo>
                    <a:pt x="198" y="326"/>
                  </a:lnTo>
                  <a:lnTo>
                    <a:pt x="194" y="326"/>
                  </a:lnTo>
                  <a:lnTo>
                    <a:pt x="194" y="326"/>
                  </a:lnTo>
                  <a:lnTo>
                    <a:pt x="184" y="322"/>
                  </a:lnTo>
                  <a:lnTo>
                    <a:pt x="179" y="317"/>
                  </a:lnTo>
                  <a:lnTo>
                    <a:pt x="179" y="317"/>
                  </a:lnTo>
                  <a:lnTo>
                    <a:pt x="174" y="322"/>
                  </a:lnTo>
                  <a:lnTo>
                    <a:pt x="174" y="317"/>
                  </a:lnTo>
                  <a:lnTo>
                    <a:pt x="174" y="322"/>
                  </a:lnTo>
                  <a:lnTo>
                    <a:pt x="169" y="317"/>
                  </a:lnTo>
                  <a:lnTo>
                    <a:pt x="165" y="317"/>
                  </a:lnTo>
                  <a:lnTo>
                    <a:pt x="160" y="312"/>
                  </a:lnTo>
                  <a:lnTo>
                    <a:pt x="155" y="312"/>
                  </a:lnTo>
                  <a:lnTo>
                    <a:pt x="150" y="312"/>
                  </a:lnTo>
                  <a:lnTo>
                    <a:pt x="145" y="317"/>
                  </a:lnTo>
                  <a:lnTo>
                    <a:pt x="140" y="312"/>
                  </a:lnTo>
                  <a:lnTo>
                    <a:pt x="131" y="317"/>
                  </a:lnTo>
                  <a:lnTo>
                    <a:pt x="126" y="317"/>
                  </a:lnTo>
                  <a:lnTo>
                    <a:pt x="126" y="317"/>
                  </a:lnTo>
                  <a:lnTo>
                    <a:pt x="121" y="312"/>
                  </a:lnTo>
                  <a:lnTo>
                    <a:pt x="121" y="312"/>
                  </a:lnTo>
                  <a:lnTo>
                    <a:pt x="116" y="312"/>
                  </a:lnTo>
                  <a:lnTo>
                    <a:pt x="116" y="312"/>
                  </a:lnTo>
                  <a:lnTo>
                    <a:pt x="111" y="312"/>
                  </a:lnTo>
                  <a:lnTo>
                    <a:pt x="111" y="307"/>
                  </a:lnTo>
                  <a:lnTo>
                    <a:pt x="111" y="307"/>
                  </a:lnTo>
                  <a:lnTo>
                    <a:pt x="107" y="307"/>
                  </a:lnTo>
                  <a:lnTo>
                    <a:pt x="107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97" y="293"/>
                  </a:lnTo>
                  <a:lnTo>
                    <a:pt x="92" y="288"/>
                  </a:lnTo>
                  <a:lnTo>
                    <a:pt x="87" y="293"/>
                  </a:lnTo>
                  <a:lnTo>
                    <a:pt x="87" y="288"/>
                  </a:lnTo>
                  <a:lnTo>
                    <a:pt x="82" y="288"/>
                  </a:lnTo>
                  <a:lnTo>
                    <a:pt x="78" y="278"/>
                  </a:lnTo>
                  <a:lnTo>
                    <a:pt x="73" y="264"/>
                  </a:lnTo>
                  <a:lnTo>
                    <a:pt x="73" y="264"/>
                  </a:lnTo>
                  <a:lnTo>
                    <a:pt x="53" y="250"/>
                  </a:lnTo>
                  <a:lnTo>
                    <a:pt x="44" y="230"/>
                  </a:lnTo>
                  <a:lnTo>
                    <a:pt x="44" y="230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24" y="221"/>
                  </a:lnTo>
                  <a:lnTo>
                    <a:pt x="20" y="206"/>
                  </a:lnTo>
                  <a:lnTo>
                    <a:pt x="15" y="206"/>
                  </a:lnTo>
                  <a:lnTo>
                    <a:pt x="15" y="206"/>
                  </a:lnTo>
                  <a:lnTo>
                    <a:pt x="5" y="187"/>
                  </a:lnTo>
                  <a:lnTo>
                    <a:pt x="0" y="168"/>
                  </a:lnTo>
                  <a:lnTo>
                    <a:pt x="10" y="163"/>
                  </a:lnTo>
                  <a:lnTo>
                    <a:pt x="15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9" y="168"/>
                  </a:lnTo>
                  <a:lnTo>
                    <a:pt x="39" y="173"/>
                  </a:lnTo>
                  <a:lnTo>
                    <a:pt x="39" y="182"/>
                  </a:lnTo>
                  <a:lnTo>
                    <a:pt x="44" y="187"/>
                  </a:lnTo>
                  <a:lnTo>
                    <a:pt x="49" y="187"/>
                  </a:lnTo>
                  <a:lnTo>
                    <a:pt x="49" y="187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8" y="197"/>
                  </a:lnTo>
                  <a:lnTo>
                    <a:pt x="58" y="197"/>
                  </a:lnTo>
                  <a:lnTo>
                    <a:pt x="63" y="211"/>
                  </a:lnTo>
                  <a:lnTo>
                    <a:pt x="63" y="21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58" y="230"/>
                  </a:lnTo>
                  <a:lnTo>
                    <a:pt x="63" y="230"/>
                  </a:lnTo>
                  <a:lnTo>
                    <a:pt x="58" y="230"/>
                  </a:lnTo>
                  <a:lnTo>
                    <a:pt x="63" y="240"/>
                  </a:lnTo>
                  <a:lnTo>
                    <a:pt x="63" y="240"/>
                  </a:lnTo>
                  <a:lnTo>
                    <a:pt x="68" y="240"/>
                  </a:lnTo>
                  <a:lnTo>
                    <a:pt x="68" y="245"/>
                  </a:lnTo>
                  <a:lnTo>
                    <a:pt x="73" y="245"/>
                  </a:lnTo>
                  <a:lnTo>
                    <a:pt x="73" y="245"/>
                  </a:lnTo>
                  <a:lnTo>
                    <a:pt x="78" y="245"/>
                  </a:lnTo>
                  <a:lnTo>
                    <a:pt x="87" y="245"/>
                  </a:lnTo>
                  <a:lnTo>
                    <a:pt x="87" y="245"/>
                  </a:lnTo>
                  <a:lnTo>
                    <a:pt x="87" y="240"/>
                  </a:lnTo>
                  <a:lnTo>
                    <a:pt x="92" y="240"/>
                  </a:lnTo>
                  <a:lnTo>
                    <a:pt x="92" y="235"/>
                  </a:lnTo>
                  <a:lnTo>
                    <a:pt x="97" y="235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7" y="226"/>
                  </a:lnTo>
                  <a:lnTo>
                    <a:pt x="116" y="216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6" y="216"/>
                  </a:lnTo>
                  <a:lnTo>
                    <a:pt x="145" y="235"/>
                  </a:lnTo>
                  <a:lnTo>
                    <a:pt x="155" y="254"/>
                  </a:lnTo>
                  <a:lnTo>
                    <a:pt x="155" y="254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5" y="269"/>
                  </a:lnTo>
                  <a:lnTo>
                    <a:pt x="155" y="278"/>
                  </a:lnTo>
                  <a:lnTo>
                    <a:pt x="160" y="278"/>
                  </a:lnTo>
                  <a:lnTo>
                    <a:pt x="160" y="278"/>
                  </a:lnTo>
                  <a:lnTo>
                    <a:pt x="160" y="278"/>
                  </a:lnTo>
                  <a:lnTo>
                    <a:pt x="165" y="278"/>
                  </a:lnTo>
                  <a:lnTo>
                    <a:pt x="165" y="283"/>
                  </a:lnTo>
                  <a:lnTo>
                    <a:pt x="169" y="283"/>
                  </a:lnTo>
                  <a:lnTo>
                    <a:pt x="174" y="283"/>
                  </a:lnTo>
                  <a:lnTo>
                    <a:pt x="179" y="278"/>
                  </a:lnTo>
                  <a:lnTo>
                    <a:pt x="189" y="274"/>
                  </a:lnTo>
                  <a:lnTo>
                    <a:pt x="194" y="264"/>
                  </a:lnTo>
                  <a:lnTo>
                    <a:pt x="198" y="259"/>
                  </a:lnTo>
                  <a:lnTo>
                    <a:pt x="203" y="259"/>
                  </a:lnTo>
                  <a:lnTo>
                    <a:pt x="208" y="254"/>
                  </a:lnTo>
                  <a:lnTo>
                    <a:pt x="213" y="250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18" y="235"/>
                  </a:lnTo>
                  <a:lnTo>
                    <a:pt x="218" y="226"/>
                  </a:lnTo>
                  <a:lnTo>
                    <a:pt x="213" y="216"/>
                  </a:lnTo>
                  <a:lnTo>
                    <a:pt x="203" y="211"/>
                  </a:lnTo>
                  <a:lnTo>
                    <a:pt x="194" y="211"/>
                  </a:lnTo>
                  <a:lnTo>
                    <a:pt x="194" y="211"/>
                  </a:lnTo>
                  <a:lnTo>
                    <a:pt x="184" y="211"/>
                  </a:lnTo>
                  <a:lnTo>
                    <a:pt x="184" y="211"/>
                  </a:lnTo>
                  <a:lnTo>
                    <a:pt x="179" y="211"/>
                  </a:lnTo>
                  <a:lnTo>
                    <a:pt x="174" y="211"/>
                  </a:lnTo>
                  <a:lnTo>
                    <a:pt x="165" y="211"/>
                  </a:lnTo>
                  <a:lnTo>
                    <a:pt x="150" y="206"/>
                  </a:lnTo>
                  <a:lnTo>
                    <a:pt x="140" y="197"/>
                  </a:lnTo>
                  <a:lnTo>
                    <a:pt x="131" y="192"/>
                  </a:lnTo>
                  <a:lnTo>
                    <a:pt x="131" y="192"/>
                  </a:lnTo>
                  <a:lnTo>
                    <a:pt x="126" y="192"/>
                  </a:lnTo>
                  <a:lnTo>
                    <a:pt x="126" y="187"/>
                  </a:lnTo>
                  <a:lnTo>
                    <a:pt x="121" y="192"/>
                  </a:lnTo>
                  <a:lnTo>
                    <a:pt x="116" y="182"/>
                  </a:lnTo>
                  <a:lnTo>
                    <a:pt x="116" y="178"/>
                  </a:lnTo>
                  <a:lnTo>
                    <a:pt x="111" y="168"/>
                  </a:lnTo>
                  <a:lnTo>
                    <a:pt x="111" y="158"/>
                  </a:lnTo>
                  <a:lnTo>
                    <a:pt x="121" y="154"/>
                  </a:lnTo>
                  <a:lnTo>
                    <a:pt x="126" y="154"/>
                  </a:lnTo>
                  <a:lnTo>
                    <a:pt x="140" y="144"/>
                  </a:lnTo>
                  <a:lnTo>
                    <a:pt x="145" y="144"/>
                  </a:lnTo>
                  <a:lnTo>
                    <a:pt x="150" y="149"/>
                  </a:lnTo>
                  <a:lnTo>
                    <a:pt x="155" y="144"/>
                  </a:lnTo>
                  <a:lnTo>
                    <a:pt x="160" y="144"/>
                  </a:lnTo>
                  <a:lnTo>
                    <a:pt x="165" y="144"/>
                  </a:lnTo>
                  <a:lnTo>
                    <a:pt x="169" y="144"/>
                  </a:lnTo>
                  <a:lnTo>
                    <a:pt x="169" y="144"/>
                  </a:lnTo>
                  <a:lnTo>
                    <a:pt x="174" y="144"/>
                  </a:lnTo>
                  <a:lnTo>
                    <a:pt x="179" y="144"/>
                  </a:lnTo>
                  <a:lnTo>
                    <a:pt x="179" y="144"/>
                  </a:lnTo>
                  <a:lnTo>
                    <a:pt x="179" y="149"/>
                  </a:lnTo>
                  <a:lnTo>
                    <a:pt x="184" y="149"/>
                  </a:lnTo>
                  <a:lnTo>
                    <a:pt x="184" y="149"/>
                  </a:lnTo>
                  <a:lnTo>
                    <a:pt x="189" y="149"/>
                  </a:lnTo>
                  <a:lnTo>
                    <a:pt x="189" y="149"/>
                  </a:lnTo>
                  <a:lnTo>
                    <a:pt x="189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54"/>
                  </a:lnTo>
                  <a:lnTo>
                    <a:pt x="208" y="149"/>
                  </a:lnTo>
                  <a:lnTo>
                    <a:pt x="213" y="149"/>
                  </a:lnTo>
                  <a:lnTo>
                    <a:pt x="213" y="144"/>
                  </a:lnTo>
                  <a:lnTo>
                    <a:pt x="213" y="134"/>
                  </a:lnTo>
                  <a:lnTo>
                    <a:pt x="213" y="134"/>
                  </a:lnTo>
                  <a:lnTo>
                    <a:pt x="213" y="130"/>
                  </a:lnTo>
                  <a:lnTo>
                    <a:pt x="213" y="125"/>
                  </a:lnTo>
                  <a:lnTo>
                    <a:pt x="213" y="120"/>
                  </a:lnTo>
                  <a:lnTo>
                    <a:pt x="213" y="115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06"/>
                  </a:lnTo>
                  <a:lnTo>
                    <a:pt x="213" y="101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3" y="82"/>
                  </a:lnTo>
                  <a:lnTo>
                    <a:pt x="208" y="72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2"/>
                  </a:lnTo>
                  <a:lnTo>
                    <a:pt x="213" y="62"/>
                  </a:lnTo>
                  <a:lnTo>
                    <a:pt x="213" y="62"/>
                  </a:lnTo>
                  <a:lnTo>
                    <a:pt x="213" y="58"/>
                  </a:lnTo>
                  <a:lnTo>
                    <a:pt x="213" y="48"/>
                  </a:lnTo>
                  <a:lnTo>
                    <a:pt x="213" y="39"/>
                  </a:lnTo>
                  <a:lnTo>
                    <a:pt x="218" y="24"/>
                  </a:lnTo>
                  <a:lnTo>
                    <a:pt x="223" y="19"/>
                  </a:lnTo>
                  <a:lnTo>
                    <a:pt x="227" y="19"/>
                  </a:lnTo>
                  <a:lnTo>
                    <a:pt x="237" y="19"/>
                  </a:lnTo>
                  <a:lnTo>
                    <a:pt x="242" y="29"/>
                  </a:lnTo>
                  <a:lnTo>
                    <a:pt x="247" y="39"/>
                  </a:lnTo>
                  <a:lnTo>
                    <a:pt x="247" y="53"/>
                  </a:lnTo>
                  <a:close/>
                  <a:moveTo>
                    <a:pt x="165" y="134"/>
                  </a:moveTo>
                  <a:lnTo>
                    <a:pt x="165" y="134"/>
                  </a:lnTo>
                  <a:lnTo>
                    <a:pt x="160" y="134"/>
                  </a:lnTo>
                  <a:lnTo>
                    <a:pt x="160" y="134"/>
                  </a:lnTo>
                  <a:lnTo>
                    <a:pt x="160" y="130"/>
                  </a:lnTo>
                  <a:lnTo>
                    <a:pt x="160" y="130"/>
                  </a:lnTo>
                  <a:lnTo>
                    <a:pt x="150" y="115"/>
                  </a:lnTo>
                  <a:lnTo>
                    <a:pt x="150" y="101"/>
                  </a:lnTo>
                  <a:lnTo>
                    <a:pt x="150" y="96"/>
                  </a:lnTo>
                  <a:lnTo>
                    <a:pt x="150" y="91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2"/>
                  </a:lnTo>
                  <a:lnTo>
                    <a:pt x="155" y="82"/>
                  </a:lnTo>
                  <a:lnTo>
                    <a:pt x="150" y="67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3"/>
                  </a:lnTo>
                  <a:lnTo>
                    <a:pt x="145" y="53"/>
                  </a:lnTo>
                  <a:lnTo>
                    <a:pt x="150" y="53"/>
                  </a:lnTo>
                  <a:lnTo>
                    <a:pt x="145" y="43"/>
                  </a:lnTo>
                  <a:lnTo>
                    <a:pt x="140" y="39"/>
                  </a:lnTo>
                  <a:lnTo>
                    <a:pt x="145" y="34"/>
                  </a:lnTo>
                  <a:lnTo>
                    <a:pt x="140" y="34"/>
                  </a:lnTo>
                  <a:lnTo>
                    <a:pt x="140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0" y="24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5" y="15"/>
                  </a:lnTo>
                  <a:lnTo>
                    <a:pt x="145" y="15"/>
                  </a:lnTo>
                  <a:lnTo>
                    <a:pt x="140" y="10"/>
                  </a:lnTo>
                  <a:lnTo>
                    <a:pt x="145" y="10"/>
                  </a:lnTo>
                  <a:lnTo>
                    <a:pt x="145" y="5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5" y="5"/>
                  </a:lnTo>
                  <a:lnTo>
                    <a:pt x="165" y="5"/>
                  </a:lnTo>
                  <a:lnTo>
                    <a:pt x="165" y="5"/>
                  </a:lnTo>
                  <a:lnTo>
                    <a:pt x="169" y="5"/>
                  </a:lnTo>
                  <a:lnTo>
                    <a:pt x="169" y="10"/>
                  </a:lnTo>
                  <a:lnTo>
                    <a:pt x="169" y="10"/>
                  </a:lnTo>
                  <a:lnTo>
                    <a:pt x="174" y="15"/>
                  </a:lnTo>
                  <a:lnTo>
                    <a:pt x="179" y="24"/>
                  </a:lnTo>
                  <a:lnTo>
                    <a:pt x="179" y="3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79" y="53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7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77"/>
                  </a:lnTo>
                  <a:lnTo>
                    <a:pt x="174" y="77"/>
                  </a:lnTo>
                  <a:lnTo>
                    <a:pt x="174" y="77"/>
                  </a:lnTo>
                  <a:lnTo>
                    <a:pt x="169" y="82"/>
                  </a:lnTo>
                  <a:lnTo>
                    <a:pt x="169" y="82"/>
                  </a:lnTo>
                  <a:lnTo>
                    <a:pt x="169" y="86"/>
                  </a:lnTo>
                  <a:lnTo>
                    <a:pt x="169" y="86"/>
                  </a:lnTo>
                  <a:lnTo>
                    <a:pt x="174" y="86"/>
                  </a:lnTo>
                  <a:lnTo>
                    <a:pt x="174" y="91"/>
                  </a:lnTo>
                  <a:lnTo>
                    <a:pt x="174" y="91"/>
                  </a:lnTo>
                  <a:lnTo>
                    <a:pt x="179" y="101"/>
                  </a:lnTo>
                  <a:lnTo>
                    <a:pt x="179" y="101"/>
                  </a:lnTo>
                  <a:lnTo>
                    <a:pt x="179" y="101"/>
                  </a:lnTo>
                  <a:lnTo>
                    <a:pt x="179" y="106"/>
                  </a:lnTo>
                  <a:lnTo>
                    <a:pt x="179" y="110"/>
                  </a:lnTo>
                  <a:lnTo>
                    <a:pt x="174" y="120"/>
                  </a:lnTo>
                  <a:lnTo>
                    <a:pt x="169" y="125"/>
                  </a:lnTo>
                  <a:lnTo>
                    <a:pt x="169" y="130"/>
                  </a:lnTo>
                  <a:lnTo>
                    <a:pt x="165" y="130"/>
                  </a:lnTo>
                  <a:lnTo>
                    <a:pt x="165" y="130"/>
                  </a:lnTo>
                  <a:lnTo>
                    <a:pt x="165" y="134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62" name="Freeform 74"/>
            <p:cNvSpPr>
              <a:spLocks noEditPoints="1"/>
            </p:cNvSpPr>
            <p:nvPr/>
          </p:nvSpPr>
          <p:spPr bwMode="auto">
            <a:xfrm>
              <a:off x="3634" y="276"/>
              <a:ext cx="133" cy="129"/>
            </a:xfrm>
            <a:custGeom>
              <a:avLst/>
              <a:gdLst/>
              <a:ahLst/>
              <a:cxnLst>
                <a:cxn ang="0">
                  <a:pos x="34" y="144"/>
                </a:cxn>
                <a:cxn ang="0">
                  <a:pos x="0" y="158"/>
                </a:cxn>
                <a:cxn ang="0">
                  <a:pos x="14" y="129"/>
                </a:cxn>
                <a:cxn ang="0">
                  <a:pos x="29" y="120"/>
                </a:cxn>
                <a:cxn ang="0">
                  <a:pos x="63" y="110"/>
                </a:cxn>
                <a:cxn ang="0">
                  <a:pos x="198" y="307"/>
                </a:cxn>
                <a:cxn ang="0">
                  <a:pos x="164" y="321"/>
                </a:cxn>
                <a:cxn ang="0">
                  <a:pos x="154" y="312"/>
                </a:cxn>
                <a:cxn ang="0">
                  <a:pos x="164" y="288"/>
                </a:cxn>
                <a:cxn ang="0">
                  <a:pos x="179" y="269"/>
                </a:cxn>
                <a:cxn ang="0">
                  <a:pos x="217" y="216"/>
                </a:cxn>
                <a:cxn ang="0">
                  <a:pos x="203" y="240"/>
                </a:cxn>
                <a:cxn ang="0">
                  <a:pos x="198" y="221"/>
                </a:cxn>
                <a:cxn ang="0">
                  <a:pos x="77" y="206"/>
                </a:cxn>
                <a:cxn ang="0">
                  <a:pos x="106" y="177"/>
                </a:cxn>
                <a:cxn ang="0">
                  <a:pos x="125" y="149"/>
                </a:cxn>
                <a:cxn ang="0">
                  <a:pos x="121" y="120"/>
                </a:cxn>
                <a:cxn ang="0">
                  <a:pos x="116" y="115"/>
                </a:cxn>
                <a:cxn ang="0">
                  <a:pos x="96" y="101"/>
                </a:cxn>
                <a:cxn ang="0">
                  <a:pos x="77" y="105"/>
                </a:cxn>
                <a:cxn ang="0">
                  <a:pos x="101" y="86"/>
                </a:cxn>
                <a:cxn ang="0">
                  <a:pos x="116" y="62"/>
                </a:cxn>
                <a:cxn ang="0">
                  <a:pos x="125" y="53"/>
                </a:cxn>
                <a:cxn ang="0">
                  <a:pos x="145" y="38"/>
                </a:cxn>
                <a:cxn ang="0">
                  <a:pos x="169" y="24"/>
                </a:cxn>
                <a:cxn ang="0">
                  <a:pos x="203" y="0"/>
                </a:cxn>
                <a:cxn ang="0">
                  <a:pos x="237" y="24"/>
                </a:cxn>
                <a:cxn ang="0">
                  <a:pos x="261" y="38"/>
                </a:cxn>
                <a:cxn ang="0">
                  <a:pos x="290" y="53"/>
                </a:cxn>
                <a:cxn ang="0">
                  <a:pos x="299" y="72"/>
                </a:cxn>
                <a:cxn ang="0">
                  <a:pos x="309" y="115"/>
                </a:cxn>
                <a:cxn ang="0">
                  <a:pos x="328" y="197"/>
                </a:cxn>
                <a:cxn ang="0">
                  <a:pos x="304" y="235"/>
                </a:cxn>
                <a:cxn ang="0">
                  <a:pos x="295" y="197"/>
                </a:cxn>
                <a:cxn ang="0">
                  <a:pos x="299" y="158"/>
                </a:cxn>
                <a:cxn ang="0">
                  <a:pos x="299" y="139"/>
                </a:cxn>
                <a:cxn ang="0">
                  <a:pos x="275" y="134"/>
                </a:cxn>
                <a:cxn ang="0">
                  <a:pos x="232" y="134"/>
                </a:cxn>
                <a:cxn ang="0">
                  <a:pos x="237" y="86"/>
                </a:cxn>
                <a:cxn ang="0">
                  <a:pos x="232" y="62"/>
                </a:cxn>
                <a:cxn ang="0">
                  <a:pos x="183" y="67"/>
                </a:cxn>
                <a:cxn ang="0">
                  <a:pos x="174" y="110"/>
                </a:cxn>
                <a:cxn ang="0">
                  <a:pos x="217" y="144"/>
                </a:cxn>
                <a:cxn ang="0">
                  <a:pos x="227" y="182"/>
                </a:cxn>
                <a:cxn ang="0">
                  <a:pos x="174" y="182"/>
                </a:cxn>
                <a:cxn ang="0">
                  <a:pos x="154" y="173"/>
                </a:cxn>
                <a:cxn ang="0">
                  <a:pos x="145" y="163"/>
                </a:cxn>
                <a:cxn ang="0">
                  <a:pos x="121" y="173"/>
                </a:cxn>
                <a:cxn ang="0">
                  <a:pos x="106" y="197"/>
                </a:cxn>
                <a:cxn ang="0">
                  <a:pos x="92" y="230"/>
                </a:cxn>
                <a:cxn ang="0">
                  <a:pos x="58" y="264"/>
                </a:cxn>
                <a:cxn ang="0">
                  <a:pos x="169" y="192"/>
                </a:cxn>
                <a:cxn ang="0">
                  <a:pos x="159" y="240"/>
                </a:cxn>
                <a:cxn ang="0">
                  <a:pos x="145" y="269"/>
                </a:cxn>
                <a:cxn ang="0">
                  <a:pos x="135" y="293"/>
                </a:cxn>
                <a:cxn ang="0">
                  <a:pos x="130" y="307"/>
                </a:cxn>
                <a:cxn ang="0">
                  <a:pos x="111" y="307"/>
                </a:cxn>
                <a:cxn ang="0">
                  <a:pos x="101" y="283"/>
                </a:cxn>
                <a:cxn ang="0">
                  <a:pos x="121" y="245"/>
                </a:cxn>
                <a:cxn ang="0">
                  <a:pos x="135" y="235"/>
                </a:cxn>
                <a:cxn ang="0">
                  <a:pos x="135" y="211"/>
                </a:cxn>
                <a:cxn ang="0">
                  <a:pos x="159" y="192"/>
                </a:cxn>
              </a:cxnLst>
              <a:rect l="0" t="0" r="r" b="b"/>
              <a:pathLst>
                <a:path w="333" h="321">
                  <a:moveTo>
                    <a:pt x="63" y="110"/>
                  </a:moveTo>
                  <a:lnTo>
                    <a:pt x="58" y="125"/>
                  </a:lnTo>
                  <a:lnTo>
                    <a:pt x="53" y="134"/>
                  </a:lnTo>
                  <a:lnTo>
                    <a:pt x="53" y="134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38" y="139"/>
                  </a:lnTo>
                  <a:lnTo>
                    <a:pt x="34" y="144"/>
                  </a:lnTo>
                  <a:lnTo>
                    <a:pt x="34" y="149"/>
                  </a:lnTo>
                  <a:lnTo>
                    <a:pt x="34" y="149"/>
                  </a:lnTo>
                  <a:lnTo>
                    <a:pt x="34" y="153"/>
                  </a:lnTo>
                  <a:lnTo>
                    <a:pt x="29" y="153"/>
                  </a:lnTo>
                  <a:lnTo>
                    <a:pt x="29" y="158"/>
                  </a:lnTo>
                  <a:lnTo>
                    <a:pt x="24" y="158"/>
                  </a:lnTo>
                  <a:lnTo>
                    <a:pt x="14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49"/>
                  </a:lnTo>
                  <a:lnTo>
                    <a:pt x="0" y="144"/>
                  </a:lnTo>
                  <a:lnTo>
                    <a:pt x="5" y="144"/>
                  </a:lnTo>
                  <a:lnTo>
                    <a:pt x="5" y="139"/>
                  </a:lnTo>
                  <a:lnTo>
                    <a:pt x="5" y="139"/>
                  </a:lnTo>
                  <a:lnTo>
                    <a:pt x="9" y="134"/>
                  </a:lnTo>
                  <a:lnTo>
                    <a:pt x="14" y="129"/>
                  </a:lnTo>
                  <a:lnTo>
                    <a:pt x="14" y="129"/>
                  </a:lnTo>
                  <a:lnTo>
                    <a:pt x="14" y="129"/>
                  </a:lnTo>
                  <a:lnTo>
                    <a:pt x="19" y="125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15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63" y="110"/>
                  </a:lnTo>
                  <a:close/>
                  <a:moveTo>
                    <a:pt x="193" y="249"/>
                  </a:moveTo>
                  <a:lnTo>
                    <a:pt x="198" y="254"/>
                  </a:lnTo>
                  <a:lnTo>
                    <a:pt x="203" y="254"/>
                  </a:lnTo>
                  <a:lnTo>
                    <a:pt x="203" y="264"/>
                  </a:lnTo>
                  <a:lnTo>
                    <a:pt x="203" y="278"/>
                  </a:lnTo>
                  <a:lnTo>
                    <a:pt x="198" y="293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8" y="312"/>
                  </a:lnTo>
                  <a:lnTo>
                    <a:pt x="193" y="312"/>
                  </a:lnTo>
                  <a:lnTo>
                    <a:pt x="193" y="317"/>
                  </a:lnTo>
                  <a:lnTo>
                    <a:pt x="188" y="321"/>
                  </a:lnTo>
                  <a:lnTo>
                    <a:pt x="183" y="321"/>
                  </a:lnTo>
                  <a:lnTo>
                    <a:pt x="179" y="321"/>
                  </a:lnTo>
                  <a:lnTo>
                    <a:pt x="174" y="321"/>
                  </a:lnTo>
                  <a:lnTo>
                    <a:pt x="164" y="321"/>
                  </a:lnTo>
                  <a:lnTo>
                    <a:pt x="164" y="321"/>
                  </a:lnTo>
                  <a:lnTo>
                    <a:pt x="159" y="321"/>
                  </a:lnTo>
                  <a:lnTo>
                    <a:pt x="159" y="321"/>
                  </a:lnTo>
                  <a:lnTo>
                    <a:pt x="159" y="321"/>
                  </a:lnTo>
                  <a:lnTo>
                    <a:pt x="159" y="317"/>
                  </a:lnTo>
                  <a:lnTo>
                    <a:pt x="159" y="317"/>
                  </a:lnTo>
                  <a:lnTo>
                    <a:pt x="159" y="312"/>
                  </a:lnTo>
                  <a:lnTo>
                    <a:pt x="154" y="312"/>
                  </a:lnTo>
                  <a:lnTo>
                    <a:pt x="159" y="302"/>
                  </a:lnTo>
                  <a:lnTo>
                    <a:pt x="159" y="302"/>
                  </a:lnTo>
                  <a:lnTo>
                    <a:pt x="164" y="297"/>
                  </a:lnTo>
                  <a:lnTo>
                    <a:pt x="164" y="293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9" y="288"/>
                  </a:lnTo>
                  <a:lnTo>
                    <a:pt x="169" y="283"/>
                  </a:lnTo>
                  <a:lnTo>
                    <a:pt x="169" y="283"/>
                  </a:lnTo>
                  <a:lnTo>
                    <a:pt x="169" y="283"/>
                  </a:lnTo>
                  <a:lnTo>
                    <a:pt x="169" y="273"/>
                  </a:lnTo>
                  <a:lnTo>
                    <a:pt x="169" y="273"/>
                  </a:lnTo>
                  <a:lnTo>
                    <a:pt x="174" y="269"/>
                  </a:lnTo>
                  <a:lnTo>
                    <a:pt x="179" y="269"/>
                  </a:lnTo>
                  <a:lnTo>
                    <a:pt x="183" y="259"/>
                  </a:lnTo>
                  <a:lnTo>
                    <a:pt x="183" y="254"/>
                  </a:lnTo>
                  <a:lnTo>
                    <a:pt x="193" y="254"/>
                  </a:lnTo>
                  <a:lnTo>
                    <a:pt x="193" y="254"/>
                  </a:lnTo>
                  <a:lnTo>
                    <a:pt x="193" y="249"/>
                  </a:lnTo>
                  <a:close/>
                  <a:moveTo>
                    <a:pt x="212" y="211"/>
                  </a:moveTo>
                  <a:lnTo>
                    <a:pt x="212" y="216"/>
                  </a:lnTo>
                  <a:lnTo>
                    <a:pt x="217" y="216"/>
                  </a:lnTo>
                  <a:lnTo>
                    <a:pt x="212" y="235"/>
                  </a:lnTo>
                  <a:lnTo>
                    <a:pt x="212" y="235"/>
                  </a:lnTo>
                  <a:lnTo>
                    <a:pt x="212" y="235"/>
                  </a:lnTo>
                  <a:lnTo>
                    <a:pt x="212" y="240"/>
                  </a:lnTo>
                  <a:lnTo>
                    <a:pt x="208" y="240"/>
                  </a:lnTo>
                  <a:lnTo>
                    <a:pt x="208" y="240"/>
                  </a:lnTo>
                  <a:lnTo>
                    <a:pt x="208" y="240"/>
                  </a:lnTo>
                  <a:lnTo>
                    <a:pt x="203" y="240"/>
                  </a:lnTo>
                  <a:lnTo>
                    <a:pt x="198" y="240"/>
                  </a:lnTo>
                  <a:lnTo>
                    <a:pt x="198" y="235"/>
                  </a:lnTo>
                  <a:lnTo>
                    <a:pt x="198" y="235"/>
                  </a:lnTo>
                  <a:lnTo>
                    <a:pt x="193" y="235"/>
                  </a:lnTo>
                  <a:lnTo>
                    <a:pt x="193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203" y="211"/>
                  </a:lnTo>
                  <a:lnTo>
                    <a:pt x="208" y="211"/>
                  </a:lnTo>
                  <a:lnTo>
                    <a:pt x="212" y="211"/>
                  </a:lnTo>
                  <a:close/>
                  <a:moveTo>
                    <a:pt x="58" y="225"/>
                  </a:moveTo>
                  <a:lnTo>
                    <a:pt x="63" y="211"/>
                  </a:lnTo>
                  <a:lnTo>
                    <a:pt x="77" y="206"/>
                  </a:lnTo>
                  <a:lnTo>
                    <a:pt x="82" y="201"/>
                  </a:lnTo>
                  <a:lnTo>
                    <a:pt x="92" y="197"/>
                  </a:lnTo>
                  <a:lnTo>
                    <a:pt x="92" y="192"/>
                  </a:lnTo>
                  <a:lnTo>
                    <a:pt x="96" y="192"/>
                  </a:lnTo>
                  <a:lnTo>
                    <a:pt x="101" y="192"/>
                  </a:lnTo>
                  <a:lnTo>
                    <a:pt x="106" y="187"/>
                  </a:lnTo>
                  <a:lnTo>
                    <a:pt x="106" y="177"/>
                  </a:lnTo>
                  <a:lnTo>
                    <a:pt x="106" y="177"/>
                  </a:lnTo>
                  <a:lnTo>
                    <a:pt x="111" y="177"/>
                  </a:lnTo>
                  <a:lnTo>
                    <a:pt x="111" y="168"/>
                  </a:lnTo>
                  <a:lnTo>
                    <a:pt x="116" y="158"/>
                  </a:lnTo>
                  <a:lnTo>
                    <a:pt x="116" y="158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5" y="149"/>
                  </a:lnTo>
                  <a:lnTo>
                    <a:pt x="125" y="149"/>
                  </a:lnTo>
                  <a:lnTo>
                    <a:pt x="125" y="144"/>
                  </a:lnTo>
                  <a:lnTo>
                    <a:pt x="125" y="139"/>
                  </a:lnTo>
                  <a:lnTo>
                    <a:pt x="125" y="134"/>
                  </a:lnTo>
                  <a:lnTo>
                    <a:pt x="125" y="125"/>
                  </a:lnTo>
                  <a:lnTo>
                    <a:pt x="121" y="125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15"/>
                  </a:lnTo>
                  <a:lnTo>
                    <a:pt x="116" y="115"/>
                  </a:lnTo>
                  <a:lnTo>
                    <a:pt x="111" y="115"/>
                  </a:lnTo>
                  <a:lnTo>
                    <a:pt x="111" y="110"/>
                  </a:lnTo>
                  <a:lnTo>
                    <a:pt x="111" y="105"/>
                  </a:lnTo>
                  <a:lnTo>
                    <a:pt x="106" y="105"/>
                  </a:lnTo>
                  <a:lnTo>
                    <a:pt x="106" y="105"/>
                  </a:lnTo>
                  <a:lnTo>
                    <a:pt x="106" y="105"/>
                  </a:lnTo>
                  <a:lnTo>
                    <a:pt x="96" y="101"/>
                  </a:lnTo>
                  <a:lnTo>
                    <a:pt x="96" y="101"/>
                  </a:lnTo>
                  <a:lnTo>
                    <a:pt x="96" y="105"/>
                  </a:lnTo>
                  <a:lnTo>
                    <a:pt x="96" y="105"/>
                  </a:lnTo>
                  <a:lnTo>
                    <a:pt x="96" y="105"/>
                  </a:lnTo>
                  <a:lnTo>
                    <a:pt x="92" y="105"/>
                  </a:lnTo>
                  <a:lnTo>
                    <a:pt x="92" y="110"/>
                  </a:lnTo>
                  <a:lnTo>
                    <a:pt x="87" y="110"/>
                  </a:lnTo>
                  <a:lnTo>
                    <a:pt x="77" y="110"/>
                  </a:lnTo>
                  <a:lnTo>
                    <a:pt x="77" y="105"/>
                  </a:lnTo>
                  <a:lnTo>
                    <a:pt x="77" y="101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7" y="96"/>
                  </a:lnTo>
                  <a:lnTo>
                    <a:pt x="92" y="91"/>
                  </a:lnTo>
                  <a:lnTo>
                    <a:pt x="96" y="91"/>
                  </a:lnTo>
                  <a:lnTo>
                    <a:pt x="101" y="86"/>
                  </a:lnTo>
                  <a:lnTo>
                    <a:pt x="101" y="86"/>
                  </a:lnTo>
                  <a:lnTo>
                    <a:pt x="106" y="81"/>
                  </a:lnTo>
                  <a:lnTo>
                    <a:pt x="106" y="77"/>
                  </a:lnTo>
                  <a:lnTo>
                    <a:pt x="106" y="72"/>
                  </a:lnTo>
                  <a:lnTo>
                    <a:pt x="111" y="67"/>
                  </a:lnTo>
                  <a:lnTo>
                    <a:pt x="111" y="62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16" y="58"/>
                  </a:lnTo>
                  <a:lnTo>
                    <a:pt x="121" y="58"/>
                  </a:lnTo>
                  <a:lnTo>
                    <a:pt x="121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30" y="48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5" y="38"/>
                  </a:lnTo>
                  <a:lnTo>
                    <a:pt x="135" y="38"/>
                  </a:lnTo>
                  <a:lnTo>
                    <a:pt x="135" y="38"/>
                  </a:lnTo>
                  <a:lnTo>
                    <a:pt x="140" y="38"/>
                  </a:lnTo>
                  <a:lnTo>
                    <a:pt x="145" y="38"/>
                  </a:lnTo>
                  <a:lnTo>
                    <a:pt x="154" y="34"/>
                  </a:lnTo>
                  <a:lnTo>
                    <a:pt x="154" y="34"/>
                  </a:lnTo>
                  <a:lnTo>
                    <a:pt x="154" y="34"/>
                  </a:lnTo>
                  <a:lnTo>
                    <a:pt x="159" y="29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64" y="24"/>
                  </a:lnTo>
                  <a:lnTo>
                    <a:pt x="169" y="24"/>
                  </a:lnTo>
                  <a:lnTo>
                    <a:pt x="169" y="24"/>
                  </a:lnTo>
                  <a:lnTo>
                    <a:pt x="174" y="19"/>
                  </a:lnTo>
                  <a:lnTo>
                    <a:pt x="179" y="14"/>
                  </a:lnTo>
                  <a:lnTo>
                    <a:pt x="183" y="10"/>
                  </a:lnTo>
                  <a:lnTo>
                    <a:pt x="188" y="5"/>
                  </a:lnTo>
                  <a:lnTo>
                    <a:pt x="188" y="5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17" y="5"/>
                  </a:lnTo>
                  <a:lnTo>
                    <a:pt x="222" y="5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4"/>
                  </a:lnTo>
                  <a:lnTo>
                    <a:pt x="237" y="19"/>
                  </a:lnTo>
                  <a:lnTo>
                    <a:pt x="237" y="24"/>
                  </a:lnTo>
                  <a:lnTo>
                    <a:pt x="241" y="24"/>
                  </a:lnTo>
                  <a:lnTo>
                    <a:pt x="241" y="24"/>
                  </a:lnTo>
                  <a:lnTo>
                    <a:pt x="246" y="24"/>
                  </a:lnTo>
                  <a:lnTo>
                    <a:pt x="246" y="29"/>
                  </a:lnTo>
                  <a:lnTo>
                    <a:pt x="251" y="34"/>
                  </a:lnTo>
                  <a:lnTo>
                    <a:pt x="251" y="34"/>
                  </a:lnTo>
                  <a:lnTo>
                    <a:pt x="256" y="38"/>
                  </a:lnTo>
                  <a:lnTo>
                    <a:pt x="261" y="38"/>
                  </a:lnTo>
                  <a:lnTo>
                    <a:pt x="266" y="38"/>
                  </a:lnTo>
                  <a:lnTo>
                    <a:pt x="270" y="43"/>
                  </a:lnTo>
                  <a:lnTo>
                    <a:pt x="275" y="43"/>
                  </a:lnTo>
                  <a:lnTo>
                    <a:pt x="285" y="48"/>
                  </a:lnTo>
                  <a:lnTo>
                    <a:pt x="285" y="48"/>
                  </a:lnTo>
                  <a:lnTo>
                    <a:pt x="285" y="53"/>
                  </a:lnTo>
                  <a:lnTo>
                    <a:pt x="285" y="53"/>
                  </a:lnTo>
                  <a:lnTo>
                    <a:pt x="290" y="53"/>
                  </a:lnTo>
                  <a:lnTo>
                    <a:pt x="290" y="53"/>
                  </a:lnTo>
                  <a:lnTo>
                    <a:pt x="290" y="58"/>
                  </a:lnTo>
                  <a:lnTo>
                    <a:pt x="295" y="62"/>
                  </a:lnTo>
                  <a:lnTo>
                    <a:pt x="295" y="62"/>
                  </a:lnTo>
                  <a:lnTo>
                    <a:pt x="295" y="62"/>
                  </a:lnTo>
                  <a:lnTo>
                    <a:pt x="295" y="67"/>
                  </a:lnTo>
                  <a:lnTo>
                    <a:pt x="299" y="67"/>
                  </a:lnTo>
                  <a:lnTo>
                    <a:pt x="299" y="72"/>
                  </a:lnTo>
                  <a:lnTo>
                    <a:pt x="299" y="81"/>
                  </a:lnTo>
                  <a:lnTo>
                    <a:pt x="299" y="86"/>
                  </a:lnTo>
                  <a:lnTo>
                    <a:pt x="304" y="86"/>
                  </a:lnTo>
                  <a:lnTo>
                    <a:pt x="309" y="91"/>
                  </a:lnTo>
                  <a:lnTo>
                    <a:pt x="309" y="91"/>
                  </a:lnTo>
                  <a:lnTo>
                    <a:pt x="304" y="105"/>
                  </a:lnTo>
                  <a:lnTo>
                    <a:pt x="304" y="115"/>
                  </a:lnTo>
                  <a:lnTo>
                    <a:pt x="309" y="115"/>
                  </a:lnTo>
                  <a:lnTo>
                    <a:pt x="314" y="139"/>
                  </a:lnTo>
                  <a:lnTo>
                    <a:pt x="314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8"/>
                  </a:lnTo>
                  <a:lnTo>
                    <a:pt x="319" y="168"/>
                  </a:lnTo>
                  <a:lnTo>
                    <a:pt x="328" y="177"/>
                  </a:lnTo>
                  <a:lnTo>
                    <a:pt x="328" y="197"/>
                  </a:lnTo>
                  <a:lnTo>
                    <a:pt x="328" y="197"/>
                  </a:lnTo>
                  <a:lnTo>
                    <a:pt x="333" y="197"/>
                  </a:lnTo>
                  <a:lnTo>
                    <a:pt x="328" y="221"/>
                  </a:lnTo>
                  <a:lnTo>
                    <a:pt x="324" y="235"/>
                  </a:lnTo>
                  <a:lnTo>
                    <a:pt x="314" y="240"/>
                  </a:lnTo>
                  <a:lnTo>
                    <a:pt x="309" y="240"/>
                  </a:lnTo>
                  <a:lnTo>
                    <a:pt x="309" y="235"/>
                  </a:lnTo>
                  <a:lnTo>
                    <a:pt x="304" y="235"/>
                  </a:lnTo>
                  <a:lnTo>
                    <a:pt x="304" y="230"/>
                  </a:lnTo>
                  <a:lnTo>
                    <a:pt x="304" y="230"/>
                  </a:lnTo>
                  <a:lnTo>
                    <a:pt x="304" y="230"/>
                  </a:lnTo>
                  <a:lnTo>
                    <a:pt x="299" y="221"/>
                  </a:lnTo>
                  <a:lnTo>
                    <a:pt x="295" y="216"/>
                  </a:lnTo>
                  <a:lnTo>
                    <a:pt x="299" y="206"/>
                  </a:lnTo>
                  <a:lnTo>
                    <a:pt x="299" y="197"/>
                  </a:lnTo>
                  <a:lnTo>
                    <a:pt x="295" y="197"/>
                  </a:lnTo>
                  <a:lnTo>
                    <a:pt x="295" y="197"/>
                  </a:lnTo>
                  <a:lnTo>
                    <a:pt x="290" y="192"/>
                  </a:lnTo>
                  <a:lnTo>
                    <a:pt x="290" y="187"/>
                  </a:lnTo>
                  <a:lnTo>
                    <a:pt x="290" y="187"/>
                  </a:lnTo>
                  <a:lnTo>
                    <a:pt x="290" y="182"/>
                  </a:lnTo>
                  <a:lnTo>
                    <a:pt x="290" y="173"/>
                  </a:lnTo>
                  <a:lnTo>
                    <a:pt x="295" y="163"/>
                  </a:lnTo>
                  <a:lnTo>
                    <a:pt x="299" y="158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304" y="153"/>
                  </a:lnTo>
                  <a:lnTo>
                    <a:pt x="304" y="144"/>
                  </a:lnTo>
                  <a:lnTo>
                    <a:pt x="304" y="144"/>
                  </a:lnTo>
                  <a:lnTo>
                    <a:pt x="299" y="144"/>
                  </a:lnTo>
                  <a:lnTo>
                    <a:pt x="299" y="139"/>
                  </a:lnTo>
                  <a:lnTo>
                    <a:pt x="299" y="139"/>
                  </a:lnTo>
                  <a:lnTo>
                    <a:pt x="299" y="134"/>
                  </a:lnTo>
                  <a:lnTo>
                    <a:pt x="290" y="134"/>
                  </a:lnTo>
                  <a:lnTo>
                    <a:pt x="285" y="129"/>
                  </a:lnTo>
                  <a:lnTo>
                    <a:pt x="285" y="129"/>
                  </a:lnTo>
                  <a:lnTo>
                    <a:pt x="285" y="129"/>
                  </a:lnTo>
                  <a:lnTo>
                    <a:pt x="280" y="134"/>
                  </a:lnTo>
                  <a:lnTo>
                    <a:pt x="275" y="134"/>
                  </a:lnTo>
                  <a:lnTo>
                    <a:pt x="270" y="134"/>
                  </a:lnTo>
                  <a:lnTo>
                    <a:pt x="266" y="139"/>
                  </a:lnTo>
                  <a:lnTo>
                    <a:pt x="266" y="139"/>
                  </a:lnTo>
                  <a:lnTo>
                    <a:pt x="261" y="139"/>
                  </a:lnTo>
                  <a:lnTo>
                    <a:pt x="261" y="139"/>
                  </a:lnTo>
                  <a:lnTo>
                    <a:pt x="261" y="139"/>
                  </a:lnTo>
                  <a:lnTo>
                    <a:pt x="246" y="139"/>
                  </a:lnTo>
                  <a:lnTo>
                    <a:pt x="232" y="134"/>
                  </a:lnTo>
                  <a:lnTo>
                    <a:pt x="232" y="134"/>
                  </a:lnTo>
                  <a:lnTo>
                    <a:pt x="227" y="129"/>
                  </a:lnTo>
                  <a:lnTo>
                    <a:pt x="227" y="110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86"/>
                  </a:lnTo>
                  <a:lnTo>
                    <a:pt x="237" y="86"/>
                  </a:lnTo>
                  <a:lnTo>
                    <a:pt x="237" y="86"/>
                  </a:lnTo>
                  <a:lnTo>
                    <a:pt x="237" y="86"/>
                  </a:lnTo>
                  <a:lnTo>
                    <a:pt x="237" y="77"/>
                  </a:lnTo>
                  <a:lnTo>
                    <a:pt x="241" y="67"/>
                  </a:lnTo>
                  <a:lnTo>
                    <a:pt x="237" y="67"/>
                  </a:lnTo>
                  <a:lnTo>
                    <a:pt x="237" y="67"/>
                  </a:lnTo>
                  <a:lnTo>
                    <a:pt x="237" y="62"/>
                  </a:lnTo>
                  <a:lnTo>
                    <a:pt x="232" y="62"/>
                  </a:lnTo>
                  <a:lnTo>
                    <a:pt x="232" y="62"/>
                  </a:lnTo>
                  <a:lnTo>
                    <a:pt x="232" y="58"/>
                  </a:lnTo>
                  <a:lnTo>
                    <a:pt x="227" y="53"/>
                  </a:lnTo>
                  <a:lnTo>
                    <a:pt x="217" y="58"/>
                  </a:lnTo>
                  <a:lnTo>
                    <a:pt x="208" y="58"/>
                  </a:lnTo>
                  <a:lnTo>
                    <a:pt x="198" y="62"/>
                  </a:lnTo>
                  <a:lnTo>
                    <a:pt x="193" y="62"/>
                  </a:lnTo>
                  <a:lnTo>
                    <a:pt x="188" y="62"/>
                  </a:lnTo>
                  <a:lnTo>
                    <a:pt x="183" y="67"/>
                  </a:lnTo>
                  <a:lnTo>
                    <a:pt x="174" y="67"/>
                  </a:lnTo>
                  <a:lnTo>
                    <a:pt x="169" y="72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59" y="86"/>
                  </a:lnTo>
                  <a:lnTo>
                    <a:pt x="159" y="96"/>
                  </a:lnTo>
                  <a:lnTo>
                    <a:pt x="164" y="105"/>
                  </a:lnTo>
                  <a:lnTo>
                    <a:pt x="174" y="110"/>
                  </a:lnTo>
                  <a:lnTo>
                    <a:pt x="174" y="110"/>
                  </a:lnTo>
                  <a:lnTo>
                    <a:pt x="183" y="115"/>
                  </a:lnTo>
                  <a:lnTo>
                    <a:pt x="183" y="115"/>
                  </a:lnTo>
                  <a:lnTo>
                    <a:pt x="188" y="115"/>
                  </a:lnTo>
                  <a:lnTo>
                    <a:pt x="193" y="120"/>
                  </a:lnTo>
                  <a:lnTo>
                    <a:pt x="203" y="125"/>
                  </a:lnTo>
                  <a:lnTo>
                    <a:pt x="208" y="134"/>
                  </a:lnTo>
                  <a:lnTo>
                    <a:pt x="217" y="144"/>
                  </a:lnTo>
                  <a:lnTo>
                    <a:pt x="222" y="153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27" y="163"/>
                  </a:lnTo>
                  <a:lnTo>
                    <a:pt x="232" y="163"/>
                  </a:lnTo>
                  <a:lnTo>
                    <a:pt x="232" y="168"/>
                  </a:lnTo>
                  <a:lnTo>
                    <a:pt x="232" y="173"/>
                  </a:lnTo>
                  <a:lnTo>
                    <a:pt x="227" y="182"/>
                  </a:lnTo>
                  <a:lnTo>
                    <a:pt x="222" y="192"/>
                  </a:lnTo>
                  <a:lnTo>
                    <a:pt x="212" y="192"/>
                  </a:lnTo>
                  <a:lnTo>
                    <a:pt x="208" y="192"/>
                  </a:lnTo>
                  <a:lnTo>
                    <a:pt x="188" y="192"/>
                  </a:lnTo>
                  <a:lnTo>
                    <a:pt x="188" y="187"/>
                  </a:lnTo>
                  <a:lnTo>
                    <a:pt x="183" y="187"/>
                  </a:lnTo>
                  <a:lnTo>
                    <a:pt x="179" y="187"/>
                  </a:lnTo>
                  <a:lnTo>
                    <a:pt x="174" y="182"/>
                  </a:lnTo>
                  <a:lnTo>
                    <a:pt x="169" y="182"/>
                  </a:lnTo>
                  <a:lnTo>
                    <a:pt x="164" y="177"/>
                  </a:lnTo>
                  <a:lnTo>
                    <a:pt x="164" y="177"/>
                  </a:lnTo>
                  <a:lnTo>
                    <a:pt x="159" y="177"/>
                  </a:lnTo>
                  <a:lnTo>
                    <a:pt x="159" y="177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0" y="158"/>
                  </a:lnTo>
                  <a:lnTo>
                    <a:pt x="135" y="158"/>
                  </a:lnTo>
                  <a:lnTo>
                    <a:pt x="125" y="153"/>
                  </a:lnTo>
                  <a:lnTo>
                    <a:pt x="125" y="163"/>
                  </a:lnTo>
                  <a:lnTo>
                    <a:pt x="125" y="168"/>
                  </a:lnTo>
                  <a:lnTo>
                    <a:pt x="121" y="173"/>
                  </a:lnTo>
                  <a:lnTo>
                    <a:pt x="116" y="173"/>
                  </a:lnTo>
                  <a:lnTo>
                    <a:pt x="116" y="177"/>
                  </a:lnTo>
                  <a:lnTo>
                    <a:pt x="116" y="182"/>
                  </a:lnTo>
                  <a:lnTo>
                    <a:pt x="116" y="187"/>
                  </a:lnTo>
                  <a:lnTo>
                    <a:pt x="111" y="187"/>
                  </a:lnTo>
                  <a:lnTo>
                    <a:pt x="111" y="192"/>
                  </a:lnTo>
                  <a:lnTo>
                    <a:pt x="111" y="192"/>
                  </a:lnTo>
                  <a:lnTo>
                    <a:pt x="106" y="197"/>
                  </a:lnTo>
                  <a:lnTo>
                    <a:pt x="106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96" y="216"/>
                  </a:lnTo>
                  <a:lnTo>
                    <a:pt x="96" y="225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87" y="230"/>
                  </a:lnTo>
                  <a:lnTo>
                    <a:pt x="87" y="235"/>
                  </a:lnTo>
                  <a:lnTo>
                    <a:pt x="87" y="235"/>
                  </a:lnTo>
                  <a:lnTo>
                    <a:pt x="87" y="240"/>
                  </a:lnTo>
                  <a:lnTo>
                    <a:pt x="87" y="245"/>
                  </a:lnTo>
                  <a:lnTo>
                    <a:pt x="77" y="254"/>
                  </a:lnTo>
                  <a:lnTo>
                    <a:pt x="67" y="264"/>
                  </a:lnTo>
                  <a:lnTo>
                    <a:pt x="58" y="264"/>
                  </a:lnTo>
                  <a:lnTo>
                    <a:pt x="53" y="264"/>
                  </a:lnTo>
                  <a:lnTo>
                    <a:pt x="48" y="259"/>
                  </a:lnTo>
                  <a:lnTo>
                    <a:pt x="48" y="249"/>
                  </a:lnTo>
                  <a:lnTo>
                    <a:pt x="48" y="235"/>
                  </a:lnTo>
                  <a:lnTo>
                    <a:pt x="58" y="225"/>
                  </a:lnTo>
                  <a:close/>
                  <a:moveTo>
                    <a:pt x="164" y="192"/>
                  </a:moveTo>
                  <a:lnTo>
                    <a:pt x="164" y="192"/>
                  </a:lnTo>
                  <a:lnTo>
                    <a:pt x="169" y="192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216"/>
                  </a:lnTo>
                  <a:lnTo>
                    <a:pt x="164" y="230"/>
                  </a:lnTo>
                  <a:lnTo>
                    <a:pt x="159" y="235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0" y="245"/>
                  </a:lnTo>
                  <a:lnTo>
                    <a:pt x="150" y="254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0" y="278"/>
                  </a:lnTo>
                  <a:lnTo>
                    <a:pt x="140" y="288"/>
                  </a:lnTo>
                  <a:lnTo>
                    <a:pt x="140" y="288"/>
                  </a:lnTo>
                  <a:lnTo>
                    <a:pt x="135" y="293"/>
                  </a:lnTo>
                  <a:lnTo>
                    <a:pt x="135" y="297"/>
                  </a:lnTo>
                  <a:lnTo>
                    <a:pt x="135" y="297"/>
                  </a:lnTo>
                  <a:lnTo>
                    <a:pt x="135" y="297"/>
                  </a:lnTo>
                  <a:lnTo>
                    <a:pt x="135" y="302"/>
                  </a:lnTo>
                  <a:lnTo>
                    <a:pt x="130" y="30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21" y="317"/>
                  </a:lnTo>
                  <a:lnTo>
                    <a:pt x="116" y="317"/>
                  </a:lnTo>
                  <a:lnTo>
                    <a:pt x="111" y="317"/>
                  </a:lnTo>
                  <a:lnTo>
                    <a:pt x="111" y="312"/>
                  </a:lnTo>
                  <a:lnTo>
                    <a:pt x="111" y="307"/>
                  </a:lnTo>
                  <a:lnTo>
                    <a:pt x="106" y="307"/>
                  </a:lnTo>
                  <a:lnTo>
                    <a:pt x="106" y="307"/>
                  </a:lnTo>
                  <a:lnTo>
                    <a:pt x="101" y="307"/>
                  </a:lnTo>
                  <a:lnTo>
                    <a:pt x="101" y="307"/>
                  </a:lnTo>
                  <a:lnTo>
                    <a:pt x="101" y="302"/>
                  </a:lnTo>
                  <a:lnTo>
                    <a:pt x="101" y="302"/>
                  </a:lnTo>
                  <a:lnTo>
                    <a:pt x="101" y="293"/>
                  </a:lnTo>
                  <a:lnTo>
                    <a:pt x="101" y="283"/>
                  </a:lnTo>
                  <a:lnTo>
                    <a:pt x="106" y="273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6" y="254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1" y="245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30" y="240"/>
                  </a:lnTo>
                  <a:lnTo>
                    <a:pt x="130" y="240"/>
                  </a:lnTo>
                  <a:lnTo>
                    <a:pt x="130" y="240"/>
                  </a:lnTo>
                  <a:lnTo>
                    <a:pt x="130" y="235"/>
                  </a:lnTo>
                  <a:lnTo>
                    <a:pt x="135" y="235"/>
                  </a:lnTo>
                  <a:lnTo>
                    <a:pt x="135" y="235"/>
                  </a:lnTo>
                  <a:lnTo>
                    <a:pt x="135" y="235"/>
                  </a:lnTo>
                  <a:lnTo>
                    <a:pt x="135" y="230"/>
                  </a:lnTo>
                  <a:lnTo>
                    <a:pt x="135" y="230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40" y="206"/>
                  </a:lnTo>
                  <a:lnTo>
                    <a:pt x="140" y="201"/>
                  </a:lnTo>
                  <a:lnTo>
                    <a:pt x="150" y="201"/>
                  </a:lnTo>
                  <a:lnTo>
                    <a:pt x="154" y="197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2"/>
                  </a:lnTo>
                  <a:lnTo>
                    <a:pt x="164" y="19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63" name="Freeform 75"/>
            <p:cNvSpPr>
              <a:spLocks noEditPoints="1"/>
            </p:cNvSpPr>
            <p:nvPr/>
          </p:nvSpPr>
          <p:spPr bwMode="auto">
            <a:xfrm>
              <a:off x="2192" y="161"/>
              <a:ext cx="139" cy="135"/>
            </a:xfrm>
            <a:custGeom>
              <a:avLst/>
              <a:gdLst/>
              <a:ahLst/>
              <a:cxnLst>
                <a:cxn ang="0">
                  <a:pos x="314" y="120"/>
                </a:cxn>
                <a:cxn ang="0">
                  <a:pos x="338" y="91"/>
                </a:cxn>
                <a:cxn ang="0">
                  <a:pos x="343" y="125"/>
                </a:cxn>
                <a:cxn ang="0">
                  <a:pos x="333" y="144"/>
                </a:cxn>
                <a:cxn ang="0">
                  <a:pos x="304" y="163"/>
                </a:cxn>
                <a:cxn ang="0">
                  <a:pos x="87" y="48"/>
                </a:cxn>
                <a:cxn ang="0">
                  <a:pos x="111" y="19"/>
                </a:cxn>
                <a:cxn ang="0">
                  <a:pos x="121" y="24"/>
                </a:cxn>
                <a:cxn ang="0">
                  <a:pos x="126" y="48"/>
                </a:cxn>
                <a:cxn ang="0">
                  <a:pos x="126" y="77"/>
                </a:cxn>
                <a:cxn ang="0">
                  <a:pos x="111" y="139"/>
                </a:cxn>
                <a:cxn ang="0">
                  <a:pos x="111" y="110"/>
                </a:cxn>
                <a:cxn ang="0">
                  <a:pos x="126" y="130"/>
                </a:cxn>
                <a:cxn ang="0">
                  <a:pos x="246" y="86"/>
                </a:cxn>
                <a:cxn ang="0">
                  <a:pos x="232" y="125"/>
                </a:cxn>
                <a:cxn ang="0">
                  <a:pos x="232" y="158"/>
                </a:cxn>
                <a:cxn ang="0">
                  <a:pos x="246" y="182"/>
                </a:cxn>
                <a:cxn ang="0">
                  <a:pos x="256" y="182"/>
                </a:cxn>
                <a:cxn ang="0">
                  <a:pos x="280" y="187"/>
                </a:cxn>
                <a:cxn ang="0">
                  <a:pos x="295" y="178"/>
                </a:cxn>
                <a:cxn ang="0">
                  <a:pos x="280" y="206"/>
                </a:cxn>
                <a:cxn ang="0">
                  <a:pos x="280" y="235"/>
                </a:cxn>
                <a:cxn ang="0">
                  <a:pos x="275" y="250"/>
                </a:cxn>
                <a:cxn ang="0">
                  <a:pos x="261" y="274"/>
                </a:cxn>
                <a:cxn ang="0">
                  <a:pos x="251" y="293"/>
                </a:cxn>
                <a:cxn ang="0">
                  <a:pos x="227" y="331"/>
                </a:cxn>
                <a:cxn ang="0">
                  <a:pos x="184" y="331"/>
                </a:cxn>
                <a:cxn ang="0">
                  <a:pos x="155" y="326"/>
                </a:cxn>
                <a:cxn ang="0">
                  <a:pos x="121" y="326"/>
                </a:cxn>
                <a:cxn ang="0">
                  <a:pos x="106" y="312"/>
                </a:cxn>
                <a:cxn ang="0">
                  <a:pos x="72" y="274"/>
                </a:cxn>
                <a:cxn ang="0">
                  <a:pos x="19" y="216"/>
                </a:cxn>
                <a:cxn ang="0">
                  <a:pos x="19" y="168"/>
                </a:cxn>
                <a:cxn ang="0">
                  <a:pos x="48" y="197"/>
                </a:cxn>
                <a:cxn ang="0">
                  <a:pos x="68" y="235"/>
                </a:cxn>
                <a:cxn ang="0">
                  <a:pos x="72" y="250"/>
                </a:cxn>
                <a:cxn ang="0">
                  <a:pos x="97" y="245"/>
                </a:cxn>
                <a:cxn ang="0">
                  <a:pos x="135" y="221"/>
                </a:cxn>
                <a:cxn ang="0">
                  <a:pos x="159" y="269"/>
                </a:cxn>
                <a:cxn ang="0">
                  <a:pos x="169" y="293"/>
                </a:cxn>
                <a:cxn ang="0">
                  <a:pos x="217" y="264"/>
                </a:cxn>
                <a:cxn ang="0">
                  <a:pos x="203" y="221"/>
                </a:cxn>
                <a:cxn ang="0">
                  <a:pos x="150" y="206"/>
                </a:cxn>
                <a:cxn ang="0">
                  <a:pos x="116" y="173"/>
                </a:cxn>
                <a:cxn ang="0">
                  <a:pos x="169" y="149"/>
                </a:cxn>
                <a:cxn ang="0">
                  <a:pos x="188" y="154"/>
                </a:cxn>
                <a:cxn ang="0">
                  <a:pos x="203" y="154"/>
                </a:cxn>
                <a:cxn ang="0">
                  <a:pos x="222" y="139"/>
                </a:cxn>
                <a:cxn ang="0">
                  <a:pos x="222" y="106"/>
                </a:cxn>
                <a:cxn ang="0">
                  <a:pos x="222" y="67"/>
                </a:cxn>
                <a:cxn ang="0">
                  <a:pos x="232" y="19"/>
                </a:cxn>
                <a:cxn ang="0">
                  <a:pos x="169" y="139"/>
                </a:cxn>
                <a:cxn ang="0">
                  <a:pos x="155" y="91"/>
                </a:cxn>
                <a:cxn ang="0">
                  <a:pos x="155" y="58"/>
                </a:cxn>
                <a:cxn ang="0">
                  <a:pos x="150" y="34"/>
                </a:cxn>
                <a:cxn ang="0">
                  <a:pos x="150" y="15"/>
                </a:cxn>
                <a:cxn ang="0">
                  <a:pos x="164" y="5"/>
                </a:cxn>
                <a:cxn ang="0">
                  <a:pos x="184" y="24"/>
                </a:cxn>
                <a:cxn ang="0">
                  <a:pos x="184" y="67"/>
                </a:cxn>
                <a:cxn ang="0">
                  <a:pos x="179" y="82"/>
                </a:cxn>
                <a:cxn ang="0">
                  <a:pos x="188" y="106"/>
                </a:cxn>
                <a:cxn ang="0">
                  <a:pos x="174" y="134"/>
                </a:cxn>
              </a:cxnLst>
              <a:rect l="0" t="0" r="r" b="b"/>
              <a:pathLst>
                <a:path w="348" h="336">
                  <a:moveTo>
                    <a:pt x="304" y="163"/>
                  </a:moveTo>
                  <a:lnTo>
                    <a:pt x="304" y="149"/>
                  </a:lnTo>
                  <a:lnTo>
                    <a:pt x="304" y="139"/>
                  </a:lnTo>
                  <a:lnTo>
                    <a:pt x="304" y="134"/>
                  </a:lnTo>
                  <a:lnTo>
                    <a:pt x="304" y="134"/>
                  </a:lnTo>
                  <a:lnTo>
                    <a:pt x="309" y="134"/>
                  </a:lnTo>
                  <a:lnTo>
                    <a:pt x="309" y="130"/>
                  </a:lnTo>
                  <a:lnTo>
                    <a:pt x="314" y="120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4" y="110"/>
                  </a:lnTo>
                  <a:lnTo>
                    <a:pt x="314" y="110"/>
                  </a:lnTo>
                  <a:lnTo>
                    <a:pt x="314" y="106"/>
                  </a:lnTo>
                  <a:lnTo>
                    <a:pt x="319" y="101"/>
                  </a:lnTo>
                  <a:lnTo>
                    <a:pt x="329" y="96"/>
                  </a:lnTo>
                  <a:lnTo>
                    <a:pt x="338" y="91"/>
                  </a:lnTo>
                  <a:lnTo>
                    <a:pt x="343" y="91"/>
                  </a:lnTo>
                  <a:lnTo>
                    <a:pt x="343" y="101"/>
                  </a:lnTo>
                  <a:lnTo>
                    <a:pt x="348" y="106"/>
                  </a:lnTo>
                  <a:lnTo>
                    <a:pt x="348" y="106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5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38" y="130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44"/>
                  </a:lnTo>
                  <a:lnTo>
                    <a:pt x="333" y="144"/>
                  </a:lnTo>
                  <a:lnTo>
                    <a:pt x="329" y="144"/>
                  </a:lnTo>
                  <a:lnTo>
                    <a:pt x="329" y="149"/>
                  </a:lnTo>
                  <a:lnTo>
                    <a:pt x="329" y="149"/>
                  </a:lnTo>
                  <a:lnTo>
                    <a:pt x="329" y="149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04" y="163"/>
                  </a:lnTo>
                  <a:close/>
                  <a:moveTo>
                    <a:pt x="116" y="96"/>
                  </a:moveTo>
                  <a:lnTo>
                    <a:pt x="111" y="101"/>
                  </a:lnTo>
                  <a:lnTo>
                    <a:pt x="106" y="96"/>
                  </a:lnTo>
                  <a:lnTo>
                    <a:pt x="101" y="86"/>
                  </a:lnTo>
                  <a:lnTo>
                    <a:pt x="97" y="77"/>
                  </a:lnTo>
                  <a:lnTo>
                    <a:pt x="92" y="62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87" y="38"/>
                  </a:lnTo>
                  <a:lnTo>
                    <a:pt x="87" y="29"/>
                  </a:lnTo>
                  <a:lnTo>
                    <a:pt x="92" y="29"/>
                  </a:lnTo>
                  <a:lnTo>
                    <a:pt x="97" y="24"/>
                  </a:lnTo>
                  <a:lnTo>
                    <a:pt x="10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21" y="24"/>
                  </a:lnTo>
                  <a:lnTo>
                    <a:pt x="121" y="24"/>
                  </a:lnTo>
                  <a:lnTo>
                    <a:pt x="126" y="34"/>
                  </a:lnTo>
                  <a:lnTo>
                    <a:pt x="126" y="34"/>
                  </a:lnTo>
                  <a:lnTo>
                    <a:pt x="121" y="38"/>
                  </a:lnTo>
                  <a:lnTo>
                    <a:pt x="126" y="43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53"/>
                  </a:lnTo>
                  <a:lnTo>
                    <a:pt x="126" y="53"/>
                  </a:lnTo>
                  <a:lnTo>
                    <a:pt x="126" y="53"/>
                  </a:lnTo>
                  <a:lnTo>
                    <a:pt x="126" y="58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26" y="72"/>
                  </a:lnTo>
                  <a:lnTo>
                    <a:pt x="126" y="77"/>
                  </a:lnTo>
                  <a:lnTo>
                    <a:pt x="121" y="82"/>
                  </a:lnTo>
                  <a:lnTo>
                    <a:pt x="121" y="91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6" y="96"/>
                  </a:lnTo>
                  <a:close/>
                  <a:moveTo>
                    <a:pt x="121" y="144"/>
                  </a:moveTo>
                  <a:lnTo>
                    <a:pt x="116" y="139"/>
                  </a:lnTo>
                  <a:lnTo>
                    <a:pt x="111" y="139"/>
                  </a:lnTo>
                  <a:lnTo>
                    <a:pt x="106" y="120"/>
                  </a:lnTo>
                  <a:lnTo>
                    <a:pt x="106" y="120"/>
                  </a:lnTo>
                  <a:lnTo>
                    <a:pt x="106" y="120"/>
                  </a:lnTo>
                  <a:lnTo>
                    <a:pt x="106" y="115"/>
                  </a:lnTo>
                  <a:lnTo>
                    <a:pt x="106" y="115"/>
                  </a:lnTo>
                  <a:lnTo>
                    <a:pt x="111" y="115"/>
                  </a:lnTo>
                  <a:lnTo>
                    <a:pt x="111" y="110"/>
                  </a:lnTo>
                  <a:lnTo>
                    <a:pt x="111" y="110"/>
                  </a:lnTo>
                  <a:lnTo>
                    <a:pt x="116" y="110"/>
                  </a:lnTo>
                  <a:lnTo>
                    <a:pt x="121" y="110"/>
                  </a:lnTo>
                  <a:lnTo>
                    <a:pt x="121" y="115"/>
                  </a:lnTo>
                  <a:lnTo>
                    <a:pt x="126" y="110"/>
                  </a:lnTo>
                  <a:lnTo>
                    <a:pt x="130" y="125"/>
                  </a:lnTo>
                  <a:lnTo>
                    <a:pt x="126" y="125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30" y="139"/>
                  </a:lnTo>
                  <a:lnTo>
                    <a:pt x="126" y="139"/>
                  </a:lnTo>
                  <a:lnTo>
                    <a:pt x="121" y="144"/>
                  </a:lnTo>
                  <a:close/>
                  <a:moveTo>
                    <a:pt x="256" y="58"/>
                  </a:moveTo>
                  <a:lnTo>
                    <a:pt x="256" y="72"/>
                  </a:lnTo>
                  <a:lnTo>
                    <a:pt x="246" y="86"/>
                  </a:lnTo>
                  <a:lnTo>
                    <a:pt x="242" y="91"/>
                  </a:lnTo>
                  <a:lnTo>
                    <a:pt x="237" y="101"/>
                  </a:lnTo>
                  <a:lnTo>
                    <a:pt x="237" y="101"/>
                  </a:lnTo>
                  <a:lnTo>
                    <a:pt x="237" y="106"/>
                  </a:lnTo>
                  <a:lnTo>
                    <a:pt x="232" y="110"/>
                  </a:lnTo>
                  <a:lnTo>
                    <a:pt x="227" y="110"/>
                  </a:lnTo>
                  <a:lnTo>
                    <a:pt x="232" y="125"/>
                  </a:lnTo>
                  <a:lnTo>
                    <a:pt x="232" y="125"/>
                  </a:lnTo>
                  <a:lnTo>
                    <a:pt x="232" y="125"/>
                  </a:lnTo>
                  <a:lnTo>
                    <a:pt x="232" y="134"/>
                  </a:lnTo>
                  <a:lnTo>
                    <a:pt x="232" y="144"/>
                  </a:lnTo>
                  <a:lnTo>
                    <a:pt x="232" y="149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2" y="158"/>
                  </a:lnTo>
                  <a:lnTo>
                    <a:pt x="227" y="158"/>
                  </a:lnTo>
                  <a:lnTo>
                    <a:pt x="232" y="163"/>
                  </a:lnTo>
                  <a:lnTo>
                    <a:pt x="232" y="168"/>
                  </a:lnTo>
                  <a:lnTo>
                    <a:pt x="237" y="173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6" y="182"/>
                  </a:lnTo>
                  <a:lnTo>
                    <a:pt x="246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61" y="187"/>
                  </a:lnTo>
                  <a:lnTo>
                    <a:pt x="261" y="192"/>
                  </a:lnTo>
                  <a:lnTo>
                    <a:pt x="266" y="192"/>
                  </a:lnTo>
                  <a:lnTo>
                    <a:pt x="266" y="192"/>
                  </a:lnTo>
                  <a:lnTo>
                    <a:pt x="266" y="192"/>
                  </a:lnTo>
                  <a:lnTo>
                    <a:pt x="280" y="187"/>
                  </a:lnTo>
                  <a:lnTo>
                    <a:pt x="280" y="187"/>
                  </a:lnTo>
                  <a:lnTo>
                    <a:pt x="275" y="187"/>
                  </a:lnTo>
                  <a:lnTo>
                    <a:pt x="280" y="187"/>
                  </a:lnTo>
                  <a:lnTo>
                    <a:pt x="280" y="187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5" y="178"/>
                  </a:lnTo>
                  <a:lnTo>
                    <a:pt x="290" y="173"/>
                  </a:lnTo>
                  <a:lnTo>
                    <a:pt x="295" y="178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0" y="187"/>
                  </a:lnTo>
                  <a:lnTo>
                    <a:pt x="290" y="197"/>
                  </a:lnTo>
                  <a:lnTo>
                    <a:pt x="285" y="202"/>
                  </a:lnTo>
                  <a:lnTo>
                    <a:pt x="280" y="206"/>
                  </a:lnTo>
                  <a:lnTo>
                    <a:pt x="280" y="206"/>
                  </a:lnTo>
                  <a:lnTo>
                    <a:pt x="280" y="211"/>
                  </a:lnTo>
                  <a:lnTo>
                    <a:pt x="285" y="216"/>
                  </a:lnTo>
                  <a:lnTo>
                    <a:pt x="280" y="226"/>
                  </a:lnTo>
                  <a:lnTo>
                    <a:pt x="285" y="230"/>
                  </a:lnTo>
                  <a:lnTo>
                    <a:pt x="280" y="230"/>
                  </a:lnTo>
                  <a:lnTo>
                    <a:pt x="280" y="235"/>
                  </a:lnTo>
                  <a:lnTo>
                    <a:pt x="280" y="235"/>
                  </a:lnTo>
                  <a:lnTo>
                    <a:pt x="280" y="240"/>
                  </a:lnTo>
                  <a:lnTo>
                    <a:pt x="280" y="245"/>
                  </a:lnTo>
                  <a:lnTo>
                    <a:pt x="275" y="245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4"/>
                  </a:lnTo>
                  <a:lnTo>
                    <a:pt x="275" y="254"/>
                  </a:lnTo>
                  <a:lnTo>
                    <a:pt x="275" y="259"/>
                  </a:lnTo>
                  <a:lnTo>
                    <a:pt x="275" y="264"/>
                  </a:lnTo>
                  <a:lnTo>
                    <a:pt x="271" y="269"/>
                  </a:lnTo>
                  <a:lnTo>
                    <a:pt x="271" y="269"/>
                  </a:lnTo>
                  <a:lnTo>
                    <a:pt x="271" y="269"/>
                  </a:lnTo>
                  <a:lnTo>
                    <a:pt x="261" y="274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83"/>
                  </a:lnTo>
                  <a:lnTo>
                    <a:pt x="256" y="288"/>
                  </a:lnTo>
                  <a:lnTo>
                    <a:pt x="256" y="293"/>
                  </a:lnTo>
                  <a:lnTo>
                    <a:pt x="256" y="293"/>
                  </a:lnTo>
                  <a:lnTo>
                    <a:pt x="251" y="293"/>
                  </a:lnTo>
                  <a:lnTo>
                    <a:pt x="246" y="298"/>
                  </a:lnTo>
                  <a:lnTo>
                    <a:pt x="246" y="302"/>
                  </a:lnTo>
                  <a:lnTo>
                    <a:pt x="242" y="307"/>
                  </a:lnTo>
                  <a:lnTo>
                    <a:pt x="242" y="317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2" y="326"/>
                  </a:lnTo>
                  <a:lnTo>
                    <a:pt x="227" y="331"/>
                  </a:lnTo>
                  <a:lnTo>
                    <a:pt x="213" y="336"/>
                  </a:lnTo>
                  <a:lnTo>
                    <a:pt x="208" y="336"/>
                  </a:lnTo>
                  <a:lnTo>
                    <a:pt x="208" y="336"/>
                  </a:lnTo>
                  <a:lnTo>
                    <a:pt x="203" y="336"/>
                  </a:lnTo>
                  <a:lnTo>
                    <a:pt x="203" y="336"/>
                  </a:lnTo>
                  <a:lnTo>
                    <a:pt x="193" y="336"/>
                  </a:lnTo>
                  <a:lnTo>
                    <a:pt x="184" y="331"/>
                  </a:lnTo>
                  <a:lnTo>
                    <a:pt x="184" y="331"/>
                  </a:lnTo>
                  <a:lnTo>
                    <a:pt x="184" y="331"/>
                  </a:lnTo>
                  <a:lnTo>
                    <a:pt x="179" y="331"/>
                  </a:lnTo>
                  <a:lnTo>
                    <a:pt x="179" y="331"/>
                  </a:lnTo>
                  <a:lnTo>
                    <a:pt x="174" y="326"/>
                  </a:lnTo>
                  <a:lnTo>
                    <a:pt x="169" y="326"/>
                  </a:lnTo>
                  <a:lnTo>
                    <a:pt x="164" y="326"/>
                  </a:lnTo>
                  <a:lnTo>
                    <a:pt x="164" y="322"/>
                  </a:lnTo>
                  <a:lnTo>
                    <a:pt x="155" y="326"/>
                  </a:lnTo>
                  <a:lnTo>
                    <a:pt x="150" y="326"/>
                  </a:lnTo>
                  <a:lnTo>
                    <a:pt x="145" y="326"/>
                  </a:lnTo>
                  <a:lnTo>
                    <a:pt x="140" y="326"/>
                  </a:lnTo>
                  <a:lnTo>
                    <a:pt x="135" y="331"/>
                  </a:lnTo>
                  <a:lnTo>
                    <a:pt x="130" y="326"/>
                  </a:lnTo>
                  <a:lnTo>
                    <a:pt x="130" y="326"/>
                  </a:lnTo>
                  <a:lnTo>
                    <a:pt x="126" y="326"/>
                  </a:lnTo>
                  <a:lnTo>
                    <a:pt x="121" y="326"/>
                  </a:lnTo>
                  <a:lnTo>
                    <a:pt x="121" y="326"/>
                  </a:lnTo>
                  <a:lnTo>
                    <a:pt x="121" y="322"/>
                  </a:lnTo>
                  <a:lnTo>
                    <a:pt x="116" y="317"/>
                  </a:lnTo>
                  <a:lnTo>
                    <a:pt x="116" y="322"/>
                  </a:lnTo>
                  <a:lnTo>
                    <a:pt x="111" y="322"/>
                  </a:lnTo>
                  <a:lnTo>
                    <a:pt x="111" y="317"/>
                  </a:lnTo>
                  <a:lnTo>
                    <a:pt x="106" y="317"/>
                  </a:lnTo>
                  <a:lnTo>
                    <a:pt x="106" y="312"/>
                  </a:lnTo>
                  <a:lnTo>
                    <a:pt x="101" y="307"/>
                  </a:lnTo>
                  <a:lnTo>
                    <a:pt x="97" y="298"/>
                  </a:lnTo>
                  <a:lnTo>
                    <a:pt x="92" y="302"/>
                  </a:lnTo>
                  <a:lnTo>
                    <a:pt x="87" y="302"/>
                  </a:lnTo>
                  <a:lnTo>
                    <a:pt x="87" y="302"/>
                  </a:lnTo>
                  <a:lnTo>
                    <a:pt x="82" y="288"/>
                  </a:lnTo>
                  <a:lnTo>
                    <a:pt x="77" y="274"/>
                  </a:lnTo>
                  <a:lnTo>
                    <a:pt x="72" y="274"/>
                  </a:lnTo>
                  <a:lnTo>
                    <a:pt x="58" y="259"/>
                  </a:lnTo>
                  <a:lnTo>
                    <a:pt x="48" y="235"/>
                  </a:lnTo>
                  <a:lnTo>
                    <a:pt x="43" y="240"/>
                  </a:lnTo>
                  <a:lnTo>
                    <a:pt x="43" y="235"/>
                  </a:lnTo>
                  <a:lnTo>
                    <a:pt x="39" y="235"/>
                  </a:lnTo>
                  <a:lnTo>
                    <a:pt x="39" y="235"/>
                  </a:lnTo>
                  <a:lnTo>
                    <a:pt x="29" y="226"/>
                  </a:lnTo>
                  <a:lnTo>
                    <a:pt x="19" y="216"/>
                  </a:lnTo>
                  <a:lnTo>
                    <a:pt x="19" y="211"/>
                  </a:lnTo>
                  <a:lnTo>
                    <a:pt x="14" y="211"/>
                  </a:lnTo>
                  <a:lnTo>
                    <a:pt x="5" y="192"/>
                  </a:lnTo>
                  <a:lnTo>
                    <a:pt x="0" y="173"/>
                  </a:lnTo>
                  <a:lnTo>
                    <a:pt x="10" y="168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19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34" y="173"/>
                  </a:lnTo>
                  <a:lnTo>
                    <a:pt x="39" y="182"/>
                  </a:lnTo>
                  <a:lnTo>
                    <a:pt x="43" y="187"/>
                  </a:lnTo>
                  <a:lnTo>
                    <a:pt x="48" y="197"/>
                  </a:lnTo>
                  <a:lnTo>
                    <a:pt x="48" y="197"/>
                  </a:lnTo>
                  <a:lnTo>
                    <a:pt x="53" y="197"/>
                  </a:lnTo>
                  <a:lnTo>
                    <a:pt x="53" y="197"/>
                  </a:lnTo>
                  <a:lnTo>
                    <a:pt x="58" y="202"/>
                  </a:lnTo>
                  <a:lnTo>
                    <a:pt x="58" y="202"/>
                  </a:lnTo>
                  <a:lnTo>
                    <a:pt x="63" y="206"/>
                  </a:lnTo>
                  <a:lnTo>
                    <a:pt x="68" y="216"/>
                  </a:lnTo>
                  <a:lnTo>
                    <a:pt x="63" y="226"/>
                  </a:lnTo>
                  <a:lnTo>
                    <a:pt x="68" y="235"/>
                  </a:lnTo>
                  <a:lnTo>
                    <a:pt x="63" y="235"/>
                  </a:lnTo>
                  <a:lnTo>
                    <a:pt x="63" y="235"/>
                  </a:lnTo>
                  <a:lnTo>
                    <a:pt x="63" y="240"/>
                  </a:lnTo>
                  <a:lnTo>
                    <a:pt x="63" y="240"/>
                  </a:lnTo>
                  <a:lnTo>
                    <a:pt x="68" y="250"/>
                  </a:lnTo>
                  <a:lnTo>
                    <a:pt x="68" y="250"/>
                  </a:lnTo>
                  <a:lnTo>
                    <a:pt x="68" y="250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77" y="254"/>
                  </a:lnTo>
                  <a:lnTo>
                    <a:pt x="82" y="254"/>
                  </a:lnTo>
                  <a:lnTo>
                    <a:pt x="92" y="254"/>
                  </a:lnTo>
                  <a:lnTo>
                    <a:pt x="92" y="250"/>
                  </a:lnTo>
                  <a:lnTo>
                    <a:pt x="92" y="250"/>
                  </a:lnTo>
                  <a:lnTo>
                    <a:pt x="92" y="250"/>
                  </a:lnTo>
                  <a:lnTo>
                    <a:pt x="97" y="245"/>
                  </a:lnTo>
                  <a:lnTo>
                    <a:pt x="101" y="240"/>
                  </a:lnTo>
                  <a:lnTo>
                    <a:pt x="106" y="235"/>
                  </a:lnTo>
                  <a:lnTo>
                    <a:pt x="106" y="235"/>
                  </a:lnTo>
                  <a:lnTo>
                    <a:pt x="106" y="235"/>
                  </a:lnTo>
                  <a:lnTo>
                    <a:pt x="106" y="230"/>
                  </a:lnTo>
                  <a:lnTo>
                    <a:pt x="111" y="230"/>
                  </a:lnTo>
                  <a:lnTo>
                    <a:pt x="121" y="226"/>
                  </a:lnTo>
                  <a:lnTo>
                    <a:pt x="135" y="221"/>
                  </a:lnTo>
                  <a:lnTo>
                    <a:pt x="140" y="226"/>
                  </a:lnTo>
                  <a:lnTo>
                    <a:pt x="140" y="226"/>
                  </a:lnTo>
                  <a:lnTo>
                    <a:pt x="150" y="245"/>
                  </a:lnTo>
                  <a:lnTo>
                    <a:pt x="159" y="264"/>
                  </a:lnTo>
                  <a:lnTo>
                    <a:pt x="159" y="264"/>
                  </a:lnTo>
                  <a:lnTo>
                    <a:pt x="159" y="269"/>
                  </a:lnTo>
                  <a:lnTo>
                    <a:pt x="159" y="269"/>
                  </a:lnTo>
                  <a:lnTo>
                    <a:pt x="159" y="269"/>
                  </a:lnTo>
                  <a:lnTo>
                    <a:pt x="155" y="269"/>
                  </a:lnTo>
                  <a:lnTo>
                    <a:pt x="159" y="27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9" y="293"/>
                  </a:lnTo>
                  <a:lnTo>
                    <a:pt x="169" y="288"/>
                  </a:lnTo>
                  <a:lnTo>
                    <a:pt x="169" y="293"/>
                  </a:lnTo>
                  <a:lnTo>
                    <a:pt x="174" y="293"/>
                  </a:lnTo>
                  <a:lnTo>
                    <a:pt x="179" y="298"/>
                  </a:lnTo>
                  <a:lnTo>
                    <a:pt x="188" y="288"/>
                  </a:lnTo>
                  <a:lnTo>
                    <a:pt x="198" y="283"/>
                  </a:lnTo>
                  <a:lnTo>
                    <a:pt x="203" y="274"/>
                  </a:lnTo>
                  <a:lnTo>
                    <a:pt x="208" y="269"/>
                  </a:lnTo>
                  <a:lnTo>
                    <a:pt x="213" y="269"/>
                  </a:lnTo>
                  <a:lnTo>
                    <a:pt x="217" y="264"/>
                  </a:lnTo>
                  <a:lnTo>
                    <a:pt x="222" y="259"/>
                  </a:lnTo>
                  <a:lnTo>
                    <a:pt x="227" y="250"/>
                  </a:lnTo>
                  <a:lnTo>
                    <a:pt x="227" y="245"/>
                  </a:lnTo>
                  <a:lnTo>
                    <a:pt x="227" y="245"/>
                  </a:lnTo>
                  <a:lnTo>
                    <a:pt x="227" y="235"/>
                  </a:lnTo>
                  <a:lnTo>
                    <a:pt x="222" y="221"/>
                  </a:lnTo>
                  <a:lnTo>
                    <a:pt x="213" y="221"/>
                  </a:lnTo>
                  <a:lnTo>
                    <a:pt x="203" y="221"/>
                  </a:lnTo>
                  <a:lnTo>
                    <a:pt x="198" y="216"/>
                  </a:lnTo>
                  <a:lnTo>
                    <a:pt x="188" y="221"/>
                  </a:lnTo>
                  <a:lnTo>
                    <a:pt x="188" y="221"/>
                  </a:lnTo>
                  <a:lnTo>
                    <a:pt x="188" y="221"/>
                  </a:lnTo>
                  <a:lnTo>
                    <a:pt x="179" y="216"/>
                  </a:lnTo>
                  <a:lnTo>
                    <a:pt x="169" y="221"/>
                  </a:lnTo>
                  <a:lnTo>
                    <a:pt x="159" y="211"/>
                  </a:lnTo>
                  <a:lnTo>
                    <a:pt x="150" y="206"/>
                  </a:lnTo>
                  <a:lnTo>
                    <a:pt x="135" y="197"/>
                  </a:lnTo>
                  <a:lnTo>
                    <a:pt x="135" y="202"/>
                  </a:lnTo>
                  <a:lnTo>
                    <a:pt x="135" y="202"/>
                  </a:lnTo>
                  <a:lnTo>
                    <a:pt x="130" y="192"/>
                  </a:lnTo>
                  <a:lnTo>
                    <a:pt x="126" y="197"/>
                  </a:lnTo>
                  <a:lnTo>
                    <a:pt x="121" y="192"/>
                  </a:lnTo>
                  <a:lnTo>
                    <a:pt x="121" y="187"/>
                  </a:lnTo>
                  <a:lnTo>
                    <a:pt x="116" y="173"/>
                  </a:lnTo>
                  <a:lnTo>
                    <a:pt x="116" y="163"/>
                  </a:lnTo>
                  <a:lnTo>
                    <a:pt x="126" y="163"/>
                  </a:lnTo>
                  <a:lnTo>
                    <a:pt x="130" y="158"/>
                  </a:lnTo>
                  <a:lnTo>
                    <a:pt x="150" y="149"/>
                  </a:lnTo>
                  <a:lnTo>
                    <a:pt x="155" y="149"/>
                  </a:lnTo>
                  <a:lnTo>
                    <a:pt x="155" y="154"/>
                  </a:lnTo>
                  <a:lnTo>
                    <a:pt x="164" y="154"/>
                  </a:lnTo>
                  <a:lnTo>
                    <a:pt x="169" y="149"/>
                  </a:lnTo>
                  <a:lnTo>
                    <a:pt x="174" y="149"/>
                  </a:lnTo>
                  <a:lnTo>
                    <a:pt x="179" y="149"/>
                  </a:lnTo>
                  <a:lnTo>
                    <a:pt x="179" y="154"/>
                  </a:lnTo>
                  <a:lnTo>
                    <a:pt x="184" y="149"/>
                  </a:lnTo>
                  <a:lnTo>
                    <a:pt x="184" y="149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93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8" y="154"/>
                  </a:lnTo>
                  <a:lnTo>
                    <a:pt x="208" y="158"/>
                  </a:lnTo>
                  <a:lnTo>
                    <a:pt x="217" y="154"/>
                  </a:lnTo>
                  <a:lnTo>
                    <a:pt x="222" y="154"/>
                  </a:lnTo>
                  <a:lnTo>
                    <a:pt x="222" y="149"/>
                  </a:lnTo>
                  <a:lnTo>
                    <a:pt x="222" y="139"/>
                  </a:lnTo>
                  <a:lnTo>
                    <a:pt x="222" y="139"/>
                  </a:lnTo>
                  <a:lnTo>
                    <a:pt x="222" y="134"/>
                  </a:lnTo>
                  <a:lnTo>
                    <a:pt x="222" y="130"/>
                  </a:lnTo>
                  <a:lnTo>
                    <a:pt x="222" y="125"/>
                  </a:lnTo>
                  <a:lnTo>
                    <a:pt x="222" y="120"/>
                  </a:lnTo>
                  <a:lnTo>
                    <a:pt x="222" y="115"/>
                  </a:lnTo>
                  <a:lnTo>
                    <a:pt x="222" y="115"/>
                  </a:lnTo>
                  <a:lnTo>
                    <a:pt x="222" y="110"/>
                  </a:lnTo>
                  <a:lnTo>
                    <a:pt x="222" y="106"/>
                  </a:lnTo>
                  <a:lnTo>
                    <a:pt x="222" y="101"/>
                  </a:lnTo>
                  <a:lnTo>
                    <a:pt x="227" y="101"/>
                  </a:lnTo>
                  <a:lnTo>
                    <a:pt x="227" y="101"/>
                  </a:lnTo>
                  <a:lnTo>
                    <a:pt x="222" y="86"/>
                  </a:lnTo>
                  <a:lnTo>
                    <a:pt x="217" y="72"/>
                  </a:lnTo>
                  <a:lnTo>
                    <a:pt x="222" y="72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22" y="62"/>
                  </a:lnTo>
                  <a:lnTo>
                    <a:pt x="222" y="62"/>
                  </a:lnTo>
                  <a:lnTo>
                    <a:pt x="222" y="58"/>
                  </a:lnTo>
                  <a:lnTo>
                    <a:pt x="222" y="53"/>
                  </a:lnTo>
                  <a:lnTo>
                    <a:pt x="222" y="38"/>
                  </a:lnTo>
                  <a:lnTo>
                    <a:pt x="227" y="24"/>
                  </a:lnTo>
                  <a:lnTo>
                    <a:pt x="232" y="19"/>
                  </a:lnTo>
                  <a:lnTo>
                    <a:pt x="237" y="19"/>
                  </a:lnTo>
                  <a:lnTo>
                    <a:pt x="246" y="19"/>
                  </a:lnTo>
                  <a:lnTo>
                    <a:pt x="251" y="29"/>
                  </a:lnTo>
                  <a:lnTo>
                    <a:pt x="256" y="43"/>
                  </a:lnTo>
                  <a:lnTo>
                    <a:pt x="256" y="58"/>
                  </a:lnTo>
                  <a:close/>
                  <a:moveTo>
                    <a:pt x="174" y="134"/>
                  </a:moveTo>
                  <a:lnTo>
                    <a:pt x="169" y="139"/>
                  </a:lnTo>
                  <a:lnTo>
                    <a:pt x="169" y="139"/>
                  </a:lnTo>
                  <a:lnTo>
                    <a:pt x="164" y="139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59" y="120"/>
                  </a:lnTo>
                  <a:lnTo>
                    <a:pt x="155" y="101"/>
                  </a:lnTo>
                  <a:lnTo>
                    <a:pt x="155" y="96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5" y="86"/>
                  </a:lnTo>
                  <a:lnTo>
                    <a:pt x="155" y="86"/>
                  </a:lnTo>
                  <a:lnTo>
                    <a:pt x="159" y="86"/>
                  </a:lnTo>
                  <a:lnTo>
                    <a:pt x="159" y="86"/>
                  </a:lnTo>
                  <a:lnTo>
                    <a:pt x="155" y="72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0" y="48"/>
                  </a:lnTo>
                  <a:lnTo>
                    <a:pt x="150" y="38"/>
                  </a:lnTo>
                  <a:lnTo>
                    <a:pt x="150" y="34"/>
                  </a:lnTo>
                  <a:lnTo>
                    <a:pt x="150" y="34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4"/>
                  </a:lnTo>
                  <a:lnTo>
                    <a:pt x="145" y="19"/>
                  </a:lnTo>
                  <a:lnTo>
                    <a:pt x="150" y="19"/>
                  </a:lnTo>
                  <a:lnTo>
                    <a:pt x="150" y="19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0"/>
                  </a:lnTo>
                  <a:lnTo>
                    <a:pt x="150" y="5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64" y="5"/>
                  </a:lnTo>
                  <a:lnTo>
                    <a:pt x="169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10"/>
                  </a:lnTo>
                  <a:lnTo>
                    <a:pt x="179" y="10"/>
                  </a:lnTo>
                  <a:lnTo>
                    <a:pt x="179" y="15"/>
                  </a:lnTo>
                  <a:lnTo>
                    <a:pt x="184" y="24"/>
                  </a:lnTo>
                  <a:lnTo>
                    <a:pt x="184" y="38"/>
                  </a:lnTo>
                  <a:lnTo>
                    <a:pt x="184" y="48"/>
                  </a:lnTo>
                  <a:lnTo>
                    <a:pt x="184" y="48"/>
                  </a:lnTo>
                  <a:lnTo>
                    <a:pt x="184" y="58"/>
                  </a:lnTo>
                  <a:lnTo>
                    <a:pt x="188" y="67"/>
                  </a:lnTo>
                  <a:lnTo>
                    <a:pt x="188" y="67"/>
                  </a:lnTo>
                  <a:lnTo>
                    <a:pt x="184" y="67"/>
                  </a:lnTo>
                  <a:lnTo>
                    <a:pt x="184" y="67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4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84" y="91"/>
                  </a:lnTo>
                  <a:lnTo>
                    <a:pt x="184" y="91"/>
                  </a:lnTo>
                  <a:lnTo>
                    <a:pt x="188" y="106"/>
                  </a:lnTo>
                  <a:lnTo>
                    <a:pt x="188" y="106"/>
                  </a:lnTo>
                  <a:lnTo>
                    <a:pt x="188" y="106"/>
                  </a:lnTo>
                  <a:lnTo>
                    <a:pt x="188" y="110"/>
                  </a:lnTo>
                  <a:lnTo>
                    <a:pt x="188" y="115"/>
                  </a:lnTo>
                  <a:lnTo>
                    <a:pt x="184" y="125"/>
                  </a:lnTo>
                  <a:lnTo>
                    <a:pt x="179" y="130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4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64" name="Freeform 76"/>
            <p:cNvSpPr>
              <a:spLocks noEditPoints="1"/>
            </p:cNvSpPr>
            <p:nvPr/>
          </p:nvSpPr>
          <p:spPr bwMode="auto">
            <a:xfrm>
              <a:off x="1784" y="301"/>
              <a:ext cx="137" cy="133"/>
            </a:xfrm>
            <a:custGeom>
              <a:avLst/>
              <a:gdLst/>
              <a:ahLst/>
              <a:cxnLst>
                <a:cxn ang="0">
                  <a:pos x="39" y="135"/>
                </a:cxn>
                <a:cxn ang="0">
                  <a:pos x="5" y="149"/>
                </a:cxn>
                <a:cxn ang="0">
                  <a:pos x="19" y="115"/>
                </a:cxn>
                <a:cxn ang="0">
                  <a:pos x="39" y="106"/>
                </a:cxn>
                <a:cxn ang="0">
                  <a:pos x="73" y="106"/>
                </a:cxn>
                <a:cxn ang="0">
                  <a:pos x="198" y="317"/>
                </a:cxn>
                <a:cxn ang="0">
                  <a:pos x="160" y="331"/>
                </a:cxn>
                <a:cxn ang="0">
                  <a:pos x="155" y="317"/>
                </a:cxn>
                <a:cxn ang="0">
                  <a:pos x="164" y="293"/>
                </a:cxn>
                <a:cxn ang="0">
                  <a:pos x="179" y="274"/>
                </a:cxn>
                <a:cxn ang="0">
                  <a:pos x="222" y="226"/>
                </a:cxn>
                <a:cxn ang="0">
                  <a:pos x="208" y="250"/>
                </a:cxn>
                <a:cxn ang="0">
                  <a:pos x="203" y="226"/>
                </a:cxn>
                <a:cxn ang="0">
                  <a:pos x="77" y="202"/>
                </a:cxn>
                <a:cxn ang="0">
                  <a:pos x="116" y="173"/>
                </a:cxn>
                <a:cxn ang="0">
                  <a:pos x="131" y="149"/>
                </a:cxn>
                <a:cxn ang="0">
                  <a:pos x="135" y="120"/>
                </a:cxn>
                <a:cxn ang="0">
                  <a:pos x="126" y="111"/>
                </a:cxn>
                <a:cxn ang="0">
                  <a:pos x="106" y="96"/>
                </a:cxn>
                <a:cxn ang="0">
                  <a:pos x="87" y="101"/>
                </a:cxn>
                <a:cxn ang="0">
                  <a:pos x="116" y="82"/>
                </a:cxn>
                <a:cxn ang="0">
                  <a:pos x="131" y="58"/>
                </a:cxn>
                <a:cxn ang="0">
                  <a:pos x="145" y="43"/>
                </a:cxn>
                <a:cxn ang="0">
                  <a:pos x="164" y="34"/>
                </a:cxn>
                <a:cxn ang="0">
                  <a:pos x="189" y="19"/>
                </a:cxn>
                <a:cxn ang="0">
                  <a:pos x="227" y="0"/>
                </a:cxn>
                <a:cxn ang="0">
                  <a:pos x="261" y="24"/>
                </a:cxn>
                <a:cxn ang="0">
                  <a:pos x="285" y="43"/>
                </a:cxn>
                <a:cxn ang="0">
                  <a:pos x="314" y="63"/>
                </a:cxn>
                <a:cxn ang="0">
                  <a:pos x="324" y="82"/>
                </a:cxn>
                <a:cxn ang="0">
                  <a:pos x="329" y="130"/>
                </a:cxn>
                <a:cxn ang="0">
                  <a:pos x="343" y="211"/>
                </a:cxn>
                <a:cxn ang="0">
                  <a:pos x="314" y="250"/>
                </a:cxn>
                <a:cxn ang="0">
                  <a:pos x="305" y="211"/>
                </a:cxn>
                <a:cxn ang="0">
                  <a:pos x="314" y="168"/>
                </a:cxn>
                <a:cxn ang="0">
                  <a:pos x="319" y="149"/>
                </a:cxn>
                <a:cxn ang="0">
                  <a:pos x="295" y="144"/>
                </a:cxn>
                <a:cxn ang="0">
                  <a:pos x="247" y="144"/>
                </a:cxn>
                <a:cxn ang="0">
                  <a:pos x="251" y="91"/>
                </a:cxn>
                <a:cxn ang="0">
                  <a:pos x="256" y="63"/>
                </a:cxn>
                <a:cxn ang="0">
                  <a:pos x="198" y="63"/>
                </a:cxn>
                <a:cxn ang="0">
                  <a:pos x="189" y="111"/>
                </a:cxn>
                <a:cxn ang="0">
                  <a:pos x="227" y="149"/>
                </a:cxn>
                <a:cxn ang="0">
                  <a:pos x="237" y="192"/>
                </a:cxn>
                <a:cxn ang="0">
                  <a:pos x="179" y="187"/>
                </a:cxn>
                <a:cxn ang="0">
                  <a:pos x="164" y="173"/>
                </a:cxn>
                <a:cxn ang="0">
                  <a:pos x="155" y="163"/>
                </a:cxn>
                <a:cxn ang="0">
                  <a:pos x="131" y="168"/>
                </a:cxn>
                <a:cxn ang="0">
                  <a:pos x="111" y="192"/>
                </a:cxn>
                <a:cxn ang="0">
                  <a:pos x="92" y="231"/>
                </a:cxn>
                <a:cxn ang="0">
                  <a:pos x="58" y="264"/>
                </a:cxn>
                <a:cxn ang="0">
                  <a:pos x="174" y="197"/>
                </a:cxn>
                <a:cxn ang="0">
                  <a:pos x="160" y="245"/>
                </a:cxn>
                <a:cxn ang="0">
                  <a:pos x="145" y="274"/>
                </a:cxn>
                <a:cxn ang="0">
                  <a:pos x="135" y="298"/>
                </a:cxn>
                <a:cxn ang="0">
                  <a:pos x="126" y="312"/>
                </a:cxn>
                <a:cxn ang="0">
                  <a:pos x="106" y="312"/>
                </a:cxn>
                <a:cxn ang="0">
                  <a:pos x="102" y="283"/>
                </a:cxn>
                <a:cxn ang="0">
                  <a:pos x="126" y="245"/>
                </a:cxn>
                <a:cxn ang="0">
                  <a:pos x="135" y="240"/>
                </a:cxn>
                <a:cxn ang="0">
                  <a:pos x="140" y="216"/>
                </a:cxn>
                <a:cxn ang="0">
                  <a:pos x="169" y="197"/>
                </a:cxn>
              </a:cxnLst>
              <a:rect l="0" t="0" r="r" b="b"/>
              <a:pathLst>
                <a:path w="343" h="331">
                  <a:moveTo>
                    <a:pt x="73" y="106"/>
                  </a:moveTo>
                  <a:lnTo>
                    <a:pt x="63" y="115"/>
                  </a:lnTo>
                  <a:lnTo>
                    <a:pt x="58" y="125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3" y="125"/>
                  </a:lnTo>
                  <a:lnTo>
                    <a:pt x="48" y="130"/>
                  </a:lnTo>
                  <a:lnTo>
                    <a:pt x="39" y="135"/>
                  </a:lnTo>
                  <a:lnTo>
                    <a:pt x="39" y="139"/>
                  </a:lnTo>
                  <a:lnTo>
                    <a:pt x="39" y="139"/>
                  </a:lnTo>
                  <a:lnTo>
                    <a:pt x="39" y="144"/>
                  </a:lnTo>
                  <a:lnTo>
                    <a:pt x="34" y="144"/>
                  </a:lnTo>
                  <a:lnTo>
                    <a:pt x="34" y="149"/>
                  </a:lnTo>
                  <a:lnTo>
                    <a:pt x="29" y="149"/>
                  </a:lnTo>
                  <a:lnTo>
                    <a:pt x="15" y="149"/>
                  </a:lnTo>
                  <a:lnTo>
                    <a:pt x="5" y="149"/>
                  </a:lnTo>
                  <a:lnTo>
                    <a:pt x="0" y="144"/>
                  </a:lnTo>
                  <a:lnTo>
                    <a:pt x="5" y="139"/>
                  </a:lnTo>
                  <a:lnTo>
                    <a:pt x="5" y="13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5" y="125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24" y="115"/>
                  </a:lnTo>
                  <a:lnTo>
                    <a:pt x="34" y="111"/>
                  </a:lnTo>
                  <a:lnTo>
                    <a:pt x="34" y="111"/>
                  </a:lnTo>
                  <a:lnTo>
                    <a:pt x="34" y="111"/>
                  </a:lnTo>
                  <a:lnTo>
                    <a:pt x="39" y="111"/>
                  </a:lnTo>
                  <a:lnTo>
                    <a:pt x="39" y="106"/>
                  </a:lnTo>
                  <a:lnTo>
                    <a:pt x="39" y="106"/>
                  </a:lnTo>
                  <a:lnTo>
                    <a:pt x="39" y="106"/>
                  </a:lnTo>
                  <a:lnTo>
                    <a:pt x="44" y="106"/>
                  </a:lnTo>
                  <a:lnTo>
                    <a:pt x="44" y="101"/>
                  </a:lnTo>
                  <a:lnTo>
                    <a:pt x="44" y="101"/>
                  </a:lnTo>
                  <a:lnTo>
                    <a:pt x="48" y="101"/>
                  </a:lnTo>
                  <a:lnTo>
                    <a:pt x="48" y="101"/>
                  </a:lnTo>
                  <a:lnTo>
                    <a:pt x="73" y="106"/>
                  </a:lnTo>
                  <a:close/>
                  <a:moveTo>
                    <a:pt x="198" y="259"/>
                  </a:moveTo>
                  <a:lnTo>
                    <a:pt x="203" y="259"/>
                  </a:lnTo>
                  <a:lnTo>
                    <a:pt x="208" y="264"/>
                  </a:lnTo>
                  <a:lnTo>
                    <a:pt x="203" y="274"/>
                  </a:lnTo>
                  <a:lnTo>
                    <a:pt x="203" y="288"/>
                  </a:lnTo>
                  <a:lnTo>
                    <a:pt x="198" y="303"/>
                  </a:lnTo>
                  <a:lnTo>
                    <a:pt x="198" y="317"/>
                  </a:lnTo>
                  <a:lnTo>
                    <a:pt x="198" y="317"/>
                  </a:lnTo>
                  <a:lnTo>
                    <a:pt x="193" y="322"/>
                  </a:lnTo>
                  <a:lnTo>
                    <a:pt x="193" y="322"/>
                  </a:lnTo>
                  <a:lnTo>
                    <a:pt x="189" y="327"/>
                  </a:lnTo>
                  <a:lnTo>
                    <a:pt x="184" y="331"/>
                  </a:lnTo>
                  <a:lnTo>
                    <a:pt x="179" y="331"/>
                  </a:lnTo>
                  <a:lnTo>
                    <a:pt x="179" y="331"/>
                  </a:lnTo>
                  <a:lnTo>
                    <a:pt x="169" y="331"/>
                  </a:lnTo>
                  <a:lnTo>
                    <a:pt x="160" y="331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55" y="327"/>
                  </a:lnTo>
                  <a:lnTo>
                    <a:pt x="155" y="322"/>
                  </a:lnTo>
                  <a:lnTo>
                    <a:pt x="155" y="322"/>
                  </a:lnTo>
                  <a:lnTo>
                    <a:pt x="155" y="317"/>
                  </a:lnTo>
                  <a:lnTo>
                    <a:pt x="155" y="307"/>
                  </a:lnTo>
                  <a:lnTo>
                    <a:pt x="160" y="307"/>
                  </a:lnTo>
                  <a:lnTo>
                    <a:pt x="160" y="307"/>
                  </a:lnTo>
                  <a:lnTo>
                    <a:pt x="160" y="298"/>
                  </a:lnTo>
                  <a:lnTo>
                    <a:pt x="160" y="293"/>
                  </a:lnTo>
                  <a:lnTo>
                    <a:pt x="160" y="293"/>
                  </a:lnTo>
                  <a:lnTo>
                    <a:pt x="164" y="293"/>
                  </a:lnTo>
                  <a:lnTo>
                    <a:pt x="164" y="293"/>
                  </a:lnTo>
                  <a:lnTo>
                    <a:pt x="164" y="293"/>
                  </a:lnTo>
                  <a:lnTo>
                    <a:pt x="169" y="288"/>
                  </a:lnTo>
                  <a:lnTo>
                    <a:pt x="169" y="288"/>
                  </a:lnTo>
                  <a:lnTo>
                    <a:pt x="169" y="288"/>
                  </a:lnTo>
                  <a:lnTo>
                    <a:pt x="169" y="279"/>
                  </a:lnTo>
                  <a:lnTo>
                    <a:pt x="174" y="279"/>
                  </a:lnTo>
                  <a:lnTo>
                    <a:pt x="174" y="279"/>
                  </a:lnTo>
                  <a:lnTo>
                    <a:pt x="179" y="274"/>
                  </a:lnTo>
                  <a:lnTo>
                    <a:pt x="184" y="269"/>
                  </a:lnTo>
                  <a:lnTo>
                    <a:pt x="189" y="259"/>
                  </a:lnTo>
                  <a:lnTo>
                    <a:pt x="193" y="259"/>
                  </a:lnTo>
                  <a:lnTo>
                    <a:pt x="198" y="259"/>
                  </a:lnTo>
                  <a:lnTo>
                    <a:pt x="198" y="259"/>
                  </a:lnTo>
                  <a:close/>
                  <a:moveTo>
                    <a:pt x="218" y="216"/>
                  </a:moveTo>
                  <a:lnTo>
                    <a:pt x="222" y="221"/>
                  </a:lnTo>
                  <a:lnTo>
                    <a:pt x="222" y="226"/>
                  </a:lnTo>
                  <a:lnTo>
                    <a:pt x="218" y="245"/>
                  </a:lnTo>
                  <a:lnTo>
                    <a:pt x="218" y="245"/>
                  </a:lnTo>
                  <a:lnTo>
                    <a:pt x="218" y="245"/>
                  </a:lnTo>
                  <a:lnTo>
                    <a:pt x="213" y="245"/>
                  </a:lnTo>
                  <a:lnTo>
                    <a:pt x="213" y="245"/>
                  </a:lnTo>
                  <a:lnTo>
                    <a:pt x="213" y="250"/>
                  </a:lnTo>
                  <a:lnTo>
                    <a:pt x="213" y="250"/>
                  </a:lnTo>
                  <a:lnTo>
                    <a:pt x="208" y="250"/>
                  </a:lnTo>
                  <a:lnTo>
                    <a:pt x="203" y="245"/>
                  </a:lnTo>
                  <a:lnTo>
                    <a:pt x="203" y="245"/>
                  </a:lnTo>
                  <a:lnTo>
                    <a:pt x="203" y="240"/>
                  </a:lnTo>
                  <a:lnTo>
                    <a:pt x="198" y="240"/>
                  </a:lnTo>
                  <a:lnTo>
                    <a:pt x="203" y="231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8" y="226"/>
                  </a:lnTo>
                  <a:lnTo>
                    <a:pt x="208" y="216"/>
                  </a:lnTo>
                  <a:lnTo>
                    <a:pt x="213" y="216"/>
                  </a:lnTo>
                  <a:lnTo>
                    <a:pt x="218" y="216"/>
                  </a:lnTo>
                  <a:close/>
                  <a:moveTo>
                    <a:pt x="58" y="221"/>
                  </a:moveTo>
                  <a:lnTo>
                    <a:pt x="63" y="207"/>
                  </a:lnTo>
                  <a:lnTo>
                    <a:pt x="77" y="202"/>
                  </a:lnTo>
                  <a:lnTo>
                    <a:pt x="87" y="197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102" y="192"/>
                  </a:lnTo>
                  <a:lnTo>
                    <a:pt x="106" y="187"/>
                  </a:lnTo>
                  <a:lnTo>
                    <a:pt x="111" y="187"/>
                  </a:lnTo>
                  <a:lnTo>
                    <a:pt x="111" y="173"/>
                  </a:lnTo>
                  <a:lnTo>
                    <a:pt x="116" y="173"/>
                  </a:lnTo>
                  <a:lnTo>
                    <a:pt x="116" y="173"/>
                  </a:lnTo>
                  <a:lnTo>
                    <a:pt x="116" y="163"/>
                  </a:lnTo>
                  <a:lnTo>
                    <a:pt x="121" y="159"/>
                  </a:lnTo>
                  <a:lnTo>
                    <a:pt x="126" y="154"/>
                  </a:lnTo>
                  <a:lnTo>
                    <a:pt x="126" y="154"/>
                  </a:lnTo>
                  <a:lnTo>
                    <a:pt x="131" y="149"/>
                  </a:lnTo>
                  <a:lnTo>
                    <a:pt x="131" y="149"/>
                  </a:lnTo>
                  <a:lnTo>
                    <a:pt x="131" y="149"/>
                  </a:lnTo>
                  <a:lnTo>
                    <a:pt x="135" y="149"/>
                  </a:lnTo>
                  <a:lnTo>
                    <a:pt x="135" y="144"/>
                  </a:lnTo>
                  <a:lnTo>
                    <a:pt x="135" y="139"/>
                  </a:lnTo>
                  <a:lnTo>
                    <a:pt x="135" y="13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26" y="106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1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101"/>
                  </a:lnTo>
                  <a:lnTo>
                    <a:pt x="102" y="101"/>
                  </a:lnTo>
                  <a:lnTo>
                    <a:pt x="97" y="101"/>
                  </a:lnTo>
                  <a:lnTo>
                    <a:pt x="87" y="106"/>
                  </a:lnTo>
                  <a:lnTo>
                    <a:pt x="87" y="101"/>
                  </a:lnTo>
                  <a:lnTo>
                    <a:pt x="92" y="96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7" y="91"/>
                  </a:lnTo>
                  <a:lnTo>
                    <a:pt x="102" y="87"/>
                  </a:lnTo>
                  <a:lnTo>
                    <a:pt x="106" y="82"/>
                  </a:lnTo>
                  <a:lnTo>
                    <a:pt x="116" y="82"/>
                  </a:lnTo>
                  <a:lnTo>
                    <a:pt x="116" y="77"/>
                  </a:lnTo>
                  <a:lnTo>
                    <a:pt x="116" y="77"/>
                  </a:lnTo>
                  <a:lnTo>
                    <a:pt x="121" y="67"/>
                  </a:lnTo>
                  <a:lnTo>
                    <a:pt x="121" y="63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5" y="53"/>
                  </a:lnTo>
                  <a:lnTo>
                    <a:pt x="135" y="48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39"/>
                  </a:lnTo>
                  <a:lnTo>
                    <a:pt x="150" y="39"/>
                  </a:lnTo>
                  <a:lnTo>
                    <a:pt x="150" y="34"/>
                  </a:lnTo>
                  <a:lnTo>
                    <a:pt x="155" y="34"/>
                  </a:lnTo>
                  <a:lnTo>
                    <a:pt x="155" y="34"/>
                  </a:lnTo>
                  <a:lnTo>
                    <a:pt x="155" y="29"/>
                  </a:lnTo>
                  <a:lnTo>
                    <a:pt x="164" y="34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79" y="29"/>
                  </a:lnTo>
                  <a:lnTo>
                    <a:pt x="179" y="24"/>
                  </a:lnTo>
                  <a:lnTo>
                    <a:pt x="184" y="19"/>
                  </a:lnTo>
                  <a:lnTo>
                    <a:pt x="184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15"/>
                  </a:lnTo>
                  <a:lnTo>
                    <a:pt x="203" y="15"/>
                  </a:lnTo>
                  <a:lnTo>
                    <a:pt x="203" y="5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27" y="0"/>
                  </a:lnTo>
                  <a:lnTo>
                    <a:pt x="242" y="5"/>
                  </a:lnTo>
                  <a:lnTo>
                    <a:pt x="247" y="5"/>
                  </a:lnTo>
                  <a:lnTo>
                    <a:pt x="247" y="10"/>
                  </a:lnTo>
                  <a:lnTo>
                    <a:pt x="251" y="10"/>
                  </a:lnTo>
                  <a:lnTo>
                    <a:pt x="251" y="10"/>
                  </a:lnTo>
                  <a:lnTo>
                    <a:pt x="256" y="15"/>
                  </a:lnTo>
                  <a:lnTo>
                    <a:pt x="261" y="24"/>
                  </a:lnTo>
                  <a:lnTo>
                    <a:pt x="261" y="24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71" y="34"/>
                  </a:lnTo>
                  <a:lnTo>
                    <a:pt x="271" y="34"/>
                  </a:lnTo>
                  <a:lnTo>
                    <a:pt x="276" y="39"/>
                  </a:lnTo>
                  <a:lnTo>
                    <a:pt x="276" y="43"/>
                  </a:lnTo>
                  <a:lnTo>
                    <a:pt x="285" y="43"/>
                  </a:lnTo>
                  <a:lnTo>
                    <a:pt x="290" y="43"/>
                  </a:lnTo>
                  <a:lnTo>
                    <a:pt x="295" y="48"/>
                  </a:lnTo>
                  <a:lnTo>
                    <a:pt x="300" y="53"/>
                  </a:lnTo>
                  <a:lnTo>
                    <a:pt x="305" y="53"/>
                  </a:lnTo>
                  <a:lnTo>
                    <a:pt x="309" y="58"/>
                  </a:lnTo>
                  <a:lnTo>
                    <a:pt x="309" y="58"/>
                  </a:lnTo>
                  <a:lnTo>
                    <a:pt x="309" y="58"/>
                  </a:lnTo>
                  <a:lnTo>
                    <a:pt x="314" y="63"/>
                  </a:lnTo>
                  <a:lnTo>
                    <a:pt x="314" y="63"/>
                  </a:lnTo>
                  <a:lnTo>
                    <a:pt x="314" y="67"/>
                  </a:lnTo>
                  <a:lnTo>
                    <a:pt x="314" y="72"/>
                  </a:lnTo>
                  <a:lnTo>
                    <a:pt x="319" y="72"/>
                  </a:lnTo>
                  <a:lnTo>
                    <a:pt x="319" y="72"/>
                  </a:lnTo>
                  <a:lnTo>
                    <a:pt x="319" y="77"/>
                  </a:lnTo>
                  <a:lnTo>
                    <a:pt x="319" y="77"/>
                  </a:lnTo>
                  <a:lnTo>
                    <a:pt x="324" y="82"/>
                  </a:lnTo>
                  <a:lnTo>
                    <a:pt x="319" y="91"/>
                  </a:lnTo>
                  <a:lnTo>
                    <a:pt x="324" y="96"/>
                  </a:lnTo>
                  <a:lnTo>
                    <a:pt x="324" y="96"/>
                  </a:lnTo>
                  <a:lnTo>
                    <a:pt x="329" y="101"/>
                  </a:lnTo>
                  <a:lnTo>
                    <a:pt x="329" y="101"/>
                  </a:lnTo>
                  <a:lnTo>
                    <a:pt x="324" y="115"/>
                  </a:lnTo>
                  <a:lnTo>
                    <a:pt x="324" y="130"/>
                  </a:lnTo>
                  <a:lnTo>
                    <a:pt x="329" y="130"/>
                  </a:lnTo>
                  <a:lnTo>
                    <a:pt x="334" y="149"/>
                  </a:lnTo>
                  <a:lnTo>
                    <a:pt x="329" y="173"/>
                  </a:lnTo>
                  <a:lnTo>
                    <a:pt x="334" y="178"/>
                  </a:lnTo>
                  <a:lnTo>
                    <a:pt x="334" y="178"/>
                  </a:lnTo>
                  <a:lnTo>
                    <a:pt x="334" y="183"/>
                  </a:lnTo>
                  <a:lnTo>
                    <a:pt x="334" y="183"/>
                  </a:lnTo>
                  <a:lnTo>
                    <a:pt x="343" y="197"/>
                  </a:lnTo>
                  <a:lnTo>
                    <a:pt x="343" y="211"/>
                  </a:lnTo>
                  <a:lnTo>
                    <a:pt x="343" y="211"/>
                  </a:lnTo>
                  <a:lnTo>
                    <a:pt x="343" y="211"/>
                  </a:lnTo>
                  <a:lnTo>
                    <a:pt x="343" y="235"/>
                  </a:lnTo>
                  <a:lnTo>
                    <a:pt x="334" y="255"/>
                  </a:lnTo>
                  <a:lnTo>
                    <a:pt x="324" y="255"/>
                  </a:lnTo>
                  <a:lnTo>
                    <a:pt x="314" y="255"/>
                  </a:lnTo>
                  <a:lnTo>
                    <a:pt x="314" y="255"/>
                  </a:lnTo>
                  <a:lnTo>
                    <a:pt x="314" y="250"/>
                  </a:lnTo>
                  <a:lnTo>
                    <a:pt x="314" y="250"/>
                  </a:lnTo>
                  <a:lnTo>
                    <a:pt x="314" y="245"/>
                  </a:lnTo>
                  <a:lnTo>
                    <a:pt x="314" y="245"/>
                  </a:lnTo>
                  <a:lnTo>
                    <a:pt x="309" y="235"/>
                  </a:lnTo>
                  <a:lnTo>
                    <a:pt x="309" y="226"/>
                  </a:lnTo>
                  <a:lnTo>
                    <a:pt x="309" y="221"/>
                  </a:lnTo>
                  <a:lnTo>
                    <a:pt x="309" y="211"/>
                  </a:lnTo>
                  <a:lnTo>
                    <a:pt x="305" y="211"/>
                  </a:lnTo>
                  <a:lnTo>
                    <a:pt x="305" y="207"/>
                  </a:lnTo>
                  <a:lnTo>
                    <a:pt x="305" y="207"/>
                  </a:lnTo>
                  <a:lnTo>
                    <a:pt x="305" y="202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5" y="183"/>
                  </a:lnTo>
                  <a:lnTo>
                    <a:pt x="309" y="178"/>
                  </a:lnTo>
                  <a:lnTo>
                    <a:pt x="314" y="168"/>
                  </a:lnTo>
                  <a:lnTo>
                    <a:pt x="314" y="168"/>
                  </a:lnTo>
                  <a:lnTo>
                    <a:pt x="314" y="168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54"/>
                  </a:lnTo>
                  <a:lnTo>
                    <a:pt x="319" y="154"/>
                  </a:lnTo>
                  <a:lnTo>
                    <a:pt x="314" y="154"/>
                  </a:lnTo>
                  <a:lnTo>
                    <a:pt x="319" y="149"/>
                  </a:lnTo>
                  <a:lnTo>
                    <a:pt x="314" y="149"/>
                  </a:lnTo>
                  <a:lnTo>
                    <a:pt x="314" y="149"/>
                  </a:lnTo>
                  <a:lnTo>
                    <a:pt x="309" y="144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295" y="144"/>
                  </a:lnTo>
                  <a:lnTo>
                    <a:pt x="295" y="144"/>
                  </a:lnTo>
                  <a:lnTo>
                    <a:pt x="285" y="144"/>
                  </a:lnTo>
                  <a:lnTo>
                    <a:pt x="280" y="144"/>
                  </a:lnTo>
                  <a:lnTo>
                    <a:pt x="280" y="144"/>
                  </a:lnTo>
                  <a:lnTo>
                    <a:pt x="276" y="149"/>
                  </a:lnTo>
                  <a:lnTo>
                    <a:pt x="276" y="149"/>
                  </a:lnTo>
                  <a:lnTo>
                    <a:pt x="276" y="149"/>
                  </a:lnTo>
                  <a:lnTo>
                    <a:pt x="261" y="149"/>
                  </a:lnTo>
                  <a:lnTo>
                    <a:pt x="247" y="144"/>
                  </a:lnTo>
                  <a:lnTo>
                    <a:pt x="247" y="139"/>
                  </a:lnTo>
                  <a:lnTo>
                    <a:pt x="242" y="135"/>
                  </a:lnTo>
                  <a:lnTo>
                    <a:pt x="247" y="115"/>
                  </a:lnTo>
                  <a:lnTo>
                    <a:pt x="247" y="96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6" y="91"/>
                  </a:lnTo>
                  <a:lnTo>
                    <a:pt x="256" y="82"/>
                  </a:lnTo>
                  <a:lnTo>
                    <a:pt x="261" y="72"/>
                  </a:lnTo>
                  <a:lnTo>
                    <a:pt x="256" y="67"/>
                  </a:lnTo>
                  <a:lnTo>
                    <a:pt x="256" y="67"/>
                  </a:lnTo>
                  <a:lnTo>
                    <a:pt x="256" y="67"/>
                  </a:lnTo>
                  <a:lnTo>
                    <a:pt x="251" y="67"/>
                  </a:lnTo>
                  <a:lnTo>
                    <a:pt x="256" y="63"/>
                  </a:lnTo>
                  <a:lnTo>
                    <a:pt x="251" y="63"/>
                  </a:lnTo>
                  <a:lnTo>
                    <a:pt x="247" y="58"/>
                  </a:lnTo>
                  <a:lnTo>
                    <a:pt x="237" y="58"/>
                  </a:lnTo>
                  <a:lnTo>
                    <a:pt x="227" y="58"/>
                  </a:lnTo>
                  <a:lnTo>
                    <a:pt x="218" y="63"/>
                  </a:lnTo>
                  <a:lnTo>
                    <a:pt x="208" y="63"/>
                  </a:lnTo>
                  <a:lnTo>
                    <a:pt x="203" y="63"/>
                  </a:lnTo>
                  <a:lnTo>
                    <a:pt x="198" y="63"/>
                  </a:lnTo>
                  <a:lnTo>
                    <a:pt x="193" y="67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79" y="72"/>
                  </a:lnTo>
                  <a:lnTo>
                    <a:pt x="174" y="87"/>
                  </a:lnTo>
                  <a:lnTo>
                    <a:pt x="174" y="96"/>
                  </a:lnTo>
                  <a:lnTo>
                    <a:pt x="179" y="101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98" y="115"/>
                  </a:lnTo>
                  <a:lnTo>
                    <a:pt x="198" y="115"/>
                  </a:lnTo>
                  <a:lnTo>
                    <a:pt x="203" y="115"/>
                  </a:lnTo>
                  <a:lnTo>
                    <a:pt x="208" y="120"/>
                  </a:lnTo>
                  <a:lnTo>
                    <a:pt x="213" y="125"/>
                  </a:lnTo>
                  <a:lnTo>
                    <a:pt x="222" y="139"/>
                  </a:lnTo>
                  <a:lnTo>
                    <a:pt x="227" y="149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7" y="168"/>
                  </a:lnTo>
                  <a:lnTo>
                    <a:pt x="242" y="168"/>
                  </a:lnTo>
                  <a:lnTo>
                    <a:pt x="242" y="178"/>
                  </a:lnTo>
                  <a:lnTo>
                    <a:pt x="242" y="183"/>
                  </a:lnTo>
                  <a:lnTo>
                    <a:pt x="237" y="192"/>
                  </a:lnTo>
                  <a:lnTo>
                    <a:pt x="232" y="202"/>
                  </a:lnTo>
                  <a:lnTo>
                    <a:pt x="222" y="197"/>
                  </a:lnTo>
                  <a:lnTo>
                    <a:pt x="218" y="202"/>
                  </a:lnTo>
                  <a:lnTo>
                    <a:pt x="198" y="197"/>
                  </a:lnTo>
                  <a:lnTo>
                    <a:pt x="193" y="192"/>
                  </a:lnTo>
                  <a:lnTo>
                    <a:pt x="193" y="192"/>
                  </a:lnTo>
                  <a:lnTo>
                    <a:pt x="189" y="187"/>
                  </a:lnTo>
                  <a:lnTo>
                    <a:pt x="179" y="187"/>
                  </a:lnTo>
                  <a:lnTo>
                    <a:pt x="174" y="183"/>
                  </a:lnTo>
                  <a:lnTo>
                    <a:pt x="174" y="183"/>
                  </a:lnTo>
                  <a:lnTo>
                    <a:pt x="174" y="178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55" y="168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0" y="163"/>
                  </a:lnTo>
                  <a:lnTo>
                    <a:pt x="150" y="159"/>
                  </a:lnTo>
                  <a:lnTo>
                    <a:pt x="145" y="159"/>
                  </a:lnTo>
                  <a:lnTo>
                    <a:pt x="135" y="154"/>
                  </a:lnTo>
                  <a:lnTo>
                    <a:pt x="135" y="159"/>
                  </a:lnTo>
                  <a:lnTo>
                    <a:pt x="131" y="168"/>
                  </a:lnTo>
                  <a:lnTo>
                    <a:pt x="131" y="168"/>
                  </a:lnTo>
                  <a:lnTo>
                    <a:pt x="126" y="173"/>
                  </a:lnTo>
                  <a:lnTo>
                    <a:pt x="126" y="173"/>
                  </a:lnTo>
                  <a:lnTo>
                    <a:pt x="121" y="178"/>
                  </a:lnTo>
                  <a:lnTo>
                    <a:pt x="121" y="187"/>
                  </a:lnTo>
                  <a:lnTo>
                    <a:pt x="116" y="187"/>
                  </a:lnTo>
                  <a:lnTo>
                    <a:pt x="116" y="187"/>
                  </a:lnTo>
                  <a:lnTo>
                    <a:pt x="116" y="192"/>
                  </a:lnTo>
                  <a:lnTo>
                    <a:pt x="111" y="192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2" y="211"/>
                  </a:lnTo>
                  <a:lnTo>
                    <a:pt x="97" y="226"/>
                  </a:lnTo>
                  <a:lnTo>
                    <a:pt x="92" y="226"/>
                  </a:lnTo>
                  <a:lnTo>
                    <a:pt x="92" y="231"/>
                  </a:lnTo>
                  <a:lnTo>
                    <a:pt x="92" y="231"/>
                  </a:lnTo>
                  <a:lnTo>
                    <a:pt x="87" y="231"/>
                  </a:lnTo>
                  <a:lnTo>
                    <a:pt x="87" y="231"/>
                  </a:lnTo>
                  <a:lnTo>
                    <a:pt x="87" y="231"/>
                  </a:lnTo>
                  <a:lnTo>
                    <a:pt x="87" y="235"/>
                  </a:lnTo>
                  <a:lnTo>
                    <a:pt x="82" y="245"/>
                  </a:lnTo>
                  <a:lnTo>
                    <a:pt x="73" y="255"/>
                  </a:lnTo>
                  <a:lnTo>
                    <a:pt x="63" y="264"/>
                  </a:lnTo>
                  <a:lnTo>
                    <a:pt x="58" y="264"/>
                  </a:lnTo>
                  <a:lnTo>
                    <a:pt x="53" y="264"/>
                  </a:lnTo>
                  <a:lnTo>
                    <a:pt x="44" y="255"/>
                  </a:lnTo>
                  <a:lnTo>
                    <a:pt x="48" y="245"/>
                  </a:lnTo>
                  <a:lnTo>
                    <a:pt x="48" y="231"/>
                  </a:lnTo>
                  <a:lnTo>
                    <a:pt x="58" y="221"/>
                  </a:lnTo>
                  <a:close/>
                  <a:moveTo>
                    <a:pt x="169" y="197"/>
                  </a:moveTo>
                  <a:lnTo>
                    <a:pt x="174" y="197"/>
                  </a:lnTo>
                  <a:lnTo>
                    <a:pt x="174" y="197"/>
                  </a:lnTo>
                  <a:lnTo>
                    <a:pt x="174" y="197"/>
                  </a:lnTo>
                  <a:lnTo>
                    <a:pt x="174" y="202"/>
                  </a:lnTo>
                  <a:lnTo>
                    <a:pt x="174" y="202"/>
                  </a:lnTo>
                  <a:lnTo>
                    <a:pt x="174" y="216"/>
                  </a:lnTo>
                  <a:lnTo>
                    <a:pt x="169" y="235"/>
                  </a:lnTo>
                  <a:lnTo>
                    <a:pt x="164" y="235"/>
                  </a:lnTo>
                  <a:lnTo>
                    <a:pt x="160" y="240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55" y="245"/>
                  </a:lnTo>
                  <a:lnTo>
                    <a:pt x="155" y="245"/>
                  </a:lnTo>
                  <a:lnTo>
                    <a:pt x="150" y="259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0" y="283"/>
                  </a:lnTo>
                  <a:lnTo>
                    <a:pt x="140" y="293"/>
                  </a:lnTo>
                  <a:lnTo>
                    <a:pt x="135" y="293"/>
                  </a:lnTo>
                  <a:lnTo>
                    <a:pt x="135" y="298"/>
                  </a:lnTo>
                  <a:lnTo>
                    <a:pt x="135" y="298"/>
                  </a:lnTo>
                  <a:lnTo>
                    <a:pt x="131" y="303"/>
                  </a:lnTo>
                  <a:lnTo>
                    <a:pt x="131" y="303"/>
                  </a:lnTo>
                  <a:lnTo>
                    <a:pt x="131" y="307"/>
                  </a:lnTo>
                  <a:lnTo>
                    <a:pt x="131" y="307"/>
                  </a:lnTo>
                  <a:lnTo>
                    <a:pt x="126" y="307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26" y="317"/>
                  </a:lnTo>
                  <a:lnTo>
                    <a:pt x="121" y="317"/>
                  </a:lnTo>
                  <a:lnTo>
                    <a:pt x="116" y="322"/>
                  </a:lnTo>
                  <a:lnTo>
                    <a:pt x="111" y="322"/>
                  </a:lnTo>
                  <a:lnTo>
                    <a:pt x="106" y="317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2" y="307"/>
                  </a:lnTo>
                  <a:lnTo>
                    <a:pt x="102" y="307"/>
                  </a:lnTo>
                  <a:lnTo>
                    <a:pt x="102" y="307"/>
                  </a:lnTo>
                  <a:lnTo>
                    <a:pt x="97" y="307"/>
                  </a:lnTo>
                  <a:lnTo>
                    <a:pt x="102" y="303"/>
                  </a:lnTo>
                  <a:lnTo>
                    <a:pt x="97" y="303"/>
                  </a:lnTo>
                  <a:lnTo>
                    <a:pt x="102" y="293"/>
                  </a:lnTo>
                  <a:lnTo>
                    <a:pt x="102" y="283"/>
                  </a:lnTo>
                  <a:lnTo>
                    <a:pt x="106" y="274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6" y="259"/>
                  </a:lnTo>
                  <a:lnTo>
                    <a:pt x="121" y="250"/>
                  </a:lnTo>
                  <a:lnTo>
                    <a:pt x="121" y="250"/>
                  </a:lnTo>
                  <a:lnTo>
                    <a:pt x="121" y="250"/>
                  </a:lnTo>
                  <a:lnTo>
                    <a:pt x="126" y="245"/>
                  </a:lnTo>
                  <a:lnTo>
                    <a:pt x="126" y="245"/>
                  </a:lnTo>
                  <a:lnTo>
                    <a:pt x="126" y="245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5" y="240"/>
                  </a:lnTo>
                  <a:lnTo>
                    <a:pt x="135" y="240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1"/>
                  </a:lnTo>
                  <a:lnTo>
                    <a:pt x="135" y="226"/>
                  </a:lnTo>
                  <a:lnTo>
                    <a:pt x="140" y="211"/>
                  </a:lnTo>
                  <a:lnTo>
                    <a:pt x="140" y="216"/>
                  </a:lnTo>
                  <a:lnTo>
                    <a:pt x="140" y="216"/>
                  </a:lnTo>
                  <a:lnTo>
                    <a:pt x="145" y="211"/>
                  </a:lnTo>
                  <a:lnTo>
                    <a:pt x="145" y="207"/>
                  </a:lnTo>
                  <a:lnTo>
                    <a:pt x="155" y="202"/>
                  </a:lnTo>
                  <a:lnTo>
                    <a:pt x="164" y="197"/>
                  </a:lnTo>
                  <a:lnTo>
                    <a:pt x="164" y="197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197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65" name="Freeform 77"/>
            <p:cNvSpPr>
              <a:spLocks noEditPoints="1"/>
            </p:cNvSpPr>
            <p:nvPr/>
          </p:nvSpPr>
          <p:spPr bwMode="auto">
            <a:xfrm>
              <a:off x="1527" y="165"/>
              <a:ext cx="197" cy="221"/>
            </a:xfrm>
            <a:custGeom>
              <a:avLst/>
              <a:gdLst/>
              <a:ahLst/>
              <a:cxnLst>
                <a:cxn ang="0">
                  <a:pos x="450" y="110"/>
                </a:cxn>
                <a:cxn ang="0">
                  <a:pos x="464" y="43"/>
                </a:cxn>
                <a:cxn ang="0">
                  <a:pos x="493" y="96"/>
                </a:cxn>
                <a:cxn ang="0">
                  <a:pos x="488" y="129"/>
                </a:cxn>
                <a:cxn ang="0">
                  <a:pos x="464" y="177"/>
                </a:cxn>
                <a:cxn ang="0">
                  <a:pos x="44" y="148"/>
                </a:cxn>
                <a:cxn ang="0">
                  <a:pos x="58" y="86"/>
                </a:cxn>
                <a:cxn ang="0">
                  <a:pos x="82" y="86"/>
                </a:cxn>
                <a:cxn ang="0">
                  <a:pos x="107" y="124"/>
                </a:cxn>
                <a:cxn ang="0">
                  <a:pos x="121" y="163"/>
                </a:cxn>
                <a:cxn ang="0">
                  <a:pos x="145" y="273"/>
                </a:cxn>
                <a:cxn ang="0">
                  <a:pos x="131" y="230"/>
                </a:cxn>
                <a:cxn ang="0">
                  <a:pos x="160" y="244"/>
                </a:cxn>
                <a:cxn ang="0">
                  <a:pos x="324" y="72"/>
                </a:cxn>
                <a:cxn ang="0">
                  <a:pos x="310" y="153"/>
                </a:cxn>
                <a:cxn ang="0">
                  <a:pos x="339" y="216"/>
                </a:cxn>
                <a:cxn ang="0">
                  <a:pos x="377" y="249"/>
                </a:cxn>
                <a:cxn ang="0">
                  <a:pos x="392" y="249"/>
                </a:cxn>
                <a:cxn ang="0">
                  <a:pos x="421" y="254"/>
                </a:cxn>
                <a:cxn ang="0">
                  <a:pos x="440" y="216"/>
                </a:cxn>
                <a:cxn ang="0">
                  <a:pos x="455" y="244"/>
                </a:cxn>
                <a:cxn ang="0">
                  <a:pos x="474" y="302"/>
                </a:cxn>
                <a:cxn ang="0">
                  <a:pos x="474" y="336"/>
                </a:cxn>
                <a:cxn ang="0">
                  <a:pos x="479" y="364"/>
                </a:cxn>
                <a:cxn ang="0">
                  <a:pos x="469" y="412"/>
                </a:cxn>
                <a:cxn ang="0">
                  <a:pos x="469" y="475"/>
                </a:cxn>
                <a:cxn ang="0">
                  <a:pos x="406" y="523"/>
                </a:cxn>
                <a:cxn ang="0">
                  <a:pos x="353" y="523"/>
                </a:cxn>
                <a:cxn ang="0">
                  <a:pos x="295" y="547"/>
                </a:cxn>
                <a:cxn ang="0">
                  <a:pos x="266" y="547"/>
                </a:cxn>
                <a:cxn ang="0">
                  <a:pos x="198" y="518"/>
                </a:cxn>
                <a:cxn ang="0">
                  <a:pos x="102" y="470"/>
                </a:cxn>
                <a:cxn ang="0">
                  <a:pos x="44" y="451"/>
                </a:cxn>
                <a:cxn ang="0">
                  <a:pos x="29" y="374"/>
                </a:cxn>
                <a:cxn ang="0">
                  <a:pos x="97" y="403"/>
                </a:cxn>
                <a:cxn ang="0">
                  <a:pos x="136" y="455"/>
                </a:cxn>
                <a:cxn ang="0">
                  <a:pos x="165" y="475"/>
                </a:cxn>
                <a:cxn ang="0">
                  <a:pos x="198" y="427"/>
                </a:cxn>
                <a:cxn ang="0">
                  <a:pos x="237" y="388"/>
                </a:cxn>
                <a:cxn ang="0">
                  <a:pos x="305" y="446"/>
                </a:cxn>
                <a:cxn ang="0">
                  <a:pos x="339" y="470"/>
                </a:cxn>
                <a:cxn ang="0">
                  <a:pos x="392" y="393"/>
                </a:cxn>
                <a:cxn ang="0">
                  <a:pos x="339" y="336"/>
                </a:cxn>
                <a:cxn ang="0">
                  <a:pos x="247" y="350"/>
                </a:cxn>
                <a:cxn ang="0">
                  <a:pos x="179" y="321"/>
                </a:cxn>
                <a:cxn ang="0">
                  <a:pos x="242" y="249"/>
                </a:cxn>
                <a:cxn ang="0">
                  <a:pos x="276" y="240"/>
                </a:cxn>
                <a:cxn ang="0">
                  <a:pos x="300" y="235"/>
                </a:cxn>
                <a:cxn ang="0">
                  <a:pos x="314" y="196"/>
                </a:cxn>
                <a:cxn ang="0">
                  <a:pos x="295" y="148"/>
                </a:cxn>
                <a:cxn ang="0">
                  <a:pos x="266" y="86"/>
                </a:cxn>
                <a:cxn ang="0">
                  <a:pos x="252" y="9"/>
                </a:cxn>
                <a:cxn ang="0">
                  <a:pos x="310" y="38"/>
                </a:cxn>
                <a:cxn ang="0">
                  <a:pos x="203" y="211"/>
                </a:cxn>
                <a:cxn ang="0">
                  <a:pos x="184" y="158"/>
                </a:cxn>
                <a:cxn ang="0">
                  <a:pos x="155" y="115"/>
                </a:cxn>
                <a:cxn ang="0">
                  <a:pos x="121" y="67"/>
                </a:cxn>
                <a:cxn ang="0">
                  <a:pos x="116" y="33"/>
                </a:cxn>
                <a:cxn ang="0">
                  <a:pos x="150" y="24"/>
                </a:cxn>
                <a:cxn ang="0">
                  <a:pos x="203" y="96"/>
                </a:cxn>
                <a:cxn ang="0">
                  <a:pos x="213" y="129"/>
                </a:cxn>
                <a:cxn ang="0">
                  <a:pos x="218" y="148"/>
                </a:cxn>
                <a:cxn ang="0">
                  <a:pos x="242" y="201"/>
                </a:cxn>
              </a:cxnLst>
              <a:rect l="0" t="0" r="r" b="b"/>
              <a:pathLst>
                <a:path w="493" h="551">
                  <a:moveTo>
                    <a:pt x="464" y="177"/>
                  </a:moveTo>
                  <a:lnTo>
                    <a:pt x="450" y="158"/>
                  </a:lnTo>
                  <a:lnTo>
                    <a:pt x="440" y="144"/>
                  </a:lnTo>
                  <a:lnTo>
                    <a:pt x="440" y="139"/>
                  </a:lnTo>
                  <a:lnTo>
                    <a:pt x="445" y="139"/>
                  </a:lnTo>
                  <a:lnTo>
                    <a:pt x="445" y="134"/>
                  </a:lnTo>
                  <a:lnTo>
                    <a:pt x="445" y="124"/>
                  </a:lnTo>
                  <a:lnTo>
                    <a:pt x="450" y="110"/>
                  </a:lnTo>
                  <a:lnTo>
                    <a:pt x="445" y="105"/>
                  </a:lnTo>
                  <a:lnTo>
                    <a:pt x="440" y="100"/>
                  </a:lnTo>
                  <a:lnTo>
                    <a:pt x="440" y="96"/>
                  </a:lnTo>
                  <a:lnTo>
                    <a:pt x="440" y="91"/>
                  </a:lnTo>
                  <a:lnTo>
                    <a:pt x="440" y="86"/>
                  </a:lnTo>
                  <a:lnTo>
                    <a:pt x="440" y="76"/>
                  </a:lnTo>
                  <a:lnTo>
                    <a:pt x="450" y="62"/>
                  </a:lnTo>
                  <a:lnTo>
                    <a:pt x="464" y="43"/>
                  </a:lnTo>
                  <a:lnTo>
                    <a:pt x="469" y="43"/>
                  </a:lnTo>
                  <a:lnTo>
                    <a:pt x="479" y="57"/>
                  </a:lnTo>
                  <a:lnTo>
                    <a:pt x="488" y="67"/>
                  </a:lnTo>
                  <a:lnTo>
                    <a:pt x="488" y="67"/>
                  </a:lnTo>
                  <a:lnTo>
                    <a:pt x="488" y="72"/>
                  </a:lnTo>
                  <a:lnTo>
                    <a:pt x="488" y="72"/>
                  </a:lnTo>
                  <a:lnTo>
                    <a:pt x="488" y="86"/>
                  </a:lnTo>
                  <a:lnTo>
                    <a:pt x="493" y="96"/>
                  </a:lnTo>
                  <a:lnTo>
                    <a:pt x="493" y="96"/>
                  </a:lnTo>
                  <a:lnTo>
                    <a:pt x="493" y="100"/>
                  </a:lnTo>
                  <a:lnTo>
                    <a:pt x="493" y="110"/>
                  </a:lnTo>
                  <a:lnTo>
                    <a:pt x="488" y="120"/>
                  </a:lnTo>
                  <a:lnTo>
                    <a:pt x="488" y="120"/>
                  </a:lnTo>
                  <a:lnTo>
                    <a:pt x="488" y="124"/>
                  </a:lnTo>
                  <a:lnTo>
                    <a:pt x="488" y="129"/>
                  </a:lnTo>
                  <a:lnTo>
                    <a:pt x="488" y="129"/>
                  </a:lnTo>
                  <a:lnTo>
                    <a:pt x="488" y="134"/>
                  </a:lnTo>
                  <a:lnTo>
                    <a:pt x="488" y="134"/>
                  </a:lnTo>
                  <a:lnTo>
                    <a:pt x="488" y="139"/>
                  </a:lnTo>
                  <a:lnTo>
                    <a:pt x="488" y="144"/>
                  </a:lnTo>
                  <a:lnTo>
                    <a:pt x="488" y="148"/>
                  </a:lnTo>
                  <a:lnTo>
                    <a:pt x="488" y="148"/>
                  </a:lnTo>
                  <a:lnTo>
                    <a:pt x="488" y="153"/>
                  </a:lnTo>
                  <a:lnTo>
                    <a:pt x="464" y="177"/>
                  </a:lnTo>
                  <a:close/>
                  <a:moveTo>
                    <a:pt x="121" y="206"/>
                  </a:moveTo>
                  <a:lnTo>
                    <a:pt x="116" y="211"/>
                  </a:lnTo>
                  <a:lnTo>
                    <a:pt x="111" y="211"/>
                  </a:lnTo>
                  <a:lnTo>
                    <a:pt x="92" y="201"/>
                  </a:lnTo>
                  <a:lnTo>
                    <a:pt x="78" y="182"/>
                  </a:lnTo>
                  <a:lnTo>
                    <a:pt x="63" y="163"/>
                  </a:lnTo>
                  <a:lnTo>
                    <a:pt x="44" y="148"/>
                  </a:lnTo>
                  <a:lnTo>
                    <a:pt x="44" y="148"/>
                  </a:lnTo>
                  <a:lnTo>
                    <a:pt x="39" y="144"/>
                  </a:lnTo>
                  <a:lnTo>
                    <a:pt x="39" y="139"/>
                  </a:lnTo>
                  <a:lnTo>
                    <a:pt x="39" y="129"/>
                  </a:lnTo>
                  <a:lnTo>
                    <a:pt x="34" y="120"/>
                  </a:lnTo>
                  <a:lnTo>
                    <a:pt x="39" y="115"/>
                  </a:lnTo>
                  <a:lnTo>
                    <a:pt x="44" y="105"/>
                  </a:lnTo>
                  <a:lnTo>
                    <a:pt x="49" y="96"/>
                  </a:lnTo>
                  <a:lnTo>
                    <a:pt x="58" y="86"/>
                  </a:lnTo>
                  <a:lnTo>
                    <a:pt x="63" y="86"/>
                  </a:lnTo>
                  <a:lnTo>
                    <a:pt x="63" y="81"/>
                  </a:lnTo>
                  <a:lnTo>
                    <a:pt x="68" y="81"/>
                  </a:lnTo>
                  <a:lnTo>
                    <a:pt x="68" y="86"/>
                  </a:lnTo>
                  <a:lnTo>
                    <a:pt x="73" y="86"/>
                  </a:lnTo>
                  <a:lnTo>
                    <a:pt x="73" y="81"/>
                  </a:lnTo>
                  <a:lnTo>
                    <a:pt x="78" y="86"/>
                  </a:lnTo>
                  <a:lnTo>
                    <a:pt x="82" y="86"/>
                  </a:lnTo>
                  <a:lnTo>
                    <a:pt x="92" y="100"/>
                  </a:lnTo>
                  <a:lnTo>
                    <a:pt x="92" y="105"/>
                  </a:lnTo>
                  <a:lnTo>
                    <a:pt x="92" y="110"/>
                  </a:lnTo>
                  <a:lnTo>
                    <a:pt x="102" y="115"/>
                  </a:lnTo>
                  <a:lnTo>
                    <a:pt x="107" y="120"/>
                  </a:lnTo>
                  <a:lnTo>
                    <a:pt x="107" y="120"/>
                  </a:lnTo>
                  <a:lnTo>
                    <a:pt x="107" y="120"/>
                  </a:lnTo>
                  <a:lnTo>
                    <a:pt x="107" y="124"/>
                  </a:lnTo>
                  <a:lnTo>
                    <a:pt x="107" y="129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7" y="139"/>
                  </a:lnTo>
                  <a:lnTo>
                    <a:pt x="116" y="148"/>
                  </a:lnTo>
                  <a:lnTo>
                    <a:pt x="116" y="148"/>
                  </a:lnTo>
                  <a:lnTo>
                    <a:pt x="116" y="158"/>
                  </a:lnTo>
                  <a:lnTo>
                    <a:pt x="121" y="163"/>
                  </a:lnTo>
                  <a:lnTo>
                    <a:pt x="126" y="177"/>
                  </a:lnTo>
                  <a:lnTo>
                    <a:pt x="131" y="192"/>
                  </a:lnTo>
                  <a:lnTo>
                    <a:pt x="126" y="196"/>
                  </a:lnTo>
                  <a:lnTo>
                    <a:pt x="121" y="206"/>
                  </a:lnTo>
                  <a:lnTo>
                    <a:pt x="121" y="206"/>
                  </a:lnTo>
                  <a:close/>
                  <a:moveTo>
                    <a:pt x="160" y="273"/>
                  </a:moveTo>
                  <a:lnTo>
                    <a:pt x="155" y="273"/>
                  </a:lnTo>
                  <a:lnTo>
                    <a:pt x="145" y="273"/>
                  </a:lnTo>
                  <a:lnTo>
                    <a:pt x="121" y="249"/>
                  </a:lnTo>
                  <a:lnTo>
                    <a:pt x="121" y="244"/>
                  </a:lnTo>
                  <a:lnTo>
                    <a:pt x="126" y="244"/>
                  </a:lnTo>
                  <a:lnTo>
                    <a:pt x="121" y="240"/>
                  </a:lnTo>
                  <a:lnTo>
                    <a:pt x="126" y="240"/>
                  </a:lnTo>
                  <a:lnTo>
                    <a:pt x="126" y="235"/>
                  </a:lnTo>
                  <a:lnTo>
                    <a:pt x="121" y="235"/>
                  </a:lnTo>
                  <a:lnTo>
                    <a:pt x="131" y="230"/>
                  </a:lnTo>
                  <a:lnTo>
                    <a:pt x="136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5" y="225"/>
                  </a:lnTo>
                  <a:lnTo>
                    <a:pt x="160" y="240"/>
                  </a:lnTo>
                  <a:lnTo>
                    <a:pt x="160" y="240"/>
                  </a:lnTo>
                  <a:lnTo>
                    <a:pt x="165" y="244"/>
                  </a:lnTo>
                  <a:lnTo>
                    <a:pt x="160" y="244"/>
                  </a:lnTo>
                  <a:lnTo>
                    <a:pt x="160" y="244"/>
                  </a:lnTo>
                  <a:lnTo>
                    <a:pt x="160" y="249"/>
                  </a:lnTo>
                  <a:lnTo>
                    <a:pt x="169" y="259"/>
                  </a:lnTo>
                  <a:lnTo>
                    <a:pt x="165" y="264"/>
                  </a:lnTo>
                  <a:lnTo>
                    <a:pt x="160" y="273"/>
                  </a:lnTo>
                  <a:close/>
                  <a:moveTo>
                    <a:pt x="314" y="48"/>
                  </a:moveTo>
                  <a:lnTo>
                    <a:pt x="319" y="62"/>
                  </a:lnTo>
                  <a:lnTo>
                    <a:pt x="324" y="72"/>
                  </a:lnTo>
                  <a:lnTo>
                    <a:pt x="324" y="86"/>
                  </a:lnTo>
                  <a:lnTo>
                    <a:pt x="319" y="96"/>
                  </a:lnTo>
                  <a:lnTo>
                    <a:pt x="319" y="115"/>
                  </a:lnTo>
                  <a:lnTo>
                    <a:pt x="314" y="129"/>
                  </a:lnTo>
                  <a:lnTo>
                    <a:pt x="314" y="134"/>
                  </a:lnTo>
                  <a:lnTo>
                    <a:pt x="314" y="134"/>
                  </a:lnTo>
                  <a:lnTo>
                    <a:pt x="310" y="144"/>
                  </a:lnTo>
                  <a:lnTo>
                    <a:pt x="310" y="153"/>
                  </a:lnTo>
                  <a:lnTo>
                    <a:pt x="324" y="168"/>
                  </a:lnTo>
                  <a:lnTo>
                    <a:pt x="324" y="172"/>
                  </a:lnTo>
                  <a:lnTo>
                    <a:pt x="319" y="172"/>
                  </a:lnTo>
                  <a:lnTo>
                    <a:pt x="329" y="187"/>
                  </a:lnTo>
                  <a:lnTo>
                    <a:pt x="339" y="201"/>
                  </a:lnTo>
                  <a:lnTo>
                    <a:pt x="339" y="206"/>
                  </a:lnTo>
                  <a:lnTo>
                    <a:pt x="339" y="211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20"/>
                  </a:lnTo>
                  <a:lnTo>
                    <a:pt x="339" y="225"/>
                  </a:lnTo>
                  <a:lnTo>
                    <a:pt x="348" y="230"/>
                  </a:lnTo>
                  <a:lnTo>
                    <a:pt x="353" y="235"/>
                  </a:lnTo>
                  <a:lnTo>
                    <a:pt x="363" y="244"/>
                  </a:lnTo>
                  <a:lnTo>
                    <a:pt x="372" y="254"/>
                  </a:lnTo>
                  <a:lnTo>
                    <a:pt x="377" y="249"/>
                  </a:lnTo>
                  <a:lnTo>
                    <a:pt x="382" y="254"/>
                  </a:lnTo>
                  <a:lnTo>
                    <a:pt x="382" y="254"/>
                  </a:lnTo>
                  <a:lnTo>
                    <a:pt x="387" y="249"/>
                  </a:lnTo>
                  <a:lnTo>
                    <a:pt x="387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7" y="249"/>
                  </a:lnTo>
                  <a:lnTo>
                    <a:pt x="401" y="244"/>
                  </a:lnTo>
                  <a:lnTo>
                    <a:pt x="406" y="249"/>
                  </a:lnTo>
                  <a:lnTo>
                    <a:pt x="416" y="254"/>
                  </a:lnTo>
                  <a:lnTo>
                    <a:pt x="421" y="249"/>
                  </a:lnTo>
                  <a:lnTo>
                    <a:pt x="421" y="249"/>
                  </a:lnTo>
                  <a:lnTo>
                    <a:pt x="421" y="254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35" y="235"/>
                  </a:lnTo>
                  <a:lnTo>
                    <a:pt x="435" y="235"/>
                  </a:lnTo>
                  <a:lnTo>
                    <a:pt x="435" y="235"/>
                  </a:lnTo>
                  <a:lnTo>
                    <a:pt x="435" y="230"/>
                  </a:lnTo>
                  <a:lnTo>
                    <a:pt x="435" y="225"/>
                  </a:lnTo>
                  <a:lnTo>
                    <a:pt x="440" y="216"/>
                  </a:lnTo>
                  <a:lnTo>
                    <a:pt x="445" y="206"/>
                  </a:lnTo>
                  <a:lnTo>
                    <a:pt x="450" y="211"/>
                  </a:lnTo>
                  <a:lnTo>
                    <a:pt x="455" y="216"/>
                  </a:lnTo>
                  <a:lnTo>
                    <a:pt x="455" y="216"/>
                  </a:lnTo>
                  <a:lnTo>
                    <a:pt x="459" y="220"/>
                  </a:lnTo>
                  <a:lnTo>
                    <a:pt x="455" y="220"/>
                  </a:lnTo>
                  <a:lnTo>
                    <a:pt x="455" y="230"/>
                  </a:lnTo>
                  <a:lnTo>
                    <a:pt x="455" y="244"/>
                  </a:lnTo>
                  <a:lnTo>
                    <a:pt x="455" y="254"/>
                  </a:lnTo>
                  <a:lnTo>
                    <a:pt x="455" y="264"/>
                  </a:lnTo>
                  <a:lnTo>
                    <a:pt x="455" y="268"/>
                  </a:lnTo>
                  <a:lnTo>
                    <a:pt x="455" y="273"/>
                  </a:lnTo>
                  <a:lnTo>
                    <a:pt x="464" y="283"/>
                  </a:lnTo>
                  <a:lnTo>
                    <a:pt x="469" y="292"/>
                  </a:lnTo>
                  <a:lnTo>
                    <a:pt x="474" y="297"/>
                  </a:lnTo>
                  <a:lnTo>
                    <a:pt x="474" y="302"/>
                  </a:lnTo>
                  <a:lnTo>
                    <a:pt x="469" y="307"/>
                  </a:lnTo>
                  <a:lnTo>
                    <a:pt x="469" y="312"/>
                  </a:lnTo>
                  <a:lnTo>
                    <a:pt x="474" y="316"/>
                  </a:lnTo>
                  <a:lnTo>
                    <a:pt x="474" y="321"/>
                  </a:lnTo>
                  <a:lnTo>
                    <a:pt x="474" y="331"/>
                  </a:lnTo>
                  <a:lnTo>
                    <a:pt x="474" y="331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40"/>
                  </a:lnTo>
                  <a:lnTo>
                    <a:pt x="479" y="345"/>
                  </a:lnTo>
                  <a:lnTo>
                    <a:pt x="479" y="350"/>
                  </a:lnTo>
                  <a:lnTo>
                    <a:pt x="479" y="359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9"/>
                  </a:lnTo>
                  <a:lnTo>
                    <a:pt x="469" y="379"/>
                  </a:lnTo>
                  <a:lnTo>
                    <a:pt x="464" y="388"/>
                  </a:lnTo>
                  <a:lnTo>
                    <a:pt x="464" y="393"/>
                  </a:lnTo>
                  <a:lnTo>
                    <a:pt x="459" y="393"/>
                  </a:lnTo>
                  <a:lnTo>
                    <a:pt x="464" y="403"/>
                  </a:lnTo>
                  <a:lnTo>
                    <a:pt x="469" y="412"/>
                  </a:lnTo>
                  <a:lnTo>
                    <a:pt x="469" y="412"/>
                  </a:lnTo>
                  <a:lnTo>
                    <a:pt x="469" y="412"/>
                  </a:lnTo>
                  <a:lnTo>
                    <a:pt x="464" y="422"/>
                  </a:lnTo>
                  <a:lnTo>
                    <a:pt x="464" y="427"/>
                  </a:lnTo>
                  <a:lnTo>
                    <a:pt x="464" y="436"/>
                  </a:lnTo>
                  <a:lnTo>
                    <a:pt x="464" y="446"/>
                  </a:lnTo>
                  <a:lnTo>
                    <a:pt x="469" y="455"/>
                  </a:lnTo>
                  <a:lnTo>
                    <a:pt x="469" y="470"/>
                  </a:lnTo>
                  <a:lnTo>
                    <a:pt x="469" y="475"/>
                  </a:lnTo>
                  <a:lnTo>
                    <a:pt x="469" y="479"/>
                  </a:lnTo>
                  <a:lnTo>
                    <a:pt x="455" y="499"/>
                  </a:lnTo>
                  <a:lnTo>
                    <a:pt x="435" y="508"/>
                  </a:lnTo>
                  <a:lnTo>
                    <a:pt x="430" y="513"/>
                  </a:lnTo>
                  <a:lnTo>
                    <a:pt x="426" y="518"/>
                  </a:lnTo>
                  <a:lnTo>
                    <a:pt x="421" y="518"/>
                  </a:lnTo>
                  <a:lnTo>
                    <a:pt x="416" y="518"/>
                  </a:lnTo>
                  <a:lnTo>
                    <a:pt x="406" y="523"/>
                  </a:lnTo>
                  <a:lnTo>
                    <a:pt x="392" y="523"/>
                  </a:lnTo>
                  <a:lnTo>
                    <a:pt x="387" y="518"/>
                  </a:lnTo>
                  <a:lnTo>
                    <a:pt x="382" y="523"/>
                  </a:lnTo>
                  <a:lnTo>
                    <a:pt x="382" y="523"/>
                  </a:lnTo>
                  <a:lnTo>
                    <a:pt x="377" y="527"/>
                  </a:lnTo>
                  <a:lnTo>
                    <a:pt x="368" y="523"/>
                  </a:lnTo>
                  <a:lnTo>
                    <a:pt x="363" y="523"/>
                  </a:lnTo>
                  <a:lnTo>
                    <a:pt x="353" y="523"/>
                  </a:lnTo>
                  <a:lnTo>
                    <a:pt x="348" y="523"/>
                  </a:lnTo>
                  <a:lnTo>
                    <a:pt x="339" y="532"/>
                  </a:lnTo>
                  <a:lnTo>
                    <a:pt x="334" y="542"/>
                  </a:lnTo>
                  <a:lnTo>
                    <a:pt x="324" y="542"/>
                  </a:lnTo>
                  <a:lnTo>
                    <a:pt x="314" y="547"/>
                  </a:lnTo>
                  <a:lnTo>
                    <a:pt x="305" y="551"/>
                  </a:lnTo>
                  <a:lnTo>
                    <a:pt x="300" y="551"/>
                  </a:lnTo>
                  <a:lnTo>
                    <a:pt x="295" y="547"/>
                  </a:lnTo>
                  <a:lnTo>
                    <a:pt x="290" y="551"/>
                  </a:lnTo>
                  <a:lnTo>
                    <a:pt x="290" y="551"/>
                  </a:lnTo>
                  <a:lnTo>
                    <a:pt x="285" y="551"/>
                  </a:lnTo>
                  <a:lnTo>
                    <a:pt x="281" y="551"/>
                  </a:lnTo>
                  <a:lnTo>
                    <a:pt x="271" y="551"/>
                  </a:lnTo>
                  <a:lnTo>
                    <a:pt x="271" y="551"/>
                  </a:lnTo>
                  <a:lnTo>
                    <a:pt x="271" y="551"/>
                  </a:lnTo>
                  <a:lnTo>
                    <a:pt x="266" y="547"/>
                  </a:lnTo>
                  <a:lnTo>
                    <a:pt x="256" y="547"/>
                  </a:lnTo>
                  <a:lnTo>
                    <a:pt x="252" y="547"/>
                  </a:lnTo>
                  <a:lnTo>
                    <a:pt x="242" y="537"/>
                  </a:lnTo>
                  <a:lnTo>
                    <a:pt x="227" y="532"/>
                  </a:lnTo>
                  <a:lnTo>
                    <a:pt x="223" y="537"/>
                  </a:lnTo>
                  <a:lnTo>
                    <a:pt x="218" y="537"/>
                  </a:lnTo>
                  <a:lnTo>
                    <a:pt x="218" y="537"/>
                  </a:lnTo>
                  <a:lnTo>
                    <a:pt x="198" y="518"/>
                  </a:lnTo>
                  <a:lnTo>
                    <a:pt x="184" y="503"/>
                  </a:lnTo>
                  <a:lnTo>
                    <a:pt x="179" y="508"/>
                  </a:lnTo>
                  <a:lnTo>
                    <a:pt x="160" y="503"/>
                  </a:lnTo>
                  <a:lnTo>
                    <a:pt x="140" y="494"/>
                  </a:lnTo>
                  <a:lnTo>
                    <a:pt x="126" y="479"/>
                  </a:lnTo>
                  <a:lnTo>
                    <a:pt x="111" y="470"/>
                  </a:lnTo>
                  <a:lnTo>
                    <a:pt x="107" y="470"/>
                  </a:lnTo>
                  <a:lnTo>
                    <a:pt x="102" y="470"/>
                  </a:lnTo>
                  <a:lnTo>
                    <a:pt x="97" y="470"/>
                  </a:lnTo>
                  <a:lnTo>
                    <a:pt x="97" y="470"/>
                  </a:lnTo>
                  <a:lnTo>
                    <a:pt x="87" y="465"/>
                  </a:lnTo>
                  <a:lnTo>
                    <a:pt x="73" y="465"/>
                  </a:lnTo>
                  <a:lnTo>
                    <a:pt x="63" y="460"/>
                  </a:lnTo>
                  <a:lnTo>
                    <a:pt x="53" y="451"/>
                  </a:lnTo>
                  <a:lnTo>
                    <a:pt x="49" y="451"/>
                  </a:lnTo>
                  <a:lnTo>
                    <a:pt x="44" y="451"/>
                  </a:lnTo>
                  <a:lnTo>
                    <a:pt x="20" y="427"/>
                  </a:lnTo>
                  <a:lnTo>
                    <a:pt x="0" y="398"/>
                  </a:lnTo>
                  <a:lnTo>
                    <a:pt x="5" y="383"/>
                  </a:lnTo>
                  <a:lnTo>
                    <a:pt x="15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24" y="374"/>
                  </a:lnTo>
                  <a:lnTo>
                    <a:pt x="29" y="374"/>
                  </a:lnTo>
                  <a:lnTo>
                    <a:pt x="29" y="374"/>
                  </a:lnTo>
                  <a:lnTo>
                    <a:pt x="44" y="379"/>
                  </a:lnTo>
                  <a:lnTo>
                    <a:pt x="58" y="383"/>
                  </a:lnTo>
                  <a:lnTo>
                    <a:pt x="73" y="393"/>
                  </a:lnTo>
                  <a:lnTo>
                    <a:pt x="82" y="403"/>
                  </a:lnTo>
                  <a:lnTo>
                    <a:pt x="87" y="403"/>
                  </a:lnTo>
                  <a:lnTo>
                    <a:pt x="92" y="398"/>
                  </a:lnTo>
                  <a:lnTo>
                    <a:pt x="97" y="403"/>
                  </a:lnTo>
                  <a:lnTo>
                    <a:pt x="102" y="403"/>
                  </a:lnTo>
                  <a:lnTo>
                    <a:pt x="107" y="407"/>
                  </a:lnTo>
                  <a:lnTo>
                    <a:pt x="111" y="407"/>
                  </a:lnTo>
                  <a:lnTo>
                    <a:pt x="126" y="422"/>
                  </a:lnTo>
                  <a:lnTo>
                    <a:pt x="131" y="436"/>
                  </a:lnTo>
                  <a:lnTo>
                    <a:pt x="136" y="451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40" y="460"/>
                  </a:lnTo>
                  <a:lnTo>
                    <a:pt x="136" y="460"/>
                  </a:lnTo>
                  <a:lnTo>
                    <a:pt x="150" y="470"/>
                  </a:lnTo>
                  <a:lnTo>
                    <a:pt x="150" y="470"/>
                  </a:lnTo>
                  <a:lnTo>
                    <a:pt x="155" y="470"/>
                  </a:lnTo>
                  <a:lnTo>
                    <a:pt x="160" y="475"/>
                  </a:lnTo>
                  <a:lnTo>
                    <a:pt x="160" y="475"/>
                  </a:lnTo>
                  <a:lnTo>
                    <a:pt x="165" y="475"/>
                  </a:lnTo>
                  <a:lnTo>
                    <a:pt x="179" y="470"/>
                  </a:lnTo>
                  <a:lnTo>
                    <a:pt x="189" y="460"/>
                  </a:lnTo>
                  <a:lnTo>
                    <a:pt x="189" y="460"/>
                  </a:lnTo>
                  <a:lnTo>
                    <a:pt x="189" y="460"/>
                  </a:lnTo>
                  <a:lnTo>
                    <a:pt x="189" y="451"/>
                  </a:lnTo>
                  <a:lnTo>
                    <a:pt x="189" y="446"/>
                  </a:lnTo>
                  <a:lnTo>
                    <a:pt x="198" y="436"/>
                  </a:lnTo>
                  <a:lnTo>
                    <a:pt x="198" y="427"/>
                  </a:lnTo>
                  <a:lnTo>
                    <a:pt x="203" y="427"/>
                  </a:lnTo>
                  <a:lnTo>
                    <a:pt x="203" y="422"/>
                  </a:lnTo>
                  <a:lnTo>
                    <a:pt x="203" y="422"/>
                  </a:lnTo>
                  <a:lnTo>
                    <a:pt x="203" y="417"/>
                  </a:lnTo>
                  <a:lnTo>
                    <a:pt x="203" y="412"/>
                  </a:lnTo>
                  <a:lnTo>
                    <a:pt x="218" y="398"/>
                  </a:lnTo>
                  <a:lnTo>
                    <a:pt x="227" y="393"/>
                  </a:lnTo>
                  <a:lnTo>
                    <a:pt x="237" y="388"/>
                  </a:lnTo>
                  <a:lnTo>
                    <a:pt x="242" y="383"/>
                  </a:lnTo>
                  <a:lnTo>
                    <a:pt x="252" y="383"/>
                  </a:lnTo>
                  <a:lnTo>
                    <a:pt x="276" y="407"/>
                  </a:lnTo>
                  <a:lnTo>
                    <a:pt x="305" y="431"/>
                  </a:lnTo>
                  <a:lnTo>
                    <a:pt x="305" y="436"/>
                  </a:lnTo>
                  <a:lnTo>
                    <a:pt x="305" y="441"/>
                  </a:lnTo>
                  <a:lnTo>
                    <a:pt x="305" y="446"/>
                  </a:lnTo>
                  <a:lnTo>
                    <a:pt x="305" y="446"/>
                  </a:lnTo>
                  <a:lnTo>
                    <a:pt x="305" y="446"/>
                  </a:lnTo>
                  <a:lnTo>
                    <a:pt x="314" y="460"/>
                  </a:lnTo>
                  <a:lnTo>
                    <a:pt x="329" y="475"/>
                  </a:lnTo>
                  <a:lnTo>
                    <a:pt x="329" y="470"/>
                  </a:lnTo>
                  <a:lnTo>
                    <a:pt x="329" y="470"/>
                  </a:lnTo>
                  <a:lnTo>
                    <a:pt x="334" y="470"/>
                  </a:lnTo>
                  <a:lnTo>
                    <a:pt x="339" y="465"/>
                  </a:lnTo>
                  <a:lnTo>
                    <a:pt x="339" y="470"/>
                  </a:lnTo>
                  <a:lnTo>
                    <a:pt x="348" y="470"/>
                  </a:lnTo>
                  <a:lnTo>
                    <a:pt x="353" y="470"/>
                  </a:lnTo>
                  <a:lnTo>
                    <a:pt x="368" y="455"/>
                  </a:lnTo>
                  <a:lnTo>
                    <a:pt x="377" y="436"/>
                  </a:lnTo>
                  <a:lnTo>
                    <a:pt x="377" y="422"/>
                  </a:lnTo>
                  <a:lnTo>
                    <a:pt x="382" y="412"/>
                  </a:lnTo>
                  <a:lnTo>
                    <a:pt x="387" y="403"/>
                  </a:lnTo>
                  <a:lnTo>
                    <a:pt x="392" y="393"/>
                  </a:lnTo>
                  <a:lnTo>
                    <a:pt x="397" y="383"/>
                  </a:lnTo>
                  <a:lnTo>
                    <a:pt x="397" y="369"/>
                  </a:lnTo>
                  <a:lnTo>
                    <a:pt x="397" y="364"/>
                  </a:lnTo>
                  <a:lnTo>
                    <a:pt x="397" y="359"/>
                  </a:lnTo>
                  <a:lnTo>
                    <a:pt x="387" y="340"/>
                  </a:lnTo>
                  <a:lnTo>
                    <a:pt x="372" y="326"/>
                  </a:lnTo>
                  <a:lnTo>
                    <a:pt x="358" y="331"/>
                  </a:lnTo>
                  <a:lnTo>
                    <a:pt x="339" y="336"/>
                  </a:lnTo>
                  <a:lnTo>
                    <a:pt x="334" y="336"/>
                  </a:lnTo>
                  <a:lnTo>
                    <a:pt x="324" y="345"/>
                  </a:lnTo>
                  <a:lnTo>
                    <a:pt x="319" y="345"/>
                  </a:lnTo>
                  <a:lnTo>
                    <a:pt x="319" y="350"/>
                  </a:lnTo>
                  <a:lnTo>
                    <a:pt x="305" y="350"/>
                  </a:lnTo>
                  <a:lnTo>
                    <a:pt x="290" y="355"/>
                  </a:lnTo>
                  <a:lnTo>
                    <a:pt x="266" y="355"/>
                  </a:lnTo>
                  <a:lnTo>
                    <a:pt x="247" y="350"/>
                  </a:lnTo>
                  <a:lnTo>
                    <a:pt x="223" y="350"/>
                  </a:lnTo>
                  <a:lnTo>
                    <a:pt x="223" y="350"/>
                  </a:lnTo>
                  <a:lnTo>
                    <a:pt x="223" y="355"/>
                  </a:lnTo>
                  <a:lnTo>
                    <a:pt x="213" y="345"/>
                  </a:lnTo>
                  <a:lnTo>
                    <a:pt x="203" y="355"/>
                  </a:lnTo>
                  <a:lnTo>
                    <a:pt x="198" y="345"/>
                  </a:lnTo>
                  <a:lnTo>
                    <a:pt x="189" y="340"/>
                  </a:lnTo>
                  <a:lnTo>
                    <a:pt x="179" y="321"/>
                  </a:lnTo>
                  <a:lnTo>
                    <a:pt x="169" y="307"/>
                  </a:lnTo>
                  <a:lnTo>
                    <a:pt x="184" y="297"/>
                  </a:lnTo>
                  <a:lnTo>
                    <a:pt x="189" y="288"/>
                  </a:lnTo>
                  <a:lnTo>
                    <a:pt x="208" y="264"/>
                  </a:lnTo>
                  <a:lnTo>
                    <a:pt x="218" y="264"/>
                  </a:lnTo>
                  <a:lnTo>
                    <a:pt x="223" y="264"/>
                  </a:lnTo>
                  <a:lnTo>
                    <a:pt x="232" y="259"/>
                  </a:lnTo>
                  <a:lnTo>
                    <a:pt x="242" y="249"/>
                  </a:lnTo>
                  <a:lnTo>
                    <a:pt x="247" y="249"/>
                  </a:lnTo>
                  <a:lnTo>
                    <a:pt x="256" y="244"/>
                  </a:lnTo>
                  <a:lnTo>
                    <a:pt x="256" y="244"/>
                  </a:lnTo>
                  <a:lnTo>
                    <a:pt x="261" y="244"/>
                  </a:lnTo>
                  <a:lnTo>
                    <a:pt x="266" y="240"/>
                  </a:lnTo>
                  <a:lnTo>
                    <a:pt x="271" y="240"/>
                  </a:lnTo>
                  <a:lnTo>
                    <a:pt x="271" y="240"/>
                  </a:lnTo>
                  <a:lnTo>
                    <a:pt x="276" y="240"/>
                  </a:lnTo>
                  <a:lnTo>
                    <a:pt x="281" y="240"/>
                  </a:lnTo>
                  <a:lnTo>
                    <a:pt x="285" y="240"/>
                  </a:lnTo>
                  <a:lnTo>
                    <a:pt x="285" y="240"/>
                  </a:lnTo>
                  <a:lnTo>
                    <a:pt x="290" y="235"/>
                  </a:lnTo>
                  <a:lnTo>
                    <a:pt x="290" y="240"/>
                  </a:lnTo>
                  <a:lnTo>
                    <a:pt x="295" y="240"/>
                  </a:lnTo>
                  <a:lnTo>
                    <a:pt x="295" y="235"/>
                  </a:lnTo>
                  <a:lnTo>
                    <a:pt x="300" y="235"/>
                  </a:lnTo>
                  <a:lnTo>
                    <a:pt x="300" y="235"/>
                  </a:lnTo>
                  <a:lnTo>
                    <a:pt x="305" y="235"/>
                  </a:lnTo>
                  <a:lnTo>
                    <a:pt x="305" y="235"/>
                  </a:lnTo>
                  <a:lnTo>
                    <a:pt x="319" y="230"/>
                  </a:lnTo>
                  <a:lnTo>
                    <a:pt x="329" y="220"/>
                  </a:lnTo>
                  <a:lnTo>
                    <a:pt x="324" y="211"/>
                  </a:lnTo>
                  <a:lnTo>
                    <a:pt x="314" y="201"/>
                  </a:lnTo>
                  <a:lnTo>
                    <a:pt x="314" y="196"/>
                  </a:lnTo>
                  <a:lnTo>
                    <a:pt x="314" y="187"/>
                  </a:lnTo>
                  <a:lnTo>
                    <a:pt x="310" y="182"/>
                  </a:lnTo>
                  <a:lnTo>
                    <a:pt x="310" y="177"/>
                  </a:lnTo>
                  <a:lnTo>
                    <a:pt x="300" y="168"/>
                  </a:lnTo>
                  <a:lnTo>
                    <a:pt x="300" y="163"/>
                  </a:lnTo>
                  <a:lnTo>
                    <a:pt x="300" y="163"/>
                  </a:lnTo>
                  <a:lnTo>
                    <a:pt x="295" y="158"/>
                  </a:lnTo>
                  <a:lnTo>
                    <a:pt x="295" y="148"/>
                  </a:lnTo>
                  <a:lnTo>
                    <a:pt x="295" y="144"/>
                  </a:lnTo>
                  <a:lnTo>
                    <a:pt x="295" y="139"/>
                  </a:lnTo>
                  <a:lnTo>
                    <a:pt x="295" y="134"/>
                  </a:lnTo>
                  <a:lnTo>
                    <a:pt x="281" y="120"/>
                  </a:lnTo>
                  <a:lnTo>
                    <a:pt x="266" y="96"/>
                  </a:lnTo>
                  <a:lnTo>
                    <a:pt x="266" y="96"/>
                  </a:lnTo>
                  <a:lnTo>
                    <a:pt x="266" y="91"/>
                  </a:lnTo>
                  <a:lnTo>
                    <a:pt x="266" y="86"/>
                  </a:lnTo>
                  <a:lnTo>
                    <a:pt x="271" y="86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1" y="72"/>
                  </a:lnTo>
                  <a:lnTo>
                    <a:pt x="256" y="62"/>
                  </a:lnTo>
                  <a:lnTo>
                    <a:pt x="252" y="43"/>
                  </a:lnTo>
                  <a:lnTo>
                    <a:pt x="247" y="14"/>
                  </a:lnTo>
                  <a:lnTo>
                    <a:pt x="252" y="9"/>
                  </a:lnTo>
                  <a:lnTo>
                    <a:pt x="261" y="0"/>
                  </a:lnTo>
                  <a:lnTo>
                    <a:pt x="266" y="0"/>
                  </a:lnTo>
                  <a:lnTo>
                    <a:pt x="276" y="0"/>
                  </a:lnTo>
                  <a:lnTo>
                    <a:pt x="281" y="5"/>
                  </a:lnTo>
                  <a:lnTo>
                    <a:pt x="285" y="9"/>
                  </a:lnTo>
                  <a:lnTo>
                    <a:pt x="295" y="14"/>
                  </a:lnTo>
                  <a:lnTo>
                    <a:pt x="305" y="24"/>
                  </a:lnTo>
                  <a:lnTo>
                    <a:pt x="310" y="38"/>
                  </a:lnTo>
                  <a:lnTo>
                    <a:pt x="314" y="48"/>
                  </a:lnTo>
                  <a:close/>
                  <a:moveTo>
                    <a:pt x="237" y="230"/>
                  </a:moveTo>
                  <a:lnTo>
                    <a:pt x="237" y="230"/>
                  </a:lnTo>
                  <a:lnTo>
                    <a:pt x="232" y="235"/>
                  </a:lnTo>
                  <a:lnTo>
                    <a:pt x="227" y="235"/>
                  </a:lnTo>
                  <a:lnTo>
                    <a:pt x="227" y="230"/>
                  </a:lnTo>
                  <a:lnTo>
                    <a:pt x="227" y="230"/>
                  </a:lnTo>
                  <a:lnTo>
                    <a:pt x="203" y="211"/>
                  </a:lnTo>
                  <a:lnTo>
                    <a:pt x="189" y="187"/>
                  </a:lnTo>
                  <a:lnTo>
                    <a:pt x="184" y="177"/>
                  </a:lnTo>
                  <a:lnTo>
                    <a:pt x="179" y="172"/>
                  </a:lnTo>
                  <a:lnTo>
                    <a:pt x="179" y="168"/>
                  </a:lnTo>
                  <a:lnTo>
                    <a:pt x="179" y="168"/>
                  </a:lnTo>
                  <a:lnTo>
                    <a:pt x="179" y="163"/>
                  </a:lnTo>
                  <a:lnTo>
                    <a:pt x="179" y="163"/>
                  </a:lnTo>
                  <a:lnTo>
                    <a:pt x="184" y="158"/>
                  </a:lnTo>
                  <a:lnTo>
                    <a:pt x="184" y="153"/>
                  </a:lnTo>
                  <a:lnTo>
                    <a:pt x="165" y="139"/>
                  </a:lnTo>
                  <a:lnTo>
                    <a:pt x="155" y="120"/>
                  </a:lnTo>
                  <a:lnTo>
                    <a:pt x="155" y="120"/>
                  </a:lnTo>
                  <a:lnTo>
                    <a:pt x="155" y="120"/>
                  </a:lnTo>
                  <a:lnTo>
                    <a:pt x="155" y="115"/>
                  </a:lnTo>
                  <a:lnTo>
                    <a:pt x="155" y="115"/>
                  </a:lnTo>
                  <a:lnTo>
                    <a:pt x="155" y="115"/>
                  </a:lnTo>
                  <a:lnTo>
                    <a:pt x="145" y="100"/>
                  </a:lnTo>
                  <a:lnTo>
                    <a:pt x="136" y="91"/>
                  </a:lnTo>
                  <a:lnTo>
                    <a:pt x="136" y="86"/>
                  </a:lnTo>
                  <a:lnTo>
                    <a:pt x="131" y="81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2"/>
                  </a:lnTo>
                  <a:lnTo>
                    <a:pt x="121" y="67"/>
                  </a:lnTo>
                  <a:lnTo>
                    <a:pt x="121" y="62"/>
                  </a:lnTo>
                  <a:lnTo>
                    <a:pt x="121" y="62"/>
                  </a:lnTo>
                  <a:lnTo>
                    <a:pt x="121" y="57"/>
                  </a:lnTo>
                  <a:lnTo>
                    <a:pt x="121" y="57"/>
                  </a:lnTo>
                  <a:lnTo>
                    <a:pt x="116" y="52"/>
                  </a:lnTo>
                  <a:lnTo>
                    <a:pt x="116" y="48"/>
                  </a:lnTo>
                  <a:lnTo>
                    <a:pt x="116" y="43"/>
                  </a:lnTo>
                  <a:lnTo>
                    <a:pt x="116" y="33"/>
                  </a:lnTo>
                  <a:lnTo>
                    <a:pt x="121" y="28"/>
                  </a:lnTo>
                  <a:lnTo>
                    <a:pt x="126" y="24"/>
                  </a:lnTo>
                  <a:lnTo>
                    <a:pt x="136" y="24"/>
                  </a:lnTo>
                  <a:lnTo>
                    <a:pt x="140" y="28"/>
                  </a:lnTo>
                  <a:lnTo>
                    <a:pt x="145" y="24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5" y="28"/>
                  </a:lnTo>
                  <a:lnTo>
                    <a:pt x="160" y="28"/>
                  </a:lnTo>
                  <a:lnTo>
                    <a:pt x="169" y="38"/>
                  </a:lnTo>
                  <a:lnTo>
                    <a:pt x="179" y="48"/>
                  </a:lnTo>
                  <a:lnTo>
                    <a:pt x="189" y="62"/>
                  </a:lnTo>
                  <a:lnTo>
                    <a:pt x="198" y="81"/>
                  </a:lnTo>
                  <a:lnTo>
                    <a:pt x="198" y="81"/>
                  </a:lnTo>
                  <a:lnTo>
                    <a:pt x="203" y="96"/>
                  </a:lnTo>
                  <a:lnTo>
                    <a:pt x="213" y="105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15"/>
                  </a:lnTo>
                  <a:lnTo>
                    <a:pt x="213" y="120"/>
                  </a:lnTo>
                  <a:lnTo>
                    <a:pt x="213" y="124"/>
                  </a:lnTo>
                  <a:lnTo>
                    <a:pt x="213" y="124"/>
                  </a:lnTo>
                  <a:lnTo>
                    <a:pt x="213" y="129"/>
                  </a:lnTo>
                  <a:lnTo>
                    <a:pt x="213" y="129"/>
                  </a:lnTo>
                  <a:lnTo>
                    <a:pt x="213" y="134"/>
                  </a:lnTo>
                  <a:lnTo>
                    <a:pt x="213" y="139"/>
                  </a:lnTo>
                  <a:lnTo>
                    <a:pt x="213" y="139"/>
                  </a:lnTo>
                  <a:lnTo>
                    <a:pt x="213" y="144"/>
                  </a:lnTo>
                  <a:lnTo>
                    <a:pt x="213" y="148"/>
                  </a:lnTo>
                  <a:lnTo>
                    <a:pt x="213" y="148"/>
                  </a:lnTo>
                  <a:lnTo>
                    <a:pt x="218" y="148"/>
                  </a:lnTo>
                  <a:lnTo>
                    <a:pt x="223" y="153"/>
                  </a:lnTo>
                  <a:lnTo>
                    <a:pt x="223" y="153"/>
                  </a:lnTo>
                  <a:lnTo>
                    <a:pt x="242" y="168"/>
                  </a:lnTo>
                  <a:lnTo>
                    <a:pt x="242" y="172"/>
                  </a:lnTo>
                  <a:lnTo>
                    <a:pt x="242" y="172"/>
                  </a:lnTo>
                  <a:lnTo>
                    <a:pt x="242" y="177"/>
                  </a:lnTo>
                  <a:lnTo>
                    <a:pt x="247" y="187"/>
                  </a:lnTo>
                  <a:lnTo>
                    <a:pt x="242" y="201"/>
                  </a:lnTo>
                  <a:lnTo>
                    <a:pt x="242" y="216"/>
                  </a:lnTo>
                  <a:lnTo>
                    <a:pt x="242" y="220"/>
                  </a:lnTo>
                  <a:lnTo>
                    <a:pt x="237" y="220"/>
                  </a:lnTo>
                  <a:lnTo>
                    <a:pt x="237" y="225"/>
                  </a:lnTo>
                  <a:lnTo>
                    <a:pt x="237" y="230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66" name="Freeform 78"/>
            <p:cNvSpPr>
              <a:spLocks noEditPoints="1"/>
            </p:cNvSpPr>
            <p:nvPr/>
          </p:nvSpPr>
          <p:spPr bwMode="auto">
            <a:xfrm>
              <a:off x="1258" y="157"/>
              <a:ext cx="275" cy="271"/>
            </a:xfrm>
            <a:custGeom>
              <a:avLst/>
              <a:gdLst/>
              <a:ahLst/>
              <a:cxnLst>
                <a:cxn ang="0">
                  <a:pos x="609" y="254"/>
                </a:cxn>
                <a:cxn ang="0">
                  <a:pos x="682" y="249"/>
                </a:cxn>
                <a:cxn ang="0">
                  <a:pos x="634" y="201"/>
                </a:cxn>
                <a:cxn ang="0">
                  <a:pos x="595" y="182"/>
                </a:cxn>
                <a:cxn ang="0">
                  <a:pos x="305" y="590"/>
                </a:cxn>
                <a:cxn ang="0">
                  <a:pos x="363" y="676"/>
                </a:cxn>
                <a:cxn ang="0">
                  <a:pos x="406" y="652"/>
                </a:cxn>
                <a:cxn ang="0">
                  <a:pos x="382" y="594"/>
                </a:cxn>
                <a:cxn ang="0">
                  <a:pos x="339" y="546"/>
                </a:cxn>
                <a:cxn ang="0">
                  <a:pos x="261" y="508"/>
                </a:cxn>
                <a:cxn ang="0">
                  <a:pos x="295" y="498"/>
                </a:cxn>
                <a:cxn ang="0">
                  <a:pos x="271" y="450"/>
                </a:cxn>
                <a:cxn ang="0">
                  <a:pos x="503" y="374"/>
                </a:cxn>
                <a:cxn ang="0">
                  <a:pos x="440" y="307"/>
                </a:cxn>
                <a:cxn ang="0">
                  <a:pos x="406" y="239"/>
                </a:cxn>
                <a:cxn ang="0">
                  <a:pos x="426" y="220"/>
                </a:cxn>
                <a:cxn ang="0">
                  <a:pos x="460" y="182"/>
                </a:cxn>
                <a:cxn ang="0">
                  <a:pos x="503" y="182"/>
                </a:cxn>
                <a:cxn ang="0">
                  <a:pos x="440" y="143"/>
                </a:cxn>
                <a:cxn ang="0">
                  <a:pos x="392" y="91"/>
                </a:cxn>
                <a:cxn ang="0">
                  <a:pos x="368" y="67"/>
                </a:cxn>
                <a:cxn ang="0">
                  <a:pos x="305" y="52"/>
                </a:cxn>
                <a:cxn ang="0">
                  <a:pos x="232" y="9"/>
                </a:cxn>
                <a:cxn ang="0">
                  <a:pos x="150" y="28"/>
                </a:cxn>
                <a:cxn ang="0">
                  <a:pos x="112" y="86"/>
                </a:cxn>
                <a:cxn ang="0">
                  <a:pos x="44" y="143"/>
                </a:cxn>
                <a:cxn ang="0">
                  <a:pos x="25" y="182"/>
                </a:cxn>
                <a:cxn ang="0">
                  <a:pos x="15" y="287"/>
                </a:cxn>
                <a:cxn ang="0">
                  <a:pos x="5" y="412"/>
                </a:cxn>
                <a:cxn ang="0">
                  <a:pos x="63" y="542"/>
                </a:cxn>
                <a:cxn ang="0">
                  <a:pos x="73" y="455"/>
                </a:cxn>
                <a:cxn ang="0">
                  <a:pos x="54" y="369"/>
                </a:cxn>
                <a:cxn ang="0">
                  <a:pos x="44" y="331"/>
                </a:cxn>
                <a:cxn ang="0">
                  <a:pos x="116" y="316"/>
                </a:cxn>
                <a:cxn ang="0">
                  <a:pos x="189" y="297"/>
                </a:cxn>
                <a:cxn ang="0">
                  <a:pos x="150" y="177"/>
                </a:cxn>
                <a:cxn ang="0">
                  <a:pos x="189" y="124"/>
                </a:cxn>
                <a:cxn ang="0">
                  <a:pos x="310" y="153"/>
                </a:cxn>
                <a:cxn ang="0">
                  <a:pos x="261" y="254"/>
                </a:cxn>
                <a:cxn ang="0">
                  <a:pos x="203" y="369"/>
                </a:cxn>
                <a:cxn ang="0">
                  <a:pos x="319" y="383"/>
                </a:cxn>
                <a:cxn ang="0">
                  <a:pos x="363" y="350"/>
                </a:cxn>
                <a:cxn ang="0">
                  <a:pos x="382" y="326"/>
                </a:cxn>
                <a:cxn ang="0">
                  <a:pos x="445" y="345"/>
                </a:cxn>
                <a:cxn ang="0">
                  <a:pos x="489" y="393"/>
                </a:cxn>
                <a:cxn ang="0">
                  <a:pos x="532" y="465"/>
                </a:cxn>
                <a:cxn ang="0">
                  <a:pos x="614" y="474"/>
                </a:cxn>
                <a:cxn ang="0">
                  <a:pos x="344" y="398"/>
                </a:cxn>
                <a:cxn ang="0">
                  <a:pos x="387" y="494"/>
                </a:cxn>
                <a:cxn ang="0">
                  <a:pos x="421" y="551"/>
                </a:cxn>
                <a:cxn ang="0">
                  <a:pos x="450" y="604"/>
                </a:cxn>
                <a:cxn ang="0">
                  <a:pos x="484" y="642"/>
                </a:cxn>
                <a:cxn ang="0">
                  <a:pos x="518" y="604"/>
                </a:cxn>
                <a:cxn ang="0">
                  <a:pos x="464" y="498"/>
                </a:cxn>
                <a:cxn ang="0">
                  <a:pos x="435" y="479"/>
                </a:cxn>
                <a:cxn ang="0">
                  <a:pos x="416" y="426"/>
                </a:cxn>
                <a:cxn ang="0">
                  <a:pos x="353" y="398"/>
                </a:cxn>
              </a:cxnLst>
              <a:rect l="0" t="0" r="r" b="b"/>
              <a:pathLst>
                <a:path w="687" h="676">
                  <a:moveTo>
                    <a:pt x="542" y="191"/>
                  </a:moveTo>
                  <a:lnTo>
                    <a:pt x="551" y="215"/>
                  </a:lnTo>
                  <a:lnTo>
                    <a:pt x="566" y="235"/>
                  </a:lnTo>
                  <a:lnTo>
                    <a:pt x="566" y="235"/>
                  </a:lnTo>
                  <a:lnTo>
                    <a:pt x="571" y="235"/>
                  </a:lnTo>
                  <a:lnTo>
                    <a:pt x="576" y="235"/>
                  </a:lnTo>
                  <a:lnTo>
                    <a:pt x="590" y="239"/>
                  </a:lnTo>
                  <a:lnTo>
                    <a:pt x="609" y="249"/>
                  </a:lnTo>
                  <a:lnTo>
                    <a:pt x="609" y="254"/>
                  </a:lnTo>
                  <a:lnTo>
                    <a:pt x="614" y="259"/>
                  </a:lnTo>
                  <a:lnTo>
                    <a:pt x="614" y="263"/>
                  </a:lnTo>
                  <a:lnTo>
                    <a:pt x="619" y="268"/>
                  </a:lnTo>
                  <a:lnTo>
                    <a:pt x="624" y="273"/>
                  </a:lnTo>
                  <a:lnTo>
                    <a:pt x="634" y="278"/>
                  </a:lnTo>
                  <a:lnTo>
                    <a:pt x="658" y="273"/>
                  </a:lnTo>
                  <a:lnTo>
                    <a:pt x="682" y="268"/>
                  </a:lnTo>
                  <a:lnTo>
                    <a:pt x="687" y="263"/>
                  </a:lnTo>
                  <a:lnTo>
                    <a:pt x="682" y="249"/>
                  </a:lnTo>
                  <a:lnTo>
                    <a:pt x="677" y="230"/>
                  </a:lnTo>
                  <a:lnTo>
                    <a:pt x="672" y="230"/>
                  </a:lnTo>
                  <a:lnTo>
                    <a:pt x="672" y="230"/>
                  </a:lnTo>
                  <a:lnTo>
                    <a:pt x="667" y="230"/>
                  </a:lnTo>
                  <a:lnTo>
                    <a:pt x="658" y="220"/>
                  </a:lnTo>
                  <a:lnTo>
                    <a:pt x="648" y="206"/>
                  </a:lnTo>
                  <a:lnTo>
                    <a:pt x="643" y="206"/>
                  </a:lnTo>
                  <a:lnTo>
                    <a:pt x="643" y="206"/>
                  </a:lnTo>
                  <a:lnTo>
                    <a:pt x="634" y="201"/>
                  </a:lnTo>
                  <a:lnTo>
                    <a:pt x="619" y="196"/>
                  </a:lnTo>
                  <a:lnTo>
                    <a:pt x="619" y="196"/>
                  </a:lnTo>
                  <a:lnTo>
                    <a:pt x="614" y="196"/>
                  </a:lnTo>
                  <a:lnTo>
                    <a:pt x="609" y="191"/>
                  </a:lnTo>
                  <a:lnTo>
                    <a:pt x="609" y="191"/>
                  </a:lnTo>
                  <a:lnTo>
                    <a:pt x="609" y="191"/>
                  </a:lnTo>
                  <a:lnTo>
                    <a:pt x="600" y="187"/>
                  </a:lnTo>
                  <a:lnTo>
                    <a:pt x="600" y="187"/>
                  </a:lnTo>
                  <a:lnTo>
                    <a:pt x="595" y="182"/>
                  </a:lnTo>
                  <a:lnTo>
                    <a:pt x="590" y="182"/>
                  </a:lnTo>
                  <a:lnTo>
                    <a:pt x="585" y="182"/>
                  </a:lnTo>
                  <a:lnTo>
                    <a:pt x="585" y="177"/>
                  </a:lnTo>
                  <a:lnTo>
                    <a:pt x="542" y="191"/>
                  </a:lnTo>
                  <a:close/>
                  <a:moveTo>
                    <a:pt x="305" y="532"/>
                  </a:moveTo>
                  <a:lnTo>
                    <a:pt x="300" y="537"/>
                  </a:lnTo>
                  <a:lnTo>
                    <a:pt x="290" y="542"/>
                  </a:lnTo>
                  <a:lnTo>
                    <a:pt x="295" y="566"/>
                  </a:lnTo>
                  <a:lnTo>
                    <a:pt x="305" y="590"/>
                  </a:lnTo>
                  <a:lnTo>
                    <a:pt x="315" y="618"/>
                  </a:lnTo>
                  <a:lnTo>
                    <a:pt x="319" y="647"/>
                  </a:lnTo>
                  <a:lnTo>
                    <a:pt x="319" y="652"/>
                  </a:lnTo>
                  <a:lnTo>
                    <a:pt x="324" y="657"/>
                  </a:lnTo>
                  <a:lnTo>
                    <a:pt x="329" y="657"/>
                  </a:lnTo>
                  <a:lnTo>
                    <a:pt x="339" y="666"/>
                  </a:lnTo>
                  <a:lnTo>
                    <a:pt x="348" y="676"/>
                  </a:lnTo>
                  <a:lnTo>
                    <a:pt x="358" y="676"/>
                  </a:lnTo>
                  <a:lnTo>
                    <a:pt x="363" y="676"/>
                  </a:lnTo>
                  <a:lnTo>
                    <a:pt x="382" y="676"/>
                  </a:lnTo>
                  <a:lnTo>
                    <a:pt x="397" y="671"/>
                  </a:lnTo>
                  <a:lnTo>
                    <a:pt x="402" y="666"/>
                  </a:lnTo>
                  <a:lnTo>
                    <a:pt x="402" y="666"/>
                  </a:lnTo>
                  <a:lnTo>
                    <a:pt x="406" y="662"/>
                  </a:lnTo>
                  <a:lnTo>
                    <a:pt x="402" y="662"/>
                  </a:lnTo>
                  <a:lnTo>
                    <a:pt x="406" y="657"/>
                  </a:lnTo>
                  <a:lnTo>
                    <a:pt x="411" y="657"/>
                  </a:lnTo>
                  <a:lnTo>
                    <a:pt x="406" y="652"/>
                  </a:lnTo>
                  <a:lnTo>
                    <a:pt x="411" y="647"/>
                  </a:lnTo>
                  <a:lnTo>
                    <a:pt x="402" y="623"/>
                  </a:lnTo>
                  <a:lnTo>
                    <a:pt x="397" y="623"/>
                  </a:lnTo>
                  <a:lnTo>
                    <a:pt x="397" y="618"/>
                  </a:lnTo>
                  <a:lnTo>
                    <a:pt x="392" y="609"/>
                  </a:lnTo>
                  <a:lnTo>
                    <a:pt x="392" y="599"/>
                  </a:lnTo>
                  <a:lnTo>
                    <a:pt x="387" y="599"/>
                  </a:lnTo>
                  <a:lnTo>
                    <a:pt x="387" y="599"/>
                  </a:lnTo>
                  <a:lnTo>
                    <a:pt x="382" y="594"/>
                  </a:lnTo>
                  <a:lnTo>
                    <a:pt x="377" y="594"/>
                  </a:lnTo>
                  <a:lnTo>
                    <a:pt x="377" y="590"/>
                  </a:lnTo>
                  <a:lnTo>
                    <a:pt x="373" y="590"/>
                  </a:lnTo>
                  <a:lnTo>
                    <a:pt x="373" y="590"/>
                  </a:lnTo>
                  <a:lnTo>
                    <a:pt x="368" y="570"/>
                  </a:lnTo>
                  <a:lnTo>
                    <a:pt x="363" y="570"/>
                  </a:lnTo>
                  <a:lnTo>
                    <a:pt x="358" y="566"/>
                  </a:lnTo>
                  <a:lnTo>
                    <a:pt x="348" y="556"/>
                  </a:lnTo>
                  <a:lnTo>
                    <a:pt x="339" y="546"/>
                  </a:lnTo>
                  <a:lnTo>
                    <a:pt x="329" y="532"/>
                  </a:lnTo>
                  <a:lnTo>
                    <a:pt x="315" y="532"/>
                  </a:lnTo>
                  <a:lnTo>
                    <a:pt x="310" y="532"/>
                  </a:lnTo>
                  <a:lnTo>
                    <a:pt x="305" y="532"/>
                  </a:lnTo>
                  <a:close/>
                  <a:moveTo>
                    <a:pt x="261" y="450"/>
                  </a:moveTo>
                  <a:lnTo>
                    <a:pt x="257" y="460"/>
                  </a:lnTo>
                  <a:lnTo>
                    <a:pt x="252" y="465"/>
                  </a:lnTo>
                  <a:lnTo>
                    <a:pt x="261" y="508"/>
                  </a:lnTo>
                  <a:lnTo>
                    <a:pt x="261" y="508"/>
                  </a:lnTo>
                  <a:lnTo>
                    <a:pt x="266" y="508"/>
                  </a:lnTo>
                  <a:lnTo>
                    <a:pt x="271" y="508"/>
                  </a:lnTo>
                  <a:lnTo>
                    <a:pt x="276" y="513"/>
                  </a:lnTo>
                  <a:lnTo>
                    <a:pt x="276" y="513"/>
                  </a:lnTo>
                  <a:lnTo>
                    <a:pt x="281" y="513"/>
                  </a:lnTo>
                  <a:lnTo>
                    <a:pt x="286" y="508"/>
                  </a:lnTo>
                  <a:lnTo>
                    <a:pt x="295" y="508"/>
                  </a:lnTo>
                  <a:lnTo>
                    <a:pt x="295" y="503"/>
                  </a:lnTo>
                  <a:lnTo>
                    <a:pt x="295" y="498"/>
                  </a:lnTo>
                  <a:lnTo>
                    <a:pt x="300" y="498"/>
                  </a:lnTo>
                  <a:lnTo>
                    <a:pt x="295" y="470"/>
                  </a:lnTo>
                  <a:lnTo>
                    <a:pt x="290" y="470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86" y="465"/>
                  </a:lnTo>
                  <a:lnTo>
                    <a:pt x="286" y="465"/>
                  </a:lnTo>
                  <a:lnTo>
                    <a:pt x="281" y="450"/>
                  </a:lnTo>
                  <a:lnTo>
                    <a:pt x="271" y="450"/>
                  </a:lnTo>
                  <a:lnTo>
                    <a:pt x="261" y="450"/>
                  </a:lnTo>
                  <a:close/>
                  <a:moveTo>
                    <a:pt x="590" y="426"/>
                  </a:moveTo>
                  <a:lnTo>
                    <a:pt x="580" y="407"/>
                  </a:lnTo>
                  <a:lnTo>
                    <a:pt x="571" y="398"/>
                  </a:lnTo>
                  <a:lnTo>
                    <a:pt x="556" y="393"/>
                  </a:lnTo>
                  <a:lnTo>
                    <a:pt x="542" y="388"/>
                  </a:lnTo>
                  <a:lnTo>
                    <a:pt x="522" y="383"/>
                  </a:lnTo>
                  <a:lnTo>
                    <a:pt x="508" y="374"/>
                  </a:lnTo>
                  <a:lnTo>
                    <a:pt x="503" y="374"/>
                  </a:lnTo>
                  <a:lnTo>
                    <a:pt x="498" y="374"/>
                  </a:lnTo>
                  <a:lnTo>
                    <a:pt x="484" y="369"/>
                  </a:lnTo>
                  <a:lnTo>
                    <a:pt x="474" y="369"/>
                  </a:lnTo>
                  <a:lnTo>
                    <a:pt x="464" y="345"/>
                  </a:lnTo>
                  <a:lnTo>
                    <a:pt x="464" y="340"/>
                  </a:lnTo>
                  <a:lnTo>
                    <a:pt x="460" y="340"/>
                  </a:lnTo>
                  <a:lnTo>
                    <a:pt x="455" y="326"/>
                  </a:lnTo>
                  <a:lnTo>
                    <a:pt x="440" y="311"/>
                  </a:lnTo>
                  <a:lnTo>
                    <a:pt x="440" y="307"/>
                  </a:lnTo>
                  <a:lnTo>
                    <a:pt x="431" y="297"/>
                  </a:lnTo>
                  <a:lnTo>
                    <a:pt x="426" y="297"/>
                  </a:lnTo>
                  <a:lnTo>
                    <a:pt x="426" y="292"/>
                  </a:lnTo>
                  <a:lnTo>
                    <a:pt x="421" y="292"/>
                  </a:lnTo>
                  <a:lnTo>
                    <a:pt x="421" y="292"/>
                  </a:lnTo>
                  <a:lnTo>
                    <a:pt x="416" y="283"/>
                  </a:lnTo>
                  <a:lnTo>
                    <a:pt x="416" y="273"/>
                  </a:lnTo>
                  <a:lnTo>
                    <a:pt x="411" y="254"/>
                  </a:lnTo>
                  <a:lnTo>
                    <a:pt x="406" y="239"/>
                  </a:lnTo>
                  <a:lnTo>
                    <a:pt x="411" y="235"/>
                  </a:lnTo>
                  <a:lnTo>
                    <a:pt x="411" y="235"/>
                  </a:lnTo>
                  <a:lnTo>
                    <a:pt x="411" y="230"/>
                  </a:lnTo>
                  <a:lnTo>
                    <a:pt x="421" y="230"/>
                  </a:lnTo>
                  <a:lnTo>
                    <a:pt x="421" y="225"/>
                  </a:lnTo>
                  <a:lnTo>
                    <a:pt x="421" y="225"/>
                  </a:lnTo>
                  <a:lnTo>
                    <a:pt x="421" y="225"/>
                  </a:lnTo>
                  <a:lnTo>
                    <a:pt x="426" y="225"/>
                  </a:lnTo>
                  <a:lnTo>
                    <a:pt x="426" y="220"/>
                  </a:lnTo>
                  <a:lnTo>
                    <a:pt x="426" y="220"/>
                  </a:lnTo>
                  <a:lnTo>
                    <a:pt x="426" y="220"/>
                  </a:lnTo>
                  <a:lnTo>
                    <a:pt x="431" y="215"/>
                  </a:lnTo>
                  <a:lnTo>
                    <a:pt x="431" y="206"/>
                  </a:lnTo>
                  <a:lnTo>
                    <a:pt x="431" y="196"/>
                  </a:lnTo>
                  <a:lnTo>
                    <a:pt x="440" y="196"/>
                  </a:lnTo>
                  <a:lnTo>
                    <a:pt x="440" y="191"/>
                  </a:lnTo>
                  <a:lnTo>
                    <a:pt x="440" y="187"/>
                  </a:lnTo>
                  <a:lnTo>
                    <a:pt x="460" y="182"/>
                  </a:lnTo>
                  <a:lnTo>
                    <a:pt x="460" y="182"/>
                  </a:lnTo>
                  <a:lnTo>
                    <a:pt x="464" y="187"/>
                  </a:lnTo>
                  <a:lnTo>
                    <a:pt x="464" y="187"/>
                  </a:lnTo>
                  <a:lnTo>
                    <a:pt x="464" y="187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84" y="191"/>
                  </a:lnTo>
                  <a:lnTo>
                    <a:pt x="503" y="191"/>
                  </a:lnTo>
                  <a:lnTo>
                    <a:pt x="503" y="182"/>
                  </a:lnTo>
                  <a:lnTo>
                    <a:pt x="498" y="172"/>
                  </a:lnTo>
                  <a:lnTo>
                    <a:pt x="493" y="172"/>
                  </a:lnTo>
                  <a:lnTo>
                    <a:pt x="493" y="172"/>
                  </a:lnTo>
                  <a:lnTo>
                    <a:pt x="493" y="172"/>
                  </a:lnTo>
                  <a:lnTo>
                    <a:pt x="479" y="167"/>
                  </a:lnTo>
                  <a:lnTo>
                    <a:pt x="469" y="158"/>
                  </a:lnTo>
                  <a:lnTo>
                    <a:pt x="460" y="153"/>
                  </a:lnTo>
                  <a:lnTo>
                    <a:pt x="445" y="148"/>
                  </a:lnTo>
                  <a:lnTo>
                    <a:pt x="440" y="143"/>
                  </a:lnTo>
                  <a:lnTo>
                    <a:pt x="435" y="143"/>
                  </a:lnTo>
                  <a:lnTo>
                    <a:pt x="431" y="129"/>
                  </a:lnTo>
                  <a:lnTo>
                    <a:pt x="426" y="119"/>
                  </a:lnTo>
                  <a:lnTo>
                    <a:pt x="416" y="105"/>
                  </a:lnTo>
                  <a:lnTo>
                    <a:pt x="411" y="105"/>
                  </a:lnTo>
                  <a:lnTo>
                    <a:pt x="406" y="105"/>
                  </a:lnTo>
                  <a:lnTo>
                    <a:pt x="406" y="105"/>
                  </a:lnTo>
                  <a:lnTo>
                    <a:pt x="402" y="100"/>
                  </a:lnTo>
                  <a:lnTo>
                    <a:pt x="392" y="91"/>
                  </a:lnTo>
                  <a:lnTo>
                    <a:pt x="387" y="86"/>
                  </a:lnTo>
                  <a:lnTo>
                    <a:pt x="382" y="86"/>
                  </a:lnTo>
                  <a:lnTo>
                    <a:pt x="382" y="86"/>
                  </a:lnTo>
                  <a:lnTo>
                    <a:pt x="382" y="86"/>
                  </a:lnTo>
                  <a:lnTo>
                    <a:pt x="377" y="86"/>
                  </a:lnTo>
                  <a:lnTo>
                    <a:pt x="377" y="81"/>
                  </a:lnTo>
                  <a:lnTo>
                    <a:pt x="373" y="81"/>
                  </a:lnTo>
                  <a:lnTo>
                    <a:pt x="373" y="71"/>
                  </a:lnTo>
                  <a:lnTo>
                    <a:pt x="368" y="67"/>
                  </a:lnTo>
                  <a:lnTo>
                    <a:pt x="363" y="62"/>
                  </a:lnTo>
                  <a:lnTo>
                    <a:pt x="353" y="62"/>
                  </a:lnTo>
                  <a:lnTo>
                    <a:pt x="353" y="57"/>
                  </a:lnTo>
                  <a:lnTo>
                    <a:pt x="348" y="57"/>
                  </a:lnTo>
                  <a:lnTo>
                    <a:pt x="329" y="62"/>
                  </a:lnTo>
                  <a:lnTo>
                    <a:pt x="315" y="62"/>
                  </a:lnTo>
                  <a:lnTo>
                    <a:pt x="315" y="62"/>
                  </a:lnTo>
                  <a:lnTo>
                    <a:pt x="310" y="62"/>
                  </a:lnTo>
                  <a:lnTo>
                    <a:pt x="305" y="52"/>
                  </a:lnTo>
                  <a:lnTo>
                    <a:pt x="295" y="43"/>
                  </a:lnTo>
                  <a:lnTo>
                    <a:pt x="295" y="43"/>
                  </a:lnTo>
                  <a:lnTo>
                    <a:pt x="295" y="43"/>
                  </a:lnTo>
                  <a:lnTo>
                    <a:pt x="286" y="43"/>
                  </a:lnTo>
                  <a:lnTo>
                    <a:pt x="276" y="38"/>
                  </a:lnTo>
                  <a:lnTo>
                    <a:pt x="266" y="33"/>
                  </a:lnTo>
                  <a:lnTo>
                    <a:pt x="257" y="28"/>
                  </a:lnTo>
                  <a:lnTo>
                    <a:pt x="247" y="14"/>
                  </a:lnTo>
                  <a:lnTo>
                    <a:pt x="232" y="9"/>
                  </a:lnTo>
                  <a:lnTo>
                    <a:pt x="232" y="4"/>
                  </a:lnTo>
                  <a:lnTo>
                    <a:pt x="228" y="0"/>
                  </a:lnTo>
                  <a:lnTo>
                    <a:pt x="213" y="4"/>
                  </a:lnTo>
                  <a:lnTo>
                    <a:pt x="194" y="4"/>
                  </a:lnTo>
                  <a:lnTo>
                    <a:pt x="179" y="9"/>
                  </a:lnTo>
                  <a:lnTo>
                    <a:pt x="174" y="19"/>
                  </a:lnTo>
                  <a:lnTo>
                    <a:pt x="165" y="24"/>
                  </a:lnTo>
                  <a:lnTo>
                    <a:pt x="155" y="28"/>
                  </a:lnTo>
                  <a:lnTo>
                    <a:pt x="150" y="28"/>
                  </a:lnTo>
                  <a:lnTo>
                    <a:pt x="150" y="33"/>
                  </a:lnTo>
                  <a:lnTo>
                    <a:pt x="141" y="47"/>
                  </a:lnTo>
                  <a:lnTo>
                    <a:pt x="131" y="62"/>
                  </a:lnTo>
                  <a:lnTo>
                    <a:pt x="131" y="62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21" y="67"/>
                  </a:lnTo>
                  <a:lnTo>
                    <a:pt x="116" y="81"/>
                  </a:lnTo>
                  <a:lnTo>
                    <a:pt x="112" y="86"/>
                  </a:lnTo>
                  <a:lnTo>
                    <a:pt x="107" y="95"/>
                  </a:lnTo>
                  <a:lnTo>
                    <a:pt x="107" y="105"/>
                  </a:lnTo>
                  <a:lnTo>
                    <a:pt x="92" y="105"/>
                  </a:lnTo>
                  <a:lnTo>
                    <a:pt x="78" y="110"/>
                  </a:lnTo>
                  <a:lnTo>
                    <a:pt x="68" y="119"/>
                  </a:lnTo>
                  <a:lnTo>
                    <a:pt x="58" y="124"/>
                  </a:lnTo>
                  <a:lnTo>
                    <a:pt x="49" y="129"/>
                  </a:lnTo>
                  <a:lnTo>
                    <a:pt x="44" y="134"/>
                  </a:lnTo>
                  <a:lnTo>
                    <a:pt x="44" y="143"/>
                  </a:lnTo>
                  <a:lnTo>
                    <a:pt x="39" y="143"/>
                  </a:lnTo>
                  <a:lnTo>
                    <a:pt x="34" y="148"/>
                  </a:lnTo>
                  <a:lnTo>
                    <a:pt x="34" y="153"/>
                  </a:lnTo>
                  <a:lnTo>
                    <a:pt x="34" y="158"/>
                  </a:lnTo>
                  <a:lnTo>
                    <a:pt x="29" y="167"/>
                  </a:lnTo>
                  <a:lnTo>
                    <a:pt x="29" y="167"/>
                  </a:lnTo>
                  <a:lnTo>
                    <a:pt x="25" y="167"/>
                  </a:lnTo>
                  <a:lnTo>
                    <a:pt x="29" y="177"/>
                  </a:lnTo>
                  <a:lnTo>
                    <a:pt x="25" y="182"/>
                  </a:lnTo>
                  <a:lnTo>
                    <a:pt x="20" y="191"/>
                  </a:lnTo>
                  <a:lnTo>
                    <a:pt x="25" y="206"/>
                  </a:lnTo>
                  <a:lnTo>
                    <a:pt x="25" y="225"/>
                  </a:lnTo>
                  <a:lnTo>
                    <a:pt x="15" y="225"/>
                  </a:lnTo>
                  <a:lnTo>
                    <a:pt x="10" y="230"/>
                  </a:lnTo>
                  <a:lnTo>
                    <a:pt x="10" y="230"/>
                  </a:lnTo>
                  <a:lnTo>
                    <a:pt x="20" y="259"/>
                  </a:lnTo>
                  <a:lnTo>
                    <a:pt x="25" y="287"/>
                  </a:lnTo>
                  <a:lnTo>
                    <a:pt x="15" y="287"/>
                  </a:lnTo>
                  <a:lnTo>
                    <a:pt x="10" y="311"/>
                  </a:lnTo>
                  <a:lnTo>
                    <a:pt x="10" y="335"/>
                  </a:lnTo>
                  <a:lnTo>
                    <a:pt x="15" y="364"/>
                  </a:lnTo>
                  <a:lnTo>
                    <a:pt x="20" y="383"/>
                  </a:lnTo>
                  <a:lnTo>
                    <a:pt x="15" y="388"/>
                  </a:lnTo>
                  <a:lnTo>
                    <a:pt x="15" y="393"/>
                  </a:lnTo>
                  <a:lnTo>
                    <a:pt x="15" y="398"/>
                  </a:lnTo>
                  <a:lnTo>
                    <a:pt x="10" y="398"/>
                  </a:lnTo>
                  <a:lnTo>
                    <a:pt x="5" y="412"/>
                  </a:lnTo>
                  <a:lnTo>
                    <a:pt x="0" y="426"/>
                  </a:lnTo>
                  <a:lnTo>
                    <a:pt x="0" y="441"/>
                  </a:lnTo>
                  <a:lnTo>
                    <a:pt x="5" y="46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10" y="508"/>
                  </a:lnTo>
                  <a:lnTo>
                    <a:pt x="29" y="546"/>
                  </a:lnTo>
                  <a:lnTo>
                    <a:pt x="49" y="546"/>
                  </a:lnTo>
                  <a:lnTo>
                    <a:pt x="63" y="542"/>
                  </a:lnTo>
                  <a:lnTo>
                    <a:pt x="63" y="542"/>
                  </a:lnTo>
                  <a:lnTo>
                    <a:pt x="68" y="537"/>
                  </a:lnTo>
                  <a:lnTo>
                    <a:pt x="68" y="532"/>
                  </a:lnTo>
                  <a:lnTo>
                    <a:pt x="68" y="527"/>
                  </a:lnTo>
                  <a:lnTo>
                    <a:pt x="73" y="527"/>
                  </a:lnTo>
                  <a:lnTo>
                    <a:pt x="78" y="508"/>
                  </a:lnTo>
                  <a:lnTo>
                    <a:pt x="78" y="489"/>
                  </a:lnTo>
                  <a:lnTo>
                    <a:pt x="73" y="474"/>
                  </a:lnTo>
                  <a:lnTo>
                    <a:pt x="73" y="455"/>
                  </a:lnTo>
                  <a:lnTo>
                    <a:pt x="78" y="450"/>
                  </a:lnTo>
                  <a:lnTo>
                    <a:pt x="83" y="450"/>
                  </a:lnTo>
                  <a:lnTo>
                    <a:pt x="83" y="441"/>
                  </a:lnTo>
                  <a:lnTo>
                    <a:pt x="83" y="431"/>
                  </a:lnTo>
                  <a:lnTo>
                    <a:pt x="83" y="426"/>
                  </a:lnTo>
                  <a:lnTo>
                    <a:pt x="83" y="422"/>
                  </a:lnTo>
                  <a:lnTo>
                    <a:pt x="78" y="393"/>
                  </a:lnTo>
                  <a:lnTo>
                    <a:pt x="63" y="383"/>
                  </a:lnTo>
                  <a:lnTo>
                    <a:pt x="54" y="369"/>
                  </a:lnTo>
                  <a:lnTo>
                    <a:pt x="49" y="369"/>
                  </a:lnTo>
                  <a:lnTo>
                    <a:pt x="49" y="364"/>
                  </a:lnTo>
                  <a:lnTo>
                    <a:pt x="49" y="359"/>
                  </a:lnTo>
                  <a:lnTo>
                    <a:pt x="44" y="364"/>
                  </a:lnTo>
                  <a:lnTo>
                    <a:pt x="39" y="345"/>
                  </a:lnTo>
                  <a:lnTo>
                    <a:pt x="39" y="340"/>
                  </a:lnTo>
                  <a:lnTo>
                    <a:pt x="44" y="340"/>
                  </a:lnTo>
                  <a:lnTo>
                    <a:pt x="44" y="331"/>
                  </a:lnTo>
                  <a:lnTo>
                    <a:pt x="44" y="331"/>
                  </a:lnTo>
                  <a:lnTo>
                    <a:pt x="49" y="326"/>
                  </a:lnTo>
                  <a:lnTo>
                    <a:pt x="63" y="316"/>
                  </a:lnTo>
                  <a:lnTo>
                    <a:pt x="73" y="307"/>
                  </a:lnTo>
                  <a:lnTo>
                    <a:pt x="78" y="307"/>
                  </a:lnTo>
                  <a:lnTo>
                    <a:pt x="78" y="311"/>
                  </a:lnTo>
                  <a:lnTo>
                    <a:pt x="83" y="311"/>
                  </a:lnTo>
                  <a:lnTo>
                    <a:pt x="92" y="316"/>
                  </a:lnTo>
                  <a:lnTo>
                    <a:pt x="107" y="311"/>
                  </a:lnTo>
                  <a:lnTo>
                    <a:pt x="116" y="316"/>
                  </a:lnTo>
                  <a:lnTo>
                    <a:pt x="121" y="316"/>
                  </a:lnTo>
                  <a:lnTo>
                    <a:pt x="126" y="321"/>
                  </a:lnTo>
                  <a:lnTo>
                    <a:pt x="126" y="316"/>
                  </a:lnTo>
                  <a:lnTo>
                    <a:pt x="131" y="316"/>
                  </a:lnTo>
                  <a:lnTo>
                    <a:pt x="141" y="321"/>
                  </a:lnTo>
                  <a:lnTo>
                    <a:pt x="155" y="316"/>
                  </a:lnTo>
                  <a:lnTo>
                    <a:pt x="174" y="307"/>
                  </a:lnTo>
                  <a:lnTo>
                    <a:pt x="184" y="302"/>
                  </a:lnTo>
                  <a:lnTo>
                    <a:pt x="189" y="297"/>
                  </a:lnTo>
                  <a:lnTo>
                    <a:pt x="194" y="292"/>
                  </a:lnTo>
                  <a:lnTo>
                    <a:pt x="184" y="249"/>
                  </a:lnTo>
                  <a:lnTo>
                    <a:pt x="174" y="201"/>
                  </a:lnTo>
                  <a:lnTo>
                    <a:pt x="170" y="201"/>
                  </a:lnTo>
                  <a:lnTo>
                    <a:pt x="165" y="196"/>
                  </a:lnTo>
                  <a:lnTo>
                    <a:pt x="165" y="196"/>
                  </a:lnTo>
                  <a:lnTo>
                    <a:pt x="160" y="196"/>
                  </a:lnTo>
                  <a:lnTo>
                    <a:pt x="160" y="196"/>
                  </a:lnTo>
                  <a:lnTo>
                    <a:pt x="150" y="177"/>
                  </a:lnTo>
                  <a:lnTo>
                    <a:pt x="145" y="158"/>
                  </a:lnTo>
                  <a:lnTo>
                    <a:pt x="145" y="158"/>
                  </a:lnTo>
                  <a:lnTo>
                    <a:pt x="150" y="153"/>
                  </a:lnTo>
                  <a:lnTo>
                    <a:pt x="150" y="148"/>
                  </a:lnTo>
                  <a:lnTo>
                    <a:pt x="155" y="148"/>
                  </a:lnTo>
                  <a:lnTo>
                    <a:pt x="155" y="143"/>
                  </a:lnTo>
                  <a:lnTo>
                    <a:pt x="160" y="134"/>
                  </a:lnTo>
                  <a:lnTo>
                    <a:pt x="165" y="129"/>
                  </a:lnTo>
                  <a:lnTo>
                    <a:pt x="189" y="124"/>
                  </a:lnTo>
                  <a:lnTo>
                    <a:pt x="213" y="124"/>
                  </a:lnTo>
                  <a:lnTo>
                    <a:pt x="228" y="134"/>
                  </a:lnTo>
                  <a:lnTo>
                    <a:pt x="247" y="134"/>
                  </a:lnTo>
                  <a:lnTo>
                    <a:pt x="257" y="134"/>
                  </a:lnTo>
                  <a:lnTo>
                    <a:pt x="266" y="134"/>
                  </a:lnTo>
                  <a:lnTo>
                    <a:pt x="286" y="139"/>
                  </a:lnTo>
                  <a:lnTo>
                    <a:pt x="300" y="143"/>
                  </a:lnTo>
                  <a:lnTo>
                    <a:pt x="305" y="148"/>
                  </a:lnTo>
                  <a:lnTo>
                    <a:pt x="310" y="153"/>
                  </a:lnTo>
                  <a:lnTo>
                    <a:pt x="319" y="172"/>
                  </a:lnTo>
                  <a:lnTo>
                    <a:pt x="329" y="191"/>
                  </a:lnTo>
                  <a:lnTo>
                    <a:pt x="319" y="211"/>
                  </a:lnTo>
                  <a:lnTo>
                    <a:pt x="300" y="225"/>
                  </a:lnTo>
                  <a:lnTo>
                    <a:pt x="295" y="230"/>
                  </a:lnTo>
                  <a:lnTo>
                    <a:pt x="276" y="235"/>
                  </a:lnTo>
                  <a:lnTo>
                    <a:pt x="276" y="239"/>
                  </a:lnTo>
                  <a:lnTo>
                    <a:pt x="276" y="239"/>
                  </a:lnTo>
                  <a:lnTo>
                    <a:pt x="261" y="254"/>
                  </a:lnTo>
                  <a:lnTo>
                    <a:pt x="247" y="263"/>
                  </a:lnTo>
                  <a:lnTo>
                    <a:pt x="232" y="287"/>
                  </a:lnTo>
                  <a:lnTo>
                    <a:pt x="228" y="316"/>
                  </a:lnTo>
                  <a:lnTo>
                    <a:pt x="213" y="340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13" y="355"/>
                  </a:lnTo>
                  <a:lnTo>
                    <a:pt x="199" y="359"/>
                  </a:lnTo>
                  <a:lnTo>
                    <a:pt x="203" y="369"/>
                  </a:lnTo>
                  <a:lnTo>
                    <a:pt x="203" y="383"/>
                  </a:lnTo>
                  <a:lnTo>
                    <a:pt x="218" y="402"/>
                  </a:lnTo>
                  <a:lnTo>
                    <a:pt x="228" y="417"/>
                  </a:lnTo>
                  <a:lnTo>
                    <a:pt x="247" y="412"/>
                  </a:lnTo>
                  <a:lnTo>
                    <a:pt x="261" y="412"/>
                  </a:lnTo>
                  <a:lnTo>
                    <a:pt x="295" y="407"/>
                  </a:lnTo>
                  <a:lnTo>
                    <a:pt x="300" y="398"/>
                  </a:lnTo>
                  <a:lnTo>
                    <a:pt x="305" y="388"/>
                  </a:lnTo>
                  <a:lnTo>
                    <a:pt x="319" y="383"/>
                  </a:lnTo>
                  <a:lnTo>
                    <a:pt x="329" y="378"/>
                  </a:lnTo>
                  <a:lnTo>
                    <a:pt x="339" y="374"/>
                  </a:lnTo>
                  <a:lnTo>
                    <a:pt x="344" y="369"/>
                  </a:lnTo>
                  <a:lnTo>
                    <a:pt x="344" y="364"/>
                  </a:lnTo>
                  <a:lnTo>
                    <a:pt x="353" y="364"/>
                  </a:lnTo>
                  <a:lnTo>
                    <a:pt x="353" y="359"/>
                  </a:lnTo>
                  <a:lnTo>
                    <a:pt x="358" y="355"/>
                  </a:lnTo>
                  <a:lnTo>
                    <a:pt x="358" y="350"/>
                  </a:lnTo>
                  <a:lnTo>
                    <a:pt x="363" y="350"/>
                  </a:lnTo>
                  <a:lnTo>
                    <a:pt x="363" y="345"/>
                  </a:lnTo>
                  <a:lnTo>
                    <a:pt x="373" y="340"/>
                  </a:lnTo>
                  <a:lnTo>
                    <a:pt x="368" y="340"/>
                  </a:lnTo>
                  <a:lnTo>
                    <a:pt x="373" y="340"/>
                  </a:lnTo>
                  <a:lnTo>
                    <a:pt x="377" y="335"/>
                  </a:lnTo>
                  <a:lnTo>
                    <a:pt x="377" y="331"/>
                  </a:lnTo>
                  <a:lnTo>
                    <a:pt x="377" y="331"/>
                  </a:lnTo>
                  <a:lnTo>
                    <a:pt x="382" y="331"/>
                  </a:lnTo>
                  <a:lnTo>
                    <a:pt x="382" y="326"/>
                  </a:lnTo>
                  <a:lnTo>
                    <a:pt x="382" y="326"/>
                  </a:lnTo>
                  <a:lnTo>
                    <a:pt x="387" y="321"/>
                  </a:lnTo>
                  <a:lnTo>
                    <a:pt x="402" y="311"/>
                  </a:lnTo>
                  <a:lnTo>
                    <a:pt x="416" y="307"/>
                  </a:lnTo>
                  <a:lnTo>
                    <a:pt x="421" y="316"/>
                  </a:lnTo>
                  <a:lnTo>
                    <a:pt x="426" y="331"/>
                  </a:lnTo>
                  <a:lnTo>
                    <a:pt x="435" y="335"/>
                  </a:lnTo>
                  <a:lnTo>
                    <a:pt x="440" y="340"/>
                  </a:lnTo>
                  <a:lnTo>
                    <a:pt x="445" y="345"/>
                  </a:lnTo>
                  <a:lnTo>
                    <a:pt x="450" y="355"/>
                  </a:lnTo>
                  <a:lnTo>
                    <a:pt x="455" y="364"/>
                  </a:lnTo>
                  <a:lnTo>
                    <a:pt x="460" y="369"/>
                  </a:lnTo>
                  <a:lnTo>
                    <a:pt x="460" y="374"/>
                  </a:lnTo>
                  <a:lnTo>
                    <a:pt x="464" y="378"/>
                  </a:lnTo>
                  <a:lnTo>
                    <a:pt x="469" y="383"/>
                  </a:lnTo>
                  <a:lnTo>
                    <a:pt x="479" y="388"/>
                  </a:lnTo>
                  <a:lnTo>
                    <a:pt x="484" y="388"/>
                  </a:lnTo>
                  <a:lnTo>
                    <a:pt x="489" y="393"/>
                  </a:lnTo>
                  <a:lnTo>
                    <a:pt x="498" y="417"/>
                  </a:lnTo>
                  <a:lnTo>
                    <a:pt x="508" y="446"/>
                  </a:lnTo>
                  <a:lnTo>
                    <a:pt x="513" y="446"/>
                  </a:lnTo>
                  <a:lnTo>
                    <a:pt x="518" y="450"/>
                  </a:lnTo>
                  <a:lnTo>
                    <a:pt x="522" y="450"/>
                  </a:lnTo>
                  <a:lnTo>
                    <a:pt x="522" y="450"/>
                  </a:lnTo>
                  <a:lnTo>
                    <a:pt x="527" y="455"/>
                  </a:lnTo>
                  <a:lnTo>
                    <a:pt x="527" y="455"/>
                  </a:lnTo>
                  <a:lnTo>
                    <a:pt x="532" y="465"/>
                  </a:lnTo>
                  <a:lnTo>
                    <a:pt x="537" y="479"/>
                  </a:lnTo>
                  <a:lnTo>
                    <a:pt x="561" y="498"/>
                  </a:lnTo>
                  <a:lnTo>
                    <a:pt x="585" y="513"/>
                  </a:lnTo>
                  <a:lnTo>
                    <a:pt x="600" y="513"/>
                  </a:lnTo>
                  <a:lnTo>
                    <a:pt x="609" y="513"/>
                  </a:lnTo>
                  <a:lnTo>
                    <a:pt x="614" y="503"/>
                  </a:lnTo>
                  <a:lnTo>
                    <a:pt x="619" y="494"/>
                  </a:lnTo>
                  <a:lnTo>
                    <a:pt x="619" y="484"/>
                  </a:lnTo>
                  <a:lnTo>
                    <a:pt x="614" y="474"/>
                  </a:lnTo>
                  <a:lnTo>
                    <a:pt x="619" y="470"/>
                  </a:lnTo>
                  <a:lnTo>
                    <a:pt x="619" y="465"/>
                  </a:lnTo>
                  <a:lnTo>
                    <a:pt x="614" y="460"/>
                  </a:lnTo>
                  <a:lnTo>
                    <a:pt x="609" y="450"/>
                  </a:lnTo>
                  <a:lnTo>
                    <a:pt x="600" y="431"/>
                  </a:lnTo>
                  <a:lnTo>
                    <a:pt x="590" y="426"/>
                  </a:lnTo>
                  <a:close/>
                  <a:moveTo>
                    <a:pt x="353" y="398"/>
                  </a:moveTo>
                  <a:lnTo>
                    <a:pt x="348" y="398"/>
                  </a:lnTo>
                  <a:lnTo>
                    <a:pt x="344" y="398"/>
                  </a:lnTo>
                  <a:lnTo>
                    <a:pt x="344" y="402"/>
                  </a:lnTo>
                  <a:lnTo>
                    <a:pt x="344" y="407"/>
                  </a:lnTo>
                  <a:lnTo>
                    <a:pt x="344" y="407"/>
                  </a:lnTo>
                  <a:lnTo>
                    <a:pt x="353" y="441"/>
                  </a:lnTo>
                  <a:lnTo>
                    <a:pt x="368" y="474"/>
                  </a:lnTo>
                  <a:lnTo>
                    <a:pt x="373" y="484"/>
                  </a:lnTo>
                  <a:lnTo>
                    <a:pt x="382" y="489"/>
                  </a:lnTo>
                  <a:lnTo>
                    <a:pt x="382" y="494"/>
                  </a:lnTo>
                  <a:lnTo>
                    <a:pt x="387" y="494"/>
                  </a:lnTo>
                  <a:lnTo>
                    <a:pt x="387" y="494"/>
                  </a:lnTo>
                  <a:lnTo>
                    <a:pt x="387" y="498"/>
                  </a:lnTo>
                  <a:lnTo>
                    <a:pt x="392" y="498"/>
                  </a:lnTo>
                  <a:lnTo>
                    <a:pt x="397" y="498"/>
                  </a:lnTo>
                  <a:lnTo>
                    <a:pt x="406" y="527"/>
                  </a:lnTo>
                  <a:lnTo>
                    <a:pt x="416" y="546"/>
                  </a:lnTo>
                  <a:lnTo>
                    <a:pt x="416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31" y="570"/>
                  </a:lnTo>
                  <a:lnTo>
                    <a:pt x="435" y="590"/>
                  </a:lnTo>
                  <a:lnTo>
                    <a:pt x="440" y="590"/>
                  </a:lnTo>
                  <a:lnTo>
                    <a:pt x="445" y="594"/>
                  </a:lnTo>
                  <a:lnTo>
                    <a:pt x="445" y="604"/>
                  </a:lnTo>
                  <a:lnTo>
                    <a:pt x="450" y="604"/>
                  </a:lnTo>
                  <a:lnTo>
                    <a:pt x="450" y="604"/>
                  </a:lnTo>
                  <a:lnTo>
                    <a:pt x="455" y="614"/>
                  </a:lnTo>
                  <a:lnTo>
                    <a:pt x="460" y="623"/>
                  </a:lnTo>
                  <a:lnTo>
                    <a:pt x="460" y="623"/>
                  </a:lnTo>
                  <a:lnTo>
                    <a:pt x="460" y="623"/>
                  </a:lnTo>
                  <a:lnTo>
                    <a:pt x="464" y="623"/>
                  </a:lnTo>
                  <a:lnTo>
                    <a:pt x="469" y="628"/>
                  </a:lnTo>
                  <a:lnTo>
                    <a:pt x="469" y="633"/>
                  </a:lnTo>
                  <a:lnTo>
                    <a:pt x="479" y="638"/>
                  </a:lnTo>
                  <a:lnTo>
                    <a:pt x="484" y="642"/>
                  </a:lnTo>
                  <a:lnTo>
                    <a:pt x="498" y="638"/>
                  </a:lnTo>
                  <a:lnTo>
                    <a:pt x="508" y="638"/>
                  </a:lnTo>
                  <a:lnTo>
                    <a:pt x="508" y="628"/>
                  </a:lnTo>
                  <a:lnTo>
                    <a:pt x="508" y="618"/>
                  </a:lnTo>
                  <a:lnTo>
                    <a:pt x="513" y="618"/>
                  </a:lnTo>
                  <a:lnTo>
                    <a:pt x="518" y="614"/>
                  </a:lnTo>
                  <a:lnTo>
                    <a:pt x="518" y="614"/>
                  </a:lnTo>
                  <a:lnTo>
                    <a:pt x="518" y="609"/>
                  </a:lnTo>
                  <a:lnTo>
                    <a:pt x="518" y="604"/>
                  </a:lnTo>
                  <a:lnTo>
                    <a:pt x="522" y="604"/>
                  </a:lnTo>
                  <a:lnTo>
                    <a:pt x="518" y="585"/>
                  </a:lnTo>
                  <a:lnTo>
                    <a:pt x="513" y="566"/>
                  </a:lnTo>
                  <a:lnTo>
                    <a:pt x="498" y="546"/>
                  </a:lnTo>
                  <a:lnTo>
                    <a:pt x="484" y="527"/>
                  </a:lnTo>
                  <a:lnTo>
                    <a:pt x="484" y="527"/>
                  </a:lnTo>
                  <a:lnTo>
                    <a:pt x="474" y="513"/>
                  </a:lnTo>
                  <a:lnTo>
                    <a:pt x="464" y="498"/>
                  </a:lnTo>
                  <a:lnTo>
                    <a:pt x="464" y="498"/>
                  </a:lnTo>
                  <a:lnTo>
                    <a:pt x="464" y="494"/>
                  </a:lnTo>
                  <a:lnTo>
                    <a:pt x="460" y="489"/>
                  </a:lnTo>
                  <a:lnTo>
                    <a:pt x="450" y="484"/>
                  </a:lnTo>
                  <a:lnTo>
                    <a:pt x="450" y="484"/>
                  </a:lnTo>
                  <a:lnTo>
                    <a:pt x="450" y="484"/>
                  </a:lnTo>
                  <a:lnTo>
                    <a:pt x="445" y="484"/>
                  </a:lnTo>
                  <a:lnTo>
                    <a:pt x="440" y="479"/>
                  </a:lnTo>
                  <a:lnTo>
                    <a:pt x="440" y="479"/>
                  </a:lnTo>
                  <a:lnTo>
                    <a:pt x="435" y="479"/>
                  </a:lnTo>
                  <a:lnTo>
                    <a:pt x="431" y="474"/>
                  </a:lnTo>
                  <a:lnTo>
                    <a:pt x="426" y="474"/>
                  </a:lnTo>
                  <a:lnTo>
                    <a:pt x="421" y="470"/>
                  </a:lnTo>
                  <a:lnTo>
                    <a:pt x="421" y="470"/>
                  </a:lnTo>
                  <a:lnTo>
                    <a:pt x="426" y="470"/>
                  </a:lnTo>
                  <a:lnTo>
                    <a:pt x="426" y="460"/>
                  </a:lnTo>
                  <a:lnTo>
                    <a:pt x="426" y="455"/>
                  </a:lnTo>
                  <a:lnTo>
                    <a:pt x="416" y="426"/>
                  </a:lnTo>
                  <a:lnTo>
                    <a:pt x="416" y="426"/>
                  </a:lnTo>
                  <a:lnTo>
                    <a:pt x="416" y="426"/>
                  </a:lnTo>
                  <a:lnTo>
                    <a:pt x="411" y="422"/>
                  </a:lnTo>
                  <a:lnTo>
                    <a:pt x="402" y="412"/>
                  </a:lnTo>
                  <a:lnTo>
                    <a:pt x="387" y="407"/>
                  </a:lnTo>
                  <a:lnTo>
                    <a:pt x="368" y="398"/>
                  </a:lnTo>
                  <a:lnTo>
                    <a:pt x="363" y="398"/>
                  </a:lnTo>
                  <a:lnTo>
                    <a:pt x="358" y="402"/>
                  </a:lnTo>
                  <a:lnTo>
                    <a:pt x="358" y="398"/>
                  </a:lnTo>
                  <a:lnTo>
                    <a:pt x="353" y="398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67" name="Freeform 79"/>
            <p:cNvSpPr>
              <a:spLocks noEditPoints="1"/>
            </p:cNvSpPr>
            <p:nvPr/>
          </p:nvSpPr>
          <p:spPr bwMode="auto">
            <a:xfrm>
              <a:off x="1001" y="165"/>
              <a:ext cx="216" cy="213"/>
            </a:xfrm>
            <a:custGeom>
              <a:avLst/>
              <a:gdLst/>
              <a:ahLst/>
              <a:cxnLst>
                <a:cxn ang="0">
                  <a:pos x="58" y="216"/>
                </a:cxn>
                <a:cxn ang="0">
                  <a:pos x="0" y="240"/>
                </a:cxn>
                <a:cxn ang="0">
                  <a:pos x="24" y="187"/>
                </a:cxn>
                <a:cxn ang="0">
                  <a:pos x="53" y="172"/>
                </a:cxn>
                <a:cxn ang="0">
                  <a:pos x="106" y="168"/>
                </a:cxn>
                <a:cxn ang="0">
                  <a:pos x="309" y="508"/>
                </a:cxn>
                <a:cxn ang="0">
                  <a:pos x="251" y="527"/>
                </a:cxn>
                <a:cxn ang="0">
                  <a:pos x="241" y="513"/>
                </a:cxn>
                <a:cxn ang="0">
                  <a:pos x="256" y="470"/>
                </a:cxn>
                <a:cxn ang="0">
                  <a:pos x="280" y="441"/>
                </a:cxn>
                <a:cxn ang="0">
                  <a:pos x="348" y="359"/>
                </a:cxn>
                <a:cxn ang="0">
                  <a:pos x="323" y="398"/>
                </a:cxn>
                <a:cxn ang="0">
                  <a:pos x="319" y="364"/>
                </a:cxn>
                <a:cxn ang="0">
                  <a:pos x="96" y="331"/>
                </a:cxn>
                <a:cxn ang="0">
                  <a:pos x="169" y="302"/>
                </a:cxn>
                <a:cxn ang="0">
                  <a:pos x="203" y="244"/>
                </a:cxn>
                <a:cxn ang="0">
                  <a:pos x="207" y="196"/>
                </a:cxn>
                <a:cxn ang="0">
                  <a:pos x="198" y="187"/>
                </a:cxn>
                <a:cxn ang="0">
                  <a:pos x="183" y="158"/>
                </a:cxn>
                <a:cxn ang="0">
                  <a:pos x="149" y="168"/>
                </a:cxn>
                <a:cxn ang="0">
                  <a:pos x="159" y="139"/>
                </a:cxn>
                <a:cxn ang="0">
                  <a:pos x="198" y="91"/>
                </a:cxn>
                <a:cxn ang="0">
                  <a:pos x="222" y="76"/>
                </a:cxn>
                <a:cxn ang="0">
                  <a:pos x="241" y="52"/>
                </a:cxn>
                <a:cxn ang="0">
                  <a:pos x="285" y="38"/>
                </a:cxn>
                <a:cxn ang="0">
                  <a:pos x="333" y="5"/>
                </a:cxn>
                <a:cxn ang="0">
                  <a:pos x="406" y="28"/>
                </a:cxn>
                <a:cxn ang="0">
                  <a:pos x="435" y="67"/>
                </a:cxn>
                <a:cxn ang="0">
                  <a:pos x="483" y="96"/>
                </a:cxn>
                <a:cxn ang="0">
                  <a:pos x="502" y="124"/>
                </a:cxn>
                <a:cxn ang="0">
                  <a:pos x="512" y="187"/>
                </a:cxn>
                <a:cxn ang="0">
                  <a:pos x="526" y="288"/>
                </a:cxn>
                <a:cxn ang="0">
                  <a:pos x="526" y="407"/>
                </a:cxn>
                <a:cxn ang="0">
                  <a:pos x="488" y="383"/>
                </a:cxn>
                <a:cxn ang="0">
                  <a:pos x="478" y="316"/>
                </a:cxn>
                <a:cxn ang="0">
                  <a:pos x="502" y="268"/>
                </a:cxn>
                <a:cxn ang="0">
                  <a:pos x="473" y="225"/>
                </a:cxn>
                <a:cxn ang="0">
                  <a:pos x="435" y="240"/>
                </a:cxn>
                <a:cxn ang="0">
                  <a:pos x="381" y="220"/>
                </a:cxn>
                <a:cxn ang="0">
                  <a:pos x="406" y="129"/>
                </a:cxn>
                <a:cxn ang="0">
                  <a:pos x="391" y="96"/>
                </a:cxn>
                <a:cxn ang="0">
                  <a:pos x="290" y="115"/>
                </a:cxn>
                <a:cxn ang="0">
                  <a:pos x="314" y="187"/>
                </a:cxn>
                <a:cxn ang="0">
                  <a:pos x="372" y="259"/>
                </a:cxn>
                <a:cxn ang="0">
                  <a:pos x="348" y="321"/>
                </a:cxn>
                <a:cxn ang="0">
                  <a:pos x="270" y="292"/>
                </a:cxn>
                <a:cxn ang="0">
                  <a:pos x="246" y="273"/>
                </a:cxn>
                <a:cxn ang="0">
                  <a:pos x="236" y="259"/>
                </a:cxn>
                <a:cxn ang="0">
                  <a:pos x="193" y="283"/>
                </a:cxn>
                <a:cxn ang="0">
                  <a:pos x="164" y="316"/>
                </a:cxn>
                <a:cxn ang="0">
                  <a:pos x="135" y="369"/>
                </a:cxn>
                <a:cxn ang="0">
                  <a:pos x="67" y="417"/>
                </a:cxn>
                <a:cxn ang="0">
                  <a:pos x="265" y="312"/>
                </a:cxn>
                <a:cxn ang="0">
                  <a:pos x="256" y="383"/>
                </a:cxn>
                <a:cxn ang="0">
                  <a:pos x="232" y="417"/>
                </a:cxn>
                <a:cxn ang="0">
                  <a:pos x="212" y="470"/>
                </a:cxn>
                <a:cxn ang="0">
                  <a:pos x="198" y="494"/>
                </a:cxn>
                <a:cxn ang="0">
                  <a:pos x="164" y="508"/>
                </a:cxn>
                <a:cxn ang="0">
                  <a:pos x="149" y="484"/>
                </a:cxn>
                <a:cxn ang="0">
                  <a:pos x="188" y="398"/>
                </a:cxn>
                <a:cxn ang="0">
                  <a:pos x="203" y="383"/>
                </a:cxn>
                <a:cxn ang="0">
                  <a:pos x="212" y="364"/>
                </a:cxn>
                <a:cxn ang="0">
                  <a:pos x="256" y="316"/>
                </a:cxn>
              </a:cxnLst>
              <a:rect l="0" t="0" r="r" b="b"/>
              <a:pathLst>
                <a:path w="541" h="532">
                  <a:moveTo>
                    <a:pt x="106" y="168"/>
                  </a:moveTo>
                  <a:lnTo>
                    <a:pt x="96" y="187"/>
                  </a:lnTo>
                  <a:lnTo>
                    <a:pt x="87" y="206"/>
                  </a:lnTo>
                  <a:lnTo>
                    <a:pt x="87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67" y="211"/>
                  </a:lnTo>
                  <a:lnTo>
                    <a:pt x="58" y="216"/>
                  </a:lnTo>
                  <a:lnTo>
                    <a:pt x="58" y="225"/>
                  </a:lnTo>
                  <a:lnTo>
                    <a:pt x="53" y="230"/>
                  </a:lnTo>
                  <a:lnTo>
                    <a:pt x="53" y="230"/>
                  </a:lnTo>
                  <a:lnTo>
                    <a:pt x="48" y="235"/>
                  </a:lnTo>
                  <a:lnTo>
                    <a:pt x="43" y="235"/>
                  </a:lnTo>
                  <a:lnTo>
                    <a:pt x="38" y="240"/>
                  </a:lnTo>
                  <a:lnTo>
                    <a:pt x="19" y="240"/>
                  </a:lnTo>
                  <a:lnTo>
                    <a:pt x="0" y="240"/>
                  </a:lnTo>
                  <a:lnTo>
                    <a:pt x="0" y="235"/>
                  </a:lnTo>
                  <a:lnTo>
                    <a:pt x="0" y="220"/>
                  </a:lnTo>
                  <a:lnTo>
                    <a:pt x="4" y="211"/>
                  </a:lnTo>
                  <a:lnTo>
                    <a:pt x="4" y="211"/>
                  </a:lnTo>
                  <a:lnTo>
                    <a:pt x="9" y="206"/>
                  </a:lnTo>
                  <a:lnTo>
                    <a:pt x="9" y="206"/>
                  </a:lnTo>
                  <a:lnTo>
                    <a:pt x="19" y="201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33" y="182"/>
                  </a:lnTo>
                  <a:lnTo>
                    <a:pt x="48" y="177"/>
                  </a:lnTo>
                  <a:lnTo>
                    <a:pt x="48" y="177"/>
                  </a:lnTo>
                  <a:lnTo>
                    <a:pt x="48" y="177"/>
                  </a:lnTo>
                  <a:lnTo>
                    <a:pt x="53" y="177"/>
                  </a:lnTo>
                  <a:lnTo>
                    <a:pt x="53" y="172"/>
                  </a:lnTo>
                  <a:lnTo>
                    <a:pt x="53" y="172"/>
                  </a:lnTo>
                  <a:lnTo>
                    <a:pt x="58" y="172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7" y="163"/>
                  </a:lnTo>
                  <a:lnTo>
                    <a:pt x="67" y="163"/>
                  </a:lnTo>
                  <a:lnTo>
                    <a:pt x="72" y="163"/>
                  </a:lnTo>
                  <a:lnTo>
                    <a:pt x="106" y="168"/>
                  </a:lnTo>
                  <a:close/>
                  <a:moveTo>
                    <a:pt x="309" y="417"/>
                  </a:moveTo>
                  <a:lnTo>
                    <a:pt x="319" y="417"/>
                  </a:lnTo>
                  <a:lnTo>
                    <a:pt x="323" y="422"/>
                  </a:lnTo>
                  <a:lnTo>
                    <a:pt x="319" y="441"/>
                  </a:lnTo>
                  <a:lnTo>
                    <a:pt x="319" y="460"/>
                  </a:lnTo>
                  <a:lnTo>
                    <a:pt x="309" y="484"/>
                  </a:lnTo>
                  <a:lnTo>
                    <a:pt x="309" y="508"/>
                  </a:lnTo>
                  <a:lnTo>
                    <a:pt x="309" y="508"/>
                  </a:lnTo>
                  <a:lnTo>
                    <a:pt x="304" y="513"/>
                  </a:lnTo>
                  <a:lnTo>
                    <a:pt x="304" y="513"/>
                  </a:lnTo>
                  <a:lnTo>
                    <a:pt x="294" y="523"/>
                  </a:lnTo>
                  <a:lnTo>
                    <a:pt x="290" y="532"/>
                  </a:lnTo>
                  <a:lnTo>
                    <a:pt x="285" y="532"/>
                  </a:lnTo>
                  <a:lnTo>
                    <a:pt x="275" y="532"/>
                  </a:lnTo>
                  <a:lnTo>
                    <a:pt x="265" y="532"/>
                  </a:lnTo>
                  <a:lnTo>
                    <a:pt x="251" y="527"/>
                  </a:lnTo>
                  <a:lnTo>
                    <a:pt x="251" y="527"/>
                  </a:lnTo>
                  <a:lnTo>
                    <a:pt x="246" y="527"/>
                  </a:lnTo>
                  <a:lnTo>
                    <a:pt x="246" y="523"/>
                  </a:lnTo>
                  <a:lnTo>
                    <a:pt x="246" y="523"/>
                  </a:lnTo>
                  <a:lnTo>
                    <a:pt x="241" y="523"/>
                  </a:lnTo>
                  <a:lnTo>
                    <a:pt x="241" y="518"/>
                  </a:lnTo>
                  <a:lnTo>
                    <a:pt x="241" y="513"/>
                  </a:lnTo>
                  <a:lnTo>
                    <a:pt x="241" y="513"/>
                  </a:lnTo>
                  <a:lnTo>
                    <a:pt x="241" y="494"/>
                  </a:lnTo>
                  <a:lnTo>
                    <a:pt x="246" y="494"/>
                  </a:lnTo>
                  <a:lnTo>
                    <a:pt x="251" y="489"/>
                  </a:lnTo>
                  <a:lnTo>
                    <a:pt x="251" y="479"/>
                  </a:lnTo>
                  <a:lnTo>
                    <a:pt x="251" y="475"/>
                  </a:lnTo>
                  <a:lnTo>
                    <a:pt x="251" y="475"/>
                  </a:lnTo>
                  <a:lnTo>
                    <a:pt x="251" y="475"/>
                  </a:lnTo>
                  <a:lnTo>
                    <a:pt x="256" y="470"/>
                  </a:lnTo>
                  <a:lnTo>
                    <a:pt x="261" y="470"/>
                  </a:lnTo>
                  <a:lnTo>
                    <a:pt x="261" y="465"/>
                  </a:lnTo>
                  <a:lnTo>
                    <a:pt x="261" y="465"/>
                  </a:lnTo>
                  <a:lnTo>
                    <a:pt x="265" y="465"/>
                  </a:lnTo>
                  <a:lnTo>
                    <a:pt x="265" y="451"/>
                  </a:lnTo>
                  <a:lnTo>
                    <a:pt x="270" y="451"/>
                  </a:lnTo>
                  <a:lnTo>
                    <a:pt x="275" y="446"/>
                  </a:lnTo>
                  <a:lnTo>
                    <a:pt x="280" y="441"/>
                  </a:lnTo>
                  <a:lnTo>
                    <a:pt x="290" y="431"/>
                  </a:lnTo>
                  <a:lnTo>
                    <a:pt x="294" y="417"/>
                  </a:lnTo>
                  <a:lnTo>
                    <a:pt x="304" y="417"/>
                  </a:lnTo>
                  <a:lnTo>
                    <a:pt x="309" y="417"/>
                  </a:lnTo>
                  <a:lnTo>
                    <a:pt x="309" y="417"/>
                  </a:lnTo>
                  <a:close/>
                  <a:moveTo>
                    <a:pt x="343" y="350"/>
                  </a:moveTo>
                  <a:lnTo>
                    <a:pt x="348" y="355"/>
                  </a:lnTo>
                  <a:lnTo>
                    <a:pt x="348" y="359"/>
                  </a:lnTo>
                  <a:lnTo>
                    <a:pt x="343" y="393"/>
                  </a:lnTo>
                  <a:lnTo>
                    <a:pt x="343" y="393"/>
                  </a:lnTo>
                  <a:lnTo>
                    <a:pt x="338" y="393"/>
                  </a:lnTo>
                  <a:lnTo>
                    <a:pt x="338" y="398"/>
                  </a:lnTo>
                  <a:lnTo>
                    <a:pt x="333" y="398"/>
                  </a:lnTo>
                  <a:lnTo>
                    <a:pt x="333" y="398"/>
                  </a:lnTo>
                  <a:lnTo>
                    <a:pt x="333" y="398"/>
                  </a:lnTo>
                  <a:lnTo>
                    <a:pt x="323" y="398"/>
                  </a:lnTo>
                  <a:lnTo>
                    <a:pt x="319" y="393"/>
                  </a:lnTo>
                  <a:lnTo>
                    <a:pt x="319" y="393"/>
                  </a:lnTo>
                  <a:lnTo>
                    <a:pt x="319" y="388"/>
                  </a:lnTo>
                  <a:lnTo>
                    <a:pt x="314" y="388"/>
                  </a:lnTo>
                  <a:lnTo>
                    <a:pt x="314" y="369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23" y="364"/>
                  </a:lnTo>
                  <a:lnTo>
                    <a:pt x="323" y="350"/>
                  </a:lnTo>
                  <a:lnTo>
                    <a:pt x="333" y="350"/>
                  </a:lnTo>
                  <a:lnTo>
                    <a:pt x="343" y="350"/>
                  </a:lnTo>
                  <a:close/>
                  <a:moveTo>
                    <a:pt x="87" y="355"/>
                  </a:moveTo>
                  <a:lnTo>
                    <a:pt x="91" y="340"/>
                  </a:lnTo>
                  <a:lnTo>
                    <a:pt x="96" y="331"/>
                  </a:lnTo>
                  <a:lnTo>
                    <a:pt x="106" y="326"/>
                  </a:lnTo>
                  <a:lnTo>
                    <a:pt x="116" y="321"/>
                  </a:lnTo>
                  <a:lnTo>
                    <a:pt x="130" y="316"/>
                  </a:lnTo>
                  <a:lnTo>
                    <a:pt x="145" y="307"/>
                  </a:lnTo>
                  <a:lnTo>
                    <a:pt x="149" y="307"/>
                  </a:lnTo>
                  <a:lnTo>
                    <a:pt x="154" y="307"/>
                  </a:lnTo>
                  <a:lnTo>
                    <a:pt x="159" y="302"/>
                  </a:lnTo>
                  <a:lnTo>
                    <a:pt x="169" y="302"/>
                  </a:lnTo>
                  <a:lnTo>
                    <a:pt x="174" y="283"/>
                  </a:lnTo>
                  <a:lnTo>
                    <a:pt x="174" y="283"/>
                  </a:lnTo>
                  <a:lnTo>
                    <a:pt x="178" y="283"/>
                  </a:lnTo>
                  <a:lnTo>
                    <a:pt x="183" y="268"/>
                  </a:lnTo>
                  <a:lnTo>
                    <a:pt x="188" y="254"/>
                  </a:lnTo>
                  <a:lnTo>
                    <a:pt x="193" y="249"/>
                  </a:lnTo>
                  <a:lnTo>
                    <a:pt x="198" y="244"/>
                  </a:lnTo>
                  <a:lnTo>
                    <a:pt x="203" y="244"/>
                  </a:lnTo>
                  <a:lnTo>
                    <a:pt x="203" y="240"/>
                  </a:lnTo>
                  <a:lnTo>
                    <a:pt x="203" y="240"/>
                  </a:lnTo>
                  <a:lnTo>
                    <a:pt x="207" y="240"/>
                  </a:lnTo>
                  <a:lnTo>
                    <a:pt x="207" y="230"/>
                  </a:lnTo>
                  <a:lnTo>
                    <a:pt x="207" y="220"/>
                  </a:lnTo>
                  <a:lnTo>
                    <a:pt x="207" y="211"/>
                  </a:lnTo>
                  <a:lnTo>
                    <a:pt x="212" y="196"/>
                  </a:lnTo>
                  <a:lnTo>
                    <a:pt x="207" y="196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203" y="192"/>
                  </a:lnTo>
                  <a:lnTo>
                    <a:pt x="203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2"/>
                  </a:lnTo>
                  <a:lnTo>
                    <a:pt x="193" y="182"/>
                  </a:lnTo>
                  <a:lnTo>
                    <a:pt x="193" y="182"/>
                  </a:lnTo>
                  <a:lnTo>
                    <a:pt x="193" y="172"/>
                  </a:lnTo>
                  <a:lnTo>
                    <a:pt x="188" y="168"/>
                  </a:lnTo>
                  <a:lnTo>
                    <a:pt x="183" y="163"/>
                  </a:lnTo>
                  <a:lnTo>
                    <a:pt x="183" y="163"/>
                  </a:lnTo>
                  <a:lnTo>
                    <a:pt x="183" y="158"/>
                  </a:lnTo>
                  <a:lnTo>
                    <a:pt x="169" y="153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59" y="163"/>
                  </a:lnTo>
                  <a:lnTo>
                    <a:pt x="159" y="163"/>
                  </a:lnTo>
                  <a:lnTo>
                    <a:pt x="149" y="168"/>
                  </a:lnTo>
                  <a:lnTo>
                    <a:pt x="135" y="168"/>
                  </a:lnTo>
                  <a:lnTo>
                    <a:pt x="135" y="158"/>
                  </a:lnTo>
                  <a:lnTo>
                    <a:pt x="135" y="153"/>
                  </a:lnTo>
                  <a:lnTo>
                    <a:pt x="140" y="153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49" y="144"/>
                  </a:lnTo>
                  <a:lnTo>
                    <a:pt x="159" y="139"/>
                  </a:lnTo>
                  <a:lnTo>
                    <a:pt x="169" y="134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83" y="124"/>
                  </a:lnTo>
                  <a:lnTo>
                    <a:pt x="183" y="110"/>
                  </a:lnTo>
                  <a:lnTo>
                    <a:pt x="188" y="105"/>
                  </a:lnTo>
                  <a:lnTo>
                    <a:pt x="193" y="96"/>
                  </a:lnTo>
                  <a:lnTo>
                    <a:pt x="198" y="91"/>
                  </a:lnTo>
                  <a:lnTo>
                    <a:pt x="203" y="96"/>
                  </a:lnTo>
                  <a:lnTo>
                    <a:pt x="203" y="91"/>
                  </a:lnTo>
                  <a:lnTo>
                    <a:pt x="207" y="86"/>
                  </a:lnTo>
                  <a:lnTo>
                    <a:pt x="212" y="81"/>
                  </a:lnTo>
                  <a:lnTo>
                    <a:pt x="217" y="76"/>
                  </a:lnTo>
                  <a:lnTo>
                    <a:pt x="217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7" y="72"/>
                  </a:lnTo>
                  <a:lnTo>
                    <a:pt x="227" y="67"/>
                  </a:lnTo>
                  <a:lnTo>
                    <a:pt x="232" y="62"/>
                  </a:lnTo>
                  <a:lnTo>
                    <a:pt x="236" y="57"/>
                  </a:lnTo>
                  <a:lnTo>
                    <a:pt x="241" y="52"/>
                  </a:lnTo>
                  <a:lnTo>
                    <a:pt x="241" y="52"/>
                  </a:lnTo>
                  <a:lnTo>
                    <a:pt x="246" y="52"/>
                  </a:lnTo>
                  <a:lnTo>
                    <a:pt x="261" y="52"/>
                  </a:lnTo>
                  <a:lnTo>
                    <a:pt x="270" y="52"/>
                  </a:lnTo>
                  <a:lnTo>
                    <a:pt x="270" y="52"/>
                  </a:lnTo>
                  <a:lnTo>
                    <a:pt x="275" y="52"/>
                  </a:lnTo>
                  <a:lnTo>
                    <a:pt x="280" y="48"/>
                  </a:lnTo>
                  <a:lnTo>
                    <a:pt x="285" y="38"/>
                  </a:lnTo>
                  <a:lnTo>
                    <a:pt x="285" y="38"/>
                  </a:lnTo>
                  <a:lnTo>
                    <a:pt x="285" y="38"/>
                  </a:lnTo>
                  <a:lnTo>
                    <a:pt x="294" y="33"/>
                  </a:lnTo>
                  <a:lnTo>
                    <a:pt x="299" y="33"/>
                  </a:lnTo>
                  <a:lnTo>
                    <a:pt x="304" y="28"/>
                  </a:lnTo>
                  <a:lnTo>
                    <a:pt x="314" y="24"/>
                  </a:lnTo>
                  <a:lnTo>
                    <a:pt x="319" y="14"/>
                  </a:lnTo>
                  <a:lnTo>
                    <a:pt x="328" y="5"/>
                  </a:lnTo>
                  <a:lnTo>
                    <a:pt x="333" y="5"/>
                  </a:lnTo>
                  <a:lnTo>
                    <a:pt x="333" y="0"/>
                  </a:lnTo>
                  <a:lnTo>
                    <a:pt x="357" y="5"/>
                  </a:lnTo>
                  <a:lnTo>
                    <a:pt x="377" y="9"/>
                  </a:lnTo>
                  <a:lnTo>
                    <a:pt x="386" y="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6" y="19"/>
                  </a:lnTo>
                  <a:lnTo>
                    <a:pt x="406" y="28"/>
                  </a:lnTo>
                  <a:lnTo>
                    <a:pt x="410" y="38"/>
                  </a:lnTo>
                  <a:lnTo>
                    <a:pt x="410" y="43"/>
                  </a:lnTo>
                  <a:lnTo>
                    <a:pt x="420" y="43"/>
                  </a:lnTo>
                  <a:lnTo>
                    <a:pt x="420" y="43"/>
                  </a:lnTo>
                  <a:lnTo>
                    <a:pt x="420" y="43"/>
                  </a:lnTo>
                  <a:lnTo>
                    <a:pt x="425" y="52"/>
                  </a:lnTo>
                  <a:lnTo>
                    <a:pt x="430" y="57"/>
                  </a:lnTo>
                  <a:lnTo>
                    <a:pt x="435" y="67"/>
                  </a:lnTo>
                  <a:lnTo>
                    <a:pt x="435" y="72"/>
                  </a:lnTo>
                  <a:lnTo>
                    <a:pt x="444" y="72"/>
                  </a:lnTo>
                  <a:lnTo>
                    <a:pt x="459" y="72"/>
                  </a:lnTo>
                  <a:lnTo>
                    <a:pt x="464" y="81"/>
                  </a:lnTo>
                  <a:lnTo>
                    <a:pt x="473" y="81"/>
                  </a:lnTo>
                  <a:lnTo>
                    <a:pt x="483" y="86"/>
                  </a:lnTo>
                  <a:lnTo>
                    <a:pt x="483" y="91"/>
                  </a:lnTo>
                  <a:lnTo>
                    <a:pt x="483" y="96"/>
                  </a:lnTo>
                  <a:lnTo>
                    <a:pt x="488" y="100"/>
                  </a:lnTo>
                  <a:lnTo>
                    <a:pt x="493" y="100"/>
                  </a:lnTo>
                  <a:lnTo>
                    <a:pt x="493" y="100"/>
                  </a:lnTo>
                  <a:lnTo>
                    <a:pt x="493" y="110"/>
                  </a:lnTo>
                  <a:lnTo>
                    <a:pt x="497" y="115"/>
                  </a:lnTo>
                  <a:lnTo>
                    <a:pt x="497" y="115"/>
                  </a:lnTo>
                  <a:lnTo>
                    <a:pt x="502" y="115"/>
                  </a:lnTo>
                  <a:lnTo>
                    <a:pt x="502" y="124"/>
                  </a:lnTo>
                  <a:lnTo>
                    <a:pt x="502" y="129"/>
                  </a:lnTo>
                  <a:lnTo>
                    <a:pt x="507" y="134"/>
                  </a:lnTo>
                  <a:lnTo>
                    <a:pt x="507" y="144"/>
                  </a:lnTo>
                  <a:lnTo>
                    <a:pt x="507" y="158"/>
                  </a:lnTo>
                  <a:lnTo>
                    <a:pt x="512" y="158"/>
                  </a:lnTo>
                  <a:lnTo>
                    <a:pt x="517" y="163"/>
                  </a:lnTo>
                  <a:lnTo>
                    <a:pt x="517" y="163"/>
                  </a:lnTo>
                  <a:lnTo>
                    <a:pt x="512" y="187"/>
                  </a:lnTo>
                  <a:lnTo>
                    <a:pt x="512" y="206"/>
                  </a:lnTo>
                  <a:lnTo>
                    <a:pt x="517" y="206"/>
                  </a:lnTo>
                  <a:lnTo>
                    <a:pt x="522" y="225"/>
                  </a:lnTo>
                  <a:lnTo>
                    <a:pt x="526" y="244"/>
                  </a:lnTo>
                  <a:lnTo>
                    <a:pt x="522" y="264"/>
                  </a:lnTo>
                  <a:lnTo>
                    <a:pt x="522" y="283"/>
                  </a:lnTo>
                  <a:lnTo>
                    <a:pt x="526" y="283"/>
                  </a:lnTo>
                  <a:lnTo>
                    <a:pt x="526" y="288"/>
                  </a:lnTo>
                  <a:lnTo>
                    <a:pt x="526" y="292"/>
                  </a:lnTo>
                  <a:lnTo>
                    <a:pt x="531" y="292"/>
                  </a:lnTo>
                  <a:lnTo>
                    <a:pt x="536" y="312"/>
                  </a:lnTo>
                  <a:lnTo>
                    <a:pt x="536" y="340"/>
                  </a:lnTo>
                  <a:lnTo>
                    <a:pt x="541" y="340"/>
                  </a:lnTo>
                  <a:lnTo>
                    <a:pt x="541" y="340"/>
                  </a:lnTo>
                  <a:lnTo>
                    <a:pt x="536" y="379"/>
                  </a:lnTo>
                  <a:lnTo>
                    <a:pt x="526" y="407"/>
                  </a:lnTo>
                  <a:lnTo>
                    <a:pt x="512" y="407"/>
                  </a:lnTo>
                  <a:lnTo>
                    <a:pt x="497" y="407"/>
                  </a:lnTo>
                  <a:lnTo>
                    <a:pt x="497" y="407"/>
                  </a:lnTo>
                  <a:lnTo>
                    <a:pt x="497" y="403"/>
                  </a:lnTo>
                  <a:lnTo>
                    <a:pt x="497" y="398"/>
                  </a:lnTo>
                  <a:lnTo>
                    <a:pt x="493" y="398"/>
                  </a:lnTo>
                  <a:lnTo>
                    <a:pt x="493" y="393"/>
                  </a:lnTo>
                  <a:lnTo>
                    <a:pt x="488" y="383"/>
                  </a:lnTo>
                  <a:lnTo>
                    <a:pt x="483" y="364"/>
                  </a:lnTo>
                  <a:lnTo>
                    <a:pt x="483" y="355"/>
                  </a:lnTo>
                  <a:lnTo>
                    <a:pt x="488" y="340"/>
                  </a:lnTo>
                  <a:lnTo>
                    <a:pt x="483" y="340"/>
                  </a:lnTo>
                  <a:lnTo>
                    <a:pt x="478" y="336"/>
                  </a:lnTo>
                  <a:lnTo>
                    <a:pt x="478" y="331"/>
                  </a:lnTo>
                  <a:lnTo>
                    <a:pt x="478" y="321"/>
                  </a:lnTo>
                  <a:lnTo>
                    <a:pt x="478" y="316"/>
                  </a:lnTo>
                  <a:lnTo>
                    <a:pt x="473" y="316"/>
                  </a:lnTo>
                  <a:lnTo>
                    <a:pt x="478" y="292"/>
                  </a:lnTo>
                  <a:lnTo>
                    <a:pt x="488" y="283"/>
                  </a:lnTo>
                  <a:lnTo>
                    <a:pt x="493" y="273"/>
                  </a:lnTo>
                  <a:lnTo>
                    <a:pt x="497" y="268"/>
                  </a:lnTo>
                  <a:lnTo>
                    <a:pt x="497" y="268"/>
                  </a:lnTo>
                  <a:lnTo>
                    <a:pt x="497" y="264"/>
                  </a:lnTo>
                  <a:lnTo>
                    <a:pt x="502" y="268"/>
                  </a:lnTo>
                  <a:lnTo>
                    <a:pt x="502" y="249"/>
                  </a:lnTo>
                  <a:lnTo>
                    <a:pt x="502" y="249"/>
                  </a:lnTo>
                  <a:lnTo>
                    <a:pt x="497" y="249"/>
                  </a:lnTo>
                  <a:lnTo>
                    <a:pt x="502" y="244"/>
                  </a:lnTo>
                  <a:lnTo>
                    <a:pt x="497" y="240"/>
                  </a:lnTo>
                  <a:lnTo>
                    <a:pt x="497" y="240"/>
                  </a:lnTo>
                  <a:lnTo>
                    <a:pt x="483" y="230"/>
                  </a:lnTo>
                  <a:lnTo>
                    <a:pt x="473" y="225"/>
                  </a:lnTo>
                  <a:lnTo>
                    <a:pt x="473" y="225"/>
                  </a:lnTo>
                  <a:lnTo>
                    <a:pt x="473" y="225"/>
                  </a:lnTo>
                  <a:lnTo>
                    <a:pt x="468" y="230"/>
                  </a:lnTo>
                  <a:lnTo>
                    <a:pt x="464" y="235"/>
                  </a:lnTo>
                  <a:lnTo>
                    <a:pt x="449" y="230"/>
                  </a:lnTo>
                  <a:lnTo>
                    <a:pt x="439" y="235"/>
                  </a:lnTo>
                  <a:lnTo>
                    <a:pt x="439" y="235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25" y="240"/>
                  </a:lnTo>
                  <a:lnTo>
                    <a:pt x="410" y="240"/>
                  </a:lnTo>
                  <a:lnTo>
                    <a:pt x="396" y="235"/>
                  </a:lnTo>
                  <a:lnTo>
                    <a:pt x="391" y="230"/>
                  </a:lnTo>
                  <a:lnTo>
                    <a:pt x="386" y="225"/>
                  </a:lnTo>
                  <a:lnTo>
                    <a:pt x="381" y="220"/>
                  </a:lnTo>
                  <a:lnTo>
                    <a:pt x="386" y="187"/>
                  </a:lnTo>
                  <a:lnTo>
                    <a:pt x="386" y="153"/>
                  </a:lnTo>
                  <a:lnTo>
                    <a:pt x="391" y="153"/>
                  </a:lnTo>
                  <a:lnTo>
                    <a:pt x="396" y="148"/>
                  </a:lnTo>
                  <a:lnTo>
                    <a:pt x="396" y="144"/>
                  </a:lnTo>
                  <a:lnTo>
                    <a:pt x="401" y="144"/>
                  </a:lnTo>
                  <a:lnTo>
                    <a:pt x="401" y="148"/>
                  </a:lnTo>
                  <a:lnTo>
                    <a:pt x="406" y="129"/>
                  </a:lnTo>
                  <a:lnTo>
                    <a:pt x="410" y="115"/>
                  </a:lnTo>
                  <a:lnTo>
                    <a:pt x="406" y="115"/>
                  </a:lnTo>
                  <a:lnTo>
                    <a:pt x="406" y="115"/>
                  </a:lnTo>
                  <a:lnTo>
                    <a:pt x="406" y="110"/>
                  </a:lnTo>
                  <a:lnTo>
                    <a:pt x="401" y="110"/>
                  </a:lnTo>
                  <a:lnTo>
                    <a:pt x="401" y="105"/>
                  </a:lnTo>
                  <a:lnTo>
                    <a:pt x="396" y="100"/>
                  </a:lnTo>
                  <a:lnTo>
                    <a:pt x="391" y="96"/>
                  </a:lnTo>
                  <a:lnTo>
                    <a:pt x="372" y="96"/>
                  </a:lnTo>
                  <a:lnTo>
                    <a:pt x="357" y="96"/>
                  </a:lnTo>
                  <a:lnTo>
                    <a:pt x="343" y="100"/>
                  </a:lnTo>
                  <a:lnTo>
                    <a:pt x="328" y="105"/>
                  </a:lnTo>
                  <a:lnTo>
                    <a:pt x="323" y="105"/>
                  </a:lnTo>
                  <a:lnTo>
                    <a:pt x="309" y="105"/>
                  </a:lnTo>
                  <a:lnTo>
                    <a:pt x="299" y="110"/>
                  </a:lnTo>
                  <a:lnTo>
                    <a:pt x="290" y="115"/>
                  </a:lnTo>
                  <a:lnTo>
                    <a:pt x="285" y="120"/>
                  </a:lnTo>
                  <a:lnTo>
                    <a:pt x="280" y="120"/>
                  </a:lnTo>
                  <a:lnTo>
                    <a:pt x="275" y="139"/>
                  </a:lnTo>
                  <a:lnTo>
                    <a:pt x="270" y="158"/>
                  </a:lnTo>
                  <a:lnTo>
                    <a:pt x="280" y="168"/>
                  </a:lnTo>
                  <a:lnTo>
                    <a:pt x="294" y="177"/>
                  </a:lnTo>
                  <a:lnTo>
                    <a:pt x="294" y="182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23" y="196"/>
                  </a:lnTo>
                  <a:lnTo>
                    <a:pt x="338" y="206"/>
                  </a:lnTo>
                  <a:lnTo>
                    <a:pt x="348" y="220"/>
                  </a:lnTo>
                  <a:lnTo>
                    <a:pt x="357" y="244"/>
                  </a:lnTo>
                  <a:lnTo>
                    <a:pt x="367" y="259"/>
                  </a:lnTo>
                  <a:lnTo>
                    <a:pt x="372" y="259"/>
                  </a:lnTo>
                  <a:lnTo>
                    <a:pt x="372" y="259"/>
                  </a:lnTo>
                  <a:lnTo>
                    <a:pt x="372" y="273"/>
                  </a:lnTo>
                  <a:lnTo>
                    <a:pt x="381" y="273"/>
                  </a:lnTo>
                  <a:lnTo>
                    <a:pt x="377" y="283"/>
                  </a:lnTo>
                  <a:lnTo>
                    <a:pt x="377" y="292"/>
                  </a:lnTo>
                  <a:lnTo>
                    <a:pt x="372" y="307"/>
                  </a:lnTo>
                  <a:lnTo>
                    <a:pt x="367" y="321"/>
                  </a:lnTo>
                  <a:lnTo>
                    <a:pt x="348" y="321"/>
                  </a:lnTo>
                  <a:lnTo>
                    <a:pt x="338" y="321"/>
                  </a:lnTo>
                  <a:lnTo>
                    <a:pt x="309" y="316"/>
                  </a:lnTo>
                  <a:lnTo>
                    <a:pt x="304" y="312"/>
                  </a:lnTo>
                  <a:lnTo>
                    <a:pt x="299" y="307"/>
                  </a:lnTo>
                  <a:lnTo>
                    <a:pt x="290" y="302"/>
                  </a:lnTo>
                  <a:lnTo>
                    <a:pt x="280" y="302"/>
                  </a:lnTo>
                  <a:lnTo>
                    <a:pt x="275" y="297"/>
                  </a:lnTo>
                  <a:lnTo>
                    <a:pt x="270" y="292"/>
                  </a:lnTo>
                  <a:lnTo>
                    <a:pt x="270" y="288"/>
                  </a:lnTo>
                  <a:lnTo>
                    <a:pt x="265" y="288"/>
                  </a:lnTo>
                  <a:lnTo>
                    <a:pt x="261" y="283"/>
                  </a:lnTo>
                  <a:lnTo>
                    <a:pt x="256" y="283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46" y="273"/>
                  </a:lnTo>
                  <a:lnTo>
                    <a:pt x="246" y="273"/>
                  </a:lnTo>
                  <a:lnTo>
                    <a:pt x="246" y="273"/>
                  </a:lnTo>
                  <a:lnTo>
                    <a:pt x="241" y="268"/>
                  </a:lnTo>
                  <a:lnTo>
                    <a:pt x="241" y="264"/>
                  </a:lnTo>
                  <a:lnTo>
                    <a:pt x="241" y="264"/>
                  </a:lnTo>
                  <a:lnTo>
                    <a:pt x="236" y="264"/>
                  </a:lnTo>
                  <a:lnTo>
                    <a:pt x="236" y="264"/>
                  </a:lnTo>
                  <a:lnTo>
                    <a:pt x="236" y="259"/>
                  </a:lnTo>
                  <a:lnTo>
                    <a:pt x="236" y="259"/>
                  </a:lnTo>
                  <a:lnTo>
                    <a:pt x="222" y="254"/>
                  </a:lnTo>
                  <a:lnTo>
                    <a:pt x="212" y="249"/>
                  </a:lnTo>
                  <a:lnTo>
                    <a:pt x="207" y="259"/>
                  </a:lnTo>
                  <a:lnTo>
                    <a:pt x="203" y="268"/>
                  </a:lnTo>
                  <a:lnTo>
                    <a:pt x="198" y="273"/>
                  </a:lnTo>
                  <a:lnTo>
                    <a:pt x="193" y="278"/>
                  </a:lnTo>
                  <a:lnTo>
                    <a:pt x="193" y="283"/>
                  </a:lnTo>
                  <a:lnTo>
                    <a:pt x="188" y="288"/>
                  </a:lnTo>
                  <a:lnTo>
                    <a:pt x="183" y="297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8" y="307"/>
                  </a:lnTo>
                  <a:lnTo>
                    <a:pt x="174" y="312"/>
                  </a:lnTo>
                  <a:lnTo>
                    <a:pt x="169" y="316"/>
                  </a:lnTo>
                  <a:lnTo>
                    <a:pt x="164" y="316"/>
                  </a:lnTo>
                  <a:lnTo>
                    <a:pt x="159" y="321"/>
                  </a:lnTo>
                  <a:lnTo>
                    <a:pt x="154" y="340"/>
                  </a:lnTo>
                  <a:lnTo>
                    <a:pt x="149" y="364"/>
                  </a:lnTo>
                  <a:lnTo>
                    <a:pt x="145" y="364"/>
                  </a:lnTo>
                  <a:lnTo>
                    <a:pt x="140" y="369"/>
                  </a:lnTo>
                  <a:lnTo>
                    <a:pt x="140" y="369"/>
                  </a:lnTo>
                  <a:lnTo>
                    <a:pt x="135" y="369"/>
                  </a:lnTo>
                  <a:lnTo>
                    <a:pt x="135" y="369"/>
                  </a:lnTo>
                  <a:lnTo>
                    <a:pt x="135" y="369"/>
                  </a:lnTo>
                  <a:lnTo>
                    <a:pt x="130" y="379"/>
                  </a:lnTo>
                  <a:lnTo>
                    <a:pt x="130" y="393"/>
                  </a:lnTo>
                  <a:lnTo>
                    <a:pt x="111" y="407"/>
                  </a:lnTo>
                  <a:lnTo>
                    <a:pt x="96" y="422"/>
                  </a:lnTo>
                  <a:lnTo>
                    <a:pt x="87" y="422"/>
                  </a:lnTo>
                  <a:lnTo>
                    <a:pt x="77" y="422"/>
                  </a:lnTo>
                  <a:lnTo>
                    <a:pt x="67" y="417"/>
                  </a:lnTo>
                  <a:lnTo>
                    <a:pt x="67" y="407"/>
                  </a:lnTo>
                  <a:lnTo>
                    <a:pt x="67" y="403"/>
                  </a:lnTo>
                  <a:lnTo>
                    <a:pt x="67" y="393"/>
                  </a:lnTo>
                  <a:lnTo>
                    <a:pt x="67" y="388"/>
                  </a:lnTo>
                  <a:lnTo>
                    <a:pt x="72" y="374"/>
                  </a:lnTo>
                  <a:lnTo>
                    <a:pt x="77" y="359"/>
                  </a:lnTo>
                  <a:lnTo>
                    <a:pt x="87" y="355"/>
                  </a:lnTo>
                  <a:close/>
                  <a:moveTo>
                    <a:pt x="265" y="312"/>
                  </a:moveTo>
                  <a:lnTo>
                    <a:pt x="270" y="316"/>
                  </a:lnTo>
                  <a:lnTo>
                    <a:pt x="270" y="316"/>
                  </a:lnTo>
                  <a:lnTo>
                    <a:pt x="275" y="321"/>
                  </a:lnTo>
                  <a:lnTo>
                    <a:pt x="275" y="321"/>
                  </a:lnTo>
                  <a:lnTo>
                    <a:pt x="275" y="321"/>
                  </a:lnTo>
                  <a:lnTo>
                    <a:pt x="270" y="350"/>
                  </a:lnTo>
                  <a:lnTo>
                    <a:pt x="261" y="379"/>
                  </a:lnTo>
                  <a:lnTo>
                    <a:pt x="256" y="383"/>
                  </a:lnTo>
                  <a:lnTo>
                    <a:pt x="251" y="388"/>
                  </a:lnTo>
                  <a:lnTo>
                    <a:pt x="251" y="388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1" y="393"/>
                  </a:lnTo>
                  <a:lnTo>
                    <a:pt x="236" y="393"/>
                  </a:lnTo>
                  <a:lnTo>
                    <a:pt x="232" y="417"/>
                  </a:lnTo>
                  <a:lnTo>
                    <a:pt x="227" y="436"/>
                  </a:lnTo>
                  <a:lnTo>
                    <a:pt x="227" y="436"/>
                  </a:lnTo>
                  <a:lnTo>
                    <a:pt x="227" y="441"/>
                  </a:lnTo>
                  <a:lnTo>
                    <a:pt x="222" y="441"/>
                  </a:lnTo>
                  <a:lnTo>
                    <a:pt x="222" y="441"/>
                  </a:lnTo>
                  <a:lnTo>
                    <a:pt x="222" y="441"/>
                  </a:lnTo>
                  <a:lnTo>
                    <a:pt x="217" y="455"/>
                  </a:lnTo>
                  <a:lnTo>
                    <a:pt x="212" y="470"/>
                  </a:lnTo>
                  <a:lnTo>
                    <a:pt x="212" y="470"/>
                  </a:lnTo>
                  <a:lnTo>
                    <a:pt x="207" y="475"/>
                  </a:lnTo>
                  <a:lnTo>
                    <a:pt x="207" y="479"/>
                  </a:lnTo>
                  <a:lnTo>
                    <a:pt x="207" y="479"/>
                  </a:lnTo>
                  <a:lnTo>
                    <a:pt x="203" y="484"/>
                  </a:lnTo>
                  <a:lnTo>
                    <a:pt x="203" y="489"/>
                  </a:lnTo>
                  <a:lnTo>
                    <a:pt x="198" y="494"/>
                  </a:lnTo>
                  <a:lnTo>
                    <a:pt x="198" y="494"/>
                  </a:lnTo>
                  <a:lnTo>
                    <a:pt x="198" y="499"/>
                  </a:lnTo>
                  <a:lnTo>
                    <a:pt x="193" y="499"/>
                  </a:lnTo>
                  <a:lnTo>
                    <a:pt x="193" y="503"/>
                  </a:lnTo>
                  <a:lnTo>
                    <a:pt x="193" y="503"/>
                  </a:lnTo>
                  <a:lnTo>
                    <a:pt x="183" y="508"/>
                  </a:lnTo>
                  <a:lnTo>
                    <a:pt x="178" y="513"/>
                  </a:lnTo>
                  <a:lnTo>
                    <a:pt x="174" y="513"/>
                  </a:lnTo>
                  <a:lnTo>
                    <a:pt x="164" y="508"/>
                  </a:lnTo>
                  <a:lnTo>
                    <a:pt x="164" y="503"/>
                  </a:lnTo>
                  <a:lnTo>
                    <a:pt x="164" y="499"/>
                  </a:lnTo>
                  <a:lnTo>
                    <a:pt x="159" y="499"/>
                  </a:lnTo>
                  <a:lnTo>
                    <a:pt x="154" y="494"/>
                  </a:lnTo>
                  <a:lnTo>
                    <a:pt x="154" y="494"/>
                  </a:lnTo>
                  <a:lnTo>
                    <a:pt x="149" y="494"/>
                  </a:lnTo>
                  <a:lnTo>
                    <a:pt x="154" y="489"/>
                  </a:lnTo>
                  <a:lnTo>
                    <a:pt x="149" y="484"/>
                  </a:lnTo>
                  <a:lnTo>
                    <a:pt x="154" y="470"/>
                  </a:lnTo>
                  <a:lnTo>
                    <a:pt x="154" y="455"/>
                  </a:lnTo>
                  <a:lnTo>
                    <a:pt x="164" y="441"/>
                  </a:lnTo>
                  <a:lnTo>
                    <a:pt x="174" y="427"/>
                  </a:lnTo>
                  <a:lnTo>
                    <a:pt x="174" y="427"/>
                  </a:lnTo>
                  <a:lnTo>
                    <a:pt x="183" y="412"/>
                  </a:lnTo>
                  <a:lnTo>
                    <a:pt x="183" y="398"/>
                  </a:lnTo>
                  <a:lnTo>
                    <a:pt x="188" y="398"/>
                  </a:lnTo>
                  <a:lnTo>
                    <a:pt x="188" y="398"/>
                  </a:lnTo>
                  <a:lnTo>
                    <a:pt x="193" y="393"/>
                  </a:lnTo>
                  <a:lnTo>
                    <a:pt x="193" y="388"/>
                  </a:lnTo>
                  <a:lnTo>
                    <a:pt x="198" y="388"/>
                  </a:lnTo>
                  <a:lnTo>
                    <a:pt x="198" y="388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3"/>
                  </a:lnTo>
                  <a:lnTo>
                    <a:pt x="207" y="383"/>
                  </a:lnTo>
                  <a:lnTo>
                    <a:pt x="212" y="383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7" y="374"/>
                  </a:lnTo>
                  <a:lnTo>
                    <a:pt x="212" y="374"/>
                  </a:lnTo>
                  <a:lnTo>
                    <a:pt x="217" y="369"/>
                  </a:lnTo>
                  <a:lnTo>
                    <a:pt x="212" y="364"/>
                  </a:lnTo>
                  <a:lnTo>
                    <a:pt x="217" y="345"/>
                  </a:lnTo>
                  <a:lnTo>
                    <a:pt x="217" y="345"/>
                  </a:lnTo>
                  <a:lnTo>
                    <a:pt x="222" y="345"/>
                  </a:lnTo>
                  <a:lnTo>
                    <a:pt x="222" y="336"/>
                  </a:lnTo>
                  <a:lnTo>
                    <a:pt x="227" y="331"/>
                  </a:lnTo>
                  <a:lnTo>
                    <a:pt x="241" y="326"/>
                  </a:lnTo>
                  <a:lnTo>
                    <a:pt x="251" y="316"/>
                  </a:lnTo>
                  <a:lnTo>
                    <a:pt x="256" y="316"/>
                  </a:lnTo>
                  <a:lnTo>
                    <a:pt x="261" y="316"/>
                  </a:lnTo>
                  <a:lnTo>
                    <a:pt x="261" y="316"/>
                  </a:lnTo>
                  <a:lnTo>
                    <a:pt x="265" y="31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68" name="Freeform 80"/>
            <p:cNvSpPr>
              <a:spLocks noEditPoints="1"/>
            </p:cNvSpPr>
            <p:nvPr/>
          </p:nvSpPr>
          <p:spPr bwMode="auto">
            <a:xfrm>
              <a:off x="786" y="175"/>
              <a:ext cx="180" cy="203"/>
            </a:xfrm>
            <a:custGeom>
              <a:avLst/>
              <a:gdLst/>
              <a:ahLst/>
              <a:cxnLst>
                <a:cxn ang="0">
                  <a:pos x="406" y="100"/>
                </a:cxn>
                <a:cxn ang="0">
                  <a:pos x="421" y="38"/>
                </a:cxn>
                <a:cxn ang="0">
                  <a:pos x="450" y="86"/>
                </a:cxn>
                <a:cxn ang="0">
                  <a:pos x="445" y="120"/>
                </a:cxn>
                <a:cxn ang="0">
                  <a:pos x="421" y="163"/>
                </a:cxn>
                <a:cxn ang="0">
                  <a:pos x="34" y="139"/>
                </a:cxn>
                <a:cxn ang="0">
                  <a:pos x="48" y="81"/>
                </a:cxn>
                <a:cxn ang="0">
                  <a:pos x="68" y="81"/>
                </a:cxn>
                <a:cxn ang="0">
                  <a:pos x="92" y="120"/>
                </a:cxn>
                <a:cxn ang="0">
                  <a:pos x="106" y="153"/>
                </a:cxn>
                <a:cxn ang="0">
                  <a:pos x="131" y="254"/>
                </a:cxn>
                <a:cxn ang="0">
                  <a:pos x="116" y="211"/>
                </a:cxn>
                <a:cxn ang="0">
                  <a:pos x="145" y="225"/>
                </a:cxn>
                <a:cxn ang="0">
                  <a:pos x="290" y="67"/>
                </a:cxn>
                <a:cxn ang="0">
                  <a:pos x="280" y="144"/>
                </a:cxn>
                <a:cxn ang="0">
                  <a:pos x="309" y="196"/>
                </a:cxn>
                <a:cxn ang="0">
                  <a:pos x="343" y="230"/>
                </a:cxn>
                <a:cxn ang="0">
                  <a:pos x="358" y="225"/>
                </a:cxn>
                <a:cxn ang="0">
                  <a:pos x="387" y="230"/>
                </a:cxn>
                <a:cxn ang="0">
                  <a:pos x="396" y="196"/>
                </a:cxn>
                <a:cxn ang="0">
                  <a:pos x="416" y="220"/>
                </a:cxn>
                <a:cxn ang="0">
                  <a:pos x="430" y="278"/>
                </a:cxn>
                <a:cxn ang="0">
                  <a:pos x="430" y="307"/>
                </a:cxn>
                <a:cxn ang="0">
                  <a:pos x="440" y="335"/>
                </a:cxn>
                <a:cxn ang="0">
                  <a:pos x="430" y="374"/>
                </a:cxn>
                <a:cxn ang="0">
                  <a:pos x="430" y="431"/>
                </a:cxn>
                <a:cxn ang="0">
                  <a:pos x="372" y="475"/>
                </a:cxn>
                <a:cxn ang="0">
                  <a:pos x="329" y="479"/>
                </a:cxn>
                <a:cxn ang="0">
                  <a:pos x="271" y="503"/>
                </a:cxn>
                <a:cxn ang="0">
                  <a:pos x="242" y="503"/>
                </a:cxn>
                <a:cxn ang="0">
                  <a:pos x="184" y="479"/>
                </a:cxn>
                <a:cxn ang="0">
                  <a:pos x="97" y="431"/>
                </a:cxn>
                <a:cxn ang="0">
                  <a:pos x="0" y="369"/>
                </a:cxn>
                <a:cxn ang="0">
                  <a:pos x="44" y="350"/>
                </a:cxn>
                <a:cxn ang="0">
                  <a:pos x="97" y="374"/>
                </a:cxn>
                <a:cxn ang="0">
                  <a:pos x="126" y="427"/>
                </a:cxn>
                <a:cxn ang="0">
                  <a:pos x="174" y="427"/>
                </a:cxn>
                <a:cxn ang="0">
                  <a:pos x="184" y="388"/>
                </a:cxn>
                <a:cxn ang="0">
                  <a:pos x="227" y="355"/>
                </a:cxn>
                <a:cxn ang="0">
                  <a:pos x="290" y="422"/>
                </a:cxn>
                <a:cxn ang="0">
                  <a:pos x="324" y="431"/>
                </a:cxn>
                <a:cxn ang="0">
                  <a:pos x="363" y="335"/>
                </a:cxn>
                <a:cxn ang="0">
                  <a:pos x="295" y="316"/>
                </a:cxn>
                <a:cxn ang="0">
                  <a:pos x="203" y="326"/>
                </a:cxn>
                <a:cxn ang="0">
                  <a:pos x="164" y="273"/>
                </a:cxn>
                <a:cxn ang="0">
                  <a:pos x="232" y="225"/>
                </a:cxn>
                <a:cxn ang="0">
                  <a:pos x="256" y="220"/>
                </a:cxn>
                <a:cxn ang="0">
                  <a:pos x="276" y="216"/>
                </a:cxn>
                <a:cxn ang="0">
                  <a:pos x="280" y="168"/>
                </a:cxn>
                <a:cxn ang="0">
                  <a:pos x="266" y="129"/>
                </a:cxn>
                <a:cxn ang="0">
                  <a:pos x="242" y="76"/>
                </a:cxn>
                <a:cxn ang="0">
                  <a:pos x="242" y="0"/>
                </a:cxn>
                <a:cxn ang="0">
                  <a:pos x="218" y="211"/>
                </a:cxn>
                <a:cxn ang="0">
                  <a:pos x="164" y="168"/>
                </a:cxn>
                <a:cxn ang="0">
                  <a:pos x="150" y="129"/>
                </a:cxn>
                <a:cxn ang="0">
                  <a:pos x="116" y="86"/>
                </a:cxn>
                <a:cxn ang="0">
                  <a:pos x="106" y="57"/>
                </a:cxn>
                <a:cxn ang="0">
                  <a:pos x="111" y="24"/>
                </a:cxn>
                <a:cxn ang="0">
                  <a:pos x="140" y="28"/>
                </a:cxn>
                <a:cxn ang="0">
                  <a:pos x="189" y="100"/>
                </a:cxn>
                <a:cxn ang="0">
                  <a:pos x="193" y="124"/>
                </a:cxn>
                <a:cxn ang="0">
                  <a:pos x="203" y="139"/>
                </a:cxn>
                <a:cxn ang="0">
                  <a:pos x="218" y="201"/>
                </a:cxn>
              </a:cxnLst>
              <a:rect l="0" t="0" r="r" b="b"/>
              <a:pathLst>
                <a:path w="450" h="508">
                  <a:moveTo>
                    <a:pt x="421" y="163"/>
                  </a:moveTo>
                  <a:lnTo>
                    <a:pt x="406" y="144"/>
                  </a:lnTo>
                  <a:lnTo>
                    <a:pt x="401" y="129"/>
                  </a:lnTo>
                  <a:lnTo>
                    <a:pt x="401" y="129"/>
                  </a:lnTo>
                  <a:lnTo>
                    <a:pt x="401" y="124"/>
                  </a:lnTo>
                  <a:lnTo>
                    <a:pt x="401" y="124"/>
                  </a:lnTo>
                  <a:lnTo>
                    <a:pt x="406" y="110"/>
                  </a:lnTo>
                  <a:lnTo>
                    <a:pt x="406" y="100"/>
                  </a:lnTo>
                  <a:lnTo>
                    <a:pt x="401" y="96"/>
                  </a:lnTo>
                  <a:lnTo>
                    <a:pt x="401" y="91"/>
                  </a:lnTo>
                  <a:lnTo>
                    <a:pt x="401" y="86"/>
                  </a:lnTo>
                  <a:lnTo>
                    <a:pt x="396" y="86"/>
                  </a:lnTo>
                  <a:lnTo>
                    <a:pt x="396" y="76"/>
                  </a:lnTo>
                  <a:lnTo>
                    <a:pt x="396" y="72"/>
                  </a:lnTo>
                  <a:lnTo>
                    <a:pt x="406" y="57"/>
                  </a:lnTo>
                  <a:lnTo>
                    <a:pt x="421" y="38"/>
                  </a:lnTo>
                  <a:lnTo>
                    <a:pt x="425" y="38"/>
                  </a:lnTo>
                  <a:lnTo>
                    <a:pt x="435" y="5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5" y="76"/>
                  </a:lnTo>
                  <a:lnTo>
                    <a:pt x="450" y="86"/>
                  </a:lnTo>
                  <a:lnTo>
                    <a:pt x="445" y="86"/>
                  </a:lnTo>
                  <a:lnTo>
                    <a:pt x="450" y="91"/>
                  </a:lnTo>
                  <a:lnTo>
                    <a:pt x="445" y="100"/>
                  </a:lnTo>
                  <a:lnTo>
                    <a:pt x="445" y="110"/>
                  </a:lnTo>
                  <a:lnTo>
                    <a:pt x="445" y="110"/>
                  </a:lnTo>
                  <a:lnTo>
                    <a:pt x="445" y="115"/>
                  </a:lnTo>
                  <a:lnTo>
                    <a:pt x="445" y="115"/>
                  </a:lnTo>
                  <a:lnTo>
                    <a:pt x="445" y="120"/>
                  </a:lnTo>
                  <a:lnTo>
                    <a:pt x="445" y="120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5" y="129"/>
                  </a:lnTo>
                  <a:lnTo>
                    <a:pt x="445" y="134"/>
                  </a:lnTo>
                  <a:lnTo>
                    <a:pt x="445" y="134"/>
                  </a:lnTo>
                  <a:lnTo>
                    <a:pt x="445" y="139"/>
                  </a:lnTo>
                  <a:lnTo>
                    <a:pt x="421" y="163"/>
                  </a:lnTo>
                  <a:close/>
                  <a:moveTo>
                    <a:pt x="106" y="192"/>
                  </a:moveTo>
                  <a:lnTo>
                    <a:pt x="102" y="196"/>
                  </a:lnTo>
                  <a:lnTo>
                    <a:pt x="97" y="196"/>
                  </a:lnTo>
                  <a:lnTo>
                    <a:pt x="82" y="187"/>
                  </a:lnTo>
                  <a:lnTo>
                    <a:pt x="68" y="172"/>
                  </a:lnTo>
                  <a:lnTo>
                    <a:pt x="53" y="153"/>
                  </a:lnTo>
                  <a:lnTo>
                    <a:pt x="34" y="144"/>
                  </a:lnTo>
                  <a:lnTo>
                    <a:pt x="34" y="139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29" y="124"/>
                  </a:lnTo>
                  <a:lnTo>
                    <a:pt x="29" y="110"/>
                  </a:lnTo>
                  <a:lnTo>
                    <a:pt x="29" y="110"/>
                  </a:lnTo>
                  <a:lnTo>
                    <a:pt x="34" y="105"/>
                  </a:lnTo>
                  <a:lnTo>
                    <a:pt x="39" y="91"/>
                  </a:lnTo>
                  <a:lnTo>
                    <a:pt x="48" y="81"/>
                  </a:lnTo>
                  <a:lnTo>
                    <a:pt x="53" y="81"/>
                  </a:lnTo>
                  <a:lnTo>
                    <a:pt x="53" y="81"/>
                  </a:lnTo>
                  <a:lnTo>
                    <a:pt x="58" y="81"/>
                  </a:lnTo>
                  <a:lnTo>
                    <a:pt x="58" y="81"/>
                  </a:lnTo>
                  <a:lnTo>
                    <a:pt x="58" y="81"/>
                  </a:lnTo>
                  <a:lnTo>
                    <a:pt x="63" y="81"/>
                  </a:lnTo>
                  <a:lnTo>
                    <a:pt x="68" y="81"/>
                  </a:lnTo>
                  <a:lnTo>
                    <a:pt x="68" y="81"/>
                  </a:lnTo>
                  <a:lnTo>
                    <a:pt x="82" y="96"/>
                  </a:lnTo>
                  <a:lnTo>
                    <a:pt x="82" y="100"/>
                  </a:lnTo>
                  <a:lnTo>
                    <a:pt x="82" y="105"/>
                  </a:lnTo>
                  <a:lnTo>
                    <a:pt x="87" y="110"/>
                  </a:lnTo>
                  <a:lnTo>
                    <a:pt x="97" y="115"/>
                  </a:lnTo>
                  <a:lnTo>
                    <a:pt x="92" y="115"/>
                  </a:lnTo>
                  <a:lnTo>
                    <a:pt x="92" y="115"/>
                  </a:lnTo>
                  <a:lnTo>
                    <a:pt x="92" y="120"/>
                  </a:lnTo>
                  <a:lnTo>
                    <a:pt x="92" y="124"/>
                  </a:lnTo>
                  <a:lnTo>
                    <a:pt x="97" y="124"/>
                  </a:lnTo>
                  <a:lnTo>
                    <a:pt x="97" y="124"/>
                  </a:lnTo>
                  <a:lnTo>
                    <a:pt x="97" y="129"/>
                  </a:lnTo>
                  <a:lnTo>
                    <a:pt x="106" y="139"/>
                  </a:lnTo>
                  <a:lnTo>
                    <a:pt x="106" y="139"/>
                  </a:lnTo>
                  <a:lnTo>
                    <a:pt x="106" y="148"/>
                  </a:lnTo>
                  <a:lnTo>
                    <a:pt x="106" y="153"/>
                  </a:lnTo>
                  <a:lnTo>
                    <a:pt x="111" y="168"/>
                  </a:lnTo>
                  <a:lnTo>
                    <a:pt x="116" y="177"/>
                  </a:lnTo>
                  <a:lnTo>
                    <a:pt x="111" y="187"/>
                  </a:lnTo>
                  <a:lnTo>
                    <a:pt x="111" y="192"/>
                  </a:lnTo>
                  <a:lnTo>
                    <a:pt x="106" y="192"/>
                  </a:lnTo>
                  <a:close/>
                  <a:moveTo>
                    <a:pt x="145" y="254"/>
                  </a:moveTo>
                  <a:lnTo>
                    <a:pt x="140" y="254"/>
                  </a:lnTo>
                  <a:lnTo>
                    <a:pt x="131" y="254"/>
                  </a:lnTo>
                  <a:lnTo>
                    <a:pt x="111" y="230"/>
                  </a:lnTo>
                  <a:lnTo>
                    <a:pt x="111" y="230"/>
                  </a:lnTo>
                  <a:lnTo>
                    <a:pt x="111" y="225"/>
                  </a:lnTo>
                  <a:lnTo>
                    <a:pt x="111" y="225"/>
                  </a:lnTo>
                  <a:lnTo>
                    <a:pt x="111" y="220"/>
                  </a:lnTo>
                  <a:lnTo>
                    <a:pt x="111" y="220"/>
                  </a:lnTo>
                  <a:lnTo>
                    <a:pt x="111" y="216"/>
                  </a:lnTo>
                  <a:lnTo>
                    <a:pt x="116" y="211"/>
                  </a:lnTo>
                  <a:lnTo>
                    <a:pt x="121" y="211"/>
                  </a:lnTo>
                  <a:lnTo>
                    <a:pt x="126" y="211"/>
                  </a:lnTo>
                  <a:lnTo>
                    <a:pt x="126" y="211"/>
                  </a:lnTo>
                  <a:lnTo>
                    <a:pt x="131" y="206"/>
                  </a:lnTo>
                  <a:lnTo>
                    <a:pt x="145" y="220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55" y="240"/>
                  </a:lnTo>
                  <a:lnTo>
                    <a:pt x="150" y="244"/>
                  </a:lnTo>
                  <a:lnTo>
                    <a:pt x="145" y="254"/>
                  </a:lnTo>
                  <a:close/>
                  <a:moveTo>
                    <a:pt x="280" y="48"/>
                  </a:moveTo>
                  <a:lnTo>
                    <a:pt x="290" y="57"/>
                  </a:lnTo>
                  <a:lnTo>
                    <a:pt x="290" y="67"/>
                  </a:lnTo>
                  <a:lnTo>
                    <a:pt x="290" y="81"/>
                  </a:lnTo>
                  <a:lnTo>
                    <a:pt x="290" y="91"/>
                  </a:lnTo>
                  <a:lnTo>
                    <a:pt x="285" y="105"/>
                  </a:lnTo>
                  <a:lnTo>
                    <a:pt x="285" y="120"/>
                  </a:lnTo>
                  <a:lnTo>
                    <a:pt x="285" y="120"/>
                  </a:lnTo>
                  <a:lnTo>
                    <a:pt x="280" y="124"/>
                  </a:lnTo>
                  <a:lnTo>
                    <a:pt x="280" y="134"/>
                  </a:lnTo>
                  <a:lnTo>
                    <a:pt x="280" y="144"/>
                  </a:lnTo>
                  <a:lnTo>
                    <a:pt x="290" y="158"/>
                  </a:lnTo>
                  <a:lnTo>
                    <a:pt x="290" y="158"/>
                  </a:lnTo>
                  <a:lnTo>
                    <a:pt x="290" y="158"/>
                  </a:lnTo>
                  <a:lnTo>
                    <a:pt x="300" y="172"/>
                  </a:lnTo>
                  <a:lnTo>
                    <a:pt x="305" y="182"/>
                  </a:lnTo>
                  <a:lnTo>
                    <a:pt x="309" y="187"/>
                  </a:lnTo>
                  <a:lnTo>
                    <a:pt x="309" y="192"/>
                  </a:lnTo>
                  <a:lnTo>
                    <a:pt x="309" y="196"/>
                  </a:lnTo>
                  <a:lnTo>
                    <a:pt x="309" y="201"/>
                  </a:lnTo>
                  <a:lnTo>
                    <a:pt x="309" y="201"/>
                  </a:lnTo>
                  <a:lnTo>
                    <a:pt x="309" y="206"/>
                  </a:lnTo>
                  <a:lnTo>
                    <a:pt x="314" y="211"/>
                  </a:lnTo>
                  <a:lnTo>
                    <a:pt x="319" y="216"/>
                  </a:lnTo>
                  <a:lnTo>
                    <a:pt x="329" y="225"/>
                  </a:lnTo>
                  <a:lnTo>
                    <a:pt x="338" y="235"/>
                  </a:lnTo>
                  <a:lnTo>
                    <a:pt x="343" y="230"/>
                  </a:lnTo>
                  <a:lnTo>
                    <a:pt x="343" y="230"/>
                  </a:lnTo>
                  <a:lnTo>
                    <a:pt x="348" y="230"/>
                  </a:lnTo>
                  <a:lnTo>
                    <a:pt x="353" y="225"/>
                  </a:lnTo>
                  <a:lnTo>
                    <a:pt x="353" y="225"/>
                  </a:lnTo>
                  <a:lnTo>
                    <a:pt x="353" y="230"/>
                  </a:lnTo>
                  <a:lnTo>
                    <a:pt x="358" y="225"/>
                  </a:lnTo>
                  <a:lnTo>
                    <a:pt x="358" y="225"/>
                  </a:lnTo>
                  <a:lnTo>
                    <a:pt x="358" y="225"/>
                  </a:lnTo>
                  <a:lnTo>
                    <a:pt x="358" y="230"/>
                  </a:lnTo>
                  <a:lnTo>
                    <a:pt x="363" y="225"/>
                  </a:lnTo>
                  <a:lnTo>
                    <a:pt x="363" y="225"/>
                  </a:lnTo>
                  <a:lnTo>
                    <a:pt x="367" y="230"/>
                  </a:lnTo>
                  <a:lnTo>
                    <a:pt x="377" y="230"/>
                  </a:lnTo>
                  <a:lnTo>
                    <a:pt x="382" y="230"/>
                  </a:lnTo>
                  <a:lnTo>
                    <a:pt x="382" y="230"/>
                  </a:lnTo>
                  <a:lnTo>
                    <a:pt x="387" y="230"/>
                  </a:lnTo>
                  <a:lnTo>
                    <a:pt x="396" y="220"/>
                  </a:lnTo>
                  <a:lnTo>
                    <a:pt x="396" y="216"/>
                  </a:lnTo>
                  <a:lnTo>
                    <a:pt x="396" y="216"/>
                  </a:lnTo>
                  <a:lnTo>
                    <a:pt x="396" y="216"/>
                  </a:lnTo>
                  <a:lnTo>
                    <a:pt x="396" y="211"/>
                  </a:lnTo>
                  <a:lnTo>
                    <a:pt x="396" y="211"/>
                  </a:lnTo>
                  <a:lnTo>
                    <a:pt x="392" y="206"/>
                  </a:lnTo>
                  <a:lnTo>
                    <a:pt x="396" y="196"/>
                  </a:lnTo>
                  <a:lnTo>
                    <a:pt x="406" y="187"/>
                  </a:lnTo>
                  <a:lnTo>
                    <a:pt x="411" y="192"/>
                  </a:lnTo>
                  <a:lnTo>
                    <a:pt x="416" y="196"/>
                  </a:lnTo>
                  <a:lnTo>
                    <a:pt x="416" y="196"/>
                  </a:lnTo>
                  <a:lnTo>
                    <a:pt x="416" y="201"/>
                  </a:lnTo>
                  <a:lnTo>
                    <a:pt x="416" y="201"/>
                  </a:lnTo>
                  <a:lnTo>
                    <a:pt x="416" y="211"/>
                  </a:lnTo>
                  <a:lnTo>
                    <a:pt x="416" y="220"/>
                  </a:lnTo>
                  <a:lnTo>
                    <a:pt x="416" y="230"/>
                  </a:lnTo>
                  <a:lnTo>
                    <a:pt x="411" y="240"/>
                  </a:lnTo>
                  <a:lnTo>
                    <a:pt x="416" y="244"/>
                  </a:lnTo>
                  <a:lnTo>
                    <a:pt x="416" y="249"/>
                  </a:lnTo>
                  <a:lnTo>
                    <a:pt x="425" y="254"/>
                  </a:lnTo>
                  <a:lnTo>
                    <a:pt x="425" y="264"/>
                  </a:lnTo>
                  <a:lnTo>
                    <a:pt x="430" y="273"/>
                  </a:lnTo>
                  <a:lnTo>
                    <a:pt x="430" y="278"/>
                  </a:lnTo>
                  <a:lnTo>
                    <a:pt x="430" y="278"/>
                  </a:lnTo>
                  <a:lnTo>
                    <a:pt x="430" y="283"/>
                  </a:lnTo>
                  <a:lnTo>
                    <a:pt x="430" y="288"/>
                  </a:lnTo>
                  <a:lnTo>
                    <a:pt x="430" y="292"/>
                  </a:lnTo>
                  <a:lnTo>
                    <a:pt x="435" y="302"/>
                  </a:lnTo>
                  <a:lnTo>
                    <a:pt x="430" y="302"/>
                  </a:lnTo>
                  <a:lnTo>
                    <a:pt x="430" y="302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12"/>
                  </a:lnTo>
                  <a:lnTo>
                    <a:pt x="435" y="316"/>
                  </a:lnTo>
                  <a:lnTo>
                    <a:pt x="440" y="321"/>
                  </a:lnTo>
                  <a:lnTo>
                    <a:pt x="440" y="326"/>
                  </a:lnTo>
                  <a:lnTo>
                    <a:pt x="440" y="331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30" y="345"/>
                  </a:lnTo>
                  <a:lnTo>
                    <a:pt x="425" y="355"/>
                  </a:lnTo>
                  <a:lnTo>
                    <a:pt x="421" y="359"/>
                  </a:lnTo>
                  <a:lnTo>
                    <a:pt x="421" y="359"/>
                  </a:lnTo>
                  <a:lnTo>
                    <a:pt x="425" y="369"/>
                  </a:lnTo>
                  <a:lnTo>
                    <a:pt x="430" y="374"/>
                  </a:lnTo>
                  <a:lnTo>
                    <a:pt x="430" y="374"/>
                  </a:lnTo>
                  <a:lnTo>
                    <a:pt x="430" y="379"/>
                  </a:lnTo>
                  <a:lnTo>
                    <a:pt x="425" y="383"/>
                  </a:lnTo>
                  <a:lnTo>
                    <a:pt x="425" y="388"/>
                  </a:lnTo>
                  <a:lnTo>
                    <a:pt x="425" y="398"/>
                  </a:lnTo>
                  <a:lnTo>
                    <a:pt x="425" y="407"/>
                  </a:lnTo>
                  <a:lnTo>
                    <a:pt x="430" y="417"/>
                  </a:lnTo>
                  <a:lnTo>
                    <a:pt x="430" y="427"/>
                  </a:lnTo>
                  <a:lnTo>
                    <a:pt x="430" y="431"/>
                  </a:lnTo>
                  <a:lnTo>
                    <a:pt x="430" y="436"/>
                  </a:lnTo>
                  <a:lnTo>
                    <a:pt x="416" y="455"/>
                  </a:lnTo>
                  <a:lnTo>
                    <a:pt x="401" y="465"/>
                  </a:lnTo>
                  <a:lnTo>
                    <a:pt x="396" y="470"/>
                  </a:lnTo>
                  <a:lnTo>
                    <a:pt x="392" y="475"/>
                  </a:lnTo>
                  <a:lnTo>
                    <a:pt x="387" y="475"/>
                  </a:lnTo>
                  <a:lnTo>
                    <a:pt x="382" y="475"/>
                  </a:lnTo>
                  <a:lnTo>
                    <a:pt x="372" y="475"/>
                  </a:lnTo>
                  <a:lnTo>
                    <a:pt x="358" y="475"/>
                  </a:lnTo>
                  <a:lnTo>
                    <a:pt x="358" y="475"/>
                  </a:lnTo>
                  <a:lnTo>
                    <a:pt x="353" y="479"/>
                  </a:lnTo>
                  <a:lnTo>
                    <a:pt x="353" y="479"/>
                  </a:lnTo>
                  <a:lnTo>
                    <a:pt x="348" y="479"/>
                  </a:lnTo>
                  <a:lnTo>
                    <a:pt x="338" y="479"/>
                  </a:lnTo>
                  <a:lnTo>
                    <a:pt x="334" y="479"/>
                  </a:lnTo>
                  <a:lnTo>
                    <a:pt x="329" y="479"/>
                  </a:lnTo>
                  <a:lnTo>
                    <a:pt x="319" y="479"/>
                  </a:lnTo>
                  <a:lnTo>
                    <a:pt x="314" y="484"/>
                  </a:lnTo>
                  <a:lnTo>
                    <a:pt x="309" y="494"/>
                  </a:lnTo>
                  <a:lnTo>
                    <a:pt x="295" y="494"/>
                  </a:lnTo>
                  <a:lnTo>
                    <a:pt x="290" y="503"/>
                  </a:lnTo>
                  <a:lnTo>
                    <a:pt x="280" y="508"/>
                  </a:lnTo>
                  <a:lnTo>
                    <a:pt x="276" y="503"/>
                  </a:lnTo>
                  <a:lnTo>
                    <a:pt x="271" y="503"/>
                  </a:lnTo>
                  <a:lnTo>
                    <a:pt x="271" y="503"/>
                  </a:lnTo>
                  <a:lnTo>
                    <a:pt x="266" y="508"/>
                  </a:lnTo>
                  <a:lnTo>
                    <a:pt x="266" y="508"/>
                  </a:lnTo>
                  <a:lnTo>
                    <a:pt x="256" y="503"/>
                  </a:lnTo>
                  <a:lnTo>
                    <a:pt x="251" y="503"/>
                  </a:lnTo>
                  <a:lnTo>
                    <a:pt x="251" y="503"/>
                  </a:lnTo>
                  <a:lnTo>
                    <a:pt x="247" y="508"/>
                  </a:lnTo>
                  <a:lnTo>
                    <a:pt x="242" y="503"/>
                  </a:lnTo>
                  <a:lnTo>
                    <a:pt x="237" y="503"/>
                  </a:lnTo>
                  <a:lnTo>
                    <a:pt x="232" y="503"/>
                  </a:lnTo>
                  <a:lnTo>
                    <a:pt x="222" y="494"/>
                  </a:lnTo>
                  <a:lnTo>
                    <a:pt x="213" y="489"/>
                  </a:lnTo>
                  <a:lnTo>
                    <a:pt x="208" y="494"/>
                  </a:lnTo>
                  <a:lnTo>
                    <a:pt x="203" y="494"/>
                  </a:lnTo>
                  <a:lnTo>
                    <a:pt x="198" y="494"/>
                  </a:lnTo>
                  <a:lnTo>
                    <a:pt x="184" y="479"/>
                  </a:lnTo>
                  <a:lnTo>
                    <a:pt x="169" y="465"/>
                  </a:lnTo>
                  <a:lnTo>
                    <a:pt x="164" y="470"/>
                  </a:lnTo>
                  <a:lnTo>
                    <a:pt x="150" y="465"/>
                  </a:lnTo>
                  <a:lnTo>
                    <a:pt x="131" y="455"/>
                  </a:lnTo>
                  <a:lnTo>
                    <a:pt x="116" y="446"/>
                  </a:lnTo>
                  <a:lnTo>
                    <a:pt x="102" y="431"/>
                  </a:lnTo>
                  <a:lnTo>
                    <a:pt x="102" y="436"/>
                  </a:lnTo>
                  <a:lnTo>
                    <a:pt x="97" y="431"/>
                  </a:lnTo>
                  <a:lnTo>
                    <a:pt x="92" y="431"/>
                  </a:lnTo>
                  <a:lnTo>
                    <a:pt x="92" y="431"/>
                  </a:lnTo>
                  <a:lnTo>
                    <a:pt x="68" y="427"/>
                  </a:lnTo>
                  <a:lnTo>
                    <a:pt x="48" y="417"/>
                  </a:lnTo>
                  <a:lnTo>
                    <a:pt x="44" y="417"/>
                  </a:lnTo>
                  <a:lnTo>
                    <a:pt x="44" y="417"/>
                  </a:lnTo>
                  <a:lnTo>
                    <a:pt x="15" y="393"/>
                  </a:lnTo>
                  <a:lnTo>
                    <a:pt x="0" y="369"/>
                  </a:lnTo>
                  <a:lnTo>
                    <a:pt x="5" y="355"/>
                  </a:lnTo>
                  <a:lnTo>
                    <a:pt x="15" y="345"/>
                  </a:lnTo>
                  <a:lnTo>
                    <a:pt x="15" y="345"/>
                  </a:lnTo>
                  <a:lnTo>
                    <a:pt x="19" y="345"/>
                  </a:lnTo>
                  <a:lnTo>
                    <a:pt x="24" y="350"/>
                  </a:lnTo>
                  <a:lnTo>
                    <a:pt x="24" y="350"/>
                  </a:lnTo>
                  <a:lnTo>
                    <a:pt x="29" y="350"/>
                  </a:lnTo>
                  <a:lnTo>
                    <a:pt x="44" y="350"/>
                  </a:lnTo>
                  <a:lnTo>
                    <a:pt x="53" y="355"/>
                  </a:lnTo>
                  <a:lnTo>
                    <a:pt x="63" y="364"/>
                  </a:lnTo>
                  <a:lnTo>
                    <a:pt x="73" y="374"/>
                  </a:lnTo>
                  <a:lnTo>
                    <a:pt x="77" y="369"/>
                  </a:lnTo>
                  <a:lnTo>
                    <a:pt x="82" y="369"/>
                  </a:lnTo>
                  <a:lnTo>
                    <a:pt x="87" y="374"/>
                  </a:lnTo>
                  <a:lnTo>
                    <a:pt x="97" y="374"/>
                  </a:lnTo>
                  <a:lnTo>
                    <a:pt x="97" y="374"/>
                  </a:lnTo>
                  <a:lnTo>
                    <a:pt x="102" y="379"/>
                  </a:lnTo>
                  <a:lnTo>
                    <a:pt x="116" y="393"/>
                  </a:lnTo>
                  <a:lnTo>
                    <a:pt x="121" y="403"/>
                  </a:lnTo>
                  <a:lnTo>
                    <a:pt x="126" y="417"/>
                  </a:lnTo>
                  <a:lnTo>
                    <a:pt x="126" y="417"/>
                  </a:lnTo>
                  <a:lnTo>
                    <a:pt x="126" y="422"/>
                  </a:lnTo>
                  <a:lnTo>
                    <a:pt x="126" y="422"/>
                  </a:lnTo>
                  <a:lnTo>
                    <a:pt x="126" y="427"/>
                  </a:lnTo>
                  <a:lnTo>
                    <a:pt x="135" y="436"/>
                  </a:lnTo>
                  <a:lnTo>
                    <a:pt x="140" y="436"/>
                  </a:lnTo>
                  <a:lnTo>
                    <a:pt x="140" y="431"/>
                  </a:lnTo>
                  <a:lnTo>
                    <a:pt x="145" y="436"/>
                  </a:lnTo>
                  <a:lnTo>
                    <a:pt x="150" y="436"/>
                  </a:lnTo>
                  <a:lnTo>
                    <a:pt x="155" y="436"/>
                  </a:lnTo>
                  <a:lnTo>
                    <a:pt x="164" y="431"/>
                  </a:lnTo>
                  <a:lnTo>
                    <a:pt x="174" y="427"/>
                  </a:lnTo>
                  <a:lnTo>
                    <a:pt x="174" y="422"/>
                  </a:lnTo>
                  <a:lnTo>
                    <a:pt x="174" y="422"/>
                  </a:lnTo>
                  <a:lnTo>
                    <a:pt x="174" y="417"/>
                  </a:lnTo>
                  <a:lnTo>
                    <a:pt x="174" y="412"/>
                  </a:lnTo>
                  <a:lnTo>
                    <a:pt x="184" y="403"/>
                  </a:lnTo>
                  <a:lnTo>
                    <a:pt x="184" y="393"/>
                  </a:lnTo>
                  <a:lnTo>
                    <a:pt x="184" y="393"/>
                  </a:lnTo>
                  <a:lnTo>
                    <a:pt x="184" y="388"/>
                  </a:lnTo>
                  <a:lnTo>
                    <a:pt x="184" y="388"/>
                  </a:lnTo>
                  <a:lnTo>
                    <a:pt x="189" y="383"/>
                  </a:lnTo>
                  <a:lnTo>
                    <a:pt x="189" y="379"/>
                  </a:lnTo>
                  <a:lnTo>
                    <a:pt x="198" y="369"/>
                  </a:lnTo>
                  <a:lnTo>
                    <a:pt x="208" y="359"/>
                  </a:lnTo>
                  <a:lnTo>
                    <a:pt x="218" y="355"/>
                  </a:lnTo>
                  <a:lnTo>
                    <a:pt x="222" y="355"/>
                  </a:lnTo>
                  <a:lnTo>
                    <a:pt x="227" y="355"/>
                  </a:lnTo>
                  <a:lnTo>
                    <a:pt x="251" y="374"/>
                  </a:lnTo>
                  <a:lnTo>
                    <a:pt x="280" y="398"/>
                  </a:lnTo>
                  <a:lnTo>
                    <a:pt x="280" y="398"/>
                  </a:lnTo>
                  <a:lnTo>
                    <a:pt x="280" y="403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90" y="422"/>
                  </a:lnTo>
                  <a:lnTo>
                    <a:pt x="300" y="431"/>
                  </a:lnTo>
                  <a:lnTo>
                    <a:pt x="300" y="431"/>
                  </a:lnTo>
                  <a:lnTo>
                    <a:pt x="305" y="431"/>
                  </a:lnTo>
                  <a:lnTo>
                    <a:pt x="305" y="431"/>
                  </a:lnTo>
                  <a:lnTo>
                    <a:pt x="309" y="427"/>
                  </a:lnTo>
                  <a:lnTo>
                    <a:pt x="314" y="431"/>
                  </a:lnTo>
                  <a:lnTo>
                    <a:pt x="319" y="431"/>
                  </a:lnTo>
                  <a:lnTo>
                    <a:pt x="324" y="431"/>
                  </a:lnTo>
                  <a:lnTo>
                    <a:pt x="334" y="417"/>
                  </a:lnTo>
                  <a:lnTo>
                    <a:pt x="343" y="403"/>
                  </a:lnTo>
                  <a:lnTo>
                    <a:pt x="343" y="388"/>
                  </a:lnTo>
                  <a:lnTo>
                    <a:pt x="353" y="374"/>
                  </a:lnTo>
                  <a:lnTo>
                    <a:pt x="353" y="369"/>
                  </a:lnTo>
                  <a:lnTo>
                    <a:pt x="358" y="359"/>
                  </a:lnTo>
                  <a:lnTo>
                    <a:pt x="363" y="350"/>
                  </a:lnTo>
                  <a:lnTo>
                    <a:pt x="363" y="335"/>
                  </a:lnTo>
                  <a:lnTo>
                    <a:pt x="363" y="331"/>
                  </a:lnTo>
                  <a:lnTo>
                    <a:pt x="363" y="326"/>
                  </a:lnTo>
                  <a:lnTo>
                    <a:pt x="353" y="312"/>
                  </a:lnTo>
                  <a:lnTo>
                    <a:pt x="343" y="297"/>
                  </a:lnTo>
                  <a:lnTo>
                    <a:pt x="329" y="302"/>
                  </a:lnTo>
                  <a:lnTo>
                    <a:pt x="309" y="307"/>
                  </a:lnTo>
                  <a:lnTo>
                    <a:pt x="305" y="307"/>
                  </a:lnTo>
                  <a:lnTo>
                    <a:pt x="295" y="316"/>
                  </a:lnTo>
                  <a:lnTo>
                    <a:pt x="295" y="316"/>
                  </a:lnTo>
                  <a:lnTo>
                    <a:pt x="290" y="321"/>
                  </a:lnTo>
                  <a:lnTo>
                    <a:pt x="276" y="321"/>
                  </a:lnTo>
                  <a:lnTo>
                    <a:pt x="266" y="326"/>
                  </a:lnTo>
                  <a:lnTo>
                    <a:pt x="247" y="326"/>
                  </a:lnTo>
                  <a:lnTo>
                    <a:pt x="222" y="321"/>
                  </a:lnTo>
                  <a:lnTo>
                    <a:pt x="203" y="321"/>
                  </a:lnTo>
                  <a:lnTo>
                    <a:pt x="203" y="326"/>
                  </a:lnTo>
                  <a:lnTo>
                    <a:pt x="203" y="326"/>
                  </a:lnTo>
                  <a:lnTo>
                    <a:pt x="193" y="316"/>
                  </a:lnTo>
                  <a:lnTo>
                    <a:pt x="184" y="326"/>
                  </a:lnTo>
                  <a:lnTo>
                    <a:pt x="179" y="316"/>
                  </a:lnTo>
                  <a:lnTo>
                    <a:pt x="174" y="312"/>
                  </a:lnTo>
                  <a:lnTo>
                    <a:pt x="164" y="297"/>
                  </a:lnTo>
                  <a:lnTo>
                    <a:pt x="155" y="288"/>
                  </a:lnTo>
                  <a:lnTo>
                    <a:pt x="164" y="273"/>
                  </a:lnTo>
                  <a:lnTo>
                    <a:pt x="169" y="264"/>
                  </a:lnTo>
                  <a:lnTo>
                    <a:pt x="189" y="244"/>
                  </a:lnTo>
                  <a:lnTo>
                    <a:pt x="198" y="244"/>
                  </a:lnTo>
                  <a:lnTo>
                    <a:pt x="203" y="244"/>
                  </a:lnTo>
                  <a:lnTo>
                    <a:pt x="208" y="240"/>
                  </a:lnTo>
                  <a:lnTo>
                    <a:pt x="218" y="230"/>
                  </a:lnTo>
                  <a:lnTo>
                    <a:pt x="227" y="230"/>
                  </a:lnTo>
                  <a:lnTo>
                    <a:pt x="232" y="225"/>
                  </a:lnTo>
                  <a:lnTo>
                    <a:pt x="232" y="225"/>
                  </a:lnTo>
                  <a:lnTo>
                    <a:pt x="237" y="225"/>
                  </a:lnTo>
                  <a:lnTo>
                    <a:pt x="242" y="220"/>
                  </a:lnTo>
                  <a:lnTo>
                    <a:pt x="247" y="220"/>
                  </a:lnTo>
                  <a:lnTo>
                    <a:pt x="247" y="220"/>
                  </a:lnTo>
                  <a:lnTo>
                    <a:pt x="251" y="220"/>
                  </a:lnTo>
                  <a:lnTo>
                    <a:pt x="251" y="220"/>
                  </a:lnTo>
                  <a:lnTo>
                    <a:pt x="256" y="220"/>
                  </a:lnTo>
                  <a:lnTo>
                    <a:pt x="261" y="220"/>
                  </a:lnTo>
                  <a:lnTo>
                    <a:pt x="261" y="216"/>
                  </a:lnTo>
                  <a:lnTo>
                    <a:pt x="266" y="220"/>
                  </a:lnTo>
                  <a:lnTo>
                    <a:pt x="266" y="220"/>
                  </a:lnTo>
                  <a:lnTo>
                    <a:pt x="271" y="216"/>
                  </a:lnTo>
                  <a:lnTo>
                    <a:pt x="271" y="216"/>
                  </a:lnTo>
                  <a:lnTo>
                    <a:pt x="271" y="216"/>
                  </a:lnTo>
                  <a:lnTo>
                    <a:pt x="276" y="216"/>
                  </a:lnTo>
                  <a:lnTo>
                    <a:pt x="276" y="216"/>
                  </a:lnTo>
                  <a:lnTo>
                    <a:pt x="290" y="211"/>
                  </a:lnTo>
                  <a:lnTo>
                    <a:pt x="300" y="201"/>
                  </a:lnTo>
                  <a:lnTo>
                    <a:pt x="290" y="196"/>
                  </a:lnTo>
                  <a:lnTo>
                    <a:pt x="285" y="187"/>
                  </a:lnTo>
                  <a:lnTo>
                    <a:pt x="285" y="182"/>
                  </a:lnTo>
                  <a:lnTo>
                    <a:pt x="285" y="172"/>
                  </a:lnTo>
                  <a:lnTo>
                    <a:pt x="280" y="168"/>
                  </a:lnTo>
                  <a:lnTo>
                    <a:pt x="280" y="163"/>
                  </a:lnTo>
                  <a:lnTo>
                    <a:pt x="271" y="153"/>
                  </a:lnTo>
                  <a:lnTo>
                    <a:pt x="271" y="148"/>
                  </a:lnTo>
                  <a:lnTo>
                    <a:pt x="271" y="148"/>
                  </a:lnTo>
                  <a:lnTo>
                    <a:pt x="266" y="148"/>
                  </a:lnTo>
                  <a:lnTo>
                    <a:pt x="266" y="139"/>
                  </a:lnTo>
                  <a:lnTo>
                    <a:pt x="266" y="129"/>
                  </a:lnTo>
                  <a:lnTo>
                    <a:pt x="266" y="129"/>
                  </a:lnTo>
                  <a:lnTo>
                    <a:pt x="266" y="124"/>
                  </a:lnTo>
                  <a:lnTo>
                    <a:pt x="251" y="110"/>
                  </a:lnTo>
                  <a:lnTo>
                    <a:pt x="242" y="91"/>
                  </a:lnTo>
                  <a:lnTo>
                    <a:pt x="242" y="86"/>
                  </a:lnTo>
                  <a:lnTo>
                    <a:pt x="242" y="86"/>
                  </a:lnTo>
                  <a:lnTo>
                    <a:pt x="242" y="81"/>
                  </a:lnTo>
                  <a:lnTo>
                    <a:pt x="242" y="81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37" y="67"/>
                  </a:lnTo>
                  <a:lnTo>
                    <a:pt x="227" y="62"/>
                  </a:lnTo>
                  <a:lnTo>
                    <a:pt x="222" y="38"/>
                  </a:lnTo>
                  <a:lnTo>
                    <a:pt x="222" y="19"/>
                  </a:lnTo>
                  <a:lnTo>
                    <a:pt x="227" y="9"/>
                  </a:lnTo>
                  <a:lnTo>
                    <a:pt x="232" y="4"/>
                  </a:lnTo>
                  <a:lnTo>
                    <a:pt x="242" y="0"/>
                  </a:lnTo>
                  <a:lnTo>
                    <a:pt x="247" y="0"/>
                  </a:lnTo>
                  <a:lnTo>
                    <a:pt x="251" y="4"/>
                  </a:lnTo>
                  <a:lnTo>
                    <a:pt x="256" y="9"/>
                  </a:lnTo>
                  <a:lnTo>
                    <a:pt x="266" y="14"/>
                  </a:lnTo>
                  <a:lnTo>
                    <a:pt x="271" y="24"/>
                  </a:lnTo>
                  <a:lnTo>
                    <a:pt x="280" y="38"/>
                  </a:lnTo>
                  <a:lnTo>
                    <a:pt x="280" y="48"/>
                  </a:lnTo>
                  <a:close/>
                  <a:moveTo>
                    <a:pt x="218" y="211"/>
                  </a:moveTo>
                  <a:lnTo>
                    <a:pt x="213" y="211"/>
                  </a:lnTo>
                  <a:lnTo>
                    <a:pt x="208" y="216"/>
                  </a:lnTo>
                  <a:lnTo>
                    <a:pt x="208" y="216"/>
                  </a:lnTo>
                  <a:lnTo>
                    <a:pt x="208" y="216"/>
                  </a:lnTo>
                  <a:lnTo>
                    <a:pt x="203" y="216"/>
                  </a:lnTo>
                  <a:lnTo>
                    <a:pt x="184" y="196"/>
                  </a:lnTo>
                  <a:lnTo>
                    <a:pt x="169" y="172"/>
                  </a:lnTo>
                  <a:lnTo>
                    <a:pt x="164" y="16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3"/>
                  </a:lnTo>
                  <a:lnTo>
                    <a:pt x="160" y="153"/>
                  </a:lnTo>
                  <a:lnTo>
                    <a:pt x="160" y="153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50" y="129"/>
                  </a:lnTo>
                  <a:lnTo>
                    <a:pt x="135" y="115"/>
                  </a:lnTo>
                  <a:lnTo>
                    <a:pt x="135" y="115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26" y="96"/>
                  </a:lnTo>
                  <a:lnTo>
                    <a:pt x="116" y="86"/>
                  </a:lnTo>
                  <a:lnTo>
                    <a:pt x="116" y="81"/>
                  </a:lnTo>
                  <a:lnTo>
                    <a:pt x="116" y="81"/>
                  </a:lnTo>
                  <a:lnTo>
                    <a:pt x="111" y="76"/>
                  </a:lnTo>
                  <a:lnTo>
                    <a:pt x="111" y="72"/>
                  </a:lnTo>
                  <a:lnTo>
                    <a:pt x="111" y="72"/>
                  </a:lnTo>
                  <a:lnTo>
                    <a:pt x="106" y="67"/>
                  </a:lnTo>
                  <a:lnTo>
                    <a:pt x="106" y="62"/>
                  </a:lnTo>
                  <a:lnTo>
                    <a:pt x="106" y="57"/>
                  </a:lnTo>
                  <a:lnTo>
                    <a:pt x="106" y="57"/>
                  </a:lnTo>
                  <a:lnTo>
                    <a:pt x="106" y="52"/>
                  </a:lnTo>
                  <a:lnTo>
                    <a:pt x="102" y="52"/>
                  </a:lnTo>
                  <a:lnTo>
                    <a:pt x="102" y="48"/>
                  </a:lnTo>
                  <a:lnTo>
                    <a:pt x="102" y="43"/>
                  </a:lnTo>
                  <a:lnTo>
                    <a:pt x="102" y="33"/>
                  </a:lnTo>
                  <a:lnTo>
                    <a:pt x="106" y="28"/>
                  </a:lnTo>
                  <a:lnTo>
                    <a:pt x="111" y="24"/>
                  </a:lnTo>
                  <a:lnTo>
                    <a:pt x="116" y="28"/>
                  </a:lnTo>
                  <a:lnTo>
                    <a:pt x="121" y="28"/>
                  </a:lnTo>
                  <a:lnTo>
                    <a:pt x="126" y="24"/>
                  </a:lnTo>
                  <a:lnTo>
                    <a:pt x="131" y="24"/>
                  </a:lnTo>
                  <a:lnTo>
                    <a:pt x="131" y="24"/>
                  </a:lnTo>
                  <a:lnTo>
                    <a:pt x="135" y="24"/>
                  </a:lnTo>
                  <a:lnTo>
                    <a:pt x="135" y="28"/>
                  </a:lnTo>
                  <a:lnTo>
                    <a:pt x="140" y="28"/>
                  </a:lnTo>
                  <a:lnTo>
                    <a:pt x="150" y="38"/>
                  </a:lnTo>
                  <a:lnTo>
                    <a:pt x="160" y="48"/>
                  </a:lnTo>
                  <a:lnTo>
                    <a:pt x="169" y="62"/>
                  </a:lnTo>
                  <a:lnTo>
                    <a:pt x="179" y="76"/>
                  </a:lnTo>
                  <a:lnTo>
                    <a:pt x="174" y="76"/>
                  </a:lnTo>
                  <a:lnTo>
                    <a:pt x="179" y="91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5"/>
                  </a:lnTo>
                  <a:lnTo>
                    <a:pt x="189" y="110"/>
                  </a:lnTo>
                  <a:lnTo>
                    <a:pt x="193" y="115"/>
                  </a:lnTo>
                  <a:lnTo>
                    <a:pt x="193" y="115"/>
                  </a:lnTo>
                  <a:lnTo>
                    <a:pt x="193" y="115"/>
                  </a:lnTo>
                  <a:lnTo>
                    <a:pt x="189" y="120"/>
                  </a:lnTo>
                  <a:lnTo>
                    <a:pt x="193" y="124"/>
                  </a:lnTo>
                  <a:lnTo>
                    <a:pt x="193" y="124"/>
                  </a:lnTo>
                  <a:lnTo>
                    <a:pt x="189" y="129"/>
                  </a:lnTo>
                  <a:lnTo>
                    <a:pt x="189" y="129"/>
                  </a:lnTo>
                  <a:lnTo>
                    <a:pt x="189" y="134"/>
                  </a:lnTo>
                  <a:lnTo>
                    <a:pt x="189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8" y="144"/>
                  </a:lnTo>
                  <a:lnTo>
                    <a:pt x="203" y="139"/>
                  </a:lnTo>
                  <a:lnTo>
                    <a:pt x="218" y="158"/>
                  </a:lnTo>
                  <a:lnTo>
                    <a:pt x="218" y="158"/>
                  </a:lnTo>
                  <a:lnTo>
                    <a:pt x="218" y="158"/>
                  </a:lnTo>
                  <a:lnTo>
                    <a:pt x="222" y="163"/>
                  </a:lnTo>
                  <a:lnTo>
                    <a:pt x="222" y="172"/>
                  </a:lnTo>
                  <a:lnTo>
                    <a:pt x="218" y="187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3" y="206"/>
                  </a:lnTo>
                  <a:lnTo>
                    <a:pt x="218" y="206"/>
                  </a:lnTo>
                  <a:lnTo>
                    <a:pt x="218" y="21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9170" name="Text Box 82"/>
          <p:cNvSpPr txBox="1">
            <a:spLocks noChangeArrowheads="1"/>
          </p:cNvSpPr>
          <p:nvPr/>
        </p:nvSpPr>
        <p:spPr bwMode="auto">
          <a:xfrm>
            <a:off x="215900" y="165100"/>
            <a:ext cx="6837363" cy="531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s-ES" sz="3600">
                <a:solidFill>
                  <a:schemeClr val="tx1"/>
                </a:solidFill>
              </a:rPr>
              <a:t>Método de dobles </a:t>
            </a:r>
            <a:r>
              <a:rPr lang="es-ES" sz="3600">
                <a:solidFill>
                  <a:schemeClr val="tx1"/>
                </a:solidFill>
                <a:hlinkClick r:id="rId3" action="ppaction://hlinksldjump"/>
              </a:rPr>
              <a:t>diferencias</a:t>
            </a:r>
            <a:endParaRPr lang="es-ES" sz="3600">
              <a:solidFill>
                <a:schemeClr val="tx1"/>
              </a:solidFill>
            </a:endParaRPr>
          </a:p>
        </p:txBody>
      </p:sp>
      <p:sp>
        <p:nvSpPr>
          <p:cNvPr id="89171" name="Text Box 83"/>
          <p:cNvSpPr txBox="1">
            <a:spLocks noChangeArrowheads="1"/>
          </p:cNvSpPr>
          <p:nvPr/>
        </p:nvSpPr>
        <p:spPr bwMode="auto">
          <a:xfrm>
            <a:off x="4289425" y="3182938"/>
            <a:ext cx="5270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Blip>
                <a:blip r:embed="rId2"/>
              </a:buBlip>
            </a:pPr>
            <a:endParaRPr lang="es-ES"/>
          </a:p>
        </p:txBody>
      </p:sp>
      <p:sp>
        <p:nvSpPr>
          <p:cNvPr id="89172" name="Freeform 84"/>
          <p:cNvSpPr>
            <a:spLocks/>
          </p:cNvSpPr>
          <p:nvPr/>
        </p:nvSpPr>
        <p:spPr bwMode="auto">
          <a:xfrm>
            <a:off x="6629400" y="1790700"/>
            <a:ext cx="38100" cy="57150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24" y="0"/>
              </a:cxn>
              <a:cxn ang="0">
                <a:pos x="0" y="36"/>
              </a:cxn>
            </a:cxnLst>
            <a:rect l="0" t="0" r="r" b="b"/>
            <a:pathLst>
              <a:path w="24" h="36">
                <a:moveTo>
                  <a:pt x="0" y="36"/>
                </a:moveTo>
                <a:cubicBezTo>
                  <a:pt x="8" y="24"/>
                  <a:pt x="24" y="0"/>
                  <a:pt x="24" y="0"/>
                </a:cubicBezTo>
                <a:cubicBezTo>
                  <a:pt x="24" y="0"/>
                  <a:pt x="8" y="24"/>
                  <a:pt x="0" y="36"/>
                </a:cubicBez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9173" name="Freeform 85"/>
          <p:cNvSpPr>
            <a:spLocks/>
          </p:cNvSpPr>
          <p:nvPr/>
        </p:nvSpPr>
        <p:spPr bwMode="auto">
          <a:xfrm>
            <a:off x="1485900" y="1885950"/>
            <a:ext cx="6115050" cy="2286000"/>
          </a:xfrm>
          <a:custGeom>
            <a:avLst/>
            <a:gdLst/>
            <a:ahLst/>
            <a:cxnLst>
              <a:cxn ang="0">
                <a:pos x="3684" y="96"/>
              </a:cxn>
              <a:cxn ang="0">
                <a:pos x="3576" y="264"/>
              </a:cxn>
              <a:cxn ang="0">
                <a:pos x="3504" y="324"/>
              </a:cxn>
              <a:cxn ang="0">
                <a:pos x="3648" y="1152"/>
              </a:cxn>
              <a:cxn ang="0">
                <a:pos x="0" y="1440"/>
              </a:cxn>
              <a:cxn ang="0">
                <a:pos x="3852" y="0"/>
              </a:cxn>
            </a:cxnLst>
            <a:rect l="0" t="0" r="r" b="b"/>
            <a:pathLst>
              <a:path w="3852" h="1440">
                <a:moveTo>
                  <a:pt x="3684" y="96"/>
                </a:moveTo>
                <a:cubicBezTo>
                  <a:pt x="3664" y="195"/>
                  <a:pt x="3648" y="202"/>
                  <a:pt x="3576" y="264"/>
                </a:cubicBezTo>
                <a:cubicBezTo>
                  <a:pt x="3500" y="329"/>
                  <a:pt x="3557" y="298"/>
                  <a:pt x="3504" y="324"/>
                </a:cubicBezTo>
                <a:lnTo>
                  <a:pt x="3648" y="1152"/>
                </a:lnTo>
                <a:lnTo>
                  <a:pt x="0" y="1440"/>
                </a:lnTo>
                <a:lnTo>
                  <a:pt x="3852" y="0"/>
                </a:lnTo>
              </a:path>
            </a:pathLst>
          </a:custGeom>
          <a:noFill/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9175" name="Freeform 87"/>
          <p:cNvSpPr>
            <a:spLocks/>
          </p:cNvSpPr>
          <p:nvPr/>
        </p:nvSpPr>
        <p:spPr bwMode="auto">
          <a:xfrm>
            <a:off x="1447800" y="2095500"/>
            <a:ext cx="6038850" cy="2095500"/>
          </a:xfrm>
          <a:custGeom>
            <a:avLst/>
            <a:gdLst/>
            <a:ahLst/>
            <a:cxnLst>
              <a:cxn ang="0">
                <a:pos x="3780" y="0"/>
              </a:cxn>
              <a:cxn ang="0">
                <a:pos x="3780" y="924"/>
              </a:cxn>
              <a:cxn ang="0">
                <a:pos x="0" y="1284"/>
              </a:cxn>
              <a:cxn ang="0">
                <a:pos x="3780" y="0"/>
              </a:cxn>
            </a:cxnLst>
            <a:rect l="0" t="0" r="r" b="b"/>
            <a:pathLst>
              <a:path w="3780" h="1284">
                <a:moveTo>
                  <a:pt x="3780" y="0"/>
                </a:moveTo>
                <a:lnTo>
                  <a:pt x="3780" y="924"/>
                </a:lnTo>
                <a:lnTo>
                  <a:pt x="0" y="1284"/>
                </a:lnTo>
                <a:lnTo>
                  <a:pt x="3780" y="0"/>
                </a:ln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tint val="0"/>
                  <a:invGamma/>
                </a:srgbClr>
              </a:gs>
            </a:gsLst>
            <a:lin ang="54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9176" name="Text Box 88"/>
          <p:cNvSpPr txBox="1">
            <a:spLocks noChangeArrowheads="1"/>
          </p:cNvSpPr>
          <p:nvPr/>
        </p:nvSpPr>
        <p:spPr bwMode="auto">
          <a:xfrm>
            <a:off x="7567613" y="1746250"/>
            <a:ext cx="1576387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CG Omega" pitchFamily="34" charset="0"/>
              </a:rPr>
              <a:t>Tratamiento </a:t>
            </a:r>
          </a:p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>
                <a:latin typeface="CG Omega" pitchFamily="34" charset="0"/>
              </a:rPr>
              <a:t>( T )</a:t>
            </a:r>
          </a:p>
        </p:txBody>
      </p:sp>
      <p:sp>
        <p:nvSpPr>
          <p:cNvPr id="89177" name="Text Box 89"/>
          <p:cNvSpPr txBox="1">
            <a:spLocks noChangeArrowheads="1"/>
          </p:cNvSpPr>
          <p:nvPr/>
        </p:nvSpPr>
        <p:spPr bwMode="auto">
          <a:xfrm rot="-5400000">
            <a:off x="6430963" y="2728913"/>
            <a:ext cx="1784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s-MX">
                <a:solidFill>
                  <a:srgbClr val="000099"/>
                </a:solidFill>
              </a:rPr>
              <a:t>impacto</a:t>
            </a:r>
            <a:endParaRPr lang="es-ES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type="title"/>
          </p:nvPr>
        </p:nvSpPr>
        <p:spPr>
          <a:xfrm>
            <a:off x="1477963" y="3392488"/>
            <a:ext cx="7389812" cy="590550"/>
          </a:xfrm>
          <a:noFill/>
          <a:ln/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r>
              <a:rPr lang="es-MX" b="1"/>
              <a:t>valuación rural</a:t>
            </a:r>
            <a:br>
              <a:rPr lang="es-MX" b="1"/>
            </a:br>
            <a:endParaRPr lang="es-ES" b="1"/>
          </a:p>
        </p:txBody>
      </p:sp>
      <p:sp>
        <p:nvSpPr>
          <p:cNvPr id="96284" name="AutoShape 28"/>
          <p:cNvSpPr>
            <a:spLocks noChangeArrowheads="1"/>
          </p:cNvSpPr>
          <p:nvPr/>
        </p:nvSpPr>
        <p:spPr bwMode="auto">
          <a:xfrm>
            <a:off x="1162050" y="2514600"/>
            <a:ext cx="1047750" cy="1276350"/>
          </a:xfrm>
          <a:prstGeom prst="bevel">
            <a:avLst>
              <a:gd name="adj" fmla="val 7815"/>
            </a:avLst>
          </a:prstGeom>
          <a:solidFill>
            <a:srgbClr val="FF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285" name="Text Box 29"/>
          <p:cNvSpPr txBox="1">
            <a:spLocks noChangeArrowheads="1"/>
          </p:cNvSpPr>
          <p:nvPr/>
        </p:nvSpPr>
        <p:spPr bwMode="auto">
          <a:xfrm>
            <a:off x="1222375" y="2425700"/>
            <a:ext cx="1517650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8500">
                <a:solidFill>
                  <a:srgbClr val="CCDDEE"/>
                </a:solidFill>
                <a:latin typeface="Verdana" pitchFamily="34" charset="0"/>
              </a:rPr>
              <a:t>E</a:t>
            </a:r>
            <a:endParaRPr lang="es-ES" sz="8500">
              <a:solidFill>
                <a:srgbClr val="CCDDEE"/>
              </a:solidFill>
              <a:latin typeface="Verdana" pitchFamily="34" charset="0"/>
            </a:endParaRPr>
          </a:p>
        </p:txBody>
      </p:sp>
      <p:pic>
        <p:nvPicPr>
          <p:cNvPr id="96287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4113" y="1550988"/>
            <a:ext cx="6734175" cy="4340225"/>
          </a:xfrm>
          <a:prstGeom prst="rect">
            <a:avLst/>
          </a:prstGeom>
          <a:noFill/>
          <a:ln w="76200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96289" name="Text Box 33"/>
          <p:cNvSpPr txBox="1">
            <a:spLocks noChangeArrowheads="1"/>
          </p:cNvSpPr>
          <p:nvPr/>
        </p:nvSpPr>
        <p:spPr bwMode="auto">
          <a:xfrm>
            <a:off x="2208213" y="3081338"/>
            <a:ext cx="4525962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s-ES" sz="44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Evaluación rural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533400" y="2151063"/>
            <a:ext cx="6767513" cy="2763837"/>
          </a:xfrm>
          <a:prstGeom prst="rect">
            <a:avLst/>
          </a:prstGeom>
          <a:noFill/>
          <a:ln w="12700">
            <a:solidFill>
              <a:srgbClr val="FF33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1422400" y="1062038"/>
            <a:ext cx="2209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>
                <a:solidFill>
                  <a:srgbClr val="99CCFF"/>
                </a:solidFill>
              </a:rPr>
              <a:t>1999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-263525" y="1062038"/>
            <a:ext cx="2209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>
                <a:solidFill>
                  <a:srgbClr val="99CCFF"/>
                </a:solidFill>
              </a:rPr>
              <a:t>1998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3006725" y="1062038"/>
            <a:ext cx="2209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>
                <a:solidFill>
                  <a:srgbClr val="99CCFF"/>
                </a:solidFill>
              </a:rPr>
              <a:t>2000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4598988" y="10668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>
                <a:solidFill>
                  <a:srgbClr val="99CCFF"/>
                </a:solidFill>
              </a:rPr>
              <a:t>2003</a:t>
            </a:r>
          </a:p>
        </p:txBody>
      </p:sp>
      <p:sp>
        <p:nvSpPr>
          <p:cNvPr id="110599" name="Line 7"/>
          <p:cNvSpPr>
            <a:spLocks noChangeShapeType="1"/>
          </p:cNvSpPr>
          <p:nvPr/>
        </p:nvSpPr>
        <p:spPr bwMode="auto">
          <a:xfrm>
            <a:off x="549275" y="1609725"/>
            <a:ext cx="3946525" cy="0"/>
          </a:xfrm>
          <a:prstGeom prst="line">
            <a:avLst/>
          </a:prstGeom>
          <a:noFill/>
          <a:ln w="38100">
            <a:solidFill>
              <a:srgbClr val="A7D3FF"/>
            </a:solidFill>
            <a:round/>
            <a:headEnd/>
            <a:tailEnd/>
          </a:ln>
          <a:effectLst>
            <a:outerShdw dist="35921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0600" name="Line 8"/>
          <p:cNvSpPr>
            <a:spLocks noChangeShapeType="1"/>
          </p:cNvSpPr>
          <p:nvPr/>
        </p:nvSpPr>
        <p:spPr bwMode="auto">
          <a:xfrm>
            <a:off x="823913" y="1468438"/>
            <a:ext cx="0" cy="285750"/>
          </a:xfrm>
          <a:prstGeom prst="line">
            <a:avLst/>
          </a:prstGeom>
          <a:noFill/>
          <a:ln w="38100">
            <a:solidFill>
              <a:srgbClr val="A7D3FF"/>
            </a:solidFill>
            <a:round/>
            <a:headEnd/>
            <a:tailEnd type="none" w="lg" len="lg"/>
          </a:ln>
          <a:effectLst>
            <a:outerShdw dist="35921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0601" name="Line 9"/>
          <p:cNvSpPr>
            <a:spLocks noChangeShapeType="1"/>
          </p:cNvSpPr>
          <p:nvPr/>
        </p:nvSpPr>
        <p:spPr bwMode="auto">
          <a:xfrm>
            <a:off x="2514600" y="1468438"/>
            <a:ext cx="0" cy="285750"/>
          </a:xfrm>
          <a:prstGeom prst="line">
            <a:avLst/>
          </a:prstGeom>
          <a:noFill/>
          <a:ln w="38100">
            <a:solidFill>
              <a:srgbClr val="A7D3FF"/>
            </a:solidFill>
            <a:round/>
            <a:headEnd/>
            <a:tailEnd type="none" w="lg" len="lg"/>
          </a:ln>
          <a:effectLst>
            <a:outerShdw dist="35921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0602" name="Line 10"/>
          <p:cNvSpPr>
            <a:spLocks noChangeShapeType="1"/>
          </p:cNvSpPr>
          <p:nvPr/>
        </p:nvSpPr>
        <p:spPr bwMode="auto">
          <a:xfrm flipH="1">
            <a:off x="4060825" y="1820863"/>
            <a:ext cx="19050" cy="4240212"/>
          </a:xfrm>
          <a:prstGeom prst="line">
            <a:avLst/>
          </a:prstGeom>
          <a:noFill/>
          <a:ln w="38100">
            <a:solidFill>
              <a:srgbClr val="99CCFF">
                <a:alpha val="50000"/>
              </a:srgbClr>
            </a:solidFill>
            <a:prstDash val="sysDot"/>
            <a:round/>
            <a:headEnd/>
            <a:tailEnd type="non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03" name="Line 11"/>
          <p:cNvSpPr>
            <a:spLocks noChangeShapeType="1"/>
          </p:cNvSpPr>
          <p:nvPr/>
        </p:nvSpPr>
        <p:spPr bwMode="auto">
          <a:xfrm>
            <a:off x="5703888" y="1812925"/>
            <a:ext cx="0" cy="4324350"/>
          </a:xfrm>
          <a:prstGeom prst="line">
            <a:avLst/>
          </a:prstGeom>
          <a:noFill/>
          <a:ln w="38100">
            <a:solidFill>
              <a:srgbClr val="99CCFF">
                <a:alpha val="50000"/>
              </a:srgbClr>
            </a:solidFill>
            <a:prstDash val="sysDot"/>
            <a:round/>
            <a:headEnd/>
            <a:tailEnd type="non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04" name="Line 12"/>
          <p:cNvSpPr>
            <a:spLocks noChangeShapeType="1"/>
          </p:cNvSpPr>
          <p:nvPr/>
        </p:nvSpPr>
        <p:spPr bwMode="auto">
          <a:xfrm flipV="1">
            <a:off x="4483100" y="1598613"/>
            <a:ext cx="3324225" cy="9525"/>
          </a:xfrm>
          <a:prstGeom prst="line">
            <a:avLst/>
          </a:prstGeom>
          <a:noFill/>
          <a:ln w="38100">
            <a:solidFill>
              <a:srgbClr val="99CCFF"/>
            </a:solidFill>
            <a:prstDash val="dash"/>
            <a:round/>
            <a:headEnd/>
            <a:tailEnd type="triangle" w="lg" len="med"/>
          </a:ln>
          <a:effectLst>
            <a:outerShdw dist="35921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0605" name="Text Box 13"/>
          <p:cNvSpPr txBox="1">
            <a:spLocks noChangeArrowheads="1"/>
          </p:cNvSpPr>
          <p:nvPr/>
        </p:nvSpPr>
        <p:spPr bwMode="auto">
          <a:xfrm>
            <a:off x="7289800" y="5135563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/>
              <a:t>No intervención</a:t>
            </a:r>
            <a:endParaRPr lang="es-ES" sz="1800"/>
          </a:p>
        </p:txBody>
      </p:sp>
      <p:sp>
        <p:nvSpPr>
          <p:cNvPr id="110606" name="Text Box 14"/>
          <p:cNvSpPr txBox="1">
            <a:spLocks noChangeArrowheads="1"/>
          </p:cNvSpPr>
          <p:nvPr/>
        </p:nvSpPr>
        <p:spPr bwMode="auto">
          <a:xfrm>
            <a:off x="7353300" y="2987675"/>
            <a:ext cx="17907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/>
              <a:t>Intervención 1998</a:t>
            </a:r>
            <a:endParaRPr lang="es-ES" sz="1800"/>
          </a:p>
        </p:txBody>
      </p:sp>
      <p:sp>
        <p:nvSpPr>
          <p:cNvPr id="110607" name="Text Box 15"/>
          <p:cNvSpPr txBox="1">
            <a:spLocks noChangeArrowheads="1"/>
          </p:cNvSpPr>
          <p:nvPr/>
        </p:nvSpPr>
        <p:spPr bwMode="auto">
          <a:xfrm>
            <a:off x="7278688" y="3829050"/>
            <a:ext cx="18669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/>
              <a:t>Intervención 2000</a:t>
            </a:r>
            <a:endParaRPr lang="es-ES" sz="1800"/>
          </a:p>
        </p:txBody>
      </p:sp>
      <p:sp>
        <p:nvSpPr>
          <p:cNvPr id="110608" name="Line 16"/>
          <p:cNvSpPr>
            <a:spLocks noChangeShapeType="1"/>
          </p:cNvSpPr>
          <p:nvPr/>
        </p:nvSpPr>
        <p:spPr bwMode="auto">
          <a:xfrm>
            <a:off x="4076700" y="1468438"/>
            <a:ext cx="0" cy="285750"/>
          </a:xfrm>
          <a:prstGeom prst="line">
            <a:avLst/>
          </a:prstGeom>
          <a:noFill/>
          <a:ln w="38100">
            <a:solidFill>
              <a:srgbClr val="A7D3FF"/>
            </a:solidFill>
            <a:round/>
            <a:headEnd/>
            <a:tailEnd type="none" w="lg" len="lg"/>
          </a:ln>
          <a:effectLst>
            <a:outerShdw dist="35921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0609" name="Line 17"/>
          <p:cNvSpPr>
            <a:spLocks noChangeShapeType="1"/>
          </p:cNvSpPr>
          <p:nvPr/>
        </p:nvSpPr>
        <p:spPr bwMode="auto">
          <a:xfrm>
            <a:off x="5705475" y="1477963"/>
            <a:ext cx="0" cy="285750"/>
          </a:xfrm>
          <a:prstGeom prst="line">
            <a:avLst/>
          </a:prstGeom>
          <a:noFill/>
          <a:ln w="38100">
            <a:solidFill>
              <a:srgbClr val="A7D3FF"/>
            </a:solidFill>
            <a:round/>
            <a:headEnd/>
            <a:tailEnd type="none" w="lg" len="lg"/>
          </a:ln>
          <a:effectLst>
            <a:outerShdw dist="35921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0610" name="Text Box 18"/>
          <p:cNvSpPr txBox="1">
            <a:spLocks noChangeArrowheads="1"/>
          </p:cNvSpPr>
          <p:nvPr/>
        </p:nvSpPr>
        <p:spPr bwMode="auto">
          <a:xfrm>
            <a:off x="1200150" y="2279650"/>
            <a:ext cx="53721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2200"/>
              <a:t>Muestra original de localidades</a:t>
            </a:r>
            <a:endParaRPr lang="es-ES" sz="2200"/>
          </a:p>
        </p:txBody>
      </p:sp>
      <p:sp>
        <p:nvSpPr>
          <p:cNvPr id="110611" name="Text Box 19"/>
          <p:cNvSpPr txBox="1">
            <a:spLocks noChangeArrowheads="1"/>
          </p:cNvSpPr>
          <p:nvPr/>
        </p:nvSpPr>
        <p:spPr bwMode="auto">
          <a:xfrm>
            <a:off x="0" y="209550"/>
            <a:ext cx="7143750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3300">
                <a:solidFill>
                  <a:schemeClr val="tx1"/>
                </a:solidFill>
              </a:rPr>
              <a:t>Composición de la muestra</a:t>
            </a:r>
            <a:endParaRPr lang="es-ES" sz="3300">
              <a:solidFill>
                <a:schemeClr val="tx1"/>
              </a:solidFill>
            </a:endParaRPr>
          </a:p>
        </p:txBody>
      </p:sp>
      <p:sp>
        <p:nvSpPr>
          <p:cNvPr id="110612" name="Text Box 20"/>
          <p:cNvSpPr txBox="1">
            <a:spLocks noChangeArrowheads="1"/>
          </p:cNvSpPr>
          <p:nvPr/>
        </p:nvSpPr>
        <p:spPr bwMode="auto">
          <a:xfrm>
            <a:off x="7288213" y="1717675"/>
            <a:ext cx="1855787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>
                <a:solidFill>
                  <a:srgbClr val="FFE4AD"/>
                </a:solidFill>
              </a:rPr>
              <a:t>3 </a:t>
            </a:r>
            <a:r>
              <a:rPr lang="es-MX">
                <a:solidFill>
                  <a:srgbClr val="FFE4AD"/>
                </a:solidFill>
                <a:latin typeface="Arial Narrow" pitchFamily="34" charset="0"/>
              </a:rPr>
              <a:t>GRUPOS DE COMPARACIÓN</a:t>
            </a:r>
            <a:r>
              <a:rPr lang="es-MX">
                <a:solidFill>
                  <a:srgbClr val="FFE4AD"/>
                </a:solidFill>
              </a:rPr>
              <a:t>:</a:t>
            </a:r>
            <a:endParaRPr lang="es-ES">
              <a:solidFill>
                <a:srgbClr val="FFE4AD"/>
              </a:solidFill>
            </a:endParaRPr>
          </a:p>
        </p:txBody>
      </p:sp>
      <p:sp>
        <p:nvSpPr>
          <p:cNvPr id="110613" name="AutoShape 21"/>
          <p:cNvSpPr>
            <a:spLocks noChangeArrowheads="1"/>
          </p:cNvSpPr>
          <p:nvPr/>
        </p:nvSpPr>
        <p:spPr bwMode="auto">
          <a:xfrm>
            <a:off x="739775" y="5187950"/>
            <a:ext cx="6172200" cy="539750"/>
          </a:xfrm>
          <a:prstGeom prst="homePlate">
            <a:avLst>
              <a:gd name="adj" fmla="val 119171"/>
            </a:avLst>
          </a:prstGeom>
          <a:gradFill rotWithShape="0">
            <a:gsLst>
              <a:gs pos="0">
                <a:srgbClr val="00CC66">
                  <a:gamma/>
                  <a:tint val="10980"/>
                  <a:invGamma/>
                </a:srgbClr>
              </a:gs>
              <a:gs pos="100000">
                <a:srgbClr val="00CC66"/>
              </a:gs>
            </a:gsLst>
            <a:lin ang="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71842" dir="13500000" algn="ctr" rotWithShape="0">
              <a:schemeClr val="tx2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sz="2800" b="0">
                <a:solidFill>
                  <a:schemeClr val="tx1"/>
                </a:solidFill>
                <a:latin typeface="Arial" pitchFamily="34" charset="0"/>
                <a:sym typeface="Webdings" pitchFamily="18" charset="2"/>
              </a:rPr>
              <a:t></a:t>
            </a:r>
            <a:r>
              <a:rPr lang="es-MX" sz="2800" b="0">
                <a:solidFill>
                  <a:schemeClr val="tx1"/>
                </a:solidFill>
                <a:latin typeface="Arial" pitchFamily="34" charset="0"/>
                <a:sym typeface="Webdings" pitchFamily="18" charset="2"/>
              </a:rPr>
              <a:t> no intervención : 152</a:t>
            </a:r>
            <a:endParaRPr lang="es-ES" sz="2800" b="0">
              <a:solidFill>
                <a:schemeClr val="tx1"/>
              </a:solidFill>
              <a:latin typeface="Arial" pitchFamily="34" charset="0"/>
              <a:sym typeface="Webdings" pitchFamily="18" charset="2"/>
            </a:endParaRPr>
          </a:p>
        </p:txBody>
      </p:sp>
      <p:sp>
        <p:nvSpPr>
          <p:cNvPr id="110614" name="AutoShape 22"/>
          <p:cNvSpPr>
            <a:spLocks noChangeArrowheads="1"/>
          </p:cNvSpPr>
          <p:nvPr/>
        </p:nvSpPr>
        <p:spPr bwMode="auto">
          <a:xfrm>
            <a:off x="720725" y="3829050"/>
            <a:ext cx="3371850" cy="539750"/>
          </a:xfrm>
          <a:prstGeom prst="homePlate">
            <a:avLst>
              <a:gd name="adj" fmla="val 142063"/>
            </a:avLst>
          </a:prstGeom>
          <a:gradFill rotWithShape="0">
            <a:gsLst>
              <a:gs pos="0">
                <a:srgbClr val="FF9966">
                  <a:gamma/>
                  <a:tint val="13333"/>
                  <a:invGamma/>
                </a:srgbClr>
              </a:gs>
              <a:gs pos="100000">
                <a:srgbClr val="FF9966"/>
              </a:gs>
            </a:gsLst>
            <a:lin ang="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71842" dir="13500000" algn="ctr" rotWithShape="0">
              <a:schemeClr val="tx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sz="3000" b="0">
                <a:solidFill>
                  <a:schemeClr val="tx1"/>
                </a:solidFill>
                <a:latin typeface="Arial" pitchFamily="34" charset="0"/>
                <a:sym typeface="Webdings" pitchFamily="18" charset="2"/>
              </a:rPr>
              <a:t></a:t>
            </a:r>
            <a:r>
              <a:rPr lang="es-MX" sz="2800" b="0">
                <a:solidFill>
                  <a:schemeClr val="tx1"/>
                </a:solidFill>
                <a:latin typeface="Arial" pitchFamily="34" charset="0"/>
                <a:sym typeface="Webdings" pitchFamily="18" charset="2"/>
              </a:rPr>
              <a:t> Control: 186</a:t>
            </a:r>
            <a:endParaRPr lang="es-ES" sz="2800" b="0">
              <a:solidFill>
                <a:schemeClr val="tx1"/>
              </a:solidFill>
              <a:latin typeface="Arial" pitchFamily="34" charset="0"/>
              <a:sym typeface="Webdings" pitchFamily="18" charset="2"/>
            </a:endParaRPr>
          </a:p>
        </p:txBody>
      </p:sp>
      <p:sp>
        <p:nvSpPr>
          <p:cNvPr id="110615" name="Text Box 23"/>
          <p:cNvSpPr txBox="1">
            <a:spLocks noChangeArrowheads="1"/>
          </p:cNvSpPr>
          <p:nvPr/>
        </p:nvSpPr>
        <p:spPr bwMode="auto">
          <a:xfrm>
            <a:off x="1162050" y="4495800"/>
            <a:ext cx="53721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2200" i="1">
                <a:solidFill>
                  <a:srgbClr val="F2ACE8"/>
                </a:solidFill>
                <a:latin typeface="Arial Narrow" pitchFamily="34" charset="0"/>
              </a:rPr>
              <a:t>Selección aleatoria</a:t>
            </a:r>
            <a:endParaRPr lang="es-ES" sz="2200" i="1">
              <a:solidFill>
                <a:srgbClr val="F2ACE8"/>
              </a:solidFill>
              <a:latin typeface="Arial Narrow" pitchFamily="34" charset="0"/>
            </a:endParaRPr>
          </a:p>
        </p:txBody>
      </p:sp>
      <p:sp>
        <p:nvSpPr>
          <p:cNvPr id="110616" name="Text Box 24"/>
          <p:cNvSpPr txBox="1">
            <a:spLocks noChangeArrowheads="1"/>
          </p:cNvSpPr>
          <p:nvPr/>
        </p:nvSpPr>
        <p:spPr bwMode="auto">
          <a:xfrm>
            <a:off x="952500" y="5702300"/>
            <a:ext cx="53721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2200" i="1">
                <a:solidFill>
                  <a:srgbClr val="F2ACE8"/>
                </a:solidFill>
                <a:latin typeface="Arial Narrow" pitchFamily="34" charset="0"/>
              </a:rPr>
              <a:t>Selección por pareamiento</a:t>
            </a:r>
            <a:endParaRPr lang="es-ES" sz="2200" i="1">
              <a:solidFill>
                <a:srgbClr val="F2ACE8"/>
              </a:solidFill>
              <a:latin typeface="Arial Narrow" pitchFamily="34" charset="0"/>
            </a:endParaRPr>
          </a:p>
        </p:txBody>
      </p:sp>
      <p:sp>
        <p:nvSpPr>
          <p:cNvPr id="110617" name="Text Box 25"/>
          <p:cNvSpPr txBox="1">
            <a:spLocks noChangeArrowheads="1"/>
          </p:cNvSpPr>
          <p:nvPr/>
        </p:nvSpPr>
        <p:spPr bwMode="auto">
          <a:xfrm>
            <a:off x="5875338" y="1066800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>
                <a:solidFill>
                  <a:srgbClr val="99CCFF"/>
                </a:solidFill>
              </a:rPr>
              <a:t>2004</a:t>
            </a:r>
          </a:p>
        </p:txBody>
      </p:sp>
      <p:sp>
        <p:nvSpPr>
          <p:cNvPr id="110618" name="Line 26"/>
          <p:cNvSpPr>
            <a:spLocks noChangeShapeType="1"/>
          </p:cNvSpPr>
          <p:nvPr/>
        </p:nvSpPr>
        <p:spPr bwMode="auto">
          <a:xfrm flipH="1">
            <a:off x="6961188" y="1812925"/>
            <a:ext cx="19050" cy="4305300"/>
          </a:xfrm>
          <a:prstGeom prst="line">
            <a:avLst/>
          </a:prstGeom>
          <a:noFill/>
          <a:ln w="38100">
            <a:solidFill>
              <a:srgbClr val="99CCFF">
                <a:alpha val="50000"/>
              </a:srgbClr>
            </a:solidFill>
            <a:prstDash val="sysDot"/>
            <a:round/>
            <a:headEnd/>
            <a:tailEnd type="non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19" name="Line 27"/>
          <p:cNvSpPr>
            <a:spLocks noChangeShapeType="1"/>
          </p:cNvSpPr>
          <p:nvPr/>
        </p:nvSpPr>
        <p:spPr bwMode="auto">
          <a:xfrm>
            <a:off x="6981825" y="1477963"/>
            <a:ext cx="0" cy="285750"/>
          </a:xfrm>
          <a:prstGeom prst="line">
            <a:avLst/>
          </a:prstGeom>
          <a:noFill/>
          <a:ln w="38100">
            <a:solidFill>
              <a:srgbClr val="A7D3FF"/>
            </a:solidFill>
            <a:round/>
            <a:headEnd/>
            <a:tailEnd type="none" w="lg" len="lg"/>
          </a:ln>
          <a:effectLst>
            <a:outerShdw dist="35921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0620" name="AutoShape 28"/>
          <p:cNvSpPr>
            <a:spLocks noChangeArrowheads="1"/>
          </p:cNvSpPr>
          <p:nvPr/>
        </p:nvSpPr>
        <p:spPr bwMode="auto">
          <a:xfrm>
            <a:off x="3597275" y="3829050"/>
            <a:ext cx="3644900" cy="539750"/>
          </a:xfrm>
          <a:prstGeom prst="chevron">
            <a:avLst>
              <a:gd name="adj" fmla="val 142124"/>
            </a:avLst>
          </a:prstGeom>
          <a:gradFill rotWithShape="0">
            <a:gsLst>
              <a:gs pos="0">
                <a:srgbClr val="FF9966"/>
              </a:gs>
              <a:gs pos="100000">
                <a:srgbClr val="EB1735"/>
              </a:gs>
            </a:gsLst>
            <a:lin ang="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71842" dir="13500000" algn="ctr" rotWithShape="0">
              <a:schemeClr val="tx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2800" b="0">
                <a:solidFill>
                  <a:schemeClr val="tx1"/>
                </a:solidFill>
                <a:latin typeface="Arial" pitchFamily="34" charset="0"/>
              </a:rPr>
              <a:t>      intervención</a:t>
            </a:r>
            <a:endParaRPr lang="es-ES" sz="28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10621" name="AutoShape 29"/>
          <p:cNvSpPr>
            <a:spLocks noChangeArrowheads="1"/>
          </p:cNvSpPr>
          <p:nvPr/>
        </p:nvSpPr>
        <p:spPr bwMode="auto">
          <a:xfrm>
            <a:off x="720725" y="2989263"/>
            <a:ext cx="6505575" cy="539750"/>
          </a:xfrm>
          <a:prstGeom prst="homePlate">
            <a:avLst>
              <a:gd name="adj" fmla="val 125607"/>
            </a:avLst>
          </a:prstGeom>
          <a:gradFill rotWithShape="0">
            <a:gsLst>
              <a:gs pos="0">
                <a:srgbClr val="FFCC00">
                  <a:gamma/>
                  <a:tint val="27059"/>
                  <a:invGamma/>
                </a:srgbClr>
              </a:gs>
              <a:gs pos="100000">
                <a:srgbClr val="FFCC00"/>
              </a:gs>
            </a:gsLst>
            <a:lin ang="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81320" dir="13880412" algn="ctr" rotWithShape="0">
              <a:schemeClr val="tx2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sz="2800" b="0">
                <a:solidFill>
                  <a:schemeClr val="tx1"/>
                </a:solidFill>
                <a:latin typeface="Arial" pitchFamily="34" charset="0"/>
                <a:sym typeface="Webdings" pitchFamily="18" charset="2"/>
              </a:rPr>
              <a:t></a:t>
            </a:r>
            <a:r>
              <a:rPr lang="es-MX" sz="2800" b="0">
                <a:solidFill>
                  <a:schemeClr val="tx1"/>
                </a:solidFill>
                <a:latin typeface="Arial" pitchFamily="34" charset="0"/>
                <a:sym typeface="Webdings" pitchFamily="18" charset="2"/>
              </a:rPr>
              <a:t> Intervención: 320</a:t>
            </a:r>
            <a:endParaRPr lang="es-ES" sz="2800" b="0">
              <a:solidFill>
                <a:schemeClr val="tx1"/>
              </a:solidFill>
              <a:latin typeface="Arial" pitchFamily="34" charset="0"/>
              <a:sym typeface="Webdings" pitchFamily="18" charset="2"/>
            </a:endParaRPr>
          </a:p>
        </p:txBody>
      </p:sp>
      <p:sp>
        <p:nvSpPr>
          <p:cNvPr id="110622" name="Text Box 30"/>
          <p:cNvSpPr txBox="1">
            <a:spLocks noChangeArrowheads="1"/>
          </p:cNvSpPr>
          <p:nvPr/>
        </p:nvSpPr>
        <p:spPr bwMode="auto">
          <a:xfrm>
            <a:off x="6100763" y="2400300"/>
            <a:ext cx="43592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>
                <a:solidFill>
                  <a:srgbClr val="F2ACE8"/>
                </a:solidFill>
              </a:rPr>
              <a:t>En 7 estados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Group 2"/>
          <p:cNvGraphicFramePr>
            <a:graphicFrameLocks noGrp="1"/>
          </p:cNvGraphicFramePr>
          <p:nvPr/>
        </p:nvGraphicFramePr>
        <p:xfrm>
          <a:off x="144463" y="1193800"/>
          <a:ext cx="2994025" cy="5024438"/>
        </p:xfrm>
        <a:graphic>
          <a:graphicData uri="http://schemas.openxmlformats.org/drawingml/2006/table">
            <a:tbl>
              <a:tblPr/>
              <a:tblGrid>
                <a:gridCol w="2994025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  <a:cs typeface="Times New Roman" pitchFamily="18" charset="0"/>
                        </a:rPr>
                        <a:t>Niños de 24 - 72 meses</a:t>
                      </a: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 </a:t>
                      </a:r>
                      <a:r>
                        <a:rPr kumimoji="0" lang="es-MX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                                </a:t>
                      </a: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TOTAL:  </a:t>
                      </a: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  <a:cs typeface="Times New Roman" pitchFamily="18" charset="0"/>
                        </a:rPr>
                        <a:t>8,938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5A5A"/>
                    </a:solidFill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 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Woodcock-Johnson de desarrollo cognitivo 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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McArthur de desarrollo comunicativo  (24 a 35 meses)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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Test de Vocabulario en Imágenes Peabody (36 a 72 meses) 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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Habilidades de McCarthy</a:t>
                      </a: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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Preguntas sobre comportamiento y salud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Medidas antropométricas, pulso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  <a:sym typeface="Webdings" pitchFamily="18" charset="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Hemoglobina en sangre</a:t>
                      </a: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Cortisol en saliva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131104" name="Text Box 32"/>
          <p:cNvSpPr txBox="1">
            <a:spLocks noChangeArrowheads="1"/>
          </p:cNvSpPr>
          <p:nvPr/>
        </p:nvSpPr>
        <p:spPr bwMode="auto">
          <a:xfrm>
            <a:off x="144463" y="114300"/>
            <a:ext cx="7310437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s-MX" sz="3200">
                <a:solidFill>
                  <a:schemeClr val="tx1"/>
                </a:solidFill>
              </a:rPr>
              <a:t>Pruebas biológicas aplicadas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s-MX" sz="30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2003</a:t>
            </a:r>
            <a:endParaRPr lang="es-ES" sz="300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31105" name="Group 33"/>
          <p:cNvGraphicFramePr>
            <a:graphicFrameLocks noGrp="1"/>
          </p:cNvGraphicFramePr>
          <p:nvPr/>
        </p:nvGraphicFramePr>
        <p:xfrm>
          <a:off x="3249613" y="1203325"/>
          <a:ext cx="2770187" cy="5075238"/>
        </p:xfrm>
        <a:graphic>
          <a:graphicData uri="http://schemas.openxmlformats.org/drawingml/2006/table">
            <a:tbl>
              <a:tblPr/>
              <a:tblGrid>
                <a:gridCol w="2770187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cs typeface="Times New Roman" pitchFamily="18" charset="0"/>
                        </a:rPr>
                        <a:t>Adolescentes de       15 - 21 años</a:t>
                      </a: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 </a:t>
                      </a:r>
                      <a:r>
                        <a:rPr kumimoji="0" lang="es-MX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Sans Serif" pitchFamily="34" charset="0"/>
                        </a:rPr>
                        <a:t>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TOTAL:  </a:t>
                      </a: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cs typeface="Times New Roman" pitchFamily="18" charset="0"/>
                        </a:rPr>
                        <a:t>8,719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9672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   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Woodcock-Johnson de habilidades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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 Conductas de riesgo, estado de salud, estrés, depresión,  patrones alimenticios e historia educativa y laboral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476250" marR="0" lvl="0" indent="-476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Medidas antropométricas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Muestras de sangre 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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pruebas de anemia y Herpes simple tipo 2 (HSV-2)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Muestras de orina 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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Clamydia  y  embarazos</a:t>
                      </a: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131145" name="Group 73"/>
          <p:cNvGraphicFramePr>
            <a:graphicFrameLocks noGrp="1"/>
          </p:cNvGraphicFramePr>
          <p:nvPr/>
        </p:nvGraphicFramePr>
        <p:xfrm>
          <a:off x="6149975" y="1190625"/>
          <a:ext cx="2870200" cy="4627563"/>
        </p:xfrm>
        <a:graphic>
          <a:graphicData uri="http://schemas.openxmlformats.org/drawingml/2006/table">
            <a:tbl>
              <a:tblPr/>
              <a:tblGrid>
                <a:gridCol w="28702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Adultos &gt; 30 años y madres con hijos         de 24 - 72 meses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TOTAL: 12,431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BBA4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</a:t>
                      </a: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 Test de Vocabulario en Imágenes Peabody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958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  Patrones alimenticios, conductas de riesgo vinculadas con enf. crónicas, salud, estrés y prevalencia de enfermedades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  <a:sym typeface="Webdings" pitchFamily="18" charset="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Medidas antropométricas, pulso y presión arterial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  <a:sym typeface="Webdings" pitchFamily="18" charset="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Muestras de sangre venosa y capilar  pruebas de glucosa y colesterol</a:t>
                      </a: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sym typeface="Webdings" pitchFamily="18" charset="2"/>
                        </a:rPr>
                        <a:t>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>
                            <a:gamma/>
                            <a:tint val="45882"/>
                            <a:invGamma/>
                          </a:srgbClr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293813" y="1503363"/>
            <a:ext cx="6580187" cy="4410075"/>
          </a:xfrm>
          <a:prstGeom prst="actionButtonBlank">
            <a:avLst/>
          </a:prstGeom>
          <a:solidFill>
            <a:srgbClr val="F4AA8C"/>
          </a:solidFill>
          <a:ln w="57150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0" hangingPunct="0">
              <a:lnSpc>
                <a:spcPct val="140000"/>
              </a:lnSpc>
              <a:spcBef>
                <a:spcPct val="70000"/>
              </a:spcBef>
              <a:spcAft>
                <a:spcPct val="70000"/>
              </a:spcAft>
              <a:buFontTx/>
              <a:buNone/>
            </a:pPr>
            <a:endParaRPr lang="es-ES" sz="2200">
              <a:solidFill>
                <a:schemeClr val="tx1"/>
              </a:solidFill>
            </a:endParaRPr>
          </a:p>
        </p:txBody>
      </p:sp>
      <p:pic>
        <p:nvPicPr>
          <p:cNvPr id="122883" name="Picture 3" descr="DCP01586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6225" y="1731963"/>
            <a:ext cx="6107113" cy="3956050"/>
          </a:xfrm>
          <a:noFill/>
          <a:ln/>
        </p:spPr>
      </p:pic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2044700" y="3119438"/>
            <a:ext cx="5284788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s-ES" sz="44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Evaluación urbana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794" name="Group 2"/>
          <p:cNvGrpSpPr>
            <a:grpSpLocks/>
          </p:cNvGrpSpPr>
          <p:nvPr/>
        </p:nvGrpSpPr>
        <p:grpSpPr bwMode="auto">
          <a:xfrm>
            <a:off x="0" y="5943600"/>
            <a:ext cx="9144000" cy="914400"/>
            <a:chOff x="0" y="3744"/>
            <a:chExt cx="5760" cy="576"/>
          </a:xfrm>
        </p:grpSpPr>
        <p:sp>
          <p:nvSpPr>
            <p:cNvPr id="161795" name="Rectangle 3"/>
            <p:cNvSpPr>
              <a:spLocks noChangeArrowheads="1"/>
            </p:cNvSpPr>
            <p:nvPr/>
          </p:nvSpPr>
          <p:spPr bwMode="auto">
            <a:xfrm>
              <a:off x="348" y="3744"/>
              <a:ext cx="5412" cy="57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75686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796" name="Rectangle 4"/>
            <p:cNvSpPr>
              <a:spLocks noChangeArrowheads="1"/>
            </p:cNvSpPr>
            <p:nvPr/>
          </p:nvSpPr>
          <p:spPr bwMode="auto">
            <a:xfrm>
              <a:off x="0" y="4200"/>
              <a:ext cx="369" cy="120"/>
            </a:xfrm>
            <a:prstGeom prst="rect">
              <a:avLst/>
            </a:prstGeom>
            <a:solidFill>
              <a:srgbClr val="3333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61797" name="Group 5"/>
          <p:cNvGrpSpPr>
            <a:grpSpLocks/>
          </p:cNvGrpSpPr>
          <p:nvPr/>
        </p:nvGrpSpPr>
        <p:grpSpPr bwMode="auto">
          <a:xfrm>
            <a:off x="679450" y="2287588"/>
            <a:ext cx="8782050" cy="4570412"/>
            <a:chOff x="436" y="1404"/>
            <a:chExt cx="5532" cy="2879"/>
          </a:xfrm>
        </p:grpSpPr>
        <p:sp>
          <p:nvSpPr>
            <p:cNvPr id="161798" name="Text Box 6"/>
            <p:cNvSpPr txBox="1">
              <a:spLocks noChangeArrowheads="1"/>
            </p:cNvSpPr>
            <p:nvPr/>
          </p:nvSpPr>
          <p:spPr bwMode="auto">
            <a:xfrm>
              <a:off x="5008" y="4091"/>
              <a:ext cx="96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400" b="0"/>
                <a:t>Ingreso</a:t>
              </a:r>
              <a:endParaRPr lang="es-ES" sz="1400" b="0"/>
            </a:p>
          </p:txBody>
        </p:sp>
        <p:sp>
          <p:nvSpPr>
            <p:cNvPr id="161799" name="Text Box 7"/>
            <p:cNvSpPr txBox="1">
              <a:spLocks noChangeArrowheads="1"/>
            </p:cNvSpPr>
            <p:nvPr/>
          </p:nvSpPr>
          <p:spPr bwMode="auto">
            <a:xfrm>
              <a:off x="3067" y="2356"/>
              <a:ext cx="116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41E16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endParaRPr lang="es-MX" sz="1800" b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61800" name="Rectangle 8"/>
            <p:cNvSpPr>
              <a:spLocks noChangeArrowheads="1"/>
            </p:cNvSpPr>
            <p:nvPr/>
          </p:nvSpPr>
          <p:spPr bwMode="auto">
            <a:xfrm>
              <a:off x="449" y="1437"/>
              <a:ext cx="5172" cy="2661"/>
            </a:xfrm>
            <a:prstGeom prst="rect">
              <a:avLst/>
            </a:prstGeom>
            <a:solidFill>
              <a:srgbClr val="FFFFEB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01" name="Line 9"/>
            <p:cNvSpPr>
              <a:spLocks noChangeShapeType="1"/>
            </p:cNvSpPr>
            <p:nvPr/>
          </p:nvSpPr>
          <p:spPr bwMode="auto">
            <a:xfrm flipV="1">
              <a:off x="437" y="1404"/>
              <a:ext cx="0" cy="271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stealth" w="lg" len="lg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61802" name="AutoShape 10"/>
            <p:cNvSpPr>
              <a:spLocks noChangeArrowheads="1"/>
            </p:cNvSpPr>
            <p:nvPr/>
          </p:nvSpPr>
          <p:spPr bwMode="auto">
            <a:xfrm flipH="1">
              <a:off x="776" y="2802"/>
              <a:ext cx="1388" cy="1304"/>
            </a:xfrm>
            <a:prstGeom prst="rtTriangle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03" name="Rectangle 11"/>
            <p:cNvSpPr>
              <a:spLocks noChangeArrowheads="1"/>
            </p:cNvSpPr>
            <p:nvPr/>
          </p:nvSpPr>
          <p:spPr bwMode="auto">
            <a:xfrm>
              <a:off x="449" y="3837"/>
              <a:ext cx="380" cy="263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04" name="Arc 12"/>
            <p:cNvSpPr>
              <a:spLocks/>
            </p:cNvSpPr>
            <p:nvPr/>
          </p:nvSpPr>
          <p:spPr bwMode="auto">
            <a:xfrm flipV="1">
              <a:off x="461" y="2961"/>
              <a:ext cx="1044" cy="91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19037"/>
                <a:gd name="T1" fmla="*/ 0 h 21600"/>
                <a:gd name="T2" fmla="*/ 19037 w 19037"/>
                <a:gd name="T3" fmla="*/ 11395 h 21600"/>
                <a:gd name="T4" fmla="*/ 0 w 1903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37" h="21600" fill="none" extrusionOk="0">
                  <a:moveTo>
                    <a:pt x="-1" y="0"/>
                  </a:moveTo>
                  <a:cubicBezTo>
                    <a:pt x="7960" y="0"/>
                    <a:pt x="15276" y="4378"/>
                    <a:pt x="19037" y="11394"/>
                  </a:cubicBezTo>
                </a:path>
                <a:path w="19037" h="21600" stroke="0" extrusionOk="0">
                  <a:moveTo>
                    <a:pt x="-1" y="0"/>
                  </a:moveTo>
                  <a:cubicBezTo>
                    <a:pt x="7960" y="0"/>
                    <a:pt x="15276" y="4378"/>
                    <a:pt x="19037" y="1139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1805" name="Arc 13"/>
            <p:cNvSpPr>
              <a:spLocks/>
            </p:cNvSpPr>
            <p:nvPr/>
          </p:nvSpPr>
          <p:spPr bwMode="auto">
            <a:xfrm rot="21529314" flipH="1">
              <a:off x="1454" y="2493"/>
              <a:ext cx="706" cy="9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0066"/>
            </a:solidFill>
            <a:ln w="9525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06" name="Arc 14"/>
            <p:cNvSpPr>
              <a:spLocks/>
            </p:cNvSpPr>
            <p:nvPr/>
          </p:nvSpPr>
          <p:spPr bwMode="auto">
            <a:xfrm rot="19881781" flipV="1">
              <a:off x="587" y="2802"/>
              <a:ext cx="1045" cy="91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19037"/>
                <a:gd name="T1" fmla="*/ 0 h 21600"/>
                <a:gd name="T2" fmla="*/ 19037 w 19037"/>
                <a:gd name="T3" fmla="*/ 11395 h 21600"/>
                <a:gd name="T4" fmla="*/ 0 w 1903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37" h="21600" fill="none" extrusionOk="0">
                  <a:moveTo>
                    <a:pt x="-1" y="0"/>
                  </a:moveTo>
                  <a:cubicBezTo>
                    <a:pt x="7960" y="0"/>
                    <a:pt x="15276" y="4378"/>
                    <a:pt x="19037" y="11394"/>
                  </a:cubicBezTo>
                </a:path>
                <a:path w="19037" h="21600" stroke="0" extrusionOk="0">
                  <a:moveTo>
                    <a:pt x="-1" y="0"/>
                  </a:moveTo>
                  <a:cubicBezTo>
                    <a:pt x="7960" y="0"/>
                    <a:pt x="15276" y="4378"/>
                    <a:pt x="19037" y="1139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1807" name="Rectangle 15"/>
            <p:cNvSpPr>
              <a:spLocks noChangeArrowheads="1"/>
            </p:cNvSpPr>
            <p:nvPr/>
          </p:nvSpPr>
          <p:spPr bwMode="auto">
            <a:xfrm>
              <a:off x="726" y="3837"/>
              <a:ext cx="555" cy="251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08" name="Rectangle 16"/>
            <p:cNvSpPr>
              <a:spLocks noChangeArrowheads="1"/>
            </p:cNvSpPr>
            <p:nvPr/>
          </p:nvSpPr>
          <p:spPr bwMode="auto">
            <a:xfrm rot="-2828285">
              <a:off x="1110" y="3461"/>
              <a:ext cx="583" cy="123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09" name="Rectangle 17"/>
            <p:cNvSpPr>
              <a:spLocks noChangeArrowheads="1"/>
            </p:cNvSpPr>
            <p:nvPr/>
          </p:nvSpPr>
          <p:spPr bwMode="auto">
            <a:xfrm rot="-1550332">
              <a:off x="839" y="3765"/>
              <a:ext cx="481" cy="136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10" name="Line 18"/>
            <p:cNvSpPr>
              <a:spLocks noChangeShapeType="1"/>
            </p:cNvSpPr>
            <p:nvPr/>
          </p:nvSpPr>
          <p:spPr bwMode="auto">
            <a:xfrm flipH="1">
              <a:off x="2139" y="1490"/>
              <a:ext cx="0" cy="261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61811" name="AutoShape 19"/>
            <p:cNvSpPr>
              <a:spLocks noChangeArrowheads="1"/>
            </p:cNvSpPr>
            <p:nvPr/>
          </p:nvSpPr>
          <p:spPr bwMode="auto">
            <a:xfrm>
              <a:off x="2151" y="2816"/>
              <a:ext cx="1378" cy="1286"/>
            </a:xfrm>
            <a:prstGeom prst="rtTriangle">
              <a:avLst/>
            </a:prstGeom>
            <a:solidFill>
              <a:srgbClr val="BEC05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12" name="Rectangle 20"/>
            <p:cNvSpPr>
              <a:spLocks noChangeArrowheads="1"/>
            </p:cNvSpPr>
            <p:nvPr/>
          </p:nvSpPr>
          <p:spPr bwMode="auto">
            <a:xfrm flipH="1">
              <a:off x="3566" y="3664"/>
              <a:ext cx="288" cy="252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13" name="Arc 21"/>
            <p:cNvSpPr>
              <a:spLocks/>
            </p:cNvSpPr>
            <p:nvPr/>
          </p:nvSpPr>
          <p:spPr bwMode="auto">
            <a:xfrm flipH="1" flipV="1">
              <a:off x="2804" y="2789"/>
              <a:ext cx="1038" cy="91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19037"/>
                <a:gd name="T1" fmla="*/ 0 h 21600"/>
                <a:gd name="T2" fmla="*/ 19037 w 19037"/>
                <a:gd name="T3" fmla="*/ 11395 h 21600"/>
                <a:gd name="T4" fmla="*/ 0 w 1903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37" h="21600" fill="none" extrusionOk="0">
                  <a:moveTo>
                    <a:pt x="-1" y="0"/>
                  </a:moveTo>
                  <a:cubicBezTo>
                    <a:pt x="7960" y="0"/>
                    <a:pt x="15276" y="4378"/>
                    <a:pt x="19037" y="11394"/>
                  </a:cubicBezTo>
                </a:path>
                <a:path w="19037" h="21600" stroke="0" extrusionOk="0">
                  <a:moveTo>
                    <a:pt x="-1" y="0"/>
                  </a:moveTo>
                  <a:cubicBezTo>
                    <a:pt x="7960" y="0"/>
                    <a:pt x="15276" y="4378"/>
                    <a:pt x="19037" y="1139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rgbClr val="000066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1814" name="Arc 22"/>
            <p:cNvSpPr>
              <a:spLocks/>
            </p:cNvSpPr>
            <p:nvPr/>
          </p:nvSpPr>
          <p:spPr bwMode="auto">
            <a:xfrm>
              <a:off x="2151" y="2484"/>
              <a:ext cx="664" cy="928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BEC05A"/>
            </a:solidFill>
            <a:ln w="9525">
              <a:solidFill>
                <a:srgbClr val="BEC05A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15" name="Arc 23"/>
            <p:cNvSpPr>
              <a:spLocks/>
            </p:cNvSpPr>
            <p:nvPr/>
          </p:nvSpPr>
          <p:spPr bwMode="auto">
            <a:xfrm rot="1628036" flipH="1" flipV="1">
              <a:off x="2654" y="2617"/>
              <a:ext cx="1037" cy="91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19037"/>
                <a:gd name="T1" fmla="*/ 0 h 21600"/>
                <a:gd name="T2" fmla="*/ 19037 w 19037"/>
                <a:gd name="T3" fmla="*/ 11395 h 21600"/>
                <a:gd name="T4" fmla="*/ 0 w 1903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37" h="21600" fill="none" extrusionOk="0">
                  <a:moveTo>
                    <a:pt x="-1" y="0"/>
                  </a:moveTo>
                  <a:cubicBezTo>
                    <a:pt x="7960" y="0"/>
                    <a:pt x="15276" y="4378"/>
                    <a:pt x="19037" y="11394"/>
                  </a:cubicBezTo>
                </a:path>
                <a:path w="19037" h="21600" stroke="0" extrusionOk="0">
                  <a:moveTo>
                    <a:pt x="-1" y="0"/>
                  </a:moveTo>
                  <a:cubicBezTo>
                    <a:pt x="7960" y="0"/>
                    <a:pt x="15276" y="4378"/>
                    <a:pt x="19037" y="1139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rgbClr val="738F59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1816" name="Rectangle 24"/>
            <p:cNvSpPr>
              <a:spLocks noChangeArrowheads="1"/>
            </p:cNvSpPr>
            <p:nvPr/>
          </p:nvSpPr>
          <p:spPr bwMode="auto">
            <a:xfrm flipH="1">
              <a:off x="3028" y="3664"/>
              <a:ext cx="551" cy="252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17" name="Rectangle 25"/>
            <p:cNvSpPr>
              <a:spLocks noChangeArrowheads="1"/>
            </p:cNvSpPr>
            <p:nvPr/>
          </p:nvSpPr>
          <p:spPr bwMode="auto">
            <a:xfrm rot="2828285" flipH="1">
              <a:off x="2691" y="3223"/>
              <a:ext cx="584" cy="122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18" name="Rectangle 26"/>
            <p:cNvSpPr>
              <a:spLocks noChangeArrowheads="1"/>
            </p:cNvSpPr>
            <p:nvPr/>
          </p:nvSpPr>
          <p:spPr bwMode="auto">
            <a:xfrm rot="1550332" flipH="1">
              <a:off x="2989" y="3592"/>
              <a:ext cx="478" cy="136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19" name="Rectangle 27"/>
            <p:cNvSpPr>
              <a:spLocks noChangeArrowheads="1"/>
            </p:cNvSpPr>
            <p:nvPr/>
          </p:nvSpPr>
          <p:spPr bwMode="auto">
            <a:xfrm>
              <a:off x="2627" y="2908"/>
              <a:ext cx="150" cy="464"/>
            </a:xfrm>
            <a:prstGeom prst="rect">
              <a:avLst/>
            </a:prstGeom>
            <a:solidFill>
              <a:srgbClr val="BEC05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20" name="Rectangle 28"/>
            <p:cNvSpPr>
              <a:spLocks noChangeArrowheads="1"/>
            </p:cNvSpPr>
            <p:nvPr/>
          </p:nvSpPr>
          <p:spPr bwMode="auto">
            <a:xfrm rot="-1717696">
              <a:off x="2612" y="2749"/>
              <a:ext cx="141" cy="198"/>
            </a:xfrm>
            <a:prstGeom prst="rect">
              <a:avLst/>
            </a:prstGeom>
            <a:solidFill>
              <a:srgbClr val="BEC05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21" name="Arc 29"/>
            <p:cNvSpPr>
              <a:spLocks/>
            </p:cNvSpPr>
            <p:nvPr/>
          </p:nvSpPr>
          <p:spPr bwMode="auto">
            <a:xfrm rot="3020465" flipV="1">
              <a:off x="2843" y="2766"/>
              <a:ext cx="1307" cy="77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181"/>
                <a:gd name="T1" fmla="*/ 0 h 21600"/>
                <a:gd name="T2" fmla="*/ 21181 w 21181"/>
                <a:gd name="T3" fmla="*/ 17365 h 21600"/>
                <a:gd name="T4" fmla="*/ 0 w 21181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81" h="21600" fill="none" extrusionOk="0">
                  <a:moveTo>
                    <a:pt x="-1" y="0"/>
                  </a:moveTo>
                  <a:cubicBezTo>
                    <a:pt x="10296" y="0"/>
                    <a:pt x="19161" y="7268"/>
                    <a:pt x="21180" y="17365"/>
                  </a:cubicBezTo>
                </a:path>
                <a:path w="21181" h="21600" stroke="0" extrusionOk="0">
                  <a:moveTo>
                    <a:pt x="-1" y="0"/>
                  </a:moveTo>
                  <a:cubicBezTo>
                    <a:pt x="10296" y="0"/>
                    <a:pt x="19161" y="7268"/>
                    <a:pt x="21180" y="1736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738F59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22" name="Rectangle 30"/>
            <p:cNvSpPr>
              <a:spLocks noChangeArrowheads="1"/>
            </p:cNvSpPr>
            <p:nvPr/>
          </p:nvSpPr>
          <p:spPr bwMode="auto">
            <a:xfrm rot="2828285" flipH="1">
              <a:off x="2879" y="3409"/>
              <a:ext cx="583" cy="122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23" name="Rectangle 31"/>
            <p:cNvSpPr>
              <a:spLocks noChangeArrowheads="1"/>
            </p:cNvSpPr>
            <p:nvPr/>
          </p:nvSpPr>
          <p:spPr bwMode="auto">
            <a:xfrm rot="1242188" flipH="1">
              <a:off x="3009" y="3418"/>
              <a:ext cx="551" cy="129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24" name="Line 32"/>
            <p:cNvSpPr>
              <a:spLocks noChangeShapeType="1"/>
            </p:cNvSpPr>
            <p:nvPr/>
          </p:nvSpPr>
          <p:spPr bwMode="auto">
            <a:xfrm>
              <a:off x="3879" y="3518"/>
              <a:ext cx="338" cy="0"/>
            </a:xfrm>
            <a:prstGeom prst="line">
              <a:avLst/>
            </a:prstGeom>
            <a:noFill/>
            <a:ln w="76200">
              <a:solidFill>
                <a:srgbClr val="FFFFEB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61825" name="Rectangle 33"/>
            <p:cNvSpPr>
              <a:spLocks noChangeArrowheads="1"/>
            </p:cNvSpPr>
            <p:nvPr/>
          </p:nvSpPr>
          <p:spPr bwMode="auto">
            <a:xfrm rot="2475450">
              <a:off x="2742" y="3135"/>
              <a:ext cx="559" cy="86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26" name="Rectangle 34"/>
            <p:cNvSpPr>
              <a:spLocks noChangeArrowheads="1"/>
            </p:cNvSpPr>
            <p:nvPr/>
          </p:nvSpPr>
          <p:spPr bwMode="auto">
            <a:xfrm rot="1892527">
              <a:off x="2890" y="3306"/>
              <a:ext cx="526" cy="66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1827" name="Rectangle 35"/>
            <p:cNvSpPr>
              <a:spLocks noChangeArrowheads="1"/>
            </p:cNvSpPr>
            <p:nvPr/>
          </p:nvSpPr>
          <p:spPr bwMode="auto">
            <a:xfrm rot="1546664">
              <a:off x="3128" y="3403"/>
              <a:ext cx="526" cy="66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1828" name="Rectangle 36"/>
            <p:cNvSpPr>
              <a:spLocks noChangeArrowheads="1"/>
            </p:cNvSpPr>
            <p:nvPr/>
          </p:nvSpPr>
          <p:spPr bwMode="auto">
            <a:xfrm rot="1892527">
              <a:off x="3004" y="3358"/>
              <a:ext cx="211" cy="30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29" name="Rectangle 37"/>
            <p:cNvSpPr>
              <a:spLocks noChangeArrowheads="1"/>
            </p:cNvSpPr>
            <p:nvPr/>
          </p:nvSpPr>
          <p:spPr bwMode="auto">
            <a:xfrm rot="765605">
              <a:off x="3310" y="3474"/>
              <a:ext cx="397" cy="61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30" name="Arc 38"/>
            <p:cNvSpPr>
              <a:spLocks/>
            </p:cNvSpPr>
            <p:nvPr/>
          </p:nvSpPr>
          <p:spPr bwMode="auto">
            <a:xfrm>
              <a:off x="2167" y="2482"/>
              <a:ext cx="736" cy="91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BEC05A"/>
            </a:solidFill>
            <a:ln w="9525">
              <a:solidFill>
                <a:srgbClr val="BEC05A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31" name="Rectangle 39"/>
            <p:cNvSpPr>
              <a:spLocks noChangeArrowheads="1"/>
            </p:cNvSpPr>
            <p:nvPr/>
          </p:nvSpPr>
          <p:spPr bwMode="auto">
            <a:xfrm>
              <a:off x="3754" y="3532"/>
              <a:ext cx="1690" cy="583"/>
            </a:xfrm>
            <a:prstGeom prst="rect">
              <a:avLst/>
            </a:prstGeom>
            <a:gradFill rotWithShape="0">
              <a:gsLst>
                <a:gs pos="0">
                  <a:srgbClr val="738F59"/>
                </a:gs>
                <a:gs pos="100000">
                  <a:srgbClr val="FFFFEB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32" name="Rectangle 40"/>
            <p:cNvSpPr>
              <a:spLocks noChangeArrowheads="1"/>
            </p:cNvSpPr>
            <p:nvPr/>
          </p:nvSpPr>
          <p:spPr bwMode="auto">
            <a:xfrm>
              <a:off x="2802" y="3359"/>
              <a:ext cx="464" cy="735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33" name="AutoShape 41"/>
            <p:cNvSpPr>
              <a:spLocks noChangeArrowheads="1"/>
            </p:cNvSpPr>
            <p:nvPr/>
          </p:nvSpPr>
          <p:spPr bwMode="auto">
            <a:xfrm>
              <a:off x="2790" y="2882"/>
              <a:ext cx="213" cy="490"/>
            </a:xfrm>
            <a:prstGeom prst="rtTriangle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34" name="Oval 42"/>
            <p:cNvSpPr>
              <a:spLocks noChangeArrowheads="1"/>
            </p:cNvSpPr>
            <p:nvPr/>
          </p:nvSpPr>
          <p:spPr bwMode="auto">
            <a:xfrm>
              <a:off x="1450" y="3319"/>
              <a:ext cx="100" cy="62"/>
            </a:xfrm>
            <a:prstGeom prst="ellipse">
              <a:avLst/>
            </a:prstGeom>
            <a:solidFill>
              <a:srgbClr val="00006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1835" name="Rectangle 43"/>
            <p:cNvSpPr>
              <a:spLocks noChangeArrowheads="1"/>
            </p:cNvSpPr>
            <p:nvPr/>
          </p:nvSpPr>
          <p:spPr bwMode="auto">
            <a:xfrm>
              <a:off x="3241" y="3532"/>
              <a:ext cx="538" cy="570"/>
            </a:xfrm>
            <a:prstGeom prst="rect">
              <a:avLst/>
            </a:prstGeom>
            <a:solidFill>
              <a:srgbClr val="738F5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36" name="Line 44"/>
            <p:cNvSpPr>
              <a:spLocks noChangeShapeType="1"/>
            </p:cNvSpPr>
            <p:nvPr/>
          </p:nvSpPr>
          <p:spPr bwMode="auto">
            <a:xfrm rot="5400000" flipH="1" flipV="1">
              <a:off x="3028" y="1513"/>
              <a:ext cx="0" cy="5184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stealth" w="lg" len="lg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61837" name="Text Box 45"/>
            <p:cNvSpPr txBox="1">
              <a:spLocks noChangeArrowheads="1"/>
            </p:cNvSpPr>
            <p:nvPr/>
          </p:nvSpPr>
          <p:spPr bwMode="auto">
            <a:xfrm>
              <a:off x="1138" y="3587"/>
              <a:ext cx="11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>
                  <a:latin typeface="Arial" pitchFamily="34" charset="0"/>
                </a:rPr>
                <a:t>elegibles</a:t>
              </a:r>
              <a:endParaRPr lang="es-ES" sz="1600">
                <a:latin typeface="Arial" pitchFamily="34" charset="0"/>
              </a:endParaRPr>
            </a:p>
          </p:txBody>
        </p:sp>
        <p:sp>
          <p:nvSpPr>
            <p:cNvPr id="161838" name="Text Box 46"/>
            <p:cNvSpPr txBox="1">
              <a:spLocks noChangeArrowheads="1"/>
            </p:cNvSpPr>
            <p:nvPr/>
          </p:nvSpPr>
          <p:spPr bwMode="auto">
            <a:xfrm>
              <a:off x="2770" y="3599"/>
              <a:ext cx="11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>
                  <a:latin typeface="Arial" pitchFamily="34" charset="0"/>
                </a:rPr>
                <a:t>no elegibles</a:t>
              </a:r>
              <a:endParaRPr lang="es-ES" sz="1600">
                <a:latin typeface="Arial" pitchFamily="34" charset="0"/>
              </a:endParaRPr>
            </a:p>
          </p:txBody>
        </p:sp>
        <p:sp>
          <p:nvSpPr>
            <p:cNvPr id="161839" name="Rectangle 47"/>
            <p:cNvSpPr>
              <a:spLocks noChangeArrowheads="1"/>
            </p:cNvSpPr>
            <p:nvPr/>
          </p:nvSpPr>
          <p:spPr bwMode="auto">
            <a:xfrm rot="-3740687">
              <a:off x="1294" y="3394"/>
              <a:ext cx="288" cy="45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40" name="Rectangle 48"/>
            <p:cNvSpPr>
              <a:spLocks noChangeArrowheads="1"/>
            </p:cNvSpPr>
            <p:nvPr/>
          </p:nvSpPr>
          <p:spPr bwMode="auto">
            <a:xfrm rot="-828013">
              <a:off x="820" y="3802"/>
              <a:ext cx="288" cy="45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41" name="Line 49"/>
            <p:cNvSpPr>
              <a:spLocks noChangeShapeType="1"/>
            </p:cNvSpPr>
            <p:nvPr/>
          </p:nvSpPr>
          <p:spPr bwMode="auto">
            <a:xfrm>
              <a:off x="2674" y="2711"/>
              <a:ext cx="84" cy="108"/>
            </a:xfrm>
            <a:prstGeom prst="line">
              <a:avLst/>
            </a:prstGeom>
            <a:noFill/>
            <a:ln w="38100">
              <a:solidFill>
                <a:srgbClr val="FFFFEB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61842" name="Line 50"/>
            <p:cNvSpPr>
              <a:spLocks noChangeShapeType="1"/>
            </p:cNvSpPr>
            <p:nvPr/>
          </p:nvSpPr>
          <p:spPr bwMode="auto">
            <a:xfrm>
              <a:off x="2789" y="2670"/>
              <a:ext cx="1" cy="1418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61843" name="Rectangle 51"/>
            <p:cNvSpPr>
              <a:spLocks noChangeArrowheads="1"/>
            </p:cNvSpPr>
            <p:nvPr/>
          </p:nvSpPr>
          <p:spPr bwMode="auto">
            <a:xfrm>
              <a:off x="1360" y="2603"/>
              <a:ext cx="3576" cy="1368"/>
            </a:xfrm>
            <a:prstGeom prst="rect">
              <a:avLst/>
            </a:prstGeom>
            <a:noFill/>
            <a:ln w="28575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44" name="Rectangle 52"/>
            <p:cNvSpPr>
              <a:spLocks noChangeArrowheads="1"/>
            </p:cNvSpPr>
            <p:nvPr/>
          </p:nvSpPr>
          <p:spPr bwMode="auto">
            <a:xfrm>
              <a:off x="1024" y="3335"/>
              <a:ext cx="3516" cy="636"/>
            </a:xfrm>
            <a:prstGeom prst="rect">
              <a:avLst/>
            </a:prstGeom>
            <a:noFill/>
            <a:ln w="28575">
              <a:solidFill>
                <a:srgbClr val="FF33CC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1845" name="Text Box 53"/>
            <p:cNvSpPr txBox="1">
              <a:spLocks noChangeArrowheads="1"/>
            </p:cNvSpPr>
            <p:nvPr/>
          </p:nvSpPr>
          <p:spPr bwMode="auto">
            <a:xfrm>
              <a:off x="3496" y="2651"/>
              <a:ext cx="11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800">
                  <a:solidFill>
                    <a:srgbClr val="000066"/>
                  </a:solidFill>
                </a:rPr>
                <a:t>Áreas de intervención</a:t>
              </a:r>
              <a:endParaRPr lang="es-ES" sz="1800">
                <a:solidFill>
                  <a:srgbClr val="000066"/>
                </a:solidFill>
              </a:endParaRPr>
            </a:p>
          </p:txBody>
        </p:sp>
        <p:sp>
          <p:nvSpPr>
            <p:cNvPr id="161846" name="Line 54"/>
            <p:cNvSpPr>
              <a:spLocks noChangeShapeType="1"/>
            </p:cNvSpPr>
            <p:nvPr/>
          </p:nvSpPr>
          <p:spPr bwMode="auto">
            <a:xfrm flipV="1">
              <a:off x="984" y="3755"/>
              <a:ext cx="108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1847" name="Text Box 55"/>
            <p:cNvSpPr txBox="1">
              <a:spLocks noChangeArrowheads="1"/>
            </p:cNvSpPr>
            <p:nvPr/>
          </p:nvSpPr>
          <p:spPr bwMode="auto">
            <a:xfrm>
              <a:off x="1864" y="3521"/>
              <a:ext cx="118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>
                  <a:solidFill>
                    <a:schemeClr val="tx1"/>
                  </a:solidFill>
                  <a:latin typeface="Arial" pitchFamily="34" charset="0"/>
                </a:rPr>
                <a:t>Cuasi-       elegibles</a:t>
              </a:r>
              <a:endParaRPr lang="es-ES" sz="160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61848" name="Oval 56"/>
            <p:cNvSpPr>
              <a:spLocks noChangeArrowheads="1"/>
            </p:cNvSpPr>
            <p:nvPr/>
          </p:nvSpPr>
          <p:spPr bwMode="auto">
            <a:xfrm rot="-1440872">
              <a:off x="2808" y="2942"/>
              <a:ext cx="56" cy="138"/>
            </a:xfrm>
            <a:prstGeom prst="ellipse">
              <a:avLst/>
            </a:prstGeom>
            <a:solidFill>
              <a:srgbClr val="738F5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61849" name="Text Box 57"/>
          <p:cNvSpPr txBox="1">
            <a:spLocks noChangeArrowheads="1"/>
          </p:cNvSpPr>
          <p:nvPr/>
        </p:nvSpPr>
        <p:spPr bwMode="auto">
          <a:xfrm>
            <a:off x="-449263" y="176213"/>
            <a:ext cx="7810501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3600">
                <a:solidFill>
                  <a:schemeClr val="tx1"/>
                </a:solidFill>
              </a:rPr>
              <a:t>Composición de la muestra</a:t>
            </a:r>
            <a:endParaRPr lang="es-ES" sz="3600">
              <a:solidFill>
                <a:schemeClr val="tx1"/>
              </a:solidFill>
            </a:endParaRPr>
          </a:p>
        </p:txBody>
      </p:sp>
      <p:graphicFrame>
        <p:nvGraphicFramePr>
          <p:cNvPr id="161920" name="Group 128"/>
          <p:cNvGraphicFramePr>
            <a:graphicFrameLocks noGrp="1"/>
          </p:cNvGraphicFramePr>
          <p:nvPr/>
        </p:nvGraphicFramePr>
        <p:xfrm>
          <a:off x="676275" y="1106488"/>
          <a:ext cx="8239125" cy="1473200"/>
        </p:xfrm>
        <a:graphic>
          <a:graphicData uri="http://schemas.openxmlformats.org/drawingml/2006/table">
            <a:tbl>
              <a:tblPr/>
              <a:tblGrid>
                <a:gridCol w="1946275"/>
                <a:gridCol w="1660525"/>
                <a:gridCol w="1281113"/>
                <a:gridCol w="1870075"/>
                <a:gridCol w="1481137"/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Localidades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Elegibles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Cuasi-elegibles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0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No elegibles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8F59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Intervención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71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6,257*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2,214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2,252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No intervención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106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3,608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937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289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/>
                        </a:gs>
                        <a:gs pos="50000">
                          <a:srgbClr val="B2B2B2">
                            <a:gamma/>
                            <a:tint val="32549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161882" name="Text Box 90"/>
          <p:cNvSpPr txBox="1">
            <a:spLocks noChangeArrowheads="1"/>
          </p:cNvSpPr>
          <p:nvPr/>
        </p:nvSpPr>
        <p:spPr bwMode="auto">
          <a:xfrm>
            <a:off x="5753100" y="2613025"/>
            <a:ext cx="314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1600" b="0" i="1">
                <a:solidFill>
                  <a:schemeClr val="accent2"/>
                </a:solidFill>
                <a:latin typeface="Arial" pitchFamily="34" charset="0"/>
              </a:rPr>
              <a:t>Base de datos ENCELURB 2002</a:t>
            </a:r>
            <a:endParaRPr lang="es-ES" sz="1600" b="0" i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61883" name="Text Box 91"/>
          <p:cNvSpPr txBox="1">
            <a:spLocks noChangeArrowheads="1"/>
          </p:cNvSpPr>
          <p:nvPr/>
        </p:nvSpPr>
        <p:spPr bwMode="auto">
          <a:xfrm>
            <a:off x="895350" y="2590800"/>
            <a:ext cx="3295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600" b="0" i="1">
                <a:solidFill>
                  <a:schemeClr val="accent2"/>
                </a:solidFill>
                <a:latin typeface="Arial" pitchFamily="34" charset="0"/>
              </a:rPr>
              <a:t>*/ 3,171 son beneficiarios</a:t>
            </a:r>
            <a:endParaRPr lang="es-ES" sz="1600" b="0" i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61884" name="Text Box 92"/>
          <p:cNvSpPr txBox="1">
            <a:spLocks noChangeArrowheads="1"/>
          </p:cNvSpPr>
          <p:nvPr/>
        </p:nvSpPr>
        <p:spPr bwMode="auto">
          <a:xfrm>
            <a:off x="488950" y="4138613"/>
            <a:ext cx="188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800">
                <a:solidFill>
                  <a:srgbClr val="000066"/>
                </a:solidFill>
              </a:rPr>
              <a:t>Áreas de no intervención</a:t>
            </a:r>
            <a:endParaRPr lang="es-ES" sz="1800">
              <a:solidFill>
                <a:srgbClr val="000066"/>
              </a:solidFill>
            </a:endParaRPr>
          </a:p>
        </p:txBody>
      </p:sp>
      <p:sp>
        <p:nvSpPr>
          <p:cNvPr id="161885" name="Line 93"/>
          <p:cNvSpPr>
            <a:spLocks noChangeShapeType="1"/>
          </p:cNvSpPr>
          <p:nvPr/>
        </p:nvSpPr>
        <p:spPr bwMode="auto">
          <a:xfrm>
            <a:off x="1447800" y="4781550"/>
            <a:ext cx="381000" cy="704850"/>
          </a:xfrm>
          <a:prstGeom prst="line">
            <a:avLst/>
          </a:prstGeom>
          <a:noFill/>
          <a:ln w="9525">
            <a:solidFill>
              <a:srgbClr val="FF33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" y="76200"/>
            <a:ext cx="6781800" cy="91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MX" sz="3000" b="1">
                <a:latin typeface="Century Gothic" pitchFamily="34" charset="0"/>
              </a:rPr>
              <a:t>Levantamiento</a:t>
            </a:r>
            <a:r>
              <a:rPr lang="es-MX" sz="3000">
                <a:latin typeface="Century Gothic" pitchFamily="34" charset="0"/>
              </a:rPr>
              <a:t> </a:t>
            </a:r>
            <a:r>
              <a:rPr lang="es-MX" sz="3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urbano</a:t>
            </a:r>
            <a:r>
              <a:rPr lang="es-MX" sz="3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 </a:t>
            </a:r>
            <a:r>
              <a:rPr lang="es-MX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 </a:t>
            </a:r>
            <a:br>
              <a:rPr lang="es-MX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</a:br>
            <a:r>
              <a:rPr lang="es-MX" sz="3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2003</a:t>
            </a:r>
            <a:endParaRPr lang="es-ES" sz="30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</p:txBody>
      </p:sp>
      <p:graphicFrame>
        <p:nvGraphicFramePr>
          <p:cNvPr id="127233" name="Group 257"/>
          <p:cNvGraphicFramePr>
            <a:graphicFrameLocks noGrp="1"/>
          </p:cNvGraphicFramePr>
          <p:nvPr/>
        </p:nvGraphicFramePr>
        <p:xfrm>
          <a:off x="666750" y="895350"/>
          <a:ext cx="7848600" cy="2097088"/>
        </p:xfrm>
        <a:graphic>
          <a:graphicData uri="http://schemas.openxmlformats.org/drawingml/2006/table">
            <a:tbl>
              <a:tblPr/>
              <a:tblGrid>
                <a:gridCol w="2076450"/>
                <a:gridCol w="668338"/>
                <a:gridCol w="828675"/>
                <a:gridCol w="1062037"/>
                <a:gridCol w="957263"/>
                <a:gridCol w="936625"/>
                <a:gridCol w="1319212"/>
              </a:tblGrid>
              <a:tr h="566738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HOGARES*  (16,062)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INDIVIDUOS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66"/>
                    </a:solidFill>
                  </a:tcPr>
                </a:tc>
              </a:tr>
              <a:tr h="33972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  <a:cs typeface="Times New Roman" pitchFamily="18" charset="0"/>
                        </a:rPr>
                        <a:t>Cuestionario de Características Socioeconómicas de los Hogares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ELEG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D7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CUASI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D7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NO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ELEG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D7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itchFamily="34" charset="0"/>
                        </a:rPr>
                        <a:t>TOTAL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CD2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77,495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298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INT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5,718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2,615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2,059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10,392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NI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3,703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1,244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275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5,222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7080" name="Rectangle 104"/>
          <p:cNvSpPr>
            <a:spLocks noChangeArrowheads="1"/>
          </p:cNvSpPr>
          <p:nvPr/>
        </p:nvSpPr>
        <p:spPr bwMode="auto">
          <a:xfrm>
            <a:off x="5859463" y="3011488"/>
            <a:ext cx="33797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1200" b="0">
                <a:latin typeface="Arial" pitchFamily="34" charset="0"/>
              </a:rPr>
              <a:t>*448 hogares están en validación</a:t>
            </a:r>
            <a:endParaRPr lang="es-ES" sz="1200" b="0">
              <a:latin typeface="Arial" pitchFamily="34" charset="0"/>
            </a:endParaRPr>
          </a:p>
        </p:txBody>
      </p:sp>
      <p:sp>
        <p:nvSpPr>
          <p:cNvPr id="127149" name="Text Box 173"/>
          <p:cNvSpPr txBox="1">
            <a:spLocks noChangeArrowheads="1"/>
          </p:cNvSpPr>
          <p:nvPr/>
        </p:nvSpPr>
        <p:spPr bwMode="auto">
          <a:xfrm>
            <a:off x="-382588" y="1012825"/>
            <a:ext cx="4679951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>
                <a:solidFill>
                  <a:srgbClr val="FFFF99"/>
                </a:solidFill>
              </a:rPr>
              <a:t>Cuestionario socioeconómico</a:t>
            </a:r>
            <a:endParaRPr lang="es-ES">
              <a:solidFill>
                <a:srgbClr val="FFFF99"/>
              </a:solidFill>
            </a:endParaRPr>
          </a:p>
        </p:txBody>
      </p:sp>
      <p:graphicFrame>
        <p:nvGraphicFramePr>
          <p:cNvPr id="127241" name="Group 265"/>
          <p:cNvGraphicFramePr>
            <a:graphicFrameLocks noGrp="1"/>
          </p:cNvGraphicFramePr>
          <p:nvPr/>
        </p:nvGraphicFramePr>
        <p:xfrm>
          <a:off x="638175" y="3870325"/>
          <a:ext cx="7867650" cy="2478088"/>
        </p:xfrm>
        <a:graphic>
          <a:graphicData uri="http://schemas.openxmlformats.org/drawingml/2006/table">
            <a:tbl>
              <a:tblPr/>
              <a:tblGrid>
                <a:gridCol w="3776663"/>
                <a:gridCol w="4090987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Cuestionario de dieta tipo, frecuencia de consumo </a:t>
                      </a:r>
                      <a:endParaRPr kumimoji="0" lang="es-E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A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Niños de  6-47 meses en 2003 y sus madres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B973"/>
                        </a:gs>
                        <a:gs pos="50000">
                          <a:srgbClr val="FFB973">
                            <a:gamma/>
                            <a:tint val="49412"/>
                            <a:invGamma/>
                          </a:srgbClr>
                        </a:gs>
                        <a:gs pos="100000">
                          <a:srgbClr val="FFB973"/>
                        </a:gs>
                      </a:gsLst>
                      <a:lin ang="5400000" scaled="1"/>
                    </a:gra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Hemogolobina</a:t>
                      </a:r>
                      <a:endParaRPr kumimoji="0" lang="es-E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A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niños(as) de 12 a 35 meses</a:t>
                      </a: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  <a:cs typeface="Times New Roman" pitchFamily="18" charset="0"/>
                        </a:rPr>
                        <a:t>       </a:t>
                      </a: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(0-23 meses  en ENCELURB 2002)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B973"/>
                        </a:gs>
                        <a:gs pos="50000">
                          <a:srgbClr val="FFB973">
                            <a:gamma/>
                            <a:tint val="49412"/>
                            <a:invGamma/>
                          </a:srgbClr>
                        </a:gs>
                        <a:gs pos="100000">
                          <a:srgbClr val="FFB973"/>
                        </a:gs>
                      </a:gsLst>
                      <a:lin ang="5400000" scaled="1"/>
                    </a:gra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Hemoglobina glicosilada</a:t>
                      </a:r>
                      <a:endParaRPr kumimoji="0" lang="es-E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A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500 adultos diabéticos &gt; 40 años</a:t>
                      </a:r>
                      <a:r>
                        <a:rPr kumimoji="0" lang="es-E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 </a:t>
                      </a: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+ preguntas sobre diabetes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B973"/>
                        </a:gs>
                        <a:gs pos="50000">
                          <a:srgbClr val="FFB973">
                            <a:gamma/>
                            <a:tint val="49412"/>
                            <a:invGamma/>
                          </a:srgbClr>
                        </a:gs>
                        <a:gs pos="100000">
                          <a:srgbClr val="FFB973"/>
                        </a:gs>
                      </a:gsLst>
                      <a:lin ang="540000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Estado nutricional y consumo del suplemento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(Fases I y II)</a:t>
                      </a:r>
                      <a:endParaRPr kumimoji="0" lang="es-E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A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Niños de </a:t>
                      </a: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SimSun" pitchFamily="2" charset="-122"/>
                        </a:rPr>
                        <a:t> </a:t>
                      </a: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6-23 meses</a:t>
                      </a: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SimSun" pitchFamily="2" charset="-122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y sus madres que amamantan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B973"/>
                        </a:gs>
                        <a:gs pos="50000">
                          <a:srgbClr val="FFB973">
                            <a:gamma/>
                            <a:tint val="49412"/>
                            <a:invGamma/>
                          </a:srgbClr>
                        </a:gs>
                        <a:gs pos="100000">
                          <a:srgbClr val="FFB973"/>
                        </a:gs>
                      </a:gsLst>
                      <a:lin ang="5400000" scaled="1"/>
                    </a:gra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Desarrollo cognoscitivo</a:t>
                      </a:r>
                      <a:endParaRPr kumimoji="0" lang="es-E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A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Niños de 12-48 meses</a:t>
                      </a:r>
                      <a:r>
                        <a:rPr kumimoji="0" lang="es-E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 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B973"/>
                        </a:gs>
                        <a:gs pos="50000">
                          <a:srgbClr val="FFB973">
                            <a:gamma/>
                            <a:tint val="49412"/>
                            <a:invGamma/>
                          </a:srgbClr>
                        </a:gs>
                        <a:gs pos="100000">
                          <a:srgbClr val="FFB973"/>
                        </a:gs>
                      </a:gsLst>
                      <a:lin ang="5400000" scaled="1"/>
                    </a:gradFill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Aptitudes académicas</a:t>
                      </a:r>
                      <a:endParaRPr kumimoji="0" lang="es-E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A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SimSun" pitchFamily="2" charset="-122"/>
                        </a:rPr>
                        <a:t>Niños/adolescentes de 11-15 años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B973"/>
                        </a:gs>
                        <a:gs pos="50000">
                          <a:srgbClr val="FFB973">
                            <a:gamma/>
                            <a:tint val="49412"/>
                            <a:invGamma/>
                          </a:srgbClr>
                        </a:gs>
                        <a:gs pos="100000">
                          <a:srgbClr val="FFB97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127234" name="Text Box 258"/>
          <p:cNvSpPr txBox="1">
            <a:spLocks noChangeArrowheads="1"/>
          </p:cNvSpPr>
          <p:nvPr/>
        </p:nvSpPr>
        <p:spPr bwMode="auto">
          <a:xfrm>
            <a:off x="80963" y="3432175"/>
            <a:ext cx="29670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s-ES">
                <a:solidFill>
                  <a:schemeClr val="folHlink"/>
                </a:solidFill>
              </a:rPr>
              <a:t>Cuestionario biológico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419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s-MX" sz="2000">
                <a:solidFill>
                  <a:schemeClr val="bg1"/>
                </a:solidFill>
              </a:rPr>
              <a:t>Oportunidades es el principal programa social del Gobierno de México</a:t>
            </a:r>
          </a:p>
          <a:p>
            <a:pPr>
              <a:lnSpc>
                <a:spcPct val="80000"/>
              </a:lnSpc>
            </a:pPr>
            <a:endParaRPr lang="es-MX" sz="20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s-MX" sz="2000">
                <a:solidFill>
                  <a:schemeClr val="bg1"/>
                </a:solidFill>
              </a:rPr>
              <a:t>Dirigido a romper la transmisión intergeneracional de la pobreza mediante transferencias en efectivo y acciones integradas en salud, educación y alimentación:</a:t>
            </a:r>
          </a:p>
          <a:p>
            <a:pPr>
              <a:lnSpc>
                <a:spcPct val="80000"/>
              </a:lnSpc>
            </a:pPr>
            <a:endParaRPr lang="es-MX" sz="14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s-MX" sz="1400">
                <a:solidFill>
                  <a:schemeClr val="bg1"/>
                </a:solidFill>
              </a:rPr>
              <a:t>		</a:t>
            </a:r>
            <a:r>
              <a:rPr lang="es-MX" sz="1800" b="1" i="1">
                <a:solidFill>
                  <a:schemeClr val="bg1"/>
                </a:solidFill>
              </a:rPr>
              <a:t>Alivio de la pobreza  +  Desarrollo de capacidades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MX" sz="1800" b="1" i="1">
                <a:solidFill>
                  <a:schemeClr val="bg1"/>
                </a:solidFill>
              </a:rPr>
              <a:t>		      (corto plazo)		 (largo plazo)</a:t>
            </a:r>
          </a:p>
          <a:p>
            <a:pPr>
              <a:lnSpc>
                <a:spcPct val="80000"/>
              </a:lnSpc>
            </a:pPr>
            <a:endParaRPr lang="es-MX" sz="1800" b="1" i="1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s-MX" sz="2000">
                <a:solidFill>
                  <a:schemeClr val="bg1"/>
                </a:solidFill>
              </a:rPr>
              <a:t>Focaliza apoyos para las familias en condición de extrema pobreza mediante un sistema riguroso de incorporación basado en las variables socioeconómicas de cada hogar</a:t>
            </a:r>
          </a:p>
          <a:p>
            <a:pPr>
              <a:lnSpc>
                <a:spcPct val="80000"/>
              </a:lnSpc>
            </a:pPr>
            <a:endParaRPr lang="es-MX" sz="200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s-MX" sz="2000">
                <a:solidFill>
                  <a:schemeClr val="bg1"/>
                </a:solidFill>
              </a:rPr>
              <a:t>En 2004, tiene un presupuesto de US $ 2,000 millones y apoya a 5 millones de hogares (25 millones de personas)</a:t>
            </a:r>
          </a:p>
          <a:p>
            <a:pPr>
              <a:lnSpc>
                <a:spcPct val="80000"/>
              </a:lnSpc>
              <a:buFontTx/>
              <a:buNone/>
            </a:pPr>
            <a:endParaRPr lang="es-MX" sz="1400">
              <a:solidFill>
                <a:schemeClr val="bg1"/>
              </a:solidFill>
            </a:endParaRPr>
          </a:p>
        </p:txBody>
      </p:sp>
      <p:sp>
        <p:nvSpPr>
          <p:cNvPr id="220167" name="Rectangle 7"/>
          <p:cNvSpPr>
            <a:spLocks noChangeArrowheads="1"/>
          </p:cNvSpPr>
          <p:nvPr/>
        </p:nvSpPr>
        <p:spPr bwMode="auto">
          <a:xfrm>
            <a:off x="361950" y="174625"/>
            <a:ext cx="469106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s-MX" sz="3200" b="0">
                <a:solidFill>
                  <a:schemeClr val="tx2"/>
                </a:solidFill>
                <a:latin typeface="Arial" pitchFamily="34" charset="0"/>
              </a:rPr>
              <a:t>Introducción</a:t>
            </a:r>
            <a:endParaRPr lang="es-ES" sz="3200" b="0">
              <a:solidFill>
                <a:schemeClr val="tx2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Aca_0114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066800" y="1566863"/>
            <a:ext cx="6965950" cy="451485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>
            <a:outerShdw dist="8980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430213" y="203200"/>
            <a:ext cx="4891087" cy="531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buFontTx/>
              <a:buNone/>
            </a:pPr>
            <a:r>
              <a:rPr lang="es-MX" sz="3600"/>
              <a:t>Resultados obtenidos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4632325" y="3208338"/>
            <a:ext cx="1841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07763" dir="2700000" algn="ctr" rotWithShape="0">
              <a:srgbClr val="41E161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s-MX" sz="1800" b="0">
              <a:solidFill>
                <a:schemeClr val="tx1"/>
              </a:solidFill>
              <a:latin typeface="CG Omega" pitchFamily="34" charset="0"/>
            </a:endParaRPr>
          </a:p>
        </p:txBody>
      </p:sp>
      <p:sp>
        <p:nvSpPr>
          <p:cNvPr id="136195" name="Rectangle 3"/>
          <p:cNvSpPr>
            <a:spLocks noChangeArrowheads="1"/>
          </p:cNvSpPr>
          <p:nvPr/>
        </p:nvSpPr>
        <p:spPr bwMode="auto">
          <a:xfrm>
            <a:off x="457200" y="1625600"/>
            <a:ext cx="5257800" cy="439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81000" indent="-381000" eaLnBrk="0" hangingPunct="0">
              <a:lnSpc>
                <a:spcPct val="105000"/>
              </a:lnSpc>
              <a:spcBef>
                <a:spcPct val="5000"/>
              </a:spcBef>
              <a:buClr>
                <a:srgbClr val="FF0000"/>
              </a:buClr>
              <a:buFont typeface="Monotype Sorts" pitchFamily="2" charset="2"/>
              <a:buNone/>
              <a:tabLst>
                <a:tab pos="374650" algn="l"/>
              </a:tabLst>
            </a:pPr>
            <a:endParaRPr lang="es-ES_tradnl" sz="2400" b="0">
              <a:latin typeface="Arial" pitchFamily="34" charset="0"/>
            </a:endParaRPr>
          </a:p>
          <a:p>
            <a:pPr marL="381000" indent="-381000" eaLnBrk="0" hangingPunct="0">
              <a:lnSpc>
                <a:spcPct val="105000"/>
              </a:lnSpc>
              <a:spcBef>
                <a:spcPct val="5000"/>
              </a:spcBef>
              <a:buClr>
                <a:srgbClr val="FF0000"/>
              </a:buClr>
              <a:buFont typeface="Wingdings" pitchFamily="2" charset="2"/>
              <a:buChar char="Ø"/>
              <a:tabLst>
                <a:tab pos="374650" algn="l"/>
              </a:tabLst>
            </a:pPr>
            <a:r>
              <a:rPr lang="es-ES_tradnl" sz="2400" b="0">
                <a:latin typeface="Arial" pitchFamily="34" charset="0"/>
              </a:rPr>
              <a:t>Los suplementos alimenticios han contribuido a </a:t>
            </a:r>
            <a:r>
              <a:rPr lang="es-ES_tradnl" sz="2400" u="sng">
                <a:latin typeface="Arial" pitchFamily="34" charset="0"/>
              </a:rPr>
              <a:t>incrementar en 16% el crecimiento</a:t>
            </a:r>
            <a:r>
              <a:rPr lang="es-ES_tradnl" sz="2400" b="0">
                <a:latin typeface="Arial" pitchFamily="34" charset="0"/>
              </a:rPr>
              <a:t> promedio anual de los niños entre 12 y 36 meses de edad.</a:t>
            </a:r>
          </a:p>
          <a:p>
            <a:pPr marL="381000" indent="-381000" eaLnBrk="0" hangingPunct="0">
              <a:lnSpc>
                <a:spcPct val="105000"/>
              </a:lnSpc>
              <a:spcBef>
                <a:spcPct val="5000"/>
              </a:spcBef>
              <a:buClr>
                <a:srgbClr val="FF0000"/>
              </a:buClr>
              <a:buFont typeface="Wingdings" pitchFamily="2" charset="2"/>
              <a:buChar char="Ø"/>
              <a:tabLst>
                <a:tab pos="374650" algn="l"/>
              </a:tabLst>
            </a:pPr>
            <a:endParaRPr lang="es-ES_tradnl" sz="2400" b="0">
              <a:latin typeface="Arial" pitchFamily="34" charset="0"/>
            </a:endParaRPr>
          </a:p>
          <a:p>
            <a:pPr marL="381000" indent="-381000" eaLnBrk="0" hangingPunct="0">
              <a:lnSpc>
                <a:spcPct val="105000"/>
              </a:lnSpc>
              <a:spcBef>
                <a:spcPct val="5000"/>
              </a:spcBef>
              <a:buClr>
                <a:srgbClr val="FF0000"/>
              </a:buClr>
              <a:buFont typeface="Wingdings" pitchFamily="2" charset="2"/>
              <a:buChar char="Ø"/>
              <a:tabLst>
                <a:tab pos="374650" algn="l"/>
              </a:tabLst>
            </a:pPr>
            <a:r>
              <a:rPr lang="es-ES_tradnl" sz="2400" b="0">
                <a:latin typeface="Arial" pitchFamily="34" charset="0"/>
              </a:rPr>
              <a:t>El </a:t>
            </a:r>
            <a:r>
              <a:rPr lang="es-ES_tradnl" sz="2400" u="sng">
                <a:latin typeface="Arial" pitchFamily="34" charset="0"/>
              </a:rPr>
              <a:t>75%</a:t>
            </a:r>
            <a:r>
              <a:rPr lang="es-ES_tradnl" sz="2400" b="0">
                <a:latin typeface="Arial" pitchFamily="34" charset="0"/>
              </a:rPr>
              <a:t> de las  mujeres afirma que sí ha mejorado la alimentación de sus familias</a:t>
            </a:r>
          </a:p>
          <a:p>
            <a:pPr marL="381000" indent="-381000" eaLnBrk="0" hangingPunct="0">
              <a:lnSpc>
                <a:spcPct val="105000"/>
              </a:lnSpc>
              <a:spcBef>
                <a:spcPct val="5000"/>
              </a:spcBef>
              <a:buClr>
                <a:srgbClr val="FF0000"/>
              </a:buClr>
              <a:buFont typeface="Monotype Sorts" pitchFamily="2" charset="2"/>
              <a:buChar char="w"/>
              <a:tabLst>
                <a:tab pos="374650" algn="l"/>
              </a:tabLst>
            </a:pPr>
            <a:endParaRPr lang="es-ES_tradnl" sz="2400" b="0">
              <a:latin typeface="Arial" pitchFamily="34" charset="0"/>
            </a:endParaRP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0" y="306388"/>
            <a:ext cx="7377113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33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Nutrición</a:t>
            </a:r>
            <a:endParaRPr lang="es-ES" sz="33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36197" name="Picture 5" descr="auto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189163"/>
            <a:ext cx="24860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chemeClr val="tx2"/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Dibujo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952875"/>
            <a:ext cx="2962275" cy="1914525"/>
          </a:xfrm>
          <a:prstGeom prst="rect">
            <a:avLst/>
          </a:prstGeom>
          <a:noFill/>
          <a:effectLst>
            <a:outerShdw dist="107763" dir="2700000" algn="ctr" rotWithShape="0">
              <a:schemeClr val="tx2"/>
            </a:outerShdw>
          </a:effectLst>
        </p:spPr>
      </p:pic>
      <p:pic>
        <p:nvPicPr>
          <p:cNvPr id="138243" name="Picture 3" descr="Dibuj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676400"/>
            <a:ext cx="2895600" cy="2014538"/>
          </a:xfrm>
          <a:prstGeom prst="rect">
            <a:avLst/>
          </a:prstGeom>
          <a:noFill/>
          <a:effectLst>
            <a:outerShdw dist="107763" dir="2700000" algn="ctr" rotWithShape="0">
              <a:schemeClr val="tx2"/>
            </a:outerShdw>
          </a:effectLst>
        </p:spPr>
      </p:pic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2132013" y="285750"/>
            <a:ext cx="2505075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sz="33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Salud</a:t>
            </a:r>
          </a:p>
        </p:txBody>
      </p:sp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3886200" y="1714500"/>
            <a:ext cx="5257800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5" tIns="45713" rIns="91425" bIns="45713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7000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es-ES_tradnl" b="0">
                <a:latin typeface="Arial" pitchFamily="34" charset="0"/>
              </a:rPr>
              <a:t>La </a:t>
            </a:r>
            <a:r>
              <a:rPr lang="es-ES_tradnl">
                <a:latin typeface="Arial" pitchFamily="34" charset="0"/>
              </a:rPr>
              <a:t>presencia</a:t>
            </a:r>
            <a:r>
              <a:rPr lang="es-ES_tradnl" b="0">
                <a:latin typeface="Arial" pitchFamily="34" charset="0"/>
              </a:rPr>
              <a:t> de </a:t>
            </a:r>
            <a:r>
              <a:rPr lang="es-ES_tradnl" u="sng">
                <a:latin typeface="Arial" pitchFamily="34" charset="0"/>
              </a:rPr>
              <a:t>enfermedades</a:t>
            </a:r>
            <a:r>
              <a:rPr lang="es-ES_tradnl" b="0">
                <a:latin typeface="Arial" pitchFamily="34" charset="0"/>
              </a:rPr>
              <a:t> en los niños menores de 5 años se ha </a:t>
            </a:r>
            <a:r>
              <a:rPr lang="es-ES_tradnl" u="sng">
                <a:latin typeface="Arial" pitchFamily="34" charset="0"/>
              </a:rPr>
              <a:t>reducido 12%</a:t>
            </a:r>
            <a:r>
              <a:rPr lang="es-ES_tradnl" b="0">
                <a:latin typeface="Arial" pitchFamily="34" charset="0"/>
              </a:rPr>
              <a:t>.</a:t>
            </a:r>
          </a:p>
          <a:p>
            <a:pPr eaLnBrk="0" hangingPunct="0">
              <a:lnSpc>
                <a:spcPct val="100000"/>
              </a:lnSpc>
              <a:spcBef>
                <a:spcPct val="7000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es-MX">
                <a:latin typeface="Arial" pitchFamily="34" charset="0"/>
              </a:rPr>
              <a:t>Au</a:t>
            </a:r>
            <a:r>
              <a:rPr lang="es-ES">
                <a:latin typeface="Arial" pitchFamily="34" charset="0"/>
              </a:rPr>
              <a:t>mento del 59%</a:t>
            </a:r>
            <a:r>
              <a:rPr lang="es-ES" b="0">
                <a:latin typeface="Arial" pitchFamily="34" charset="0"/>
              </a:rPr>
              <a:t> en las consultas </a:t>
            </a:r>
            <a:r>
              <a:rPr lang="es-MX" b="0">
                <a:latin typeface="Arial" pitchFamily="34" charset="0"/>
              </a:rPr>
              <a:t> </a:t>
            </a:r>
            <a:r>
              <a:rPr lang="es-ES" b="0">
                <a:latin typeface="Arial" pitchFamily="34" charset="0"/>
              </a:rPr>
              <a:t>totales de 1997 a 2002 en zonas rurales. </a:t>
            </a:r>
            <a:endParaRPr lang="es-ES_tradnl" b="0">
              <a:latin typeface="Arial" pitchFamily="34" charset="0"/>
            </a:endParaRPr>
          </a:p>
          <a:p>
            <a:pPr eaLnBrk="0" hangingPunct="0">
              <a:lnSpc>
                <a:spcPct val="100000"/>
              </a:lnSpc>
              <a:spcBef>
                <a:spcPct val="7000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es-MX">
                <a:latin typeface="Arial" pitchFamily="34" charset="0"/>
              </a:rPr>
              <a:t>A</a:t>
            </a:r>
            <a:r>
              <a:rPr lang="es-ES">
                <a:latin typeface="Arial" pitchFamily="34" charset="0"/>
              </a:rPr>
              <a:t>umento del 49%</a:t>
            </a:r>
            <a:r>
              <a:rPr lang="es-ES" b="0">
                <a:latin typeface="Arial" pitchFamily="34" charset="0"/>
              </a:rPr>
              <a:t> en las consultas de nutrición para niños menores de 5 años en zonas rurales entre 1997 y 2002. </a:t>
            </a:r>
            <a:endParaRPr lang="es-MX" b="0">
              <a:latin typeface="Arial" pitchFamily="34" charset="0"/>
            </a:endParaRPr>
          </a:p>
          <a:p>
            <a:pPr eaLnBrk="0" hangingPunct="0">
              <a:lnSpc>
                <a:spcPct val="100000"/>
              </a:lnSpc>
              <a:spcBef>
                <a:spcPct val="7000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es-MX" b="0">
                <a:latin typeface="Arial" pitchFamily="34" charset="0"/>
              </a:rPr>
              <a:t>Reducción del </a:t>
            </a:r>
            <a:r>
              <a:rPr lang="es-MX">
                <a:latin typeface="Arial" pitchFamily="34" charset="0"/>
              </a:rPr>
              <a:t>11%</a:t>
            </a:r>
            <a:r>
              <a:rPr lang="es-MX" b="0">
                <a:latin typeface="Arial" pitchFamily="34" charset="0"/>
              </a:rPr>
              <a:t> de la </a:t>
            </a:r>
            <a:r>
              <a:rPr lang="es-MX">
                <a:latin typeface="Arial" pitchFamily="34" charset="0"/>
              </a:rPr>
              <a:t>mortalidad materna</a:t>
            </a:r>
            <a:r>
              <a:rPr lang="es-MX" b="0">
                <a:latin typeface="Arial" pitchFamily="34" charset="0"/>
              </a:rPr>
              <a:t> y </a:t>
            </a:r>
            <a:r>
              <a:rPr lang="es-MX">
                <a:latin typeface="Arial" pitchFamily="34" charset="0"/>
              </a:rPr>
              <a:t>2%</a:t>
            </a:r>
            <a:r>
              <a:rPr lang="es-MX" b="0">
                <a:latin typeface="Arial" pitchFamily="34" charset="0"/>
              </a:rPr>
              <a:t> de la </a:t>
            </a:r>
            <a:r>
              <a:rPr lang="es-MX">
                <a:latin typeface="Arial" pitchFamily="34" charset="0"/>
              </a:rPr>
              <a:t>mortalidad infantil</a:t>
            </a:r>
            <a:r>
              <a:rPr lang="es-MX" b="0">
                <a:latin typeface="Arial" pitchFamily="34" charset="0"/>
              </a:rPr>
              <a:t> entre 1997 y 2002</a:t>
            </a:r>
            <a:r>
              <a:rPr lang="es-MX" sz="1800" b="0">
                <a:latin typeface="Arial" pitchFamily="34" charset="0"/>
                <a:cs typeface="Times New Roman" pitchFamily="18" charset="0"/>
              </a:rPr>
              <a:t>.</a:t>
            </a:r>
            <a:endParaRPr lang="es-ES_tradnl" sz="1800" b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2"/>
          <p:cNvSpPr txBox="1">
            <a:spLocks noChangeArrowheads="1"/>
          </p:cNvSpPr>
          <p:nvPr/>
        </p:nvSpPr>
        <p:spPr bwMode="auto">
          <a:xfrm>
            <a:off x="381000" y="1679575"/>
            <a:ext cx="50292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81000" indent="-381000" eaLnBrk="0" hangingPunct="0">
              <a:lnSpc>
                <a:spcPct val="10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Char char="Ø"/>
              <a:tabLst>
                <a:tab pos="374650" algn="l"/>
              </a:tabLst>
            </a:pPr>
            <a:endParaRPr lang="es-ES_tradnl" sz="2200" b="0">
              <a:latin typeface="Arial" pitchFamily="34" charset="0"/>
            </a:endParaRPr>
          </a:p>
        </p:txBody>
      </p:sp>
      <p:pic>
        <p:nvPicPr>
          <p:cNvPr id="141315" name="Picture 3" descr="Dibuj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524000"/>
            <a:ext cx="1931988" cy="2408238"/>
          </a:xfrm>
          <a:prstGeom prst="rect">
            <a:avLst/>
          </a:prstGeom>
          <a:noFill/>
          <a:effectLst>
            <a:outerShdw dist="107763" dir="8100000" algn="ctr" rotWithShape="0">
              <a:schemeClr val="tx2"/>
            </a:outerShdw>
          </a:effectLst>
        </p:spPr>
      </p:pic>
      <p:pic>
        <p:nvPicPr>
          <p:cNvPr id="141316" name="Picture 4" descr="Dibujo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2338" y="4056063"/>
            <a:ext cx="2828925" cy="1884362"/>
          </a:xfrm>
          <a:prstGeom prst="rect">
            <a:avLst/>
          </a:prstGeom>
          <a:noFill/>
          <a:effectLst>
            <a:outerShdw dist="107763" dir="8100000" algn="ctr" rotWithShape="0">
              <a:schemeClr val="tx2"/>
            </a:outerShdw>
          </a:effectLst>
        </p:spPr>
      </p:pic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1778000" y="247650"/>
            <a:ext cx="4876800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sz="33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Educación</a:t>
            </a:r>
          </a:p>
        </p:txBody>
      </p:sp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304800" y="1689100"/>
            <a:ext cx="5497513" cy="46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76250" indent="-476250" eaLnBrk="0" hangingPunct="0">
              <a:lnSpc>
                <a:spcPct val="100000"/>
              </a:lnSpc>
              <a:spcBef>
                <a:spcPct val="40000"/>
              </a:spcBef>
              <a:buClr>
                <a:srgbClr val="FF0000"/>
              </a:buClr>
              <a:buFont typeface="Wingdings" pitchFamily="2" charset="2"/>
              <a:buChar char="Ø"/>
              <a:tabLst>
                <a:tab pos="476250" algn="l"/>
              </a:tabLst>
            </a:pPr>
            <a:r>
              <a:rPr lang="es-ES_tradnl"/>
              <a:t>Incremento en la matrícula en secundarias urbanas y rurales en 4% y 24% respectivamente.</a:t>
            </a:r>
          </a:p>
          <a:p>
            <a:pPr marL="476250" indent="-476250" eaLnBrk="0" hangingPunct="0">
              <a:lnSpc>
                <a:spcPct val="100000"/>
              </a:lnSpc>
              <a:spcBef>
                <a:spcPct val="40000"/>
              </a:spcBef>
              <a:buClr>
                <a:srgbClr val="FF0000"/>
              </a:buClr>
              <a:buFont typeface="Wingdings" pitchFamily="2" charset="2"/>
              <a:buChar char="Ø"/>
              <a:tabLst>
                <a:tab pos="476250" algn="l"/>
              </a:tabLst>
            </a:pPr>
            <a:r>
              <a:rPr lang="es-MX"/>
              <a:t>In</a:t>
            </a:r>
            <a:r>
              <a:rPr lang="es-ES"/>
              <a:t>cremento </a:t>
            </a:r>
            <a:r>
              <a:rPr lang="es-MX"/>
              <a:t>e</a:t>
            </a:r>
            <a:r>
              <a:rPr lang="es-ES"/>
              <a:t>n</a:t>
            </a:r>
            <a:r>
              <a:rPr lang="es-MX"/>
              <a:t> la matrícula</a:t>
            </a:r>
            <a:r>
              <a:rPr lang="es-ES"/>
              <a:t> de EMS de zonas rurales y urbanas para el primer grado de 85% y 10</a:t>
            </a:r>
            <a:r>
              <a:rPr lang="es-MX"/>
              <a:t>%.</a:t>
            </a:r>
          </a:p>
          <a:p>
            <a:pPr marL="476250" indent="-476250" eaLnBrk="0" hangingPunct="0">
              <a:lnSpc>
                <a:spcPct val="100000"/>
              </a:lnSpc>
              <a:spcBef>
                <a:spcPct val="40000"/>
              </a:spcBef>
              <a:buClr>
                <a:srgbClr val="FF0000"/>
              </a:buClr>
              <a:buFont typeface="Wingdings" pitchFamily="2" charset="2"/>
              <a:buChar char="Ø"/>
              <a:tabLst>
                <a:tab pos="476250" algn="l"/>
              </a:tabLst>
            </a:pPr>
            <a:r>
              <a:rPr lang="es-MX"/>
              <a:t>Dism</a:t>
            </a:r>
            <a:r>
              <a:rPr lang="es-ES"/>
              <a:t>i</a:t>
            </a:r>
            <a:r>
              <a:rPr lang="es-MX"/>
              <a:t>nución</a:t>
            </a:r>
            <a:r>
              <a:rPr lang="es-ES"/>
              <a:t> </a:t>
            </a:r>
            <a:r>
              <a:rPr lang="es-MX"/>
              <a:t>de </a:t>
            </a:r>
            <a:r>
              <a:rPr lang="es-ES"/>
              <a:t>la tasa de abandono en primarias rurales y urbanas en 17% y 4.5% respectivamente. </a:t>
            </a:r>
            <a:endParaRPr lang="es-MX"/>
          </a:p>
          <a:p>
            <a:pPr marL="476250" indent="-476250" eaLnBrk="0" hangingPunct="0">
              <a:lnSpc>
                <a:spcPct val="100000"/>
              </a:lnSpc>
              <a:spcBef>
                <a:spcPct val="40000"/>
              </a:spcBef>
              <a:buClr>
                <a:srgbClr val="FF0000"/>
              </a:buClr>
              <a:buFont typeface="Wingdings" pitchFamily="2" charset="2"/>
              <a:buChar char="Ø"/>
              <a:tabLst>
                <a:tab pos="476250" algn="l"/>
              </a:tabLst>
            </a:pPr>
            <a:r>
              <a:rPr lang="es-MX"/>
              <a:t>Descenso en l</a:t>
            </a:r>
            <a:r>
              <a:rPr lang="es-ES"/>
              <a:t>a reprobación escolar en primarias urbanas en 10.5% y en rurales en 6.5%.</a:t>
            </a:r>
            <a:r>
              <a:rPr lang="es-ES" sz="2400" b="0">
                <a:latin typeface="Arial" pitchFamily="34" charset="0"/>
              </a:rPr>
              <a:t> </a:t>
            </a:r>
          </a:p>
          <a:p>
            <a:pPr marL="476250" indent="-476250" eaLnBrk="0" hangingPunct="0">
              <a:lnSpc>
                <a:spcPct val="100000"/>
              </a:lnSpc>
              <a:spcBef>
                <a:spcPct val="40000"/>
              </a:spcBef>
              <a:buClr>
                <a:srgbClr val="FF0000"/>
              </a:buClr>
              <a:buFont typeface="Wingdings" pitchFamily="2" charset="2"/>
              <a:buChar char="Ø"/>
              <a:tabLst>
                <a:tab pos="476250" algn="l"/>
              </a:tabLst>
            </a:pPr>
            <a:endParaRPr lang="es-ES_tradnl" sz="2400" b="0">
              <a:latin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-209550" y="152400"/>
            <a:ext cx="7281863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33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Resultados cualitativos</a:t>
            </a:r>
            <a:endParaRPr lang="es-ES" sz="33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>
            <a:off x="419100" y="123825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s-ES" sz="18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45413" name="Rectangle 5"/>
          <p:cNvSpPr>
            <a:spLocks noChangeArrowheads="1"/>
          </p:cNvSpPr>
          <p:nvPr/>
        </p:nvSpPr>
        <p:spPr bwMode="auto">
          <a:xfrm>
            <a:off x="666750" y="1614488"/>
            <a:ext cx="8477250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00000"/>
              </a:lnSpc>
              <a:buClr>
                <a:srgbClr val="FF0066"/>
              </a:buClr>
              <a:buSzPct val="90000"/>
              <a:buFont typeface="Wingdings" pitchFamily="2" charset="2"/>
              <a:buChar char="q"/>
            </a:pPr>
            <a:r>
              <a:rPr lang="es-ES">
                <a:latin typeface="Microsoft Sans Serif" pitchFamily="34" charset="0"/>
              </a:rPr>
              <a:t>La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incursión</a:t>
            </a:r>
            <a:r>
              <a:rPr lang="es-ES">
                <a:latin typeface="Microsoft Sans Serif" pitchFamily="34" charset="0"/>
              </a:rPr>
              <a:t> del Programa en zonas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urbanas</a:t>
            </a:r>
            <a:r>
              <a:rPr lang="es-ES">
                <a:latin typeface="Microsoft Sans Serif" pitchFamily="34" charset="0"/>
              </a:rPr>
              <a:t> es positiva</a:t>
            </a:r>
          </a:p>
          <a:p>
            <a:pPr marL="342900" indent="-342900">
              <a:lnSpc>
                <a:spcPct val="100000"/>
              </a:lnSpc>
              <a:buClr>
                <a:srgbClr val="FF0066"/>
              </a:buClr>
              <a:buSzPct val="90000"/>
              <a:buFont typeface="Wingdings" pitchFamily="2" charset="2"/>
              <a:buChar char="q"/>
            </a:pPr>
            <a:r>
              <a:rPr lang="es-ES">
                <a:latin typeface="Microsoft Sans Serif" pitchFamily="34" charset="0"/>
              </a:rPr>
              <a:t>Las transferencias monetarias diversifican la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dieta</a:t>
            </a:r>
            <a:r>
              <a:rPr lang="es-ES">
                <a:latin typeface="Microsoft Sans Serif" pitchFamily="34" charset="0"/>
              </a:rPr>
              <a:t> y aumentan la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seguridad</a:t>
            </a:r>
            <a:r>
              <a:rPr lang="es-ES">
                <a:latin typeface="Microsoft Sans Serif" pitchFamily="34" charset="0"/>
              </a:rPr>
              <a:t> de los hogares</a:t>
            </a:r>
          </a:p>
          <a:p>
            <a:pPr marL="342900" indent="-342900">
              <a:lnSpc>
                <a:spcPct val="100000"/>
              </a:lnSpc>
              <a:buClr>
                <a:srgbClr val="FF0066"/>
              </a:buClr>
              <a:buSzPct val="90000"/>
              <a:buFont typeface="Wingdings" pitchFamily="2" charset="2"/>
              <a:buChar char="q"/>
            </a:pPr>
            <a:r>
              <a:rPr lang="es-ES">
                <a:latin typeface="Microsoft Sans Serif" pitchFamily="34" charset="0"/>
              </a:rPr>
              <a:t>No hay evidencia de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violencia</a:t>
            </a:r>
            <a:r>
              <a:rPr lang="es-ES">
                <a:latin typeface="Microsoft Sans Serif" pitchFamily="34" charset="0"/>
              </a:rPr>
              <a:t> contra las mujeres relacionada con el Programa, hay mayor aceptación de su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autonomía administrativa</a:t>
            </a:r>
            <a:r>
              <a:rPr lang="es-ES">
                <a:solidFill>
                  <a:schemeClr val="accent1"/>
                </a:solidFill>
                <a:latin typeface="Microsoft Sans Serif" pitchFamily="34" charset="0"/>
              </a:rPr>
              <a:t> </a:t>
            </a:r>
            <a:r>
              <a:rPr lang="es-ES">
                <a:latin typeface="Microsoft Sans Serif" pitchFamily="34" charset="0"/>
              </a:rPr>
              <a:t>y fortalece</a:t>
            </a:r>
            <a:r>
              <a:rPr lang="es-ES">
                <a:solidFill>
                  <a:schemeClr val="accent1"/>
                </a:solidFill>
                <a:latin typeface="Microsoft Sans Serif" pitchFamily="34" charset="0"/>
              </a:rPr>
              <a:t>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redes de cooperación</a:t>
            </a:r>
          </a:p>
          <a:p>
            <a:pPr marL="342900" indent="-342900">
              <a:lnSpc>
                <a:spcPct val="100000"/>
              </a:lnSpc>
              <a:buClr>
                <a:srgbClr val="FF0066"/>
              </a:buClr>
              <a:buSzPct val="90000"/>
              <a:buFont typeface="Wingdings" pitchFamily="2" charset="2"/>
              <a:buChar char="q"/>
            </a:pPr>
            <a:r>
              <a:rPr lang="es-ES">
                <a:latin typeface="Microsoft Sans Serif" pitchFamily="34" charset="0"/>
              </a:rPr>
              <a:t>El proceso de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incorporación por módulos</a:t>
            </a:r>
            <a:r>
              <a:rPr lang="es-ES">
                <a:latin typeface="Microsoft Sans Serif" pitchFamily="34" charset="0"/>
              </a:rPr>
              <a:t> representa un mejoría respecto de los anteriores pero se señalan limitaciones operativas</a:t>
            </a:r>
          </a:p>
          <a:p>
            <a:pPr marL="342900" indent="-342900">
              <a:lnSpc>
                <a:spcPct val="100000"/>
              </a:lnSpc>
              <a:buClr>
                <a:srgbClr val="FF0066"/>
              </a:buClr>
              <a:buSzPct val="90000"/>
              <a:buFont typeface="Wingdings" pitchFamily="2" charset="2"/>
              <a:buChar char="q"/>
            </a:pPr>
            <a:r>
              <a:rPr lang="es-ES">
                <a:latin typeface="Microsoft Sans Serif" pitchFamily="34" charset="0"/>
              </a:rPr>
              <a:t>El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costo de estudiar</a:t>
            </a:r>
            <a:r>
              <a:rPr lang="es-ES">
                <a:latin typeface="Microsoft Sans Serif" pitchFamily="34" charset="0"/>
              </a:rPr>
              <a:t> en las zonas urbanas es mayor (costos directos e indirectos)</a:t>
            </a:r>
          </a:p>
          <a:p>
            <a:pPr marL="342900" indent="-342900">
              <a:lnSpc>
                <a:spcPct val="100000"/>
              </a:lnSpc>
              <a:buClr>
                <a:srgbClr val="FF0066"/>
              </a:buClr>
              <a:buSzPct val="90000"/>
              <a:buFont typeface="Wingdings" pitchFamily="2" charset="2"/>
              <a:buChar char="q"/>
            </a:pPr>
            <a:r>
              <a:rPr lang="es-ES">
                <a:latin typeface="Microsoft Sans Serif" pitchFamily="34" charset="0"/>
              </a:rPr>
              <a:t>El esquema de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corresponsabilidades</a:t>
            </a:r>
            <a:r>
              <a:rPr lang="es-ES">
                <a:latin typeface="Microsoft Sans Serif" pitchFamily="34" charset="0"/>
              </a:rPr>
              <a:t> es menos compatible con las actividades remuneradas de las mujeres urbanas</a:t>
            </a:r>
          </a:p>
          <a:p>
            <a:pPr marL="342900" indent="-342900">
              <a:lnSpc>
                <a:spcPct val="100000"/>
              </a:lnSpc>
              <a:buClr>
                <a:srgbClr val="FF0066"/>
              </a:buClr>
              <a:buSzPct val="90000"/>
              <a:buFont typeface="Wingdings" pitchFamily="2" charset="2"/>
              <a:buChar char="q"/>
            </a:pPr>
            <a:r>
              <a:rPr lang="es-ES">
                <a:latin typeface="Microsoft Sans Serif" pitchFamily="34" charset="0"/>
              </a:rPr>
              <a:t>Es necesario reforzar la </a:t>
            </a:r>
            <a:r>
              <a:rPr lang="es-ES">
                <a:solidFill>
                  <a:srgbClr val="71E9E9"/>
                </a:solidFill>
                <a:latin typeface="Microsoft Sans Serif" pitchFamily="34" charset="0"/>
              </a:rPr>
              <a:t>capacitación</a:t>
            </a:r>
            <a:r>
              <a:rPr lang="es-ES">
                <a:latin typeface="Microsoft Sans Serif" pitchFamily="34" charset="0"/>
              </a:rPr>
              <a:t> a maestros y personal de salud</a:t>
            </a:r>
          </a:p>
          <a:p>
            <a:pPr marL="342900" indent="-342900">
              <a:lnSpc>
                <a:spcPct val="100000"/>
              </a:lnSpc>
              <a:buClr>
                <a:srgbClr val="FF0066"/>
              </a:buClr>
              <a:buSzPct val="75000"/>
              <a:buFont typeface="Wingdings" pitchFamily="2" charset="2"/>
              <a:buChar char="q"/>
            </a:pPr>
            <a:endParaRPr lang="es-ES">
              <a:latin typeface="Microsoft Sans Serif" pitchFamily="34" charset="0"/>
            </a:endParaRPr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7429500" y="6419850"/>
            <a:ext cx="1714500" cy="438150"/>
          </a:xfrm>
          <a:prstGeom prst="rect">
            <a:avLst/>
          </a:prstGeom>
          <a:solidFill>
            <a:srgbClr val="00005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900113" y="314325"/>
            <a:ext cx="487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sz="2800">
                <a:solidFill>
                  <a:schemeClr val="tx1"/>
                </a:solidFill>
                <a:latin typeface="Arial" pitchFamily="34" charset="0"/>
              </a:rPr>
              <a:t>Adecuaciones al Programa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11313"/>
            <a:ext cx="3902075" cy="1066800"/>
          </a:xfrm>
          <a:solidFill>
            <a:schemeClr val="accent1"/>
          </a:solidFill>
          <a:ln/>
        </p:spPr>
        <p:txBody>
          <a:bodyPr anchor="ctr"/>
          <a:lstStyle/>
          <a:p>
            <a:pPr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 b="1">
                <a:solidFill>
                  <a:schemeClr val="tx2"/>
                </a:solidFill>
                <a:cs typeface="Times New Roman" pitchFamily="18" charset="0"/>
              </a:rPr>
              <a:t>	A mayor logro escolar hay un mayor rendimiento</a:t>
            </a:r>
            <a:endParaRPr lang="es-ES" sz="1800" b="1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176213" y="1028700"/>
            <a:ext cx="4389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2400">
                <a:solidFill>
                  <a:srgbClr val="FF0066"/>
                </a:solidFill>
              </a:rPr>
              <a:t>Resultados de evaluaciones</a:t>
            </a:r>
            <a:endParaRPr lang="es-ES" sz="2400">
              <a:solidFill>
                <a:srgbClr val="FF0066"/>
              </a:solidFill>
            </a:endParaRPr>
          </a:p>
        </p:txBody>
      </p:sp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5486400" y="1014413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MX" sz="2800">
                <a:solidFill>
                  <a:srgbClr val="FF0066"/>
                </a:solidFill>
              </a:rPr>
              <a:t>Adecuaciones</a:t>
            </a:r>
            <a:endParaRPr lang="es-ES" sz="2800">
              <a:solidFill>
                <a:srgbClr val="FF0066"/>
              </a:solidFill>
            </a:endParaRPr>
          </a:p>
        </p:txBody>
      </p:sp>
      <p:sp>
        <p:nvSpPr>
          <p:cNvPr id="144390" name="Rectangle 6"/>
          <p:cNvSpPr>
            <a:spLocks noChangeArrowheads="1"/>
          </p:cNvSpPr>
          <p:nvPr/>
        </p:nvSpPr>
        <p:spPr bwMode="auto">
          <a:xfrm>
            <a:off x="457200" y="2906713"/>
            <a:ext cx="3902075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	Resultados positivos en el medio rural</a:t>
            </a:r>
            <a:endParaRPr lang="es-ES" sz="18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endParaRPr lang="es-ES" sz="18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44391" name="Rectangle 7"/>
          <p:cNvSpPr>
            <a:spLocks noChangeArrowheads="1"/>
          </p:cNvSpPr>
          <p:nvPr/>
        </p:nvSpPr>
        <p:spPr bwMode="auto">
          <a:xfrm>
            <a:off x="4876800" y="1611313"/>
            <a:ext cx="4267200" cy="1066800"/>
          </a:xfrm>
          <a:prstGeom prst="rect">
            <a:avLst/>
          </a:prstGeom>
          <a:solidFill>
            <a:srgbClr val="B2D79D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	Otorgamiento de becas en el nivel medio superior 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	(500,000 becarios)</a:t>
            </a:r>
            <a:endParaRPr lang="es-ES" sz="18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44392" name="AutoShape 8"/>
          <p:cNvSpPr>
            <a:spLocks noChangeArrowheads="1"/>
          </p:cNvSpPr>
          <p:nvPr/>
        </p:nvSpPr>
        <p:spPr bwMode="auto">
          <a:xfrm>
            <a:off x="4343400" y="1992313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393" name="Rectangle 9"/>
          <p:cNvSpPr>
            <a:spLocks noChangeArrowheads="1"/>
          </p:cNvSpPr>
          <p:nvPr/>
        </p:nvSpPr>
        <p:spPr bwMode="auto">
          <a:xfrm>
            <a:off x="457200" y="4202113"/>
            <a:ext cx="3902075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	Necesidad de articulación con otras iniciativas de desarrollo</a:t>
            </a:r>
            <a:endParaRPr lang="es-ES" sz="18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endParaRPr lang="es-ES" sz="18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44394" name="Rectangle 10"/>
          <p:cNvSpPr>
            <a:spLocks noChangeArrowheads="1"/>
          </p:cNvSpPr>
          <p:nvPr/>
        </p:nvSpPr>
        <p:spPr bwMode="auto">
          <a:xfrm>
            <a:off x="4876800" y="2809875"/>
            <a:ext cx="4267200" cy="1295400"/>
          </a:xfrm>
          <a:prstGeom prst="rect">
            <a:avLst/>
          </a:prstGeom>
          <a:solidFill>
            <a:srgbClr val="B2D79D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	Ampliación de la cobertura en el medio urbano 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(un millón de familias beneficiarias)</a:t>
            </a:r>
            <a:endParaRPr lang="es-ES" sz="18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endParaRPr lang="es-ES_tradnl" sz="18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44395" name="Rectangle 11"/>
          <p:cNvSpPr>
            <a:spLocks noChangeArrowheads="1"/>
          </p:cNvSpPr>
          <p:nvPr/>
        </p:nvSpPr>
        <p:spPr bwMode="auto">
          <a:xfrm>
            <a:off x="4897438" y="4202113"/>
            <a:ext cx="4267200" cy="1295400"/>
          </a:xfrm>
          <a:prstGeom prst="rect">
            <a:avLst/>
          </a:prstGeom>
          <a:solidFill>
            <a:srgbClr val="B2D79D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	Vinculación con otros programas de desarrollo social </a:t>
            </a:r>
            <a:r>
              <a:rPr lang="es-ES_tradnl" sz="14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(Plataforma, micro financiamiento, mejoramiento de vivienda, ahorro, educación adultos).</a:t>
            </a:r>
            <a:endParaRPr lang="es-ES" sz="14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44396" name="AutoShape 12"/>
          <p:cNvSpPr>
            <a:spLocks noChangeArrowheads="1"/>
          </p:cNvSpPr>
          <p:nvPr/>
        </p:nvSpPr>
        <p:spPr bwMode="auto">
          <a:xfrm>
            <a:off x="4343400" y="3211513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397" name="AutoShape 13"/>
          <p:cNvSpPr>
            <a:spLocks noChangeArrowheads="1"/>
          </p:cNvSpPr>
          <p:nvPr/>
        </p:nvSpPr>
        <p:spPr bwMode="auto">
          <a:xfrm>
            <a:off x="4343400" y="4583113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398" name="Rectangle 14"/>
          <p:cNvSpPr>
            <a:spLocks noChangeArrowheads="1"/>
          </p:cNvSpPr>
          <p:nvPr/>
        </p:nvSpPr>
        <p:spPr bwMode="auto">
          <a:xfrm>
            <a:off x="457200" y="5562600"/>
            <a:ext cx="3902075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342900" indent="-342900" algn="ctr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Necesidad de afinar mecanismos de incorporación en zonas urbanas</a:t>
            </a:r>
            <a:endParaRPr lang="es-ES" sz="18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44399" name="Rectangle 15"/>
          <p:cNvSpPr>
            <a:spLocks noChangeArrowheads="1"/>
          </p:cNvSpPr>
          <p:nvPr/>
        </p:nvSpPr>
        <p:spPr bwMode="auto">
          <a:xfrm>
            <a:off x="4876800" y="5562600"/>
            <a:ext cx="4267200" cy="1295400"/>
          </a:xfrm>
          <a:prstGeom prst="rect">
            <a:avLst/>
          </a:prstGeom>
          <a:solidFill>
            <a:srgbClr val="B2D79D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s-ES_tradnl" sz="1800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Mejoras en proceso de incorporación urbano 2004 (barrido en zonas de concentración )</a:t>
            </a:r>
            <a:endParaRPr lang="es-ES" sz="1400">
              <a:solidFill>
                <a:schemeClr val="tx2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44400" name="AutoShape 16"/>
          <p:cNvSpPr>
            <a:spLocks noChangeArrowheads="1"/>
          </p:cNvSpPr>
          <p:nvPr/>
        </p:nvSpPr>
        <p:spPr bwMode="auto">
          <a:xfrm>
            <a:off x="4343400" y="59436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ChangeArrowheads="1"/>
          </p:cNvSpPr>
          <p:nvPr/>
        </p:nvSpPr>
        <p:spPr bwMode="auto">
          <a:xfrm>
            <a:off x="85725" y="-266700"/>
            <a:ext cx="59309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" sz="3300">
              <a:solidFill>
                <a:schemeClr val="tx1"/>
              </a:solidFill>
            </a:endParaRPr>
          </a:p>
        </p:txBody>
      </p:sp>
      <p:sp>
        <p:nvSpPr>
          <p:cNvPr id="178179" name="AutoShape 3"/>
          <p:cNvSpPr>
            <a:spLocks noChangeAspect="1" noChangeArrowheads="1"/>
          </p:cNvSpPr>
          <p:nvPr/>
        </p:nvSpPr>
        <p:spPr bwMode="auto">
          <a:xfrm>
            <a:off x="1042988" y="1438275"/>
            <a:ext cx="7051675" cy="5049838"/>
          </a:xfrm>
          <a:prstGeom prst="roundRect">
            <a:avLst>
              <a:gd name="adj" fmla="val 7560"/>
            </a:avLst>
          </a:prstGeom>
          <a:solidFill>
            <a:srgbClr val="FF9933"/>
          </a:solidFill>
          <a:ln w="952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buFontTx/>
              <a:buBlip>
                <a:blip r:embed="rId2"/>
              </a:buBlip>
            </a:pPr>
            <a:endParaRPr lang="es-ES"/>
          </a:p>
        </p:txBody>
      </p:sp>
      <p:sp>
        <p:nvSpPr>
          <p:cNvPr id="178180" name="AutoShape 4"/>
          <p:cNvSpPr>
            <a:spLocks noChangeAspect="1" noChangeArrowheads="1"/>
          </p:cNvSpPr>
          <p:nvPr/>
        </p:nvSpPr>
        <p:spPr bwMode="auto">
          <a:xfrm>
            <a:off x="1196975" y="3321050"/>
            <a:ext cx="6202363" cy="2928938"/>
          </a:xfrm>
          <a:prstGeom prst="roundRect">
            <a:avLst>
              <a:gd name="adj" fmla="val 6685"/>
            </a:avLst>
          </a:prstGeom>
          <a:solidFill>
            <a:srgbClr val="99CC00"/>
          </a:solidFill>
          <a:ln w="9525">
            <a:solidFill>
              <a:srgbClr val="79A4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181" name="AutoShape 5"/>
          <p:cNvSpPr>
            <a:spLocks noChangeAspect="1" noChangeArrowheads="1"/>
          </p:cNvSpPr>
          <p:nvPr/>
        </p:nvSpPr>
        <p:spPr bwMode="auto">
          <a:xfrm>
            <a:off x="3413125" y="5105400"/>
            <a:ext cx="4105275" cy="1123950"/>
          </a:xfrm>
          <a:prstGeom prst="roundRect">
            <a:avLst>
              <a:gd name="adj" fmla="val 8981"/>
            </a:avLst>
          </a:prstGeom>
          <a:solidFill>
            <a:srgbClr val="F2E092"/>
          </a:solidFill>
          <a:ln w="19050">
            <a:solidFill>
              <a:srgbClr val="A78B1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182" name="Text Box 6"/>
          <p:cNvSpPr txBox="1">
            <a:spLocks noChangeArrowheads="1"/>
          </p:cNvSpPr>
          <p:nvPr/>
        </p:nvSpPr>
        <p:spPr bwMode="auto">
          <a:xfrm>
            <a:off x="1555750" y="2501900"/>
            <a:ext cx="3240088" cy="38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s-ES" sz="2400" b="0">
                <a:solidFill>
                  <a:srgbClr val="A8560C"/>
                </a:solidFill>
                <a:latin typeface="Tahoma" pitchFamily="34" charset="0"/>
              </a:rPr>
              <a:t>Evaluación de Impacto</a:t>
            </a:r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2089150" y="3530600"/>
            <a:ext cx="4565650" cy="676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r">
              <a:buFontTx/>
              <a:buNone/>
            </a:pPr>
            <a:r>
              <a:rPr lang="es-ES" sz="2400" b="0">
                <a:solidFill>
                  <a:srgbClr val="A8560C"/>
                </a:solidFill>
                <a:latin typeface="Tahoma" pitchFamily="34" charset="0"/>
              </a:rPr>
              <a:t>Modelo de Seguimiento Operativo</a:t>
            </a:r>
          </a:p>
        </p:txBody>
      </p:sp>
      <p:sp>
        <p:nvSpPr>
          <p:cNvPr id="178184" name="Text Box 8"/>
          <p:cNvSpPr txBox="1">
            <a:spLocks noChangeArrowheads="1"/>
          </p:cNvSpPr>
          <p:nvPr/>
        </p:nvSpPr>
        <p:spPr bwMode="auto">
          <a:xfrm>
            <a:off x="3394075" y="5145088"/>
            <a:ext cx="3954463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0"/>
              </a:spcBef>
              <a:buFontTx/>
              <a:buNone/>
            </a:pPr>
            <a:r>
              <a:rPr lang="es-ES" b="0">
                <a:solidFill>
                  <a:srgbClr val="A8560C"/>
                </a:solidFill>
                <a:latin typeface="Tahoma" pitchFamily="34" charset="0"/>
              </a:rPr>
              <a:t>Seguimiento diario a la</a:t>
            </a:r>
          </a:p>
          <a:p>
            <a:pPr marL="342900" indent="-342900" algn="ctr">
              <a:spcBef>
                <a:spcPct val="0"/>
              </a:spcBef>
              <a:buFontTx/>
              <a:buNone/>
            </a:pPr>
            <a:r>
              <a:rPr lang="es-ES" b="0">
                <a:solidFill>
                  <a:srgbClr val="A8560C"/>
                </a:solidFill>
                <a:latin typeface="Tahoma" pitchFamily="34" charset="0"/>
              </a:rPr>
              <a:t>ejecución de procesos y cumplimiento de metas operativas anuales</a:t>
            </a:r>
          </a:p>
        </p:txBody>
      </p:sp>
      <p:grpSp>
        <p:nvGrpSpPr>
          <p:cNvPr id="178185" name="Group 9"/>
          <p:cNvGrpSpPr>
            <a:grpSpLocks/>
          </p:cNvGrpSpPr>
          <p:nvPr/>
        </p:nvGrpSpPr>
        <p:grpSpPr bwMode="auto">
          <a:xfrm>
            <a:off x="1400175" y="3308350"/>
            <a:ext cx="1803400" cy="1797050"/>
            <a:chOff x="1165" y="1062"/>
            <a:chExt cx="1154" cy="1289"/>
          </a:xfrm>
        </p:grpSpPr>
        <p:sp>
          <p:nvSpPr>
            <p:cNvPr id="178186" name="Freeform 10"/>
            <p:cNvSpPr>
              <a:spLocks noChangeAspect="1"/>
            </p:cNvSpPr>
            <p:nvPr/>
          </p:nvSpPr>
          <p:spPr bwMode="auto">
            <a:xfrm>
              <a:off x="1183" y="1754"/>
              <a:ext cx="142" cy="137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39" y="117"/>
                </a:cxn>
                <a:cxn ang="0">
                  <a:pos x="283" y="225"/>
                </a:cxn>
                <a:cxn ang="0">
                  <a:pos x="77" y="275"/>
                </a:cxn>
                <a:cxn ang="0">
                  <a:pos x="29" y="140"/>
                </a:cxn>
                <a:cxn ang="0">
                  <a:pos x="0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83" h="275">
                  <a:moveTo>
                    <a:pt x="211" y="1"/>
                  </a:moveTo>
                  <a:lnTo>
                    <a:pt x="239" y="117"/>
                  </a:lnTo>
                  <a:lnTo>
                    <a:pt x="283" y="225"/>
                  </a:lnTo>
                  <a:lnTo>
                    <a:pt x="77" y="275"/>
                  </a:lnTo>
                  <a:lnTo>
                    <a:pt x="29" y="140"/>
                  </a:lnTo>
                  <a:lnTo>
                    <a:pt x="0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87" name="Freeform 11"/>
            <p:cNvSpPr>
              <a:spLocks noChangeAspect="1"/>
            </p:cNvSpPr>
            <p:nvPr/>
          </p:nvSpPr>
          <p:spPr bwMode="auto">
            <a:xfrm>
              <a:off x="1180" y="1469"/>
              <a:ext cx="125" cy="168"/>
            </a:xfrm>
            <a:custGeom>
              <a:avLst/>
              <a:gdLst/>
              <a:ahLst/>
              <a:cxnLst>
                <a:cxn ang="0">
                  <a:pos x="249" y="103"/>
                </a:cxn>
                <a:cxn ang="0">
                  <a:pos x="219" y="219"/>
                </a:cxn>
                <a:cxn ang="0">
                  <a:pos x="204" y="336"/>
                </a:cxn>
                <a:cxn ang="0">
                  <a:pos x="0" y="280"/>
                </a:cxn>
                <a:cxn ang="0">
                  <a:pos x="23" y="138"/>
                </a:cxn>
                <a:cxn ang="0">
                  <a:pos x="65" y="0"/>
                </a:cxn>
                <a:cxn ang="0">
                  <a:pos x="249" y="103"/>
                </a:cxn>
                <a:cxn ang="0">
                  <a:pos x="249" y="103"/>
                </a:cxn>
              </a:cxnLst>
              <a:rect l="0" t="0" r="r" b="b"/>
              <a:pathLst>
                <a:path w="249" h="336">
                  <a:moveTo>
                    <a:pt x="249" y="103"/>
                  </a:moveTo>
                  <a:lnTo>
                    <a:pt x="219" y="219"/>
                  </a:lnTo>
                  <a:lnTo>
                    <a:pt x="204" y="336"/>
                  </a:lnTo>
                  <a:lnTo>
                    <a:pt x="0" y="280"/>
                  </a:lnTo>
                  <a:lnTo>
                    <a:pt x="23" y="138"/>
                  </a:lnTo>
                  <a:lnTo>
                    <a:pt x="65" y="0"/>
                  </a:lnTo>
                  <a:lnTo>
                    <a:pt x="249" y="103"/>
                  </a:lnTo>
                  <a:lnTo>
                    <a:pt x="249" y="103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88" name="Freeform 12"/>
            <p:cNvSpPr>
              <a:spLocks noChangeAspect="1"/>
            </p:cNvSpPr>
            <p:nvPr/>
          </p:nvSpPr>
          <p:spPr bwMode="auto">
            <a:xfrm>
              <a:off x="1279" y="1234"/>
              <a:ext cx="151" cy="180"/>
            </a:xfrm>
            <a:custGeom>
              <a:avLst/>
              <a:gdLst/>
              <a:ahLst/>
              <a:cxnLst>
                <a:cxn ang="0">
                  <a:pos x="303" y="180"/>
                </a:cxn>
                <a:cxn ang="0">
                  <a:pos x="222" y="267"/>
                </a:cxn>
                <a:cxn ang="0">
                  <a:pos x="152" y="361"/>
                </a:cxn>
                <a:cxn ang="0">
                  <a:pos x="0" y="216"/>
                </a:cxn>
                <a:cxn ang="0">
                  <a:pos x="89" y="102"/>
                </a:cxn>
                <a:cxn ang="0">
                  <a:pos x="191" y="0"/>
                </a:cxn>
                <a:cxn ang="0">
                  <a:pos x="303" y="180"/>
                </a:cxn>
                <a:cxn ang="0">
                  <a:pos x="303" y="180"/>
                </a:cxn>
              </a:cxnLst>
              <a:rect l="0" t="0" r="r" b="b"/>
              <a:pathLst>
                <a:path w="303" h="361">
                  <a:moveTo>
                    <a:pt x="303" y="180"/>
                  </a:moveTo>
                  <a:lnTo>
                    <a:pt x="222" y="267"/>
                  </a:lnTo>
                  <a:lnTo>
                    <a:pt x="152" y="361"/>
                  </a:lnTo>
                  <a:lnTo>
                    <a:pt x="0" y="216"/>
                  </a:lnTo>
                  <a:lnTo>
                    <a:pt x="89" y="102"/>
                  </a:lnTo>
                  <a:lnTo>
                    <a:pt x="191" y="0"/>
                  </a:lnTo>
                  <a:lnTo>
                    <a:pt x="303" y="180"/>
                  </a:lnTo>
                  <a:lnTo>
                    <a:pt x="303" y="18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89" name="Freeform 13"/>
            <p:cNvSpPr>
              <a:spLocks noChangeAspect="1"/>
            </p:cNvSpPr>
            <p:nvPr/>
          </p:nvSpPr>
          <p:spPr bwMode="auto">
            <a:xfrm>
              <a:off x="1493" y="1107"/>
              <a:ext cx="141" cy="148"/>
            </a:xfrm>
            <a:custGeom>
              <a:avLst/>
              <a:gdLst/>
              <a:ahLst/>
              <a:cxnLst>
                <a:cxn ang="0">
                  <a:pos x="283" y="212"/>
                </a:cxn>
                <a:cxn ang="0">
                  <a:pos x="171" y="247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4" y="40"/>
                </a:cxn>
                <a:cxn ang="0">
                  <a:pos x="271" y="0"/>
                </a:cxn>
                <a:cxn ang="0">
                  <a:pos x="283" y="212"/>
                </a:cxn>
                <a:cxn ang="0">
                  <a:pos x="283" y="212"/>
                </a:cxn>
              </a:cxnLst>
              <a:rect l="0" t="0" r="r" b="b"/>
              <a:pathLst>
                <a:path w="283" h="297">
                  <a:moveTo>
                    <a:pt x="283" y="212"/>
                  </a:moveTo>
                  <a:lnTo>
                    <a:pt x="171" y="247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4" y="40"/>
                  </a:lnTo>
                  <a:lnTo>
                    <a:pt x="271" y="0"/>
                  </a:lnTo>
                  <a:lnTo>
                    <a:pt x="283" y="212"/>
                  </a:lnTo>
                  <a:lnTo>
                    <a:pt x="283" y="2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0" name="Freeform 14"/>
            <p:cNvSpPr>
              <a:spLocks noChangeAspect="1"/>
            </p:cNvSpPr>
            <p:nvPr/>
          </p:nvSpPr>
          <p:spPr bwMode="auto">
            <a:xfrm>
              <a:off x="1750" y="1095"/>
              <a:ext cx="163" cy="119"/>
            </a:xfrm>
            <a:custGeom>
              <a:avLst/>
              <a:gdLst/>
              <a:ahLst/>
              <a:cxnLst>
                <a:cxn ang="0">
                  <a:pos x="233" y="238"/>
                </a:cxn>
                <a:cxn ang="0">
                  <a:pos x="117" y="216"/>
                </a:cxn>
                <a:cxn ang="0">
                  <a:pos x="0" y="208"/>
                </a:cxn>
                <a:cxn ang="0">
                  <a:pos x="42" y="0"/>
                </a:cxn>
                <a:cxn ang="0">
                  <a:pos x="186" y="14"/>
                </a:cxn>
                <a:cxn ang="0">
                  <a:pos x="325" y="46"/>
                </a:cxn>
                <a:cxn ang="0">
                  <a:pos x="233" y="238"/>
                </a:cxn>
                <a:cxn ang="0">
                  <a:pos x="233" y="238"/>
                </a:cxn>
              </a:cxnLst>
              <a:rect l="0" t="0" r="r" b="b"/>
              <a:pathLst>
                <a:path w="325" h="238">
                  <a:moveTo>
                    <a:pt x="233" y="238"/>
                  </a:moveTo>
                  <a:lnTo>
                    <a:pt x="117" y="216"/>
                  </a:lnTo>
                  <a:lnTo>
                    <a:pt x="0" y="208"/>
                  </a:lnTo>
                  <a:lnTo>
                    <a:pt x="42" y="0"/>
                  </a:lnTo>
                  <a:lnTo>
                    <a:pt x="186" y="14"/>
                  </a:lnTo>
                  <a:lnTo>
                    <a:pt x="325" y="46"/>
                  </a:lnTo>
                  <a:lnTo>
                    <a:pt x="233" y="238"/>
                  </a:lnTo>
                  <a:lnTo>
                    <a:pt x="233" y="238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1" name="Freeform 15"/>
            <p:cNvSpPr>
              <a:spLocks noChangeAspect="1"/>
            </p:cNvSpPr>
            <p:nvPr/>
          </p:nvSpPr>
          <p:spPr bwMode="auto">
            <a:xfrm>
              <a:off x="1975" y="1176"/>
              <a:ext cx="181" cy="151"/>
            </a:xfrm>
            <a:custGeom>
              <a:avLst/>
              <a:gdLst/>
              <a:ahLst/>
              <a:cxnLst>
                <a:cxn ang="0">
                  <a:pos x="189" y="302"/>
                </a:cxn>
                <a:cxn ang="0">
                  <a:pos x="99" y="227"/>
                </a:cxn>
                <a:cxn ang="0">
                  <a:pos x="0" y="163"/>
                </a:cxn>
                <a:cxn ang="0">
                  <a:pos x="137" y="0"/>
                </a:cxn>
                <a:cxn ang="0">
                  <a:pos x="254" y="83"/>
                </a:cxn>
                <a:cxn ang="0">
                  <a:pos x="361" y="178"/>
                </a:cxn>
                <a:cxn ang="0">
                  <a:pos x="189" y="302"/>
                </a:cxn>
                <a:cxn ang="0">
                  <a:pos x="189" y="302"/>
                </a:cxn>
              </a:cxnLst>
              <a:rect l="0" t="0" r="r" b="b"/>
              <a:pathLst>
                <a:path w="361" h="302">
                  <a:moveTo>
                    <a:pt x="189" y="302"/>
                  </a:moveTo>
                  <a:lnTo>
                    <a:pt x="99" y="227"/>
                  </a:lnTo>
                  <a:lnTo>
                    <a:pt x="0" y="163"/>
                  </a:lnTo>
                  <a:lnTo>
                    <a:pt x="137" y="0"/>
                  </a:lnTo>
                  <a:lnTo>
                    <a:pt x="254" y="83"/>
                  </a:lnTo>
                  <a:lnTo>
                    <a:pt x="361" y="178"/>
                  </a:lnTo>
                  <a:lnTo>
                    <a:pt x="189" y="302"/>
                  </a:lnTo>
                  <a:lnTo>
                    <a:pt x="189" y="30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2" name="Freeform 16"/>
            <p:cNvSpPr>
              <a:spLocks noChangeAspect="1"/>
            </p:cNvSpPr>
            <p:nvPr/>
          </p:nvSpPr>
          <p:spPr bwMode="auto">
            <a:xfrm>
              <a:off x="2156" y="1265"/>
              <a:ext cx="47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4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4" h="109">
                  <a:moveTo>
                    <a:pt x="0" y="0"/>
                  </a:moveTo>
                  <a:lnTo>
                    <a:pt x="94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3" name="Freeform 17"/>
            <p:cNvSpPr>
              <a:spLocks noChangeAspect="1"/>
            </p:cNvSpPr>
            <p:nvPr/>
          </p:nvSpPr>
          <p:spPr bwMode="auto">
            <a:xfrm>
              <a:off x="2144" y="1381"/>
              <a:ext cx="154" cy="144"/>
            </a:xfrm>
            <a:custGeom>
              <a:avLst/>
              <a:gdLst/>
              <a:ahLst/>
              <a:cxnLst>
                <a:cxn ang="0">
                  <a:pos x="98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5" y="0"/>
                </a:cxn>
                <a:cxn ang="0">
                  <a:pos x="261" y="129"/>
                </a:cxn>
                <a:cxn ang="0">
                  <a:pos x="307" y="266"/>
                </a:cxn>
                <a:cxn ang="0">
                  <a:pos x="98" y="289"/>
                </a:cxn>
                <a:cxn ang="0">
                  <a:pos x="98" y="289"/>
                </a:cxn>
              </a:cxnLst>
              <a:rect l="0" t="0" r="r" b="b"/>
              <a:pathLst>
                <a:path w="307" h="289">
                  <a:moveTo>
                    <a:pt x="98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5" y="0"/>
                  </a:lnTo>
                  <a:lnTo>
                    <a:pt x="261" y="129"/>
                  </a:lnTo>
                  <a:lnTo>
                    <a:pt x="307" y="266"/>
                  </a:lnTo>
                  <a:lnTo>
                    <a:pt x="98" y="289"/>
                  </a:lnTo>
                  <a:lnTo>
                    <a:pt x="98" y="289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4" name="Freeform 18"/>
            <p:cNvSpPr>
              <a:spLocks noChangeAspect="1"/>
            </p:cNvSpPr>
            <p:nvPr/>
          </p:nvSpPr>
          <p:spPr bwMode="auto">
            <a:xfrm>
              <a:off x="2207" y="1642"/>
              <a:ext cx="112" cy="157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5" y="0"/>
                </a:cxn>
                <a:cxn ang="0">
                  <a:pos x="224" y="28"/>
                </a:cxn>
                <a:cxn ang="0">
                  <a:pos x="219" y="172"/>
                </a:cxn>
                <a:cxn ang="0">
                  <a:pos x="196" y="314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4" h="314">
                  <a:moveTo>
                    <a:pt x="0" y="234"/>
                  </a:moveTo>
                  <a:lnTo>
                    <a:pt x="15" y="117"/>
                  </a:lnTo>
                  <a:lnTo>
                    <a:pt x="15" y="0"/>
                  </a:lnTo>
                  <a:lnTo>
                    <a:pt x="224" y="28"/>
                  </a:lnTo>
                  <a:lnTo>
                    <a:pt x="219" y="172"/>
                  </a:lnTo>
                  <a:lnTo>
                    <a:pt x="196" y="314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5" name="Freeform 19"/>
            <p:cNvSpPr>
              <a:spLocks noChangeAspect="1"/>
            </p:cNvSpPr>
            <p:nvPr/>
          </p:nvSpPr>
          <p:spPr bwMode="auto">
            <a:xfrm>
              <a:off x="1584" y="2122"/>
              <a:ext cx="221" cy="121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8" y="23"/>
                </a:cxn>
                <a:cxn ang="0">
                  <a:pos x="323" y="32"/>
                </a:cxn>
                <a:cxn ang="0">
                  <a:pos x="442" y="25"/>
                </a:cxn>
                <a:cxn ang="0">
                  <a:pos x="425" y="237"/>
                </a:cxn>
                <a:cxn ang="0">
                  <a:pos x="281" y="241"/>
                </a:cxn>
                <a:cxn ang="0">
                  <a:pos x="139" y="225"/>
                </a:cxn>
                <a:cxn ang="0">
                  <a:pos x="0" y="192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2" h="241">
                  <a:moveTo>
                    <a:pt x="92" y="0"/>
                  </a:moveTo>
                  <a:lnTo>
                    <a:pt x="208" y="23"/>
                  </a:lnTo>
                  <a:lnTo>
                    <a:pt x="323" y="32"/>
                  </a:lnTo>
                  <a:lnTo>
                    <a:pt x="442" y="25"/>
                  </a:lnTo>
                  <a:lnTo>
                    <a:pt x="425" y="237"/>
                  </a:lnTo>
                  <a:lnTo>
                    <a:pt x="281" y="241"/>
                  </a:lnTo>
                  <a:lnTo>
                    <a:pt x="139" y="225"/>
                  </a:lnTo>
                  <a:lnTo>
                    <a:pt x="0" y="19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6" name="Freeform 20"/>
            <p:cNvSpPr>
              <a:spLocks noChangeAspect="1"/>
            </p:cNvSpPr>
            <p:nvPr/>
          </p:nvSpPr>
          <p:spPr bwMode="auto">
            <a:xfrm>
              <a:off x="1918" y="2049"/>
              <a:ext cx="148" cy="162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6" y="64"/>
                </a:cxn>
                <a:cxn ang="0">
                  <a:pos x="206" y="0"/>
                </a:cxn>
                <a:cxn ang="0">
                  <a:pos x="295" y="194"/>
                </a:cxn>
                <a:cxn ang="0">
                  <a:pos x="169" y="266"/>
                </a:cxn>
                <a:cxn ang="0">
                  <a:pos x="37" y="323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5" h="323">
                  <a:moveTo>
                    <a:pt x="0" y="112"/>
                  </a:moveTo>
                  <a:lnTo>
                    <a:pt x="106" y="64"/>
                  </a:lnTo>
                  <a:lnTo>
                    <a:pt x="206" y="0"/>
                  </a:lnTo>
                  <a:lnTo>
                    <a:pt x="295" y="194"/>
                  </a:lnTo>
                  <a:lnTo>
                    <a:pt x="169" y="266"/>
                  </a:lnTo>
                  <a:lnTo>
                    <a:pt x="37" y="323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7" name="Freeform 21"/>
            <p:cNvSpPr>
              <a:spLocks noChangeAspect="1"/>
            </p:cNvSpPr>
            <p:nvPr/>
          </p:nvSpPr>
          <p:spPr bwMode="auto">
            <a:xfrm>
              <a:off x="2107" y="1871"/>
              <a:ext cx="148" cy="181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69" y="102"/>
                </a:cxn>
                <a:cxn ang="0">
                  <a:pos x="126" y="0"/>
                </a:cxn>
                <a:cxn ang="0">
                  <a:pos x="295" y="125"/>
                </a:cxn>
                <a:cxn ang="0">
                  <a:pos x="221" y="249"/>
                </a:cxn>
                <a:cxn ang="0">
                  <a:pos x="131" y="362"/>
                </a:cxn>
                <a:cxn ang="0">
                  <a:pos x="0" y="197"/>
                </a:cxn>
                <a:cxn ang="0">
                  <a:pos x="0" y="197"/>
                </a:cxn>
              </a:cxnLst>
              <a:rect l="0" t="0" r="r" b="b"/>
              <a:pathLst>
                <a:path w="295" h="362">
                  <a:moveTo>
                    <a:pt x="0" y="197"/>
                  </a:moveTo>
                  <a:lnTo>
                    <a:pt x="69" y="102"/>
                  </a:lnTo>
                  <a:lnTo>
                    <a:pt x="126" y="0"/>
                  </a:lnTo>
                  <a:lnTo>
                    <a:pt x="295" y="125"/>
                  </a:lnTo>
                  <a:lnTo>
                    <a:pt x="221" y="249"/>
                  </a:lnTo>
                  <a:lnTo>
                    <a:pt x="131" y="362"/>
                  </a:lnTo>
                  <a:lnTo>
                    <a:pt x="0" y="19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8" name="Freeform 22"/>
            <p:cNvSpPr>
              <a:spLocks noChangeAspect="1"/>
            </p:cNvSpPr>
            <p:nvPr/>
          </p:nvSpPr>
          <p:spPr bwMode="auto">
            <a:xfrm>
              <a:off x="1294" y="1966"/>
              <a:ext cx="178" cy="153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266" y="87"/>
                </a:cxn>
                <a:cxn ang="0">
                  <a:pos x="356" y="162"/>
                </a:cxn>
                <a:cxn ang="0">
                  <a:pos x="199" y="306"/>
                </a:cxn>
                <a:cxn ang="0">
                  <a:pos x="94" y="211"/>
                </a:cxn>
                <a:cxn ang="0">
                  <a:pos x="0" y="101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356" h="306">
                  <a:moveTo>
                    <a:pt x="186" y="0"/>
                  </a:moveTo>
                  <a:lnTo>
                    <a:pt x="266" y="87"/>
                  </a:lnTo>
                  <a:lnTo>
                    <a:pt x="356" y="162"/>
                  </a:lnTo>
                  <a:lnTo>
                    <a:pt x="199" y="306"/>
                  </a:lnTo>
                  <a:lnTo>
                    <a:pt x="94" y="211"/>
                  </a:lnTo>
                  <a:lnTo>
                    <a:pt x="0" y="101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199" name="Freeform 23"/>
            <p:cNvSpPr>
              <a:spLocks noChangeAspect="1"/>
            </p:cNvSpPr>
            <p:nvPr/>
          </p:nvSpPr>
          <p:spPr bwMode="auto">
            <a:xfrm>
              <a:off x="1545" y="2008"/>
              <a:ext cx="181" cy="343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0" y="293"/>
                </a:cxn>
                <a:cxn ang="0">
                  <a:pos x="97" y="686"/>
                </a:cxn>
                <a:cxn ang="0">
                  <a:pos x="234" y="677"/>
                </a:cxn>
                <a:cxn ang="0">
                  <a:pos x="194" y="362"/>
                </a:cxn>
                <a:cxn ang="0">
                  <a:pos x="363" y="57"/>
                </a:cxn>
                <a:cxn ang="0">
                  <a:pos x="279" y="0"/>
                </a:cxn>
                <a:cxn ang="0">
                  <a:pos x="279" y="0"/>
                </a:cxn>
              </a:cxnLst>
              <a:rect l="0" t="0" r="r" b="b"/>
              <a:pathLst>
                <a:path w="363" h="686">
                  <a:moveTo>
                    <a:pt x="279" y="0"/>
                  </a:moveTo>
                  <a:lnTo>
                    <a:pt x="0" y="293"/>
                  </a:lnTo>
                  <a:lnTo>
                    <a:pt x="97" y="686"/>
                  </a:lnTo>
                  <a:lnTo>
                    <a:pt x="234" y="677"/>
                  </a:lnTo>
                  <a:lnTo>
                    <a:pt x="194" y="362"/>
                  </a:lnTo>
                  <a:lnTo>
                    <a:pt x="363" y="57"/>
                  </a:lnTo>
                  <a:lnTo>
                    <a:pt x="279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0" name="Freeform 24"/>
            <p:cNvSpPr>
              <a:spLocks noChangeAspect="1"/>
            </p:cNvSpPr>
            <p:nvPr/>
          </p:nvSpPr>
          <p:spPr bwMode="auto">
            <a:xfrm>
              <a:off x="1165" y="1721"/>
              <a:ext cx="138" cy="139"/>
            </a:xfrm>
            <a:custGeom>
              <a:avLst/>
              <a:gdLst/>
              <a:ahLst/>
              <a:cxnLst>
                <a:cxn ang="0">
                  <a:pos x="204" y="2"/>
                </a:cxn>
                <a:cxn ang="0">
                  <a:pos x="233" y="117"/>
                </a:cxn>
                <a:cxn ang="0">
                  <a:pos x="276" y="228"/>
                </a:cxn>
                <a:cxn ang="0">
                  <a:pos x="71" y="278"/>
                </a:cxn>
                <a:cxn ang="0">
                  <a:pos x="24" y="141"/>
                </a:cxn>
                <a:cxn ang="0">
                  <a:pos x="0" y="0"/>
                </a:cxn>
                <a:cxn ang="0">
                  <a:pos x="204" y="2"/>
                </a:cxn>
                <a:cxn ang="0">
                  <a:pos x="204" y="2"/>
                </a:cxn>
              </a:cxnLst>
              <a:rect l="0" t="0" r="r" b="b"/>
              <a:pathLst>
                <a:path w="276" h="278">
                  <a:moveTo>
                    <a:pt x="204" y="2"/>
                  </a:moveTo>
                  <a:lnTo>
                    <a:pt x="233" y="117"/>
                  </a:lnTo>
                  <a:lnTo>
                    <a:pt x="276" y="228"/>
                  </a:lnTo>
                  <a:lnTo>
                    <a:pt x="71" y="278"/>
                  </a:lnTo>
                  <a:lnTo>
                    <a:pt x="24" y="141"/>
                  </a:lnTo>
                  <a:lnTo>
                    <a:pt x="0" y="0"/>
                  </a:lnTo>
                  <a:lnTo>
                    <a:pt x="204" y="2"/>
                  </a:lnTo>
                  <a:lnTo>
                    <a:pt x="204" y="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1" name="Freeform 25"/>
            <p:cNvSpPr>
              <a:spLocks noChangeAspect="1"/>
            </p:cNvSpPr>
            <p:nvPr/>
          </p:nvSpPr>
          <p:spPr bwMode="auto">
            <a:xfrm>
              <a:off x="1165" y="1437"/>
              <a:ext cx="118" cy="167"/>
            </a:xfrm>
            <a:custGeom>
              <a:avLst/>
              <a:gdLst/>
              <a:ahLst/>
              <a:cxnLst>
                <a:cxn ang="0">
                  <a:pos x="236" y="104"/>
                </a:cxn>
                <a:cxn ang="0">
                  <a:pos x="208" y="217"/>
                </a:cxn>
                <a:cxn ang="0">
                  <a:pos x="191" y="334"/>
                </a:cxn>
                <a:cxn ang="0">
                  <a:pos x="0" y="281"/>
                </a:cxn>
                <a:cxn ang="0">
                  <a:pos x="11" y="139"/>
                </a:cxn>
                <a:cxn ang="0">
                  <a:pos x="52" y="0"/>
                </a:cxn>
                <a:cxn ang="0">
                  <a:pos x="236" y="104"/>
                </a:cxn>
                <a:cxn ang="0">
                  <a:pos x="236" y="104"/>
                </a:cxn>
              </a:cxnLst>
              <a:rect l="0" t="0" r="r" b="b"/>
              <a:pathLst>
                <a:path w="236" h="334">
                  <a:moveTo>
                    <a:pt x="236" y="104"/>
                  </a:moveTo>
                  <a:lnTo>
                    <a:pt x="208" y="217"/>
                  </a:lnTo>
                  <a:lnTo>
                    <a:pt x="191" y="334"/>
                  </a:lnTo>
                  <a:lnTo>
                    <a:pt x="0" y="281"/>
                  </a:lnTo>
                  <a:lnTo>
                    <a:pt x="11" y="139"/>
                  </a:lnTo>
                  <a:lnTo>
                    <a:pt x="52" y="0"/>
                  </a:lnTo>
                  <a:lnTo>
                    <a:pt x="236" y="104"/>
                  </a:lnTo>
                  <a:lnTo>
                    <a:pt x="236" y="10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2" name="Freeform 26"/>
            <p:cNvSpPr>
              <a:spLocks noChangeAspect="1"/>
            </p:cNvSpPr>
            <p:nvPr/>
          </p:nvSpPr>
          <p:spPr bwMode="auto">
            <a:xfrm>
              <a:off x="1257" y="1202"/>
              <a:ext cx="151" cy="180"/>
            </a:xfrm>
            <a:custGeom>
              <a:avLst/>
              <a:gdLst/>
              <a:ahLst/>
              <a:cxnLst>
                <a:cxn ang="0">
                  <a:pos x="303" y="179"/>
                </a:cxn>
                <a:cxn ang="0">
                  <a:pos x="223" y="266"/>
                </a:cxn>
                <a:cxn ang="0">
                  <a:pos x="154" y="361"/>
                </a:cxn>
                <a:cxn ang="0">
                  <a:pos x="0" y="214"/>
                </a:cxn>
                <a:cxn ang="0">
                  <a:pos x="89" y="102"/>
                </a:cxn>
                <a:cxn ang="0">
                  <a:pos x="193" y="0"/>
                </a:cxn>
                <a:cxn ang="0">
                  <a:pos x="303" y="179"/>
                </a:cxn>
                <a:cxn ang="0">
                  <a:pos x="303" y="179"/>
                </a:cxn>
              </a:cxnLst>
              <a:rect l="0" t="0" r="r" b="b"/>
              <a:pathLst>
                <a:path w="303" h="361">
                  <a:moveTo>
                    <a:pt x="303" y="179"/>
                  </a:moveTo>
                  <a:lnTo>
                    <a:pt x="223" y="266"/>
                  </a:lnTo>
                  <a:lnTo>
                    <a:pt x="154" y="361"/>
                  </a:lnTo>
                  <a:lnTo>
                    <a:pt x="0" y="214"/>
                  </a:lnTo>
                  <a:lnTo>
                    <a:pt x="89" y="102"/>
                  </a:lnTo>
                  <a:lnTo>
                    <a:pt x="193" y="0"/>
                  </a:lnTo>
                  <a:lnTo>
                    <a:pt x="303" y="179"/>
                  </a:lnTo>
                  <a:lnTo>
                    <a:pt x="303" y="17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3" name="Freeform 27"/>
            <p:cNvSpPr>
              <a:spLocks noChangeAspect="1"/>
            </p:cNvSpPr>
            <p:nvPr/>
          </p:nvSpPr>
          <p:spPr bwMode="auto">
            <a:xfrm>
              <a:off x="1472" y="1074"/>
              <a:ext cx="140" cy="149"/>
            </a:xfrm>
            <a:custGeom>
              <a:avLst/>
              <a:gdLst/>
              <a:ahLst/>
              <a:cxnLst>
                <a:cxn ang="0">
                  <a:pos x="281" y="212"/>
                </a:cxn>
                <a:cxn ang="0">
                  <a:pos x="169" y="249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2" y="40"/>
                </a:cxn>
                <a:cxn ang="0">
                  <a:pos x="271" y="0"/>
                </a:cxn>
                <a:cxn ang="0">
                  <a:pos x="281" y="212"/>
                </a:cxn>
                <a:cxn ang="0">
                  <a:pos x="281" y="212"/>
                </a:cxn>
              </a:cxnLst>
              <a:rect l="0" t="0" r="r" b="b"/>
              <a:pathLst>
                <a:path w="281" h="297">
                  <a:moveTo>
                    <a:pt x="281" y="212"/>
                  </a:moveTo>
                  <a:lnTo>
                    <a:pt x="169" y="249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2" y="40"/>
                  </a:lnTo>
                  <a:lnTo>
                    <a:pt x="271" y="0"/>
                  </a:lnTo>
                  <a:lnTo>
                    <a:pt x="281" y="212"/>
                  </a:lnTo>
                  <a:lnTo>
                    <a:pt x="281" y="2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4" name="Freeform 28"/>
            <p:cNvSpPr>
              <a:spLocks noChangeAspect="1"/>
            </p:cNvSpPr>
            <p:nvPr/>
          </p:nvSpPr>
          <p:spPr bwMode="auto">
            <a:xfrm>
              <a:off x="1729" y="1062"/>
              <a:ext cx="162" cy="120"/>
            </a:xfrm>
            <a:custGeom>
              <a:avLst/>
              <a:gdLst/>
              <a:ahLst/>
              <a:cxnLst>
                <a:cxn ang="0">
                  <a:pos x="231" y="239"/>
                </a:cxn>
                <a:cxn ang="0">
                  <a:pos x="116" y="216"/>
                </a:cxn>
                <a:cxn ang="0">
                  <a:pos x="0" y="208"/>
                </a:cxn>
                <a:cxn ang="0">
                  <a:pos x="40" y="0"/>
                </a:cxn>
                <a:cxn ang="0">
                  <a:pos x="184" y="15"/>
                </a:cxn>
                <a:cxn ang="0">
                  <a:pos x="323" y="47"/>
                </a:cxn>
                <a:cxn ang="0">
                  <a:pos x="231" y="239"/>
                </a:cxn>
                <a:cxn ang="0">
                  <a:pos x="231" y="239"/>
                </a:cxn>
              </a:cxnLst>
              <a:rect l="0" t="0" r="r" b="b"/>
              <a:pathLst>
                <a:path w="323" h="239">
                  <a:moveTo>
                    <a:pt x="231" y="239"/>
                  </a:moveTo>
                  <a:lnTo>
                    <a:pt x="116" y="216"/>
                  </a:lnTo>
                  <a:lnTo>
                    <a:pt x="0" y="208"/>
                  </a:lnTo>
                  <a:lnTo>
                    <a:pt x="40" y="0"/>
                  </a:lnTo>
                  <a:lnTo>
                    <a:pt x="184" y="15"/>
                  </a:lnTo>
                  <a:lnTo>
                    <a:pt x="323" y="47"/>
                  </a:lnTo>
                  <a:lnTo>
                    <a:pt x="231" y="239"/>
                  </a:lnTo>
                  <a:lnTo>
                    <a:pt x="231" y="23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5" name="Freeform 29"/>
            <p:cNvSpPr>
              <a:spLocks noChangeAspect="1"/>
            </p:cNvSpPr>
            <p:nvPr/>
          </p:nvSpPr>
          <p:spPr bwMode="auto">
            <a:xfrm>
              <a:off x="1953" y="1144"/>
              <a:ext cx="181" cy="152"/>
            </a:xfrm>
            <a:custGeom>
              <a:avLst/>
              <a:gdLst/>
              <a:ahLst/>
              <a:cxnLst>
                <a:cxn ang="0">
                  <a:pos x="189" y="303"/>
                </a:cxn>
                <a:cxn ang="0">
                  <a:pos x="99" y="227"/>
                </a:cxn>
                <a:cxn ang="0">
                  <a:pos x="0" y="162"/>
                </a:cxn>
                <a:cxn ang="0">
                  <a:pos x="138" y="0"/>
                </a:cxn>
                <a:cxn ang="0">
                  <a:pos x="256" y="82"/>
                </a:cxn>
                <a:cxn ang="0">
                  <a:pos x="362" y="179"/>
                </a:cxn>
                <a:cxn ang="0">
                  <a:pos x="189" y="303"/>
                </a:cxn>
                <a:cxn ang="0">
                  <a:pos x="189" y="303"/>
                </a:cxn>
              </a:cxnLst>
              <a:rect l="0" t="0" r="r" b="b"/>
              <a:pathLst>
                <a:path w="362" h="303">
                  <a:moveTo>
                    <a:pt x="189" y="303"/>
                  </a:moveTo>
                  <a:lnTo>
                    <a:pt x="99" y="227"/>
                  </a:lnTo>
                  <a:lnTo>
                    <a:pt x="0" y="162"/>
                  </a:lnTo>
                  <a:lnTo>
                    <a:pt x="138" y="0"/>
                  </a:lnTo>
                  <a:lnTo>
                    <a:pt x="256" y="82"/>
                  </a:lnTo>
                  <a:lnTo>
                    <a:pt x="362" y="179"/>
                  </a:lnTo>
                  <a:lnTo>
                    <a:pt x="189" y="303"/>
                  </a:lnTo>
                  <a:lnTo>
                    <a:pt x="189" y="303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6" name="Freeform 30"/>
            <p:cNvSpPr>
              <a:spLocks noChangeAspect="1"/>
            </p:cNvSpPr>
            <p:nvPr/>
          </p:nvSpPr>
          <p:spPr bwMode="auto">
            <a:xfrm>
              <a:off x="2134" y="1234"/>
              <a:ext cx="47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3" h="109">
                  <a:moveTo>
                    <a:pt x="0" y="0"/>
                  </a:moveTo>
                  <a:lnTo>
                    <a:pt x="93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7" name="Freeform 31"/>
            <p:cNvSpPr>
              <a:spLocks noChangeAspect="1"/>
            </p:cNvSpPr>
            <p:nvPr/>
          </p:nvSpPr>
          <p:spPr bwMode="auto">
            <a:xfrm>
              <a:off x="2122" y="1348"/>
              <a:ext cx="155" cy="145"/>
            </a:xfrm>
            <a:custGeom>
              <a:avLst/>
              <a:gdLst/>
              <a:ahLst/>
              <a:cxnLst>
                <a:cxn ang="0">
                  <a:pos x="99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8" y="0"/>
                </a:cxn>
                <a:cxn ang="0">
                  <a:pos x="261" y="129"/>
                </a:cxn>
                <a:cxn ang="0">
                  <a:pos x="310" y="266"/>
                </a:cxn>
                <a:cxn ang="0">
                  <a:pos x="99" y="289"/>
                </a:cxn>
                <a:cxn ang="0">
                  <a:pos x="99" y="289"/>
                </a:cxn>
              </a:cxnLst>
              <a:rect l="0" t="0" r="r" b="b"/>
              <a:pathLst>
                <a:path w="310" h="289">
                  <a:moveTo>
                    <a:pt x="99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8" y="0"/>
                  </a:lnTo>
                  <a:lnTo>
                    <a:pt x="261" y="129"/>
                  </a:lnTo>
                  <a:lnTo>
                    <a:pt x="310" y="266"/>
                  </a:lnTo>
                  <a:lnTo>
                    <a:pt x="99" y="289"/>
                  </a:lnTo>
                  <a:lnTo>
                    <a:pt x="99" y="28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8" name="Freeform 32"/>
            <p:cNvSpPr>
              <a:spLocks noChangeAspect="1"/>
            </p:cNvSpPr>
            <p:nvPr/>
          </p:nvSpPr>
          <p:spPr bwMode="auto">
            <a:xfrm>
              <a:off x="2185" y="1609"/>
              <a:ext cx="113" cy="158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6" y="0"/>
                </a:cxn>
                <a:cxn ang="0">
                  <a:pos x="225" y="29"/>
                </a:cxn>
                <a:cxn ang="0">
                  <a:pos x="219" y="173"/>
                </a:cxn>
                <a:cxn ang="0">
                  <a:pos x="195" y="316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5" h="316">
                  <a:moveTo>
                    <a:pt x="0" y="234"/>
                  </a:moveTo>
                  <a:lnTo>
                    <a:pt x="15" y="117"/>
                  </a:lnTo>
                  <a:lnTo>
                    <a:pt x="16" y="0"/>
                  </a:lnTo>
                  <a:lnTo>
                    <a:pt x="225" y="29"/>
                  </a:lnTo>
                  <a:lnTo>
                    <a:pt x="219" y="173"/>
                  </a:lnTo>
                  <a:lnTo>
                    <a:pt x="195" y="316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09" name="Freeform 33"/>
            <p:cNvSpPr>
              <a:spLocks noChangeAspect="1"/>
            </p:cNvSpPr>
            <p:nvPr/>
          </p:nvSpPr>
          <p:spPr bwMode="auto">
            <a:xfrm>
              <a:off x="1562" y="2090"/>
              <a:ext cx="221" cy="120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7" y="24"/>
                </a:cxn>
                <a:cxn ang="0">
                  <a:pos x="324" y="32"/>
                </a:cxn>
                <a:cxn ang="0">
                  <a:pos x="441" y="25"/>
                </a:cxn>
                <a:cxn ang="0">
                  <a:pos x="425" y="236"/>
                </a:cxn>
                <a:cxn ang="0">
                  <a:pos x="282" y="239"/>
                </a:cxn>
                <a:cxn ang="0">
                  <a:pos x="139" y="224"/>
                </a:cxn>
                <a:cxn ang="0">
                  <a:pos x="0" y="193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1" h="239">
                  <a:moveTo>
                    <a:pt x="92" y="0"/>
                  </a:moveTo>
                  <a:lnTo>
                    <a:pt x="207" y="24"/>
                  </a:lnTo>
                  <a:lnTo>
                    <a:pt x="324" y="32"/>
                  </a:lnTo>
                  <a:lnTo>
                    <a:pt x="441" y="25"/>
                  </a:lnTo>
                  <a:lnTo>
                    <a:pt x="425" y="236"/>
                  </a:lnTo>
                  <a:lnTo>
                    <a:pt x="282" y="239"/>
                  </a:lnTo>
                  <a:lnTo>
                    <a:pt x="139" y="224"/>
                  </a:lnTo>
                  <a:lnTo>
                    <a:pt x="0" y="193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0" name="Freeform 34"/>
            <p:cNvSpPr>
              <a:spLocks noChangeAspect="1"/>
            </p:cNvSpPr>
            <p:nvPr/>
          </p:nvSpPr>
          <p:spPr bwMode="auto">
            <a:xfrm>
              <a:off x="1897" y="2018"/>
              <a:ext cx="147" cy="160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7" y="62"/>
                </a:cxn>
                <a:cxn ang="0">
                  <a:pos x="205" y="0"/>
                </a:cxn>
                <a:cxn ang="0">
                  <a:pos x="294" y="192"/>
                </a:cxn>
                <a:cxn ang="0">
                  <a:pos x="169" y="266"/>
                </a:cxn>
                <a:cxn ang="0">
                  <a:pos x="37" y="321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4" h="321">
                  <a:moveTo>
                    <a:pt x="0" y="112"/>
                  </a:moveTo>
                  <a:lnTo>
                    <a:pt x="107" y="62"/>
                  </a:lnTo>
                  <a:lnTo>
                    <a:pt x="205" y="0"/>
                  </a:lnTo>
                  <a:lnTo>
                    <a:pt x="294" y="192"/>
                  </a:lnTo>
                  <a:lnTo>
                    <a:pt x="169" y="266"/>
                  </a:lnTo>
                  <a:lnTo>
                    <a:pt x="37" y="321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1" name="Freeform 35"/>
            <p:cNvSpPr>
              <a:spLocks noChangeAspect="1"/>
            </p:cNvSpPr>
            <p:nvPr/>
          </p:nvSpPr>
          <p:spPr bwMode="auto">
            <a:xfrm>
              <a:off x="2085" y="1838"/>
              <a:ext cx="149" cy="181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70" y="104"/>
                </a:cxn>
                <a:cxn ang="0">
                  <a:pos x="127" y="0"/>
                </a:cxn>
                <a:cxn ang="0">
                  <a:pos x="298" y="128"/>
                </a:cxn>
                <a:cxn ang="0">
                  <a:pos x="222" y="250"/>
                </a:cxn>
                <a:cxn ang="0">
                  <a:pos x="134" y="363"/>
                </a:cxn>
                <a:cxn ang="0">
                  <a:pos x="0" y="199"/>
                </a:cxn>
                <a:cxn ang="0">
                  <a:pos x="0" y="199"/>
                </a:cxn>
              </a:cxnLst>
              <a:rect l="0" t="0" r="r" b="b"/>
              <a:pathLst>
                <a:path w="298" h="363">
                  <a:moveTo>
                    <a:pt x="0" y="199"/>
                  </a:moveTo>
                  <a:lnTo>
                    <a:pt x="70" y="104"/>
                  </a:lnTo>
                  <a:lnTo>
                    <a:pt x="127" y="0"/>
                  </a:lnTo>
                  <a:lnTo>
                    <a:pt x="298" y="128"/>
                  </a:lnTo>
                  <a:lnTo>
                    <a:pt x="222" y="250"/>
                  </a:lnTo>
                  <a:lnTo>
                    <a:pt x="134" y="363"/>
                  </a:lnTo>
                  <a:lnTo>
                    <a:pt x="0" y="199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2" name="Freeform 36"/>
            <p:cNvSpPr>
              <a:spLocks noChangeAspect="1"/>
            </p:cNvSpPr>
            <p:nvPr/>
          </p:nvSpPr>
          <p:spPr bwMode="auto">
            <a:xfrm>
              <a:off x="1272" y="1934"/>
              <a:ext cx="178" cy="153"/>
            </a:xfrm>
            <a:custGeom>
              <a:avLst/>
              <a:gdLst/>
              <a:ahLst/>
              <a:cxnLst>
                <a:cxn ang="0">
                  <a:pos x="187" y="0"/>
                </a:cxn>
                <a:cxn ang="0">
                  <a:pos x="265" y="85"/>
                </a:cxn>
                <a:cxn ang="0">
                  <a:pos x="356" y="162"/>
                </a:cxn>
                <a:cxn ang="0">
                  <a:pos x="200" y="306"/>
                </a:cxn>
                <a:cxn ang="0">
                  <a:pos x="93" y="209"/>
                </a:cxn>
                <a:cxn ang="0">
                  <a:pos x="0" y="100"/>
                </a:cxn>
                <a:cxn ang="0">
                  <a:pos x="187" y="0"/>
                </a:cxn>
                <a:cxn ang="0">
                  <a:pos x="187" y="0"/>
                </a:cxn>
              </a:cxnLst>
              <a:rect l="0" t="0" r="r" b="b"/>
              <a:pathLst>
                <a:path w="356" h="306">
                  <a:moveTo>
                    <a:pt x="187" y="0"/>
                  </a:moveTo>
                  <a:lnTo>
                    <a:pt x="265" y="85"/>
                  </a:lnTo>
                  <a:lnTo>
                    <a:pt x="356" y="162"/>
                  </a:lnTo>
                  <a:lnTo>
                    <a:pt x="200" y="306"/>
                  </a:lnTo>
                  <a:lnTo>
                    <a:pt x="93" y="209"/>
                  </a:lnTo>
                  <a:lnTo>
                    <a:pt x="0" y="100"/>
                  </a:lnTo>
                  <a:lnTo>
                    <a:pt x="187" y="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3" name="Freeform 37"/>
            <p:cNvSpPr>
              <a:spLocks noChangeAspect="1"/>
            </p:cNvSpPr>
            <p:nvPr/>
          </p:nvSpPr>
          <p:spPr bwMode="auto">
            <a:xfrm>
              <a:off x="1523" y="1964"/>
              <a:ext cx="179" cy="360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0" y="316"/>
                </a:cxn>
                <a:cxn ang="0">
                  <a:pos x="99" y="719"/>
                </a:cxn>
                <a:cxn ang="0">
                  <a:pos x="234" y="700"/>
                </a:cxn>
                <a:cxn ang="0">
                  <a:pos x="194" y="384"/>
                </a:cxn>
                <a:cxn ang="0">
                  <a:pos x="358" y="80"/>
                </a:cxn>
                <a:cxn ang="0">
                  <a:pos x="249" y="0"/>
                </a:cxn>
                <a:cxn ang="0">
                  <a:pos x="249" y="0"/>
                </a:cxn>
              </a:cxnLst>
              <a:rect l="0" t="0" r="r" b="b"/>
              <a:pathLst>
                <a:path w="358" h="719">
                  <a:moveTo>
                    <a:pt x="249" y="0"/>
                  </a:moveTo>
                  <a:lnTo>
                    <a:pt x="0" y="316"/>
                  </a:lnTo>
                  <a:lnTo>
                    <a:pt x="99" y="719"/>
                  </a:lnTo>
                  <a:lnTo>
                    <a:pt x="234" y="700"/>
                  </a:lnTo>
                  <a:lnTo>
                    <a:pt x="194" y="384"/>
                  </a:lnTo>
                  <a:lnTo>
                    <a:pt x="358" y="80"/>
                  </a:lnTo>
                  <a:lnTo>
                    <a:pt x="249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4" name="Freeform 38"/>
            <p:cNvSpPr>
              <a:spLocks noChangeAspect="1"/>
            </p:cNvSpPr>
            <p:nvPr/>
          </p:nvSpPr>
          <p:spPr bwMode="auto">
            <a:xfrm>
              <a:off x="1183" y="1754"/>
              <a:ext cx="142" cy="137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39" y="117"/>
                </a:cxn>
                <a:cxn ang="0">
                  <a:pos x="283" y="225"/>
                </a:cxn>
                <a:cxn ang="0">
                  <a:pos x="77" y="275"/>
                </a:cxn>
                <a:cxn ang="0">
                  <a:pos x="29" y="140"/>
                </a:cxn>
                <a:cxn ang="0">
                  <a:pos x="0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83" h="275">
                  <a:moveTo>
                    <a:pt x="211" y="1"/>
                  </a:moveTo>
                  <a:lnTo>
                    <a:pt x="239" y="117"/>
                  </a:lnTo>
                  <a:lnTo>
                    <a:pt x="283" y="225"/>
                  </a:lnTo>
                  <a:lnTo>
                    <a:pt x="77" y="275"/>
                  </a:lnTo>
                  <a:lnTo>
                    <a:pt x="29" y="140"/>
                  </a:lnTo>
                  <a:lnTo>
                    <a:pt x="0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5" name="Freeform 39"/>
            <p:cNvSpPr>
              <a:spLocks noChangeAspect="1"/>
            </p:cNvSpPr>
            <p:nvPr/>
          </p:nvSpPr>
          <p:spPr bwMode="auto">
            <a:xfrm>
              <a:off x="1180" y="1469"/>
              <a:ext cx="125" cy="168"/>
            </a:xfrm>
            <a:custGeom>
              <a:avLst/>
              <a:gdLst/>
              <a:ahLst/>
              <a:cxnLst>
                <a:cxn ang="0">
                  <a:pos x="249" y="103"/>
                </a:cxn>
                <a:cxn ang="0">
                  <a:pos x="219" y="219"/>
                </a:cxn>
                <a:cxn ang="0">
                  <a:pos x="204" y="336"/>
                </a:cxn>
                <a:cxn ang="0">
                  <a:pos x="0" y="280"/>
                </a:cxn>
                <a:cxn ang="0">
                  <a:pos x="23" y="138"/>
                </a:cxn>
                <a:cxn ang="0">
                  <a:pos x="65" y="0"/>
                </a:cxn>
                <a:cxn ang="0">
                  <a:pos x="249" y="103"/>
                </a:cxn>
                <a:cxn ang="0">
                  <a:pos x="249" y="103"/>
                </a:cxn>
              </a:cxnLst>
              <a:rect l="0" t="0" r="r" b="b"/>
              <a:pathLst>
                <a:path w="249" h="336">
                  <a:moveTo>
                    <a:pt x="249" y="103"/>
                  </a:moveTo>
                  <a:lnTo>
                    <a:pt x="219" y="219"/>
                  </a:lnTo>
                  <a:lnTo>
                    <a:pt x="204" y="336"/>
                  </a:lnTo>
                  <a:lnTo>
                    <a:pt x="0" y="280"/>
                  </a:lnTo>
                  <a:lnTo>
                    <a:pt x="23" y="138"/>
                  </a:lnTo>
                  <a:lnTo>
                    <a:pt x="65" y="0"/>
                  </a:lnTo>
                  <a:lnTo>
                    <a:pt x="249" y="103"/>
                  </a:lnTo>
                  <a:lnTo>
                    <a:pt x="249" y="103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6" name="Freeform 40"/>
            <p:cNvSpPr>
              <a:spLocks noChangeAspect="1"/>
            </p:cNvSpPr>
            <p:nvPr/>
          </p:nvSpPr>
          <p:spPr bwMode="auto">
            <a:xfrm>
              <a:off x="1279" y="1234"/>
              <a:ext cx="151" cy="180"/>
            </a:xfrm>
            <a:custGeom>
              <a:avLst/>
              <a:gdLst/>
              <a:ahLst/>
              <a:cxnLst>
                <a:cxn ang="0">
                  <a:pos x="303" y="180"/>
                </a:cxn>
                <a:cxn ang="0">
                  <a:pos x="222" y="267"/>
                </a:cxn>
                <a:cxn ang="0">
                  <a:pos x="152" y="361"/>
                </a:cxn>
                <a:cxn ang="0">
                  <a:pos x="0" y="216"/>
                </a:cxn>
                <a:cxn ang="0">
                  <a:pos x="89" y="102"/>
                </a:cxn>
                <a:cxn ang="0">
                  <a:pos x="191" y="0"/>
                </a:cxn>
                <a:cxn ang="0">
                  <a:pos x="303" y="180"/>
                </a:cxn>
                <a:cxn ang="0">
                  <a:pos x="303" y="180"/>
                </a:cxn>
              </a:cxnLst>
              <a:rect l="0" t="0" r="r" b="b"/>
              <a:pathLst>
                <a:path w="303" h="361">
                  <a:moveTo>
                    <a:pt x="303" y="180"/>
                  </a:moveTo>
                  <a:lnTo>
                    <a:pt x="222" y="267"/>
                  </a:lnTo>
                  <a:lnTo>
                    <a:pt x="152" y="361"/>
                  </a:lnTo>
                  <a:lnTo>
                    <a:pt x="0" y="216"/>
                  </a:lnTo>
                  <a:lnTo>
                    <a:pt x="89" y="102"/>
                  </a:lnTo>
                  <a:lnTo>
                    <a:pt x="191" y="0"/>
                  </a:lnTo>
                  <a:lnTo>
                    <a:pt x="303" y="180"/>
                  </a:lnTo>
                  <a:lnTo>
                    <a:pt x="303" y="18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7" name="Freeform 41"/>
            <p:cNvSpPr>
              <a:spLocks noChangeAspect="1"/>
            </p:cNvSpPr>
            <p:nvPr/>
          </p:nvSpPr>
          <p:spPr bwMode="auto">
            <a:xfrm>
              <a:off x="1493" y="1107"/>
              <a:ext cx="141" cy="148"/>
            </a:xfrm>
            <a:custGeom>
              <a:avLst/>
              <a:gdLst/>
              <a:ahLst/>
              <a:cxnLst>
                <a:cxn ang="0">
                  <a:pos x="283" y="212"/>
                </a:cxn>
                <a:cxn ang="0">
                  <a:pos x="171" y="247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4" y="40"/>
                </a:cxn>
                <a:cxn ang="0">
                  <a:pos x="271" y="0"/>
                </a:cxn>
                <a:cxn ang="0">
                  <a:pos x="283" y="212"/>
                </a:cxn>
                <a:cxn ang="0">
                  <a:pos x="283" y="212"/>
                </a:cxn>
              </a:cxnLst>
              <a:rect l="0" t="0" r="r" b="b"/>
              <a:pathLst>
                <a:path w="283" h="297">
                  <a:moveTo>
                    <a:pt x="283" y="212"/>
                  </a:moveTo>
                  <a:lnTo>
                    <a:pt x="171" y="247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4" y="40"/>
                  </a:lnTo>
                  <a:lnTo>
                    <a:pt x="271" y="0"/>
                  </a:lnTo>
                  <a:lnTo>
                    <a:pt x="283" y="212"/>
                  </a:lnTo>
                  <a:lnTo>
                    <a:pt x="283" y="2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8" name="Freeform 42"/>
            <p:cNvSpPr>
              <a:spLocks noChangeAspect="1"/>
            </p:cNvSpPr>
            <p:nvPr/>
          </p:nvSpPr>
          <p:spPr bwMode="auto">
            <a:xfrm>
              <a:off x="1750" y="1095"/>
              <a:ext cx="163" cy="119"/>
            </a:xfrm>
            <a:custGeom>
              <a:avLst/>
              <a:gdLst/>
              <a:ahLst/>
              <a:cxnLst>
                <a:cxn ang="0">
                  <a:pos x="233" y="238"/>
                </a:cxn>
                <a:cxn ang="0">
                  <a:pos x="117" y="216"/>
                </a:cxn>
                <a:cxn ang="0">
                  <a:pos x="0" y="208"/>
                </a:cxn>
                <a:cxn ang="0">
                  <a:pos x="42" y="0"/>
                </a:cxn>
                <a:cxn ang="0">
                  <a:pos x="186" y="14"/>
                </a:cxn>
                <a:cxn ang="0">
                  <a:pos x="325" y="46"/>
                </a:cxn>
                <a:cxn ang="0">
                  <a:pos x="233" y="238"/>
                </a:cxn>
                <a:cxn ang="0">
                  <a:pos x="233" y="238"/>
                </a:cxn>
              </a:cxnLst>
              <a:rect l="0" t="0" r="r" b="b"/>
              <a:pathLst>
                <a:path w="325" h="238">
                  <a:moveTo>
                    <a:pt x="233" y="238"/>
                  </a:moveTo>
                  <a:lnTo>
                    <a:pt x="117" y="216"/>
                  </a:lnTo>
                  <a:lnTo>
                    <a:pt x="0" y="208"/>
                  </a:lnTo>
                  <a:lnTo>
                    <a:pt x="42" y="0"/>
                  </a:lnTo>
                  <a:lnTo>
                    <a:pt x="186" y="14"/>
                  </a:lnTo>
                  <a:lnTo>
                    <a:pt x="325" y="46"/>
                  </a:lnTo>
                  <a:lnTo>
                    <a:pt x="233" y="238"/>
                  </a:lnTo>
                  <a:lnTo>
                    <a:pt x="233" y="238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19" name="Freeform 43"/>
            <p:cNvSpPr>
              <a:spLocks noChangeAspect="1"/>
            </p:cNvSpPr>
            <p:nvPr/>
          </p:nvSpPr>
          <p:spPr bwMode="auto">
            <a:xfrm>
              <a:off x="1975" y="1176"/>
              <a:ext cx="181" cy="151"/>
            </a:xfrm>
            <a:custGeom>
              <a:avLst/>
              <a:gdLst/>
              <a:ahLst/>
              <a:cxnLst>
                <a:cxn ang="0">
                  <a:pos x="189" y="302"/>
                </a:cxn>
                <a:cxn ang="0">
                  <a:pos x="99" y="227"/>
                </a:cxn>
                <a:cxn ang="0">
                  <a:pos x="0" y="163"/>
                </a:cxn>
                <a:cxn ang="0">
                  <a:pos x="137" y="0"/>
                </a:cxn>
                <a:cxn ang="0">
                  <a:pos x="254" y="83"/>
                </a:cxn>
                <a:cxn ang="0">
                  <a:pos x="361" y="178"/>
                </a:cxn>
                <a:cxn ang="0">
                  <a:pos x="189" y="302"/>
                </a:cxn>
                <a:cxn ang="0">
                  <a:pos x="189" y="302"/>
                </a:cxn>
              </a:cxnLst>
              <a:rect l="0" t="0" r="r" b="b"/>
              <a:pathLst>
                <a:path w="361" h="302">
                  <a:moveTo>
                    <a:pt x="189" y="302"/>
                  </a:moveTo>
                  <a:lnTo>
                    <a:pt x="99" y="227"/>
                  </a:lnTo>
                  <a:lnTo>
                    <a:pt x="0" y="163"/>
                  </a:lnTo>
                  <a:lnTo>
                    <a:pt x="137" y="0"/>
                  </a:lnTo>
                  <a:lnTo>
                    <a:pt x="254" y="83"/>
                  </a:lnTo>
                  <a:lnTo>
                    <a:pt x="361" y="178"/>
                  </a:lnTo>
                  <a:lnTo>
                    <a:pt x="189" y="302"/>
                  </a:lnTo>
                  <a:lnTo>
                    <a:pt x="189" y="30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0" name="Freeform 44"/>
            <p:cNvSpPr>
              <a:spLocks noChangeAspect="1"/>
            </p:cNvSpPr>
            <p:nvPr/>
          </p:nvSpPr>
          <p:spPr bwMode="auto">
            <a:xfrm>
              <a:off x="2156" y="1265"/>
              <a:ext cx="47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4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4" h="109">
                  <a:moveTo>
                    <a:pt x="0" y="0"/>
                  </a:moveTo>
                  <a:lnTo>
                    <a:pt x="94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1" name="Freeform 45"/>
            <p:cNvSpPr>
              <a:spLocks noChangeAspect="1"/>
            </p:cNvSpPr>
            <p:nvPr/>
          </p:nvSpPr>
          <p:spPr bwMode="auto">
            <a:xfrm>
              <a:off x="2144" y="1381"/>
              <a:ext cx="154" cy="144"/>
            </a:xfrm>
            <a:custGeom>
              <a:avLst/>
              <a:gdLst/>
              <a:ahLst/>
              <a:cxnLst>
                <a:cxn ang="0">
                  <a:pos x="98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5" y="0"/>
                </a:cxn>
                <a:cxn ang="0">
                  <a:pos x="261" y="129"/>
                </a:cxn>
                <a:cxn ang="0">
                  <a:pos x="307" y="266"/>
                </a:cxn>
                <a:cxn ang="0">
                  <a:pos x="98" y="289"/>
                </a:cxn>
                <a:cxn ang="0">
                  <a:pos x="98" y="289"/>
                </a:cxn>
              </a:cxnLst>
              <a:rect l="0" t="0" r="r" b="b"/>
              <a:pathLst>
                <a:path w="307" h="289">
                  <a:moveTo>
                    <a:pt x="98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5" y="0"/>
                  </a:lnTo>
                  <a:lnTo>
                    <a:pt x="261" y="129"/>
                  </a:lnTo>
                  <a:lnTo>
                    <a:pt x="307" y="266"/>
                  </a:lnTo>
                  <a:lnTo>
                    <a:pt x="98" y="289"/>
                  </a:lnTo>
                  <a:lnTo>
                    <a:pt x="98" y="289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2" name="Freeform 46"/>
            <p:cNvSpPr>
              <a:spLocks noChangeAspect="1"/>
            </p:cNvSpPr>
            <p:nvPr/>
          </p:nvSpPr>
          <p:spPr bwMode="auto">
            <a:xfrm>
              <a:off x="2207" y="1642"/>
              <a:ext cx="112" cy="157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5" y="0"/>
                </a:cxn>
                <a:cxn ang="0">
                  <a:pos x="224" y="28"/>
                </a:cxn>
                <a:cxn ang="0">
                  <a:pos x="219" y="172"/>
                </a:cxn>
                <a:cxn ang="0">
                  <a:pos x="196" y="314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4" h="314">
                  <a:moveTo>
                    <a:pt x="0" y="234"/>
                  </a:moveTo>
                  <a:lnTo>
                    <a:pt x="15" y="117"/>
                  </a:lnTo>
                  <a:lnTo>
                    <a:pt x="15" y="0"/>
                  </a:lnTo>
                  <a:lnTo>
                    <a:pt x="224" y="28"/>
                  </a:lnTo>
                  <a:lnTo>
                    <a:pt x="219" y="172"/>
                  </a:lnTo>
                  <a:lnTo>
                    <a:pt x="196" y="314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3" name="Freeform 47"/>
            <p:cNvSpPr>
              <a:spLocks noChangeAspect="1"/>
            </p:cNvSpPr>
            <p:nvPr/>
          </p:nvSpPr>
          <p:spPr bwMode="auto">
            <a:xfrm>
              <a:off x="1584" y="2122"/>
              <a:ext cx="221" cy="121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8" y="23"/>
                </a:cxn>
                <a:cxn ang="0">
                  <a:pos x="323" y="32"/>
                </a:cxn>
                <a:cxn ang="0">
                  <a:pos x="442" y="25"/>
                </a:cxn>
                <a:cxn ang="0">
                  <a:pos x="425" y="237"/>
                </a:cxn>
                <a:cxn ang="0">
                  <a:pos x="281" y="241"/>
                </a:cxn>
                <a:cxn ang="0">
                  <a:pos x="139" y="225"/>
                </a:cxn>
                <a:cxn ang="0">
                  <a:pos x="0" y="192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2" h="241">
                  <a:moveTo>
                    <a:pt x="92" y="0"/>
                  </a:moveTo>
                  <a:lnTo>
                    <a:pt x="208" y="23"/>
                  </a:lnTo>
                  <a:lnTo>
                    <a:pt x="323" y="32"/>
                  </a:lnTo>
                  <a:lnTo>
                    <a:pt x="442" y="25"/>
                  </a:lnTo>
                  <a:lnTo>
                    <a:pt x="425" y="237"/>
                  </a:lnTo>
                  <a:lnTo>
                    <a:pt x="281" y="241"/>
                  </a:lnTo>
                  <a:lnTo>
                    <a:pt x="139" y="225"/>
                  </a:lnTo>
                  <a:lnTo>
                    <a:pt x="0" y="19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4" name="Freeform 48"/>
            <p:cNvSpPr>
              <a:spLocks noChangeAspect="1"/>
            </p:cNvSpPr>
            <p:nvPr/>
          </p:nvSpPr>
          <p:spPr bwMode="auto">
            <a:xfrm>
              <a:off x="1918" y="2049"/>
              <a:ext cx="148" cy="162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6" y="64"/>
                </a:cxn>
                <a:cxn ang="0">
                  <a:pos x="206" y="0"/>
                </a:cxn>
                <a:cxn ang="0">
                  <a:pos x="295" y="194"/>
                </a:cxn>
                <a:cxn ang="0">
                  <a:pos x="169" y="266"/>
                </a:cxn>
                <a:cxn ang="0">
                  <a:pos x="37" y="323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5" h="323">
                  <a:moveTo>
                    <a:pt x="0" y="112"/>
                  </a:moveTo>
                  <a:lnTo>
                    <a:pt x="106" y="64"/>
                  </a:lnTo>
                  <a:lnTo>
                    <a:pt x="206" y="0"/>
                  </a:lnTo>
                  <a:lnTo>
                    <a:pt x="295" y="194"/>
                  </a:lnTo>
                  <a:lnTo>
                    <a:pt x="169" y="266"/>
                  </a:lnTo>
                  <a:lnTo>
                    <a:pt x="37" y="323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5" name="Freeform 49"/>
            <p:cNvSpPr>
              <a:spLocks noChangeAspect="1"/>
            </p:cNvSpPr>
            <p:nvPr/>
          </p:nvSpPr>
          <p:spPr bwMode="auto">
            <a:xfrm>
              <a:off x="2107" y="1871"/>
              <a:ext cx="148" cy="181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69" y="102"/>
                </a:cxn>
                <a:cxn ang="0">
                  <a:pos x="126" y="0"/>
                </a:cxn>
                <a:cxn ang="0">
                  <a:pos x="295" y="125"/>
                </a:cxn>
                <a:cxn ang="0">
                  <a:pos x="221" y="249"/>
                </a:cxn>
                <a:cxn ang="0">
                  <a:pos x="131" y="362"/>
                </a:cxn>
                <a:cxn ang="0">
                  <a:pos x="0" y="197"/>
                </a:cxn>
                <a:cxn ang="0">
                  <a:pos x="0" y="197"/>
                </a:cxn>
              </a:cxnLst>
              <a:rect l="0" t="0" r="r" b="b"/>
              <a:pathLst>
                <a:path w="295" h="362">
                  <a:moveTo>
                    <a:pt x="0" y="197"/>
                  </a:moveTo>
                  <a:lnTo>
                    <a:pt x="69" y="102"/>
                  </a:lnTo>
                  <a:lnTo>
                    <a:pt x="126" y="0"/>
                  </a:lnTo>
                  <a:lnTo>
                    <a:pt x="295" y="125"/>
                  </a:lnTo>
                  <a:lnTo>
                    <a:pt x="221" y="249"/>
                  </a:lnTo>
                  <a:lnTo>
                    <a:pt x="131" y="362"/>
                  </a:lnTo>
                  <a:lnTo>
                    <a:pt x="0" y="19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6" name="Freeform 50"/>
            <p:cNvSpPr>
              <a:spLocks noChangeAspect="1"/>
            </p:cNvSpPr>
            <p:nvPr/>
          </p:nvSpPr>
          <p:spPr bwMode="auto">
            <a:xfrm>
              <a:off x="1294" y="1966"/>
              <a:ext cx="178" cy="153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266" y="87"/>
                </a:cxn>
                <a:cxn ang="0">
                  <a:pos x="356" y="162"/>
                </a:cxn>
                <a:cxn ang="0">
                  <a:pos x="199" y="306"/>
                </a:cxn>
                <a:cxn ang="0">
                  <a:pos x="94" y="211"/>
                </a:cxn>
                <a:cxn ang="0">
                  <a:pos x="0" y="101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356" h="306">
                  <a:moveTo>
                    <a:pt x="186" y="0"/>
                  </a:moveTo>
                  <a:lnTo>
                    <a:pt x="266" y="87"/>
                  </a:lnTo>
                  <a:lnTo>
                    <a:pt x="356" y="162"/>
                  </a:lnTo>
                  <a:lnTo>
                    <a:pt x="199" y="306"/>
                  </a:lnTo>
                  <a:lnTo>
                    <a:pt x="94" y="211"/>
                  </a:lnTo>
                  <a:lnTo>
                    <a:pt x="0" y="101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7" name="Freeform 51"/>
            <p:cNvSpPr>
              <a:spLocks noChangeAspect="1"/>
            </p:cNvSpPr>
            <p:nvPr/>
          </p:nvSpPr>
          <p:spPr bwMode="auto">
            <a:xfrm>
              <a:off x="1545" y="2008"/>
              <a:ext cx="181" cy="343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0" y="293"/>
                </a:cxn>
                <a:cxn ang="0">
                  <a:pos x="97" y="686"/>
                </a:cxn>
                <a:cxn ang="0">
                  <a:pos x="234" y="677"/>
                </a:cxn>
                <a:cxn ang="0">
                  <a:pos x="194" y="362"/>
                </a:cxn>
                <a:cxn ang="0">
                  <a:pos x="363" y="57"/>
                </a:cxn>
                <a:cxn ang="0">
                  <a:pos x="279" y="0"/>
                </a:cxn>
                <a:cxn ang="0">
                  <a:pos x="279" y="0"/>
                </a:cxn>
              </a:cxnLst>
              <a:rect l="0" t="0" r="r" b="b"/>
              <a:pathLst>
                <a:path w="363" h="686">
                  <a:moveTo>
                    <a:pt x="279" y="0"/>
                  </a:moveTo>
                  <a:lnTo>
                    <a:pt x="0" y="293"/>
                  </a:lnTo>
                  <a:lnTo>
                    <a:pt x="97" y="686"/>
                  </a:lnTo>
                  <a:lnTo>
                    <a:pt x="234" y="677"/>
                  </a:lnTo>
                  <a:lnTo>
                    <a:pt x="194" y="362"/>
                  </a:lnTo>
                  <a:lnTo>
                    <a:pt x="363" y="57"/>
                  </a:lnTo>
                  <a:lnTo>
                    <a:pt x="279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8" name="Freeform 52"/>
            <p:cNvSpPr>
              <a:spLocks noChangeAspect="1"/>
            </p:cNvSpPr>
            <p:nvPr/>
          </p:nvSpPr>
          <p:spPr bwMode="auto">
            <a:xfrm>
              <a:off x="1165" y="1721"/>
              <a:ext cx="138" cy="139"/>
            </a:xfrm>
            <a:custGeom>
              <a:avLst/>
              <a:gdLst/>
              <a:ahLst/>
              <a:cxnLst>
                <a:cxn ang="0">
                  <a:pos x="204" y="2"/>
                </a:cxn>
                <a:cxn ang="0">
                  <a:pos x="233" y="117"/>
                </a:cxn>
                <a:cxn ang="0">
                  <a:pos x="276" y="228"/>
                </a:cxn>
                <a:cxn ang="0">
                  <a:pos x="71" y="278"/>
                </a:cxn>
                <a:cxn ang="0">
                  <a:pos x="24" y="141"/>
                </a:cxn>
                <a:cxn ang="0">
                  <a:pos x="0" y="0"/>
                </a:cxn>
                <a:cxn ang="0">
                  <a:pos x="204" y="2"/>
                </a:cxn>
                <a:cxn ang="0">
                  <a:pos x="204" y="2"/>
                </a:cxn>
              </a:cxnLst>
              <a:rect l="0" t="0" r="r" b="b"/>
              <a:pathLst>
                <a:path w="276" h="278">
                  <a:moveTo>
                    <a:pt x="204" y="2"/>
                  </a:moveTo>
                  <a:lnTo>
                    <a:pt x="233" y="117"/>
                  </a:lnTo>
                  <a:lnTo>
                    <a:pt x="276" y="228"/>
                  </a:lnTo>
                  <a:lnTo>
                    <a:pt x="71" y="278"/>
                  </a:lnTo>
                  <a:lnTo>
                    <a:pt x="24" y="141"/>
                  </a:lnTo>
                  <a:lnTo>
                    <a:pt x="0" y="0"/>
                  </a:lnTo>
                  <a:lnTo>
                    <a:pt x="204" y="2"/>
                  </a:lnTo>
                  <a:lnTo>
                    <a:pt x="204" y="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29" name="Freeform 53"/>
            <p:cNvSpPr>
              <a:spLocks noChangeAspect="1"/>
            </p:cNvSpPr>
            <p:nvPr/>
          </p:nvSpPr>
          <p:spPr bwMode="auto">
            <a:xfrm>
              <a:off x="1165" y="1437"/>
              <a:ext cx="118" cy="167"/>
            </a:xfrm>
            <a:custGeom>
              <a:avLst/>
              <a:gdLst/>
              <a:ahLst/>
              <a:cxnLst>
                <a:cxn ang="0">
                  <a:pos x="236" y="104"/>
                </a:cxn>
                <a:cxn ang="0">
                  <a:pos x="208" y="217"/>
                </a:cxn>
                <a:cxn ang="0">
                  <a:pos x="191" y="334"/>
                </a:cxn>
                <a:cxn ang="0">
                  <a:pos x="0" y="281"/>
                </a:cxn>
                <a:cxn ang="0">
                  <a:pos x="11" y="139"/>
                </a:cxn>
                <a:cxn ang="0">
                  <a:pos x="52" y="0"/>
                </a:cxn>
                <a:cxn ang="0">
                  <a:pos x="236" y="104"/>
                </a:cxn>
                <a:cxn ang="0">
                  <a:pos x="236" y="104"/>
                </a:cxn>
              </a:cxnLst>
              <a:rect l="0" t="0" r="r" b="b"/>
              <a:pathLst>
                <a:path w="236" h="334">
                  <a:moveTo>
                    <a:pt x="236" y="104"/>
                  </a:moveTo>
                  <a:lnTo>
                    <a:pt x="208" y="217"/>
                  </a:lnTo>
                  <a:lnTo>
                    <a:pt x="191" y="334"/>
                  </a:lnTo>
                  <a:lnTo>
                    <a:pt x="0" y="281"/>
                  </a:lnTo>
                  <a:lnTo>
                    <a:pt x="11" y="139"/>
                  </a:lnTo>
                  <a:lnTo>
                    <a:pt x="52" y="0"/>
                  </a:lnTo>
                  <a:lnTo>
                    <a:pt x="236" y="104"/>
                  </a:lnTo>
                  <a:lnTo>
                    <a:pt x="236" y="10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0" name="Freeform 54"/>
            <p:cNvSpPr>
              <a:spLocks noChangeAspect="1"/>
            </p:cNvSpPr>
            <p:nvPr/>
          </p:nvSpPr>
          <p:spPr bwMode="auto">
            <a:xfrm>
              <a:off x="1257" y="1202"/>
              <a:ext cx="151" cy="180"/>
            </a:xfrm>
            <a:custGeom>
              <a:avLst/>
              <a:gdLst/>
              <a:ahLst/>
              <a:cxnLst>
                <a:cxn ang="0">
                  <a:pos x="303" y="179"/>
                </a:cxn>
                <a:cxn ang="0">
                  <a:pos x="223" y="266"/>
                </a:cxn>
                <a:cxn ang="0">
                  <a:pos x="154" y="361"/>
                </a:cxn>
                <a:cxn ang="0">
                  <a:pos x="0" y="214"/>
                </a:cxn>
                <a:cxn ang="0">
                  <a:pos x="89" y="102"/>
                </a:cxn>
                <a:cxn ang="0">
                  <a:pos x="193" y="0"/>
                </a:cxn>
                <a:cxn ang="0">
                  <a:pos x="303" y="179"/>
                </a:cxn>
                <a:cxn ang="0">
                  <a:pos x="303" y="179"/>
                </a:cxn>
              </a:cxnLst>
              <a:rect l="0" t="0" r="r" b="b"/>
              <a:pathLst>
                <a:path w="303" h="361">
                  <a:moveTo>
                    <a:pt x="303" y="179"/>
                  </a:moveTo>
                  <a:lnTo>
                    <a:pt x="223" y="266"/>
                  </a:lnTo>
                  <a:lnTo>
                    <a:pt x="154" y="361"/>
                  </a:lnTo>
                  <a:lnTo>
                    <a:pt x="0" y="214"/>
                  </a:lnTo>
                  <a:lnTo>
                    <a:pt x="89" y="102"/>
                  </a:lnTo>
                  <a:lnTo>
                    <a:pt x="193" y="0"/>
                  </a:lnTo>
                  <a:lnTo>
                    <a:pt x="303" y="179"/>
                  </a:lnTo>
                  <a:lnTo>
                    <a:pt x="303" y="17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1" name="Freeform 55"/>
            <p:cNvSpPr>
              <a:spLocks noChangeAspect="1"/>
            </p:cNvSpPr>
            <p:nvPr/>
          </p:nvSpPr>
          <p:spPr bwMode="auto">
            <a:xfrm>
              <a:off x="1472" y="1074"/>
              <a:ext cx="140" cy="149"/>
            </a:xfrm>
            <a:custGeom>
              <a:avLst/>
              <a:gdLst/>
              <a:ahLst/>
              <a:cxnLst>
                <a:cxn ang="0">
                  <a:pos x="281" y="212"/>
                </a:cxn>
                <a:cxn ang="0">
                  <a:pos x="169" y="249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2" y="40"/>
                </a:cxn>
                <a:cxn ang="0">
                  <a:pos x="271" y="0"/>
                </a:cxn>
                <a:cxn ang="0">
                  <a:pos x="281" y="212"/>
                </a:cxn>
                <a:cxn ang="0">
                  <a:pos x="281" y="212"/>
                </a:cxn>
              </a:cxnLst>
              <a:rect l="0" t="0" r="r" b="b"/>
              <a:pathLst>
                <a:path w="281" h="297">
                  <a:moveTo>
                    <a:pt x="281" y="212"/>
                  </a:moveTo>
                  <a:lnTo>
                    <a:pt x="169" y="249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2" y="40"/>
                  </a:lnTo>
                  <a:lnTo>
                    <a:pt x="271" y="0"/>
                  </a:lnTo>
                  <a:lnTo>
                    <a:pt x="281" y="212"/>
                  </a:lnTo>
                  <a:lnTo>
                    <a:pt x="281" y="2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2" name="Freeform 56"/>
            <p:cNvSpPr>
              <a:spLocks noChangeAspect="1"/>
            </p:cNvSpPr>
            <p:nvPr/>
          </p:nvSpPr>
          <p:spPr bwMode="auto">
            <a:xfrm>
              <a:off x="1729" y="1062"/>
              <a:ext cx="162" cy="120"/>
            </a:xfrm>
            <a:custGeom>
              <a:avLst/>
              <a:gdLst/>
              <a:ahLst/>
              <a:cxnLst>
                <a:cxn ang="0">
                  <a:pos x="231" y="239"/>
                </a:cxn>
                <a:cxn ang="0">
                  <a:pos x="116" y="216"/>
                </a:cxn>
                <a:cxn ang="0">
                  <a:pos x="0" y="208"/>
                </a:cxn>
                <a:cxn ang="0">
                  <a:pos x="40" y="0"/>
                </a:cxn>
                <a:cxn ang="0">
                  <a:pos x="184" y="15"/>
                </a:cxn>
                <a:cxn ang="0">
                  <a:pos x="323" y="47"/>
                </a:cxn>
                <a:cxn ang="0">
                  <a:pos x="231" y="239"/>
                </a:cxn>
                <a:cxn ang="0">
                  <a:pos x="231" y="239"/>
                </a:cxn>
              </a:cxnLst>
              <a:rect l="0" t="0" r="r" b="b"/>
              <a:pathLst>
                <a:path w="323" h="239">
                  <a:moveTo>
                    <a:pt x="231" y="239"/>
                  </a:moveTo>
                  <a:lnTo>
                    <a:pt x="116" y="216"/>
                  </a:lnTo>
                  <a:lnTo>
                    <a:pt x="0" y="208"/>
                  </a:lnTo>
                  <a:lnTo>
                    <a:pt x="40" y="0"/>
                  </a:lnTo>
                  <a:lnTo>
                    <a:pt x="184" y="15"/>
                  </a:lnTo>
                  <a:lnTo>
                    <a:pt x="323" y="47"/>
                  </a:lnTo>
                  <a:lnTo>
                    <a:pt x="231" y="239"/>
                  </a:lnTo>
                  <a:lnTo>
                    <a:pt x="231" y="23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3" name="Freeform 57"/>
            <p:cNvSpPr>
              <a:spLocks noChangeAspect="1"/>
            </p:cNvSpPr>
            <p:nvPr/>
          </p:nvSpPr>
          <p:spPr bwMode="auto">
            <a:xfrm>
              <a:off x="1953" y="1144"/>
              <a:ext cx="181" cy="152"/>
            </a:xfrm>
            <a:custGeom>
              <a:avLst/>
              <a:gdLst/>
              <a:ahLst/>
              <a:cxnLst>
                <a:cxn ang="0">
                  <a:pos x="189" y="303"/>
                </a:cxn>
                <a:cxn ang="0">
                  <a:pos x="99" y="227"/>
                </a:cxn>
                <a:cxn ang="0">
                  <a:pos x="0" y="162"/>
                </a:cxn>
                <a:cxn ang="0">
                  <a:pos x="138" y="0"/>
                </a:cxn>
                <a:cxn ang="0">
                  <a:pos x="256" y="82"/>
                </a:cxn>
                <a:cxn ang="0">
                  <a:pos x="362" y="179"/>
                </a:cxn>
                <a:cxn ang="0">
                  <a:pos x="189" y="303"/>
                </a:cxn>
                <a:cxn ang="0">
                  <a:pos x="189" y="303"/>
                </a:cxn>
              </a:cxnLst>
              <a:rect l="0" t="0" r="r" b="b"/>
              <a:pathLst>
                <a:path w="362" h="303">
                  <a:moveTo>
                    <a:pt x="189" y="303"/>
                  </a:moveTo>
                  <a:lnTo>
                    <a:pt x="99" y="227"/>
                  </a:lnTo>
                  <a:lnTo>
                    <a:pt x="0" y="162"/>
                  </a:lnTo>
                  <a:lnTo>
                    <a:pt x="138" y="0"/>
                  </a:lnTo>
                  <a:lnTo>
                    <a:pt x="256" y="82"/>
                  </a:lnTo>
                  <a:lnTo>
                    <a:pt x="362" y="179"/>
                  </a:lnTo>
                  <a:lnTo>
                    <a:pt x="189" y="303"/>
                  </a:lnTo>
                  <a:lnTo>
                    <a:pt x="189" y="303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4" name="Freeform 58"/>
            <p:cNvSpPr>
              <a:spLocks noChangeAspect="1"/>
            </p:cNvSpPr>
            <p:nvPr/>
          </p:nvSpPr>
          <p:spPr bwMode="auto">
            <a:xfrm>
              <a:off x="2134" y="1234"/>
              <a:ext cx="47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3" h="109">
                  <a:moveTo>
                    <a:pt x="0" y="0"/>
                  </a:moveTo>
                  <a:lnTo>
                    <a:pt x="93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5" name="Freeform 59"/>
            <p:cNvSpPr>
              <a:spLocks noChangeAspect="1"/>
            </p:cNvSpPr>
            <p:nvPr/>
          </p:nvSpPr>
          <p:spPr bwMode="auto">
            <a:xfrm>
              <a:off x="2122" y="1348"/>
              <a:ext cx="155" cy="145"/>
            </a:xfrm>
            <a:custGeom>
              <a:avLst/>
              <a:gdLst/>
              <a:ahLst/>
              <a:cxnLst>
                <a:cxn ang="0">
                  <a:pos x="99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8" y="0"/>
                </a:cxn>
                <a:cxn ang="0">
                  <a:pos x="261" y="129"/>
                </a:cxn>
                <a:cxn ang="0">
                  <a:pos x="310" y="266"/>
                </a:cxn>
                <a:cxn ang="0">
                  <a:pos x="99" y="289"/>
                </a:cxn>
                <a:cxn ang="0">
                  <a:pos x="99" y="289"/>
                </a:cxn>
              </a:cxnLst>
              <a:rect l="0" t="0" r="r" b="b"/>
              <a:pathLst>
                <a:path w="310" h="289">
                  <a:moveTo>
                    <a:pt x="99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8" y="0"/>
                  </a:lnTo>
                  <a:lnTo>
                    <a:pt x="261" y="129"/>
                  </a:lnTo>
                  <a:lnTo>
                    <a:pt x="310" y="266"/>
                  </a:lnTo>
                  <a:lnTo>
                    <a:pt x="99" y="289"/>
                  </a:lnTo>
                  <a:lnTo>
                    <a:pt x="99" y="28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6" name="Freeform 60"/>
            <p:cNvSpPr>
              <a:spLocks noChangeAspect="1"/>
            </p:cNvSpPr>
            <p:nvPr/>
          </p:nvSpPr>
          <p:spPr bwMode="auto">
            <a:xfrm>
              <a:off x="2185" y="1609"/>
              <a:ext cx="113" cy="158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6" y="0"/>
                </a:cxn>
                <a:cxn ang="0">
                  <a:pos x="225" y="29"/>
                </a:cxn>
                <a:cxn ang="0">
                  <a:pos x="219" y="173"/>
                </a:cxn>
                <a:cxn ang="0">
                  <a:pos x="195" y="316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5" h="316">
                  <a:moveTo>
                    <a:pt x="0" y="234"/>
                  </a:moveTo>
                  <a:lnTo>
                    <a:pt x="15" y="117"/>
                  </a:lnTo>
                  <a:lnTo>
                    <a:pt x="16" y="0"/>
                  </a:lnTo>
                  <a:lnTo>
                    <a:pt x="225" y="29"/>
                  </a:lnTo>
                  <a:lnTo>
                    <a:pt x="219" y="173"/>
                  </a:lnTo>
                  <a:lnTo>
                    <a:pt x="195" y="316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7" name="Freeform 61"/>
            <p:cNvSpPr>
              <a:spLocks noChangeAspect="1"/>
            </p:cNvSpPr>
            <p:nvPr/>
          </p:nvSpPr>
          <p:spPr bwMode="auto">
            <a:xfrm>
              <a:off x="1562" y="2090"/>
              <a:ext cx="221" cy="120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7" y="24"/>
                </a:cxn>
                <a:cxn ang="0">
                  <a:pos x="324" y="32"/>
                </a:cxn>
                <a:cxn ang="0">
                  <a:pos x="441" y="25"/>
                </a:cxn>
                <a:cxn ang="0">
                  <a:pos x="425" y="236"/>
                </a:cxn>
                <a:cxn ang="0">
                  <a:pos x="282" y="239"/>
                </a:cxn>
                <a:cxn ang="0">
                  <a:pos x="139" y="224"/>
                </a:cxn>
                <a:cxn ang="0">
                  <a:pos x="0" y="193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1" h="239">
                  <a:moveTo>
                    <a:pt x="92" y="0"/>
                  </a:moveTo>
                  <a:lnTo>
                    <a:pt x="207" y="24"/>
                  </a:lnTo>
                  <a:lnTo>
                    <a:pt x="324" y="32"/>
                  </a:lnTo>
                  <a:lnTo>
                    <a:pt x="441" y="25"/>
                  </a:lnTo>
                  <a:lnTo>
                    <a:pt x="425" y="236"/>
                  </a:lnTo>
                  <a:lnTo>
                    <a:pt x="282" y="239"/>
                  </a:lnTo>
                  <a:lnTo>
                    <a:pt x="139" y="224"/>
                  </a:lnTo>
                  <a:lnTo>
                    <a:pt x="0" y="193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8" name="Freeform 62"/>
            <p:cNvSpPr>
              <a:spLocks noChangeAspect="1"/>
            </p:cNvSpPr>
            <p:nvPr/>
          </p:nvSpPr>
          <p:spPr bwMode="auto">
            <a:xfrm>
              <a:off x="1897" y="2018"/>
              <a:ext cx="147" cy="160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7" y="62"/>
                </a:cxn>
                <a:cxn ang="0">
                  <a:pos x="205" y="0"/>
                </a:cxn>
                <a:cxn ang="0">
                  <a:pos x="294" y="192"/>
                </a:cxn>
                <a:cxn ang="0">
                  <a:pos x="169" y="266"/>
                </a:cxn>
                <a:cxn ang="0">
                  <a:pos x="37" y="321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4" h="321">
                  <a:moveTo>
                    <a:pt x="0" y="112"/>
                  </a:moveTo>
                  <a:lnTo>
                    <a:pt x="107" y="62"/>
                  </a:lnTo>
                  <a:lnTo>
                    <a:pt x="205" y="0"/>
                  </a:lnTo>
                  <a:lnTo>
                    <a:pt x="294" y="192"/>
                  </a:lnTo>
                  <a:lnTo>
                    <a:pt x="169" y="266"/>
                  </a:lnTo>
                  <a:lnTo>
                    <a:pt x="37" y="321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39" name="Freeform 63"/>
            <p:cNvSpPr>
              <a:spLocks noChangeAspect="1"/>
            </p:cNvSpPr>
            <p:nvPr/>
          </p:nvSpPr>
          <p:spPr bwMode="auto">
            <a:xfrm>
              <a:off x="2085" y="1838"/>
              <a:ext cx="149" cy="181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70" y="104"/>
                </a:cxn>
                <a:cxn ang="0">
                  <a:pos x="127" y="0"/>
                </a:cxn>
                <a:cxn ang="0">
                  <a:pos x="298" y="128"/>
                </a:cxn>
                <a:cxn ang="0">
                  <a:pos x="222" y="250"/>
                </a:cxn>
                <a:cxn ang="0">
                  <a:pos x="134" y="363"/>
                </a:cxn>
                <a:cxn ang="0">
                  <a:pos x="0" y="199"/>
                </a:cxn>
                <a:cxn ang="0">
                  <a:pos x="0" y="199"/>
                </a:cxn>
              </a:cxnLst>
              <a:rect l="0" t="0" r="r" b="b"/>
              <a:pathLst>
                <a:path w="298" h="363">
                  <a:moveTo>
                    <a:pt x="0" y="199"/>
                  </a:moveTo>
                  <a:lnTo>
                    <a:pt x="70" y="104"/>
                  </a:lnTo>
                  <a:lnTo>
                    <a:pt x="127" y="0"/>
                  </a:lnTo>
                  <a:lnTo>
                    <a:pt x="298" y="128"/>
                  </a:lnTo>
                  <a:lnTo>
                    <a:pt x="222" y="250"/>
                  </a:lnTo>
                  <a:lnTo>
                    <a:pt x="134" y="363"/>
                  </a:lnTo>
                  <a:lnTo>
                    <a:pt x="0" y="199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40" name="Freeform 64"/>
            <p:cNvSpPr>
              <a:spLocks noChangeAspect="1"/>
            </p:cNvSpPr>
            <p:nvPr/>
          </p:nvSpPr>
          <p:spPr bwMode="auto">
            <a:xfrm>
              <a:off x="1272" y="1934"/>
              <a:ext cx="178" cy="153"/>
            </a:xfrm>
            <a:custGeom>
              <a:avLst/>
              <a:gdLst/>
              <a:ahLst/>
              <a:cxnLst>
                <a:cxn ang="0">
                  <a:pos x="187" y="0"/>
                </a:cxn>
                <a:cxn ang="0">
                  <a:pos x="265" y="85"/>
                </a:cxn>
                <a:cxn ang="0">
                  <a:pos x="356" y="162"/>
                </a:cxn>
                <a:cxn ang="0">
                  <a:pos x="200" y="306"/>
                </a:cxn>
                <a:cxn ang="0">
                  <a:pos x="93" y="209"/>
                </a:cxn>
                <a:cxn ang="0">
                  <a:pos x="0" y="100"/>
                </a:cxn>
                <a:cxn ang="0">
                  <a:pos x="187" y="0"/>
                </a:cxn>
                <a:cxn ang="0">
                  <a:pos x="187" y="0"/>
                </a:cxn>
              </a:cxnLst>
              <a:rect l="0" t="0" r="r" b="b"/>
              <a:pathLst>
                <a:path w="356" h="306">
                  <a:moveTo>
                    <a:pt x="187" y="0"/>
                  </a:moveTo>
                  <a:lnTo>
                    <a:pt x="265" y="85"/>
                  </a:lnTo>
                  <a:lnTo>
                    <a:pt x="356" y="162"/>
                  </a:lnTo>
                  <a:lnTo>
                    <a:pt x="200" y="306"/>
                  </a:lnTo>
                  <a:lnTo>
                    <a:pt x="93" y="209"/>
                  </a:lnTo>
                  <a:lnTo>
                    <a:pt x="0" y="100"/>
                  </a:lnTo>
                  <a:lnTo>
                    <a:pt x="187" y="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41" name="Freeform 65"/>
            <p:cNvSpPr>
              <a:spLocks noChangeAspect="1"/>
            </p:cNvSpPr>
            <p:nvPr/>
          </p:nvSpPr>
          <p:spPr bwMode="auto">
            <a:xfrm>
              <a:off x="1523" y="1964"/>
              <a:ext cx="179" cy="360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0" y="316"/>
                </a:cxn>
                <a:cxn ang="0">
                  <a:pos x="99" y="719"/>
                </a:cxn>
                <a:cxn ang="0">
                  <a:pos x="234" y="700"/>
                </a:cxn>
                <a:cxn ang="0">
                  <a:pos x="194" y="384"/>
                </a:cxn>
                <a:cxn ang="0">
                  <a:pos x="358" y="80"/>
                </a:cxn>
                <a:cxn ang="0">
                  <a:pos x="249" y="0"/>
                </a:cxn>
                <a:cxn ang="0">
                  <a:pos x="249" y="0"/>
                </a:cxn>
              </a:cxnLst>
              <a:rect l="0" t="0" r="r" b="b"/>
              <a:pathLst>
                <a:path w="358" h="719">
                  <a:moveTo>
                    <a:pt x="249" y="0"/>
                  </a:moveTo>
                  <a:lnTo>
                    <a:pt x="0" y="316"/>
                  </a:lnTo>
                  <a:lnTo>
                    <a:pt x="99" y="719"/>
                  </a:lnTo>
                  <a:lnTo>
                    <a:pt x="234" y="700"/>
                  </a:lnTo>
                  <a:lnTo>
                    <a:pt x="194" y="384"/>
                  </a:lnTo>
                  <a:lnTo>
                    <a:pt x="358" y="80"/>
                  </a:lnTo>
                  <a:lnTo>
                    <a:pt x="249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8242" name="Group 66"/>
          <p:cNvGrpSpPr>
            <a:grpSpLocks noChangeAspect="1"/>
          </p:cNvGrpSpPr>
          <p:nvPr/>
        </p:nvGrpSpPr>
        <p:grpSpPr bwMode="auto">
          <a:xfrm>
            <a:off x="1577975" y="5624513"/>
            <a:ext cx="1598613" cy="201612"/>
            <a:chOff x="966" y="2324"/>
            <a:chExt cx="1443" cy="182"/>
          </a:xfrm>
        </p:grpSpPr>
        <p:sp>
          <p:nvSpPr>
            <p:cNvPr id="178243" name="Rectangle 67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8244" name="Picture 6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8245" name="Rectangle 69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46" name="Rectangle 70"/>
            <p:cNvSpPr>
              <a:spLocks noChangeAspect="1" noChangeArrowheads="1"/>
            </p:cNvSpPr>
            <p:nvPr/>
          </p:nvSpPr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8247" name="Picture 7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8248" name="Picture 7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8249" name="Rectangle 73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8250" name="Picture 7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8251" name="Rectangle 75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252" name="Rectangle 76"/>
            <p:cNvSpPr>
              <a:spLocks noChangeAspect="1" noChangeArrowheads="1"/>
            </p:cNvSpPr>
            <p:nvPr/>
          </p:nvSpPr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8253" name="Picture 7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8254" name="Picture 7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8255" name="Text Box 79"/>
          <p:cNvSpPr txBox="1">
            <a:spLocks noChangeArrowheads="1"/>
          </p:cNvSpPr>
          <p:nvPr/>
        </p:nvSpPr>
        <p:spPr bwMode="auto">
          <a:xfrm>
            <a:off x="0" y="0"/>
            <a:ext cx="6896100" cy="873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None/>
            </a:pPr>
            <a:r>
              <a:rPr lang="es-MX" sz="3200"/>
              <a:t>   Componentes del Modelo de Evaluación y Seguimiento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Line 2"/>
          <p:cNvSpPr>
            <a:spLocks noChangeShapeType="1"/>
          </p:cNvSpPr>
          <p:nvPr/>
        </p:nvSpPr>
        <p:spPr bwMode="auto">
          <a:xfrm flipV="1">
            <a:off x="6591300" y="6248400"/>
            <a:ext cx="2559050" cy="0"/>
          </a:xfrm>
          <a:prstGeom prst="line">
            <a:avLst/>
          </a:prstGeom>
          <a:noFill/>
          <a:ln w="19050">
            <a:solidFill>
              <a:srgbClr val="CCDDEE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1252" name="Text Box 4"/>
          <p:cNvSpPr txBox="1">
            <a:spLocks noChangeArrowheads="1"/>
          </p:cNvSpPr>
          <p:nvPr/>
        </p:nvSpPr>
        <p:spPr bwMode="auto">
          <a:xfrm>
            <a:off x="349250" y="0"/>
            <a:ext cx="6356350" cy="873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None/>
            </a:pPr>
            <a:r>
              <a:rPr lang="es-MX" sz="3200"/>
              <a:t>   Instrumentos de seguimiento operativo</a:t>
            </a:r>
          </a:p>
        </p:txBody>
      </p:sp>
      <p:sp>
        <p:nvSpPr>
          <p:cNvPr id="181253" name="Text Box 5"/>
          <p:cNvSpPr txBox="1">
            <a:spLocks noChangeArrowheads="1"/>
          </p:cNvSpPr>
          <p:nvPr/>
        </p:nvSpPr>
        <p:spPr bwMode="auto">
          <a:xfrm>
            <a:off x="1030288" y="1887538"/>
            <a:ext cx="7024687" cy="271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s-MX"/>
              <a:t>Indicadores de gestión de la operación</a:t>
            </a:r>
          </a:p>
          <a:p>
            <a:pPr marL="342900" indent="-342900">
              <a:spcBef>
                <a:spcPct val="50000"/>
              </a:spcBef>
              <a:buFontTx/>
              <a:buBlip>
                <a:blip r:embed="rId2"/>
              </a:buBlip>
            </a:pPr>
            <a:endParaRPr lang="es-MX"/>
          </a:p>
          <a:p>
            <a:pPr marL="342900" indent="-342900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s-MX"/>
              <a:t>Puntos Centinela</a:t>
            </a:r>
          </a:p>
          <a:p>
            <a:pPr marL="342900" indent="-342900">
              <a:spcBef>
                <a:spcPct val="50000"/>
              </a:spcBef>
              <a:buFontTx/>
              <a:buBlip>
                <a:blip r:embed="rId2"/>
              </a:buBlip>
            </a:pPr>
            <a:endParaRPr lang="es-MX"/>
          </a:p>
          <a:p>
            <a:pPr marL="342900" indent="-342900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s-MX"/>
              <a:t>Reportes de Atención Ciudadana</a:t>
            </a:r>
          </a:p>
          <a:p>
            <a:pPr marL="342900" indent="-342900">
              <a:spcBef>
                <a:spcPct val="50000"/>
              </a:spcBef>
              <a:buFontTx/>
              <a:buBlip>
                <a:blip r:embed="rId2"/>
              </a:buBlip>
            </a:pPr>
            <a:endParaRPr lang="es-MX"/>
          </a:p>
          <a:p>
            <a:pPr marL="342900" indent="-342900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s-MX"/>
              <a:t>Cédulas de Supervisión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Text Box 3"/>
          <p:cNvSpPr txBox="1">
            <a:spLocks noChangeAspect="1" noChangeArrowheads="1"/>
          </p:cNvSpPr>
          <p:nvPr/>
        </p:nvSpPr>
        <p:spPr bwMode="auto">
          <a:xfrm>
            <a:off x="6126163" y="4375150"/>
            <a:ext cx="3017837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85738" indent="-185738" algn="r">
              <a:lnSpc>
                <a:spcPct val="100000"/>
              </a:lnSpc>
              <a:spcBef>
                <a:spcPct val="0"/>
              </a:spcBef>
              <a:buSzPct val="80000"/>
              <a:buFont typeface="Wingdings" pitchFamily="2" charset="2"/>
              <a:buNone/>
            </a:pPr>
            <a:r>
              <a:rPr lang="es-ES" sz="1300">
                <a:solidFill>
                  <a:schemeClr val="tx1"/>
                </a:solidFill>
                <a:latin typeface="Tahoma" pitchFamily="34" charset="0"/>
              </a:rPr>
              <a:t>Validación y medición </a:t>
            </a:r>
          </a:p>
          <a:p>
            <a:pPr marL="185738" indent="-185738" algn="r">
              <a:lnSpc>
                <a:spcPct val="100000"/>
              </a:lnSpc>
              <a:spcBef>
                <a:spcPct val="0"/>
              </a:spcBef>
              <a:buSzPct val="80000"/>
              <a:buFont typeface="Wingdings" pitchFamily="2" charset="2"/>
              <a:buNone/>
            </a:pPr>
            <a:r>
              <a:rPr lang="es-ES" sz="1300">
                <a:solidFill>
                  <a:schemeClr val="tx1"/>
                </a:solidFill>
                <a:latin typeface="Tahoma" pitchFamily="34" charset="0"/>
              </a:rPr>
              <a:t>de acciones preventivas</a:t>
            </a:r>
          </a:p>
          <a:p>
            <a:pPr marL="185738" indent="-185738" algn="r">
              <a:lnSpc>
                <a:spcPct val="100000"/>
              </a:lnSpc>
              <a:spcBef>
                <a:spcPct val="0"/>
              </a:spcBef>
              <a:buSzPct val="80000"/>
              <a:buFont typeface="Wingdings" pitchFamily="2" charset="2"/>
              <a:buNone/>
            </a:pPr>
            <a:r>
              <a:rPr lang="es-ES" sz="1300">
                <a:solidFill>
                  <a:schemeClr val="tx1"/>
                </a:solidFill>
                <a:latin typeface="Tahoma" pitchFamily="34" charset="0"/>
              </a:rPr>
              <a:t>y  correctivas  </a:t>
            </a:r>
          </a:p>
        </p:txBody>
      </p:sp>
      <p:sp>
        <p:nvSpPr>
          <p:cNvPr id="179205" name="Text Box 5"/>
          <p:cNvSpPr txBox="1">
            <a:spLocks noChangeAspect="1" noChangeArrowheads="1"/>
          </p:cNvSpPr>
          <p:nvPr/>
        </p:nvSpPr>
        <p:spPr bwMode="auto">
          <a:xfrm>
            <a:off x="2971800" y="6437313"/>
            <a:ext cx="3276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85738" indent="-185738">
              <a:lnSpc>
                <a:spcPct val="100000"/>
              </a:lnSpc>
              <a:spcBef>
                <a:spcPct val="0"/>
              </a:spcBef>
              <a:buSzPct val="80000"/>
              <a:buFont typeface="Wingdings" pitchFamily="2" charset="2"/>
              <a:buNone/>
            </a:pPr>
            <a:r>
              <a:rPr lang="es-ES" sz="1400">
                <a:solidFill>
                  <a:schemeClr val="tx1"/>
                </a:solidFill>
                <a:latin typeface="Tahoma" pitchFamily="34" charset="0"/>
              </a:rPr>
              <a:t>Evaluación Operativa Externa</a:t>
            </a:r>
          </a:p>
        </p:txBody>
      </p:sp>
      <p:grpSp>
        <p:nvGrpSpPr>
          <p:cNvPr id="179206" name="Group 6"/>
          <p:cNvGrpSpPr>
            <a:grpSpLocks/>
          </p:cNvGrpSpPr>
          <p:nvPr/>
        </p:nvGrpSpPr>
        <p:grpSpPr bwMode="auto">
          <a:xfrm>
            <a:off x="1581150" y="1328738"/>
            <a:ext cx="6118225" cy="5070475"/>
            <a:chOff x="1154" y="752"/>
            <a:chExt cx="3854" cy="3194"/>
          </a:xfrm>
        </p:grpSpPr>
        <p:sp>
          <p:nvSpPr>
            <p:cNvPr id="179207" name="AutoShape 7"/>
            <p:cNvSpPr>
              <a:spLocks noChangeAspect="1" noChangeArrowheads="1" noTextEdit="1"/>
            </p:cNvSpPr>
            <p:nvPr/>
          </p:nvSpPr>
          <p:spPr bwMode="auto">
            <a:xfrm>
              <a:off x="1154" y="752"/>
              <a:ext cx="3854" cy="3194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08" name="Freeform 8"/>
            <p:cNvSpPr>
              <a:spLocks/>
            </p:cNvSpPr>
            <p:nvPr/>
          </p:nvSpPr>
          <p:spPr bwMode="auto">
            <a:xfrm>
              <a:off x="1214" y="2455"/>
              <a:ext cx="467" cy="339"/>
            </a:xfrm>
            <a:custGeom>
              <a:avLst/>
              <a:gdLst/>
              <a:ahLst/>
              <a:cxnLst>
                <a:cxn ang="0">
                  <a:pos x="331" y="3"/>
                </a:cxn>
                <a:cxn ang="0">
                  <a:pos x="375" y="143"/>
                </a:cxn>
                <a:cxn ang="0">
                  <a:pos x="442" y="277"/>
                </a:cxn>
                <a:cxn ang="0">
                  <a:pos x="120" y="339"/>
                </a:cxn>
                <a:cxn ang="0">
                  <a:pos x="46" y="173"/>
                </a:cxn>
                <a:cxn ang="0">
                  <a:pos x="0" y="0"/>
                </a:cxn>
                <a:cxn ang="0">
                  <a:pos x="331" y="3"/>
                </a:cxn>
                <a:cxn ang="0">
                  <a:pos x="331" y="3"/>
                </a:cxn>
              </a:cxnLst>
              <a:rect l="0" t="0" r="r" b="b"/>
              <a:pathLst>
                <a:path w="442" h="339">
                  <a:moveTo>
                    <a:pt x="331" y="3"/>
                  </a:moveTo>
                  <a:lnTo>
                    <a:pt x="375" y="143"/>
                  </a:lnTo>
                  <a:lnTo>
                    <a:pt x="442" y="277"/>
                  </a:lnTo>
                  <a:lnTo>
                    <a:pt x="120" y="339"/>
                  </a:lnTo>
                  <a:lnTo>
                    <a:pt x="46" y="173"/>
                  </a:lnTo>
                  <a:lnTo>
                    <a:pt x="0" y="0"/>
                  </a:lnTo>
                  <a:lnTo>
                    <a:pt x="331" y="3"/>
                  </a:lnTo>
                  <a:lnTo>
                    <a:pt x="331" y="3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09" name="Freeform 9"/>
            <p:cNvSpPr>
              <a:spLocks/>
            </p:cNvSpPr>
            <p:nvPr/>
          </p:nvSpPr>
          <p:spPr bwMode="auto">
            <a:xfrm>
              <a:off x="1203" y="1759"/>
              <a:ext cx="413" cy="411"/>
            </a:xfrm>
            <a:custGeom>
              <a:avLst/>
              <a:gdLst/>
              <a:ahLst/>
              <a:cxnLst>
                <a:cxn ang="0">
                  <a:pos x="391" y="128"/>
                </a:cxn>
                <a:cxn ang="0">
                  <a:pos x="343" y="268"/>
                </a:cxn>
                <a:cxn ang="0">
                  <a:pos x="320" y="411"/>
                </a:cxn>
                <a:cxn ang="0">
                  <a:pos x="0" y="343"/>
                </a:cxn>
                <a:cxn ang="0">
                  <a:pos x="37" y="170"/>
                </a:cxn>
                <a:cxn ang="0">
                  <a:pos x="103" y="0"/>
                </a:cxn>
                <a:cxn ang="0">
                  <a:pos x="391" y="128"/>
                </a:cxn>
                <a:cxn ang="0">
                  <a:pos x="391" y="128"/>
                </a:cxn>
              </a:cxnLst>
              <a:rect l="0" t="0" r="r" b="b"/>
              <a:pathLst>
                <a:path w="391" h="411">
                  <a:moveTo>
                    <a:pt x="391" y="128"/>
                  </a:moveTo>
                  <a:lnTo>
                    <a:pt x="343" y="268"/>
                  </a:lnTo>
                  <a:lnTo>
                    <a:pt x="320" y="411"/>
                  </a:lnTo>
                  <a:lnTo>
                    <a:pt x="0" y="343"/>
                  </a:lnTo>
                  <a:lnTo>
                    <a:pt x="37" y="170"/>
                  </a:lnTo>
                  <a:lnTo>
                    <a:pt x="103" y="0"/>
                  </a:lnTo>
                  <a:lnTo>
                    <a:pt x="391" y="128"/>
                  </a:lnTo>
                  <a:lnTo>
                    <a:pt x="391" y="128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0" name="Freeform 10"/>
            <p:cNvSpPr>
              <a:spLocks/>
            </p:cNvSpPr>
            <p:nvPr/>
          </p:nvSpPr>
          <p:spPr bwMode="auto">
            <a:xfrm>
              <a:off x="1530" y="1185"/>
              <a:ext cx="499" cy="442"/>
            </a:xfrm>
            <a:custGeom>
              <a:avLst/>
              <a:gdLst/>
              <a:ahLst/>
              <a:cxnLst>
                <a:cxn ang="0">
                  <a:pos x="472" y="221"/>
                </a:cxn>
                <a:cxn ang="0">
                  <a:pos x="347" y="327"/>
                </a:cxn>
                <a:cxn ang="0">
                  <a:pos x="237" y="442"/>
                </a:cxn>
                <a:cxn ang="0">
                  <a:pos x="0" y="263"/>
                </a:cxn>
                <a:cxn ang="0">
                  <a:pos x="140" y="124"/>
                </a:cxn>
                <a:cxn ang="0">
                  <a:pos x="299" y="0"/>
                </a:cxn>
                <a:cxn ang="0">
                  <a:pos x="472" y="221"/>
                </a:cxn>
                <a:cxn ang="0">
                  <a:pos x="472" y="221"/>
                </a:cxn>
              </a:cxnLst>
              <a:rect l="0" t="0" r="r" b="b"/>
              <a:pathLst>
                <a:path w="472" h="442">
                  <a:moveTo>
                    <a:pt x="472" y="221"/>
                  </a:moveTo>
                  <a:lnTo>
                    <a:pt x="347" y="327"/>
                  </a:lnTo>
                  <a:lnTo>
                    <a:pt x="237" y="442"/>
                  </a:lnTo>
                  <a:lnTo>
                    <a:pt x="0" y="263"/>
                  </a:lnTo>
                  <a:lnTo>
                    <a:pt x="140" y="124"/>
                  </a:lnTo>
                  <a:lnTo>
                    <a:pt x="299" y="0"/>
                  </a:lnTo>
                  <a:lnTo>
                    <a:pt x="472" y="221"/>
                  </a:lnTo>
                  <a:lnTo>
                    <a:pt x="472" y="221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1" name="Freeform 11"/>
            <p:cNvSpPr>
              <a:spLocks/>
            </p:cNvSpPr>
            <p:nvPr/>
          </p:nvSpPr>
          <p:spPr bwMode="auto">
            <a:xfrm>
              <a:off x="2240" y="874"/>
              <a:ext cx="465" cy="364"/>
            </a:xfrm>
            <a:custGeom>
              <a:avLst/>
              <a:gdLst/>
              <a:ahLst/>
              <a:cxnLst>
                <a:cxn ang="0">
                  <a:pos x="440" y="260"/>
                </a:cxn>
                <a:cxn ang="0">
                  <a:pos x="265" y="303"/>
                </a:cxn>
                <a:cxn ang="0">
                  <a:pos x="99" y="364"/>
                </a:cxn>
                <a:cxn ang="0">
                  <a:pos x="0" y="117"/>
                </a:cxn>
                <a:cxn ang="0">
                  <a:pos x="207" y="49"/>
                </a:cxn>
                <a:cxn ang="0">
                  <a:pos x="423" y="0"/>
                </a:cxn>
                <a:cxn ang="0">
                  <a:pos x="440" y="260"/>
                </a:cxn>
                <a:cxn ang="0">
                  <a:pos x="440" y="260"/>
                </a:cxn>
              </a:cxnLst>
              <a:rect l="0" t="0" r="r" b="b"/>
              <a:pathLst>
                <a:path w="440" h="364">
                  <a:moveTo>
                    <a:pt x="440" y="260"/>
                  </a:moveTo>
                  <a:lnTo>
                    <a:pt x="265" y="303"/>
                  </a:lnTo>
                  <a:lnTo>
                    <a:pt x="99" y="364"/>
                  </a:lnTo>
                  <a:lnTo>
                    <a:pt x="0" y="117"/>
                  </a:lnTo>
                  <a:lnTo>
                    <a:pt x="207" y="49"/>
                  </a:lnTo>
                  <a:lnTo>
                    <a:pt x="423" y="0"/>
                  </a:lnTo>
                  <a:lnTo>
                    <a:pt x="440" y="260"/>
                  </a:lnTo>
                  <a:lnTo>
                    <a:pt x="440" y="26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2" name="Freeform 12"/>
            <p:cNvSpPr>
              <a:spLocks/>
            </p:cNvSpPr>
            <p:nvPr/>
          </p:nvSpPr>
          <p:spPr bwMode="auto">
            <a:xfrm>
              <a:off x="3088" y="845"/>
              <a:ext cx="537" cy="292"/>
            </a:xfrm>
            <a:custGeom>
              <a:avLst/>
              <a:gdLst/>
              <a:ahLst/>
              <a:cxnLst>
                <a:cxn ang="0">
                  <a:pos x="365" y="292"/>
                </a:cxn>
                <a:cxn ang="0">
                  <a:pos x="184" y="264"/>
                </a:cxn>
                <a:cxn ang="0">
                  <a:pos x="0" y="254"/>
                </a:cxn>
                <a:cxn ang="0">
                  <a:pos x="67" y="0"/>
                </a:cxn>
                <a:cxn ang="0">
                  <a:pos x="290" y="18"/>
                </a:cxn>
                <a:cxn ang="0">
                  <a:pos x="508" y="57"/>
                </a:cxn>
                <a:cxn ang="0">
                  <a:pos x="365" y="292"/>
                </a:cxn>
                <a:cxn ang="0">
                  <a:pos x="365" y="292"/>
                </a:cxn>
              </a:cxnLst>
              <a:rect l="0" t="0" r="r" b="b"/>
              <a:pathLst>
                <a:path w="508" h="292">
                  <a:moveTo>
                    <a:pt x="365" y="292"/>
                  </a:moveTo>
                  <a:lnTo>
                    <a:pt x="184" y="264"/>
                  </a:lnTo>
                  <a:lnTo>
                    <a:pt x="0" y="254"/>
                  </a:lnTo>
                  <a:lnTo>
                    <a:pt x="67" y="0"/>
                  </a:lnTo>
                  <a:lnTo>
                    <a:pt x="290" y="18"/>
                  </a:lnTo>
                  <a:lnTo>
                    <a:pt x="508" y="57"/>
                  </a:lnTo>
                  <a:lnTo>
                    <a:pt x="365" y="292"/>
                  </a:lnTo>
                  <a:lnTo>
                    <a:pt x="365" y="29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3" name="Freeform 13"/>
            <p:cNvSpPr>
              <a:spLocks/>
            </p:cNvSpPr>
            <p:nvPr/>
          </p:nvSpPr>
          <p:spPr bwMode="auto">
            <a:xfrm>
              <a:off x="3834" y="1045"/>
              <a:ext cx="596" cy="370"/>
            </a:xfrm>
            <a:custGeom>
              <a:avLst/>
              <a:gdLst/>
              <a:ahLst/>
              <a:cxnLst>
                <a:cxn ang="0">
                  <a:pos x="295" y="370"/>
                </a:cxn>
                <a:cxn ang="0">
                  <a:pos x="153" y="277"/>
                </a:cxn>
                <a:cxn ang="0">
                  <a:pos x="0" y="199"/>
                </a:cxn>
                <a:cxn ang="0">
                  <a:pos x="214" y="0"/>
                </a:cxn>
                <a:cxn ang="0">
                  <a:pos x="398" y="102"/>
                </a:cxn>
                <a:cxn ang="0">
                  <a:pos x="564" y="218"/>
                </a:cxn>
                <a:cxn ang="0">
                  <a:pos x="295" y="370"/>
                </a:cxn>
                <a:cxn ang="0">
                  <a:pos x="295" y="370"/>
                </a:cxn>
              </a:cxnLst>
              <a:rect l="0" t="0" r="r" b="b"/>
              <a:pathLst>
                <a:path w="564" h="370">
                  <a:moveTo>
                    <a:pt x="295" y="370"/>
                  </a:moveTo>
                  <a:lnTo>
                    <a:pt x="153" y="277"/>
                  </a:lnTo>
                  <a:lnTo>
                    <a:pt x="0" y="199"/>
                  </a:lnTo>
                  <a:lnTo>
                    <a:pt x="214" y="0"/>
                  </a:lnTo>
                  <a:lnTo>
                    <a:pt x="398" y="102"/>
                  </a:lnTo>
                  <a:lnTo>
                    <a:pt x="564" y="218"/>
                  </a:lnTo>
                  <a:lnTo>
                    <a:pt x="295" y="370"/>
                  </a:lnTo>
                  <a:lnTo>
                    <a:pt x="295" y="37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4" name="Freeform 14"/>
            <p:cNvSpPr>
              <a:spLocks/>
            </p:cNvSpPr>
            <p:nvPr/>
          </p:nvSpPr>
          <p:spPr bwMode="auto">
            <a:xfrm>
              <a:off x="4430" y="1263"/>
              <a:ext cx="155" cy="1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7" y="13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7" h="134">
                  <a:moveTo>
                    <a:pt x="0" y="0"/>
                  </a:moveTo>
                  <a:lnTo>
                    <a:pt x="147" y="1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5" name="Freeform 15"/>
            <p:cNvSpPr>
              <a:spLocks/>
            </p:cNvSpPr>
            <p:nvPr/>
          </p:nvSpPr>
          <p:spPr bwMode="auto">
            <a:xfrm>
              <a:off x="4391" y="1544"/>
              <a:ext cx="510" cy="354"/>
            </a:xfrm>
            <a:custGeom>
              <a:avLst/>
              <a:gdLst/>
              <a:ahLst/>
              <a:cxnLst>
                <a:cxn ang="0">
                  <a:pos x="154" y="354"/>
                </a:cxn>
                <a:cxn ang="0">
                  <a:pos x="87" y="219"/>
                </a:cxn>
                <a:cxn ang="0">
                  <a:pos x="0" y="93"/>
                </a:cxn>
                <a:cxn ang="0">
                  <a:pos x="308" y="0"/>
                </a:cxn>
                <a:cxn ang="0">
                  <a:pos x="409" y="158"/>
                </a:cxn>
                <a:cxn ang="0">
                  <a:pos x="483" y="325"/>
                </a:cxn>
                <a:cxn ang="0">
                  <a:pos x="154" y="354"/>
                </a:cxn>
                <a:cxn ang="0">
                  <a:pos x="154" y="354"/>
                </a:cxn>
              </a:cxnLst>
              <a:rect l="0" t="0" r="r" b="b"/>
              <a:pathLst>
                <a:path w="483" h="354">
                  <a:moveTo>
                    <a:pt x="154" y="354"/>
                  </a:moveTo>
                  <a:lnTo>
                    <a:pt x="87" y="219"/>
                  </a:lnTo>
                  <a:lnTo>
                    <a:pt x="0" y="93"/>
                  </a:lnTo>
                  <a:lnTo>
                    <a:pt x="308" y="0"/>
                  </a:lnTo>
                  <a:lnTo>
                    <a:pt x="409" y="158"/>
                  </a:lnTo>
                  <a:lnTo>
                    <a:pt x="483" y="325"/>
                  </a:lnTo>
                  <a:lnTo>
                    <a:pt x="154" y="354"/>
                  </a:lnTo>
                  <a:lnTo>
                    <a:pt x="154" y="35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6" name="Freeform 16"/>
            <p:cNvSpPr>
              <a:spLocks/>
            </p:cNvSpPr>
            <p:nvPr/>
          </p:nvSpPr>
          <p:spPr bwMode="auto">
            <a:xfrm>
              <a:off x="4598" y="2182"/>
              <a:ext cx="373" cy="384"/>
            </a:xfrm>
            <a:custGeom>
              <a:avLst/>
              <a:gdLst/>
              <a:ahLst/>
              <a:cxnLst>
                <a:cxn ang="0">
                  <a:pos x="0" y="286"/>
                </a:cxn>
                <a:cxn ang="0">
                  <a:pos x="25" y="143"/>
                </a:cxn>
                <a:cxn ang="0">
                  <a:pos x="25" y="0"/>
                </a:cxn>
                <a:cxn ang="0">
                  <a:pos x="353" y="34"/>
                </a:cxn>
                <a:cxn ang="0">
                  <a:pos x="344" y="211"/>
                </a:cxn>
                <a:cxn ang="0">
                  <a:pos x="307" y="384"/>
                </a:cxn>
                <a:cxn ang="0">
                  <a:pos x="0" y="286"/>
                </a:cxn>
                <a:cxn ang="0">
                  <a:pos x="0" y="286"/>
                </a:cxn>
              </a:cxnLst>
              <a:rect l="0" t="0" r="r" b="b"/>
              <a:pathLst>
                <a:path w="353" h="384">
                  <a:moveTo>
                    <a:pt x="0" y="286"/>
                  </a:moveTo>
                  <a:lnTo>
                    <a:pt x="25" y="143"/>
                  </a:lnTo>
                  <a:lnTo>
                    <a:pt x="25" y="0"/>
                  </a:lnTo>
                  <a:lnTo>
                    <a:pt x="353" y="34"/>
                  </a:lnTo>
                  <a:lnTo>
                    <a:pt x="344" y="211"/>
                  </a:lnTo>
                  <a:lnTo>
                    <a:pt x="307" y="384"/>
                  </a:lnTo>
                  <a:lnTo>
                    <a:pt x="0" y="286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7" name="Freeform 17"/>
            <p:cNvSpPr>
              <a:spLocks/>
            </p:cNvSpPr>
            <p:nvPr/>
          </p:nvSpPr>
          <p:spPr bwMode="auto">
            <a:xfrm>
              <a:off x="2539" y="3358"/>
              <a:ext cx="729" cy="29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324" y="28"/>
                </a:cxn>
                <a:cxn ang="0">
                  <a:pos x="506" y="38"/>
                </a:cxn>
                <a:cxn ang="0">
                  <a:pos x="690" y="31"/>
                </a:cxn>
                <a:cxn ang="0">
                  <a:pos x="665" y="289"/>
                </a:cxn>
                <a:cxn ang="0">
                  <a:pos x="440" y="293"/>
                </a:cxn>
                <a:cxn ang="0">
                  <a:pos x="217" y="275"/>
                </a:cxn>
                <a:cxn ang="0">
                  <a:pos x="0" y="235"/>
                </a:cxn>
                <a:cxn ang="0">
                  <a:pos x="143" y="0"/>
                </a:cxn>
                <a:cxn ang="0">
                  <a:pos x="143" y="0"/>
                </a:cxn>
              </a:cxnLst>
              <a:rect l="0" t="0" r="r" b="b"/>
              <a:pathLst>
                <a:path w="690" h="293">
                  <a:moveTo>
                    <a:pt x="143" y="0"/>
                  </a:moveTo>
                  <a:lnTo>
                    <a:pt x="324" y="28"/>
                  </a:lnTo>
                  <a:lnTo>
                    <a:pt x="506" y="38"/>
                  </a:lnTo>
                  <a:lnTo>
                    <a:pt x="690" y="31"/>
                  </a:lnTo>
                  <a:lnTo>
                    <a:pt x="665" y="289"/>
                  </a:lnTo>
                  <a:lnTo>
                    <a:pt x="440" y="293"/>
                  </a:lnTo>
                  <a:lnTo>
                    <a:pt x="217" y="275"/>
                  </a:lnTo>
                  <a:lnTo>
                    <a:pt x="0" y="235"/>
                  </a:lnTo>
                  <a:lnTo>
                    <a:pt x="143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8" name="Freeform 18"/>
            <p:cNvSpPr>
              <a:spLocks/>
            </p:cNvSpPr>
            <p:nvPr/>
          </p:nvSpPr>
          <p:spPr bwMode="auto">
            <a:xfrm>
              <a:off x="3644" y="3179"/>
              <a:ext cx="487" cy="395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166" y="78"/>
                </a:cxn>
                <a:cxn ang="0">
                  <a:pos x="322" y="0"/>
                </a:cxn>
                <a:cxn ang="0">
                  <a:pos x="460" y="238"/>
                </a:cxn>
                <a:cxn ang="0">
                  <a:pos x="265" y="325"/>
                </a:cxn>
                <a:cxn ang="0">
                  <a:pos x="58" y="395"/>
                </a:cxn>
                <a:cxn ang="0">
                  <a:pos x="0" y="138"/>
                </a:cxn>
                <a:cxn ang="0">
                  <a:pos x="0" y="138"/>
                </a:cxn>
              </a:cxnLst>
              <a:rect l="0" t="0" r="r" b="b"/>
              <a:pathLst>
                <a:path w="460" h="395">
                  <a:moveTo>
                    <a:pt x="0" y="138"/>
                  </a:moveTo>
                  <a:lnTo>
                    <a:pt x="166" y="78"/>
                  </a:lnTo>
                  <a:lnTo>
                    <a:pt x="322" y="0"/>
                  </a:lnTo>
                  <a:lnTo>
                    <a:pt x="460" y="238"/>
                  </a:lnTo>
                  <a:lnTo>
                    <a:pt x="265" y="325"/>
                  </a:lnTo>
                  <a:lnTo>
                    <a:pt x="58" y="395"/>
                  </a:lnTo>
                  <a:lnTo>
                    <a:pt x="0" y="1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19" name="Freeform 19"/>
            <p:cNvSpPr>
              <a:spLocks/>
            </p:cNvSpPr>
            <p:nvPr/>
          </p:nvSpPr>
          <p:spPr bwMode="auto">
            <a:xfrm>
              <a:off x="4269" y="2741"/>
              <a:ext cx="488" cy="445"/>
            </a:xfrm>
            <a:custGeom>
              <a:avLst/>
              <a:gdLst/>
              <a:ahLst/>
              <a:cxnLst>
                <a:cxn ang="0">
                  <a:pos x="0" y="242"/>
                </a:cxn>
                <a:cxn ang="0">
                  <a:pos x="108" y="127"/>
                </a:cxn>
                <a:cxn ang="0">
                  <a:pos x="196" y="0"/>
                </a:cxn>
                <a:cxn ang="0">
                  <a:pos x="462" y="155"/>
                </a:cxn>
                <a:cxn ang="0">
                  <a:pos x="345" y="306"/>
                </a:cxn>
                <a:cxn ang="0">
                  <a:pos x="205" y="445"/>
                </a:cxn>
                <a:cxn ang="0">
                  <a:pos x="0" y="242"/>
                </a:cxn>
                <a:cxn ang="0">
                  <a:pos x="0" y="242"/>
                </a:cxn>
              </a:cxnLst>
              <a:rect l="0" t="0" r="r" b="b"/>
              <a:pathLst>
                <a:path w="462" h="445">
                  <a:moveTo>
                    <a:pt x="0" y="242"/>
                  </a:moveTo>
                  <a:lnTo>
                    <a:pt x="108" y="127"/>
                  </a:lnTo>
                  <a:lnTo>
                    <a:pt x="196" y="0"/>
                  </a:lnTo>
                  <a:lnTo>
                    <a:pt x="462" y="155"/>
                  </a:lnTo>
                  <a:lnTo>
                    <a:pt x="345" y="306"/>
                  </a:lnTo>
                  <a:lnTo>
                    <a:pt x="205" y="445"/>
                  </a:lnTo>
                  <a:lnTo>
                    <a:pt x="0" y="242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0" name="Freeform 20"/>
            <p:cNvSpPr>
              <a:spLocks/>
            </p:cNvSpPr>
            <p:nvPr/>
          </p:nvSpPr>
          <p:spPr bwMode="auto">
            <a:xfrm>
              <a:off x="1579" y="2975"/>
              <a:ext cx="589" cy="375"/>
            </a:xfrm>
            <a:custGeom>
              <a:avLst/>
              <a:gdLst/>
              <a:ahLst/>
              <a:cxnLst>
                <a:cxn ang="0">
                  <a:pos x="290" y="0"/>
                </a:cxn>
                <a:cxn ang="0">
                  <a:pos x="417" y="107"/>
                </a:cxn>
                <a:cxn ang="0">
                  <a:pos x="557" y="199"/>
                </a:cxn>
                <a:cxn ang="0">
                  <a:pos x="313" y="375"/>
                </a:cxn>
                <a:cxn ang="0">
                  <a:pos x="147" y="257"/>
                </a:cxn>
                <a:cxn ang="0">
                  <a:pos x="0" y="122"/>
                </a:cxn>
                <a:cxn ang="0">
                  <a:pos x="290" y="0"/>
                </a:cxn>
                <a:cxn ang="0">
                  <a:pos x="290" y="0"/>
                </a:cxn>
              </a:cxnLst>
              <a:rect l="0" t="0" r="r" b="b"/>
              <a:pathLst>
                <a:path w="557" h="375">
                  <a:moveTo>
                    <a:pt x="290" y="0"/>
                  </a:moveTo>
                  <a:lnTo>
                    <a:pt x="417" y="107"/>
                  </a:lnTo>
                  <a:lnTo>
                    <a:pt x="557" y="199"/>
                  </a:lnTo>
                  <a:lnTo>
                    <a:pt x="313" y="375"/>
                  </a:lnTo>
                  <a:lnTo>
                    <a:pt x="147" y="257"/>
                  </a:lnTo>
                  <a:lnTo>
                    <a:pt x="0" y="122"/>
                  </a:lnTo>
                  <a:lnTo>
                    <a:pt x="290" y="0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1" name="Freeform 21"/>
            <p:cNvSpPr>
              <a:spLocks/>
            </p:cNvSpPr>
            <p:nvPr/>
          </p:nvSpPr>
          <p:spPr bwMode="auto">
            <a:xfrm>
              <a:off x="2410" y="3080"/>
              <a:ext cx="598" cy="838"/>
            </a:xfrm>
            <a:custGeom>
              <a:avLst/>
              <a:gdLst/>
              <a:ahLst/>
              <a:cxnLst>
                <a:cxn ang="0">
                  <a:pos x="437" y="0"/>
                </a:cxn>
                <a:cxn ang="0">
                  <a:pos x="0" y="358"/>
                </a:cxn>
                <a:cxn ang="0">
                  <a:pos x="150" y="838"/>
                </a:cxn>
                <a:cxn ang="0">
                  <a:pos x="366" y="827"/>
                </a:cxn>
                <a:cxn ang="0">
                  <a:pos x="302" y="441"/>
                </a:cxn>
                <a:cxn ang="0">
                  <a:pos x="566" y="69"/>
                </a:cxn>
                <a:cxn ang="0">
                  <a:pos x="437" y="0"/>
                </a:cxn>
                <a:cxn ang="0">
                  <a:pos x="437" y="0"/>
                </a:cxn>
              </a:cxnLst>
              <a:rect l="0" t="0" r="r" b="b"/>
              <a:pathLst>
                <a:path w="566" h="838">
                  <a:moveTo>
                    <a:pt x="437" y="0"/>
                  </a:moveTo>
                  <a:lnTo>
                    <a:pt x="0" y="358"/>
                  </a:lnTo>
                  <a:lnTo>
                    <a:pt x="150" y="838"/>
                  </a:lnTo>
                  <a:lnTo>
                    <a:pt x="366" y="827"/>
                  </a:lnTo>
                  <a:lnTo>
                    <a:pt x="302" y="441"/>
                  </a:lnTo>
                  <a:lnTo>
                    <a:pt x="566" y="69"/>
                  </a:lnTo>
                  <a:lnTo>
                    <a:pt x="437" y="0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2" name="Freeform 22"/>
            <p:cNvSpPr>
              <a:spLocks/>
            </p:cNvSpPr>
            <p:nvPr/>
          </p:nvSpPr>
          <p:spPr bwMode="auto">
            <a:xfrm>
              <a:off x="1154" y="2376"/>
              <a:ext cx="457" cy="339"/>
            </a:xfrm>
            <a:custGeom>
              <a:avLst/>
              <a:gdLst/>
              <a:ahLst/>
              <a:cxnLst>
                <a:cxn ang="0">
                  <a:pos x="320" y="3"/>
                </a:cxn>
                <a:cxn ang="0">
                  <a:pos x="365" y="143"/>
                </a:cxn>
                <a:cxn ang="0">
                  <a:pos x="432" y="278"/>
                </a:cxn>
                <a:cxn ang="0">
                  <a:pos x="110" y="339"/>
                </a:cxn>
                <a:cxn ang="0">
                  <a:pos x="35" y="172"/>
                </a:cxn>
                <a:cxn ang="0">
                  <a:pos x="0" y="0"/>
                </a:cxn>
                <a:cxn ang="0">
                  <a:pos x="320" y="3"/>
                </a:cxn>
                <a:cxn ang="0">
                  <a:pos x="320" y="3"/>
                </a:cxn>
              </a:cxnLst>
              <a:rect l="0" t="0" r="r" b="b"/>
              <a:pathLst>
                <a:path w="432" h="339">
                  <a:moveTo>
                    <a:pt x="320" y="3"/>
                  </a:moveTo>
                  <a:lnTo>
                    <a:pt x="365" y="143"/>
                  </a:lnTo>
                  <a:lnTo>
                    <a:pt x="432" y="278"/>
                  </a:lnTo>
                  <a:lnTo>
                    <a:pt x="110" y="339"/>
                  </a:lnTo>
                  <a:lnTo>
                    <a:pt x="35" y="172"/>
                  </a:lnTo>
                  <a:lnTo>
                    <a:pt x="0" y="0"/>
                  </a:lnTo>
                  <a:lnTo>
                    <a:pt x="320" y="3"/>
                  </a:lnTo>
                  <a:lnTo>
                    <a:pt x="320" y="3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3" name="Freeform 23"/>
            <p:cNvSpPr>
              <a:spLocks/>
            </p:cNvSpPr>
            <p:nvPr/>
          </p:nvSpPr>
          <p:spPr bwMode="auto">
            <a:xfrm>
              <a:off x="1154" y="1681"/>
              <a:ext cx="389" cy="41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24" y="267"/>
                </a:cxn>
                <a:cxn ang="0">
                  <a:pos x="299" y="410"/>
                </a:cxn>
                <a:cxn ang="0">
                  <a:pos x="0" y="344"/>
                </a:cxn>
                <a:cxn ang="0">
                  <a:pos x="16" y="170"/>
                </a:cxn>
                <a:cxn ang="0">
                  <a:pos x="81" y="0"/>
                </a:cxn>
                <a:cxn ang="0">
                  <a:pos x="368" y="128"/>
                </a:cxn>
                <a:cxn ang="0">
                  <a:pos x="368" y="128"/>
                </a:cxn>
              </a:cxnLst>
              <a:rect l="0" t="0" r="r" b="b"/>
              <a:pathLst>
                <a:path w="368" h="410">
                  <a:moveTo>
                    <a:pt x="368" y="128"/>
                  </a:moveTo>
                  <a:lnTo>
                    <a:pt x="324" y="267"/>
                  </a:lnTo>
                  <a:lnTo>
                    <a:pt x="299" y="410"/>
                  </a:lnTo>
                  <a:lnTo>
                    <a:pt x="0" y="344"/>
                  </a:lnTo>
                  <a:lnTo>
                    <a:pt x="16" y="170"/>
                  </a:lnTo>
                  <a:lnTo>
                    <a:pt x="81" y="0"/>
                  </a:lnTo>
                  <a:lnTo>
                    <a:pt x="368" y="128"/>
                  </a:lnTo>
                  <a:lnTo>
                    <a:pt x="368" y="128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4" name="Freeform 24"/>
            <p:cNvSpPr>
              <a:spLocks/>
            </p:cNvSpPr>
            <p:nvPr/>
          </p:nvSpPr>
          <p:spPr bwMode="auto">
            <a:xfrm>
              <a:off x="1458" y="1108"/>
              <a:ext cx="500" cy="441"/>
            </a:xfrm>
            <a:custGeom>
              <a:avLst/>
              <a:gdLst/>
              <a:ahLst/>
              <a:cxnLst>
                <a:cxn ang="0">
                  <a:pos x="473" y="219"/>
                </a:cxn>
                <a:cxn ang="0">
                  <a:pos x="347" y="325"/>
                </a:cxn>
                <a:cxn ang="0">
                  <a:pos x="239" y="441"/>
                </a:cxn>
                <a:cxn ang="0">
                  <a:pos x="0" y="261"/>
                </a:cxn>
                <a:cxn ang="0">
                  <a:pos x="139" y="123"/>
                </a:cxn>
                <a:cxn ang="0">
                  <a:pos x="300" y="0"/>
                </a:cxn>
                <a:cxn ang="0">
                  <a:pos x="473" y="219"/>
                </a:cxn>
                <a:cxn ang="0">
                  <a:pos x="473" y="219"/>
                </a:cxn>
              </a:cxnLst>
              <a:rect l="0" t="0" r="r" b="b"/>
              <a:pathLst>
                <a:path w="473" h="441">
                  <a:moveTo>
                    <a:pt x="473" y="219"/>
                  </a:moveTo>
                  <a:lnTo>
                    <a:pt x="347" y="325"/>
                  </a:lnTo>
                  <a:lnTo>
                    <a:pt x="239" y="441"/>
                  </a:lnTo>
                  <a:lnTo>
                    <a:pt x="0" y="261"/>
                  </a:lnTo>
                  <a:lnTo>
                    <a:pt x="139" y="123"/>
                  </a:lnTo>
                  <a:lnTo>
                    <a:pt x="300" y="0"/>
                  </a:lnTo>
                  <a:lnTo>
                    <a:pt x="473" y="219"/>
                  </a:lnTo>
                  <a:lnTo>
                    <a:pt x="473" y="21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5" name="Freeform 25"/>
            <p:cNvSpPr>
              <a:spLocks/>
            </p:cNvSpPr>
            <p:nvPr/>
          </p:nvSpPr>
          <p:spPr bwMode="auto">
            <a:xfrm>
              <a:off x="2170" y="795"/>
              <a:ext cx="464" cy="364"/>
            </a:xfrm>
            <a:custGeom>
              <a:avLst/>
              <a:gdLst/>
              <a:ahLst/>
              <a:cxnLst>
                <a:cxn ang="0">
                  <a:pos x="439" y="260"/>
                </a:cxn>
                <a:cxn ang="0">
                  <a:pos x="264" y="304"/>
                </a:cxn>
                <a:cxn ang="0">
                  <a:pos x="97" y="364"/>
                </a:cxn>
                <a:cxn ang="0">
                  <a:pos x="0" y="117"/>
                </a:cxn>
                <a:cxn ang="0">
                  <a:pos x="205" y="49"/>
                </a:cxn>
                <a:cxn ang="0">
                  <a:pos x="421" y="0"/>
                </a:cxn>
                <a:cxn ang="0">
                  <a:pos x="439" y="260"/>
                </a:cxn>
                <a:cxn ang="0">
                  <a:pos x="439" y="260"/>
                </a:cxn>
              </a:cxnLst>
              <a:rect l="0" t="0" r="r" b="b"/>
              <a:pathLst>
                <a:path w="439" h="364">
                  <a:moveTo>
                    <a:pt x="439" y="260"/>
                  </a:moveTo>
                  <a:lnTo>
                    <a:pt x="264" y="304"/>
                  </a:lnTo>
                  <a:lnTo>
                    <a:pt x="97" y="364"/>
                  </a:lnTo>
                  <a:lnTo>
                    <a:pt x="0" y="117"/>
                  </a:lnTo>
                  <a:lnTo>
                    <a:pt x="205" y="49"/>
                  </a:lnTo>
                  <a:lnTo>
                    <a:pt x="421" y="0"/>
                  </a:lnTo>
                  <a:lnTo>
                    <a:pt x="439" y="260"/>
                  </a:lnTo>
                  <a:lnTo>
                    <a:pt x="439" y="26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6" name="Freeform 26"/>
            <p:cNvSpPr>
              <a:spLocks/>
            </p:cNvSpPr>
            <p:nvPr/>
          </p:nvSpPr>
          <p:spPr bwMode="auto">
            <a:xfrm>
              <a:off x="3020" y="766"/>
              <a:ext cx="535" cy="292"/>
            </a:xfrm>
            <a:custGeom>
              <a:avLst/>
              <a:gdLst/>
              <a:ahLst/>
              <a:cxnLst>
                <a:cxn ang="0">
                  <a:pos x="362" y="292"/>
                </a:cxn>
                <a:cxn ang="0">
                  <a:pos x="182" y="264"/>
                </a:cxn>
                <a:cxn ang="0">
                  <a:pos x="0" y="254"/>
                </a:cxn>
                <a:cxn ang="0">
                  <a:pos x="63" y="0"/>
                </a:cxn>
                <a:cxn ang="0">
                  <a:pos x="288" y="18"/>
                </a:cxn>
                <a:cxn ang="0">
                  <a:pos x="506" y="58"/>
                </a:cxn>
                <a:cxn ang="0">
                  <a:pos x="362" y="292"/>
                </a:cxn>
                <a:cxn ang="0">
                  <a:pos x="362" y="292"/>
                </a:cxn>
              </a:cxnLst>
              <a:rect l="0" t="0" r="r" b="b"/>
              <a:pathLst>
                <a:path w="506" h="292">
                  <a:moveTo>
                    <a:pt x="362" y="292"/>
                  </a:moveTo>
                  <a:lnTo>
                    <a:pt x="182" y="264"/>
                  </a:lnTo>
                  <a:lnTo>
                    <a:pt x="0" y="254"/>
                  </a:lnTo>
                  <a:lnTo>
                    <a:pt x="63" y="0"/>
                  </a:lnTo>
                  <a:lnTo>
                    <a:pt x="288" y="18"/>
                  </a:lnTo>
                  <a:lnTo>
                    <a:pt x="506" y="58"/>
                  </a:lnTo>
                  <a:lnTo>
                    <a:pt x="362" y="292"/>
                  </a:lnTo>
                  <a:lnTo>
                    <a:pt x="362" y="29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7" name="Freeform 27"/>
            <p:cNvSpPr>
              <a:spLocks/>
            </p:cNvSpPr>
            <p:nvPr/>
          </p:nvSpPr>
          <p:spPr bwMode="auto">
            <a:xfrm>
              <a:off x="3762" y="967"/>
              <a:ext cx="597" cy="369"/>
            </a:xfrm>
            <a:custGeom>
              <a:avLst/>
              <a:gdLst/>
              <a:ahLst/>
              <a:cxnLst>
                <a:cxn ang="0">
                  <a:pos x="294" y="369"/>
                </a:cxn>
                <a:cxn ang="0">
                  <a:pos x="154" y="277"/>
                </a:cxn>
                <a:cxn ang="0">
                  <a:pos x="0" y="198"/>
                </a:cxn>
                <a:cxn ang="0">
                  <a:pos x="213" y="0"/>
                </a:cxn>
                <a:cxn ang="0">
                  <a:pos x="398" y="100"/>
                </a:cxn>
                <a:cxn ang="0">
                  <a:pos x="565" y="218"/>
                </a:cxn>
                <a:cxn ang="0">
                  <a:pos x="294" y="369"/>
                </a:cxn>
                <a:cxn ang="0">
                  <a:pos x="294" y="369"/>
                </a:cxn>
              </a:cxnLst>
              <a:rect l="0" t="0" r="r" b="b"/>
              <a:pathLst>
                <a:path w="565" h="369">
                  <a:moveTo>
                    <a:pt x="294" y="369"/>
                  </a:moveTo>
                  <a:lnTo>
                    <a:pt x="154" y="277"/>
                  </a:lnTo>
                  <a:lnTo>
                    <a:pt x="0" y="198"/>
                  </a:lnTo>
                  <a:lnTo>
                    <a:pt x="213" y="0"/>
                  </a:lnTo>
                  <a:lnTo>
                    <a:pt x="398" y="100"/>
                  </a:lnTo>
                  <a:lnTo>
                    <a:pt x="565" y="218"/>
                  </a:lnTo>
                  <a:lnTo>
                    <a:pt x="294" y="369"/>
                  </a:lnTo>
                  <a:lnTo>
                    <a:pt x="294" y="36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8" name="Freeform 28"/>
            <p:cNvSpPr>
              <a:spLocks/>
            </p:cNvSpPr>
            <p:nvPr/>
          </p:nvSpPr>
          <p:spPr bwMode="auto">
            <a:xfrm>
              <a:off x="4359" y="1185"/>
              <a:ext cx="155" cy="1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7" y="13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7" h="134">
                  <a:moveTo>
                    <a:pt x="0" y="0"/>
                  </a:moveTo>
                  <a:lnTo>
                    <a:pt x="147" y="1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29" name="Freeform 29"/>
            <p:cNvSpPr>
              <a:spLocks/>
            </p:cNvSpPr>
            <p:nvPr/>
          </p:nvSpPr>
          <p:spPr bwMode="auto">
            <a:xfrm>
              <a:off x="4320" y="1466"/>
              <a:ext cx="510" cy="353"/>
            </a:xfrm>
            <a:custGeom>
              <a:avLst/>
              <a:gdLst/>
              <a:ahLst/>
              <a:cxnLst>
                <a:cxn ang="0">
                  <a:pos x="154" y="353"/>
                </a:cxn>
                <a:cxn ang="0">
                  <a:pos x="86" y="218"/>
                </a:cxn>
                <a:cxn ang="0">
                  <a:pos x="0" y="92"/>
                </a:cxn>
                <a:cxn ang="0">
                  <a:pos x="308" y="0"/>
                </a:cxn>
                <a:cxn ang="0">
                  <a:pos x="407" y="157"/>
                </a:cxn>
                <a:cxn ang="0">
                  <a:pos x="483" y="324"/>
                </a:cxn>
                <a:cxn ang="0">
                  <a:pos x="154" y="353"/>
                </a:cxn>
                <a:cxn ang="0">
                  <a:pos x="154" y="353"/>
                </a:cxn>
              </a:cxnLst>
              <a:rect l="0" t="0" r="r" b="b"/>
              <a:pathLst>
                <a:path w="483" h="353">
                  <a:moveTo>
                    <a:pt x="154" y="353"/>
                  </a:moveTo>
                  <a:lnTo>
                    <a:pt x="86" y="218"/>
                  </a:lnTo>
                  <a:lnTo>
                    <a:pt x="0" y="92"/>
                  </a:lnTo>
                  <a:lnTo>
                    <a:pt x="308" y="0"/>
                  </a:lnTo>
                  <a:lnTo>
                    <a:pt x="407" y="157"/>
                  </a:lnTo>
                  <a:lnTo>
                    <a:pt x="483" y="324"/>
                  </a:lnTo>
                  <a:lnTo>
                    <a:pt x="154" y="353"/>
                  </a:lnTo>
                  <a:lnTo>
                    <a:pt x="154" y="353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30" name="Freeform 30"/>
            <p:cNvSpPr>
              <a:spLocks/>
            </p:cNvSpPr>
            <p:nvPr/>
          </p:nvSpPr>
          <p:spPr bwMode="auto">
            <a:xfrm>
              <a:off x="4527" y="2102"/>
              <a:ext cx="372" cy="387"/>
            </a:xfrm>
            <a:custGeom>
              <a:avLst/>
              <a:gdLst/>
              <a:ahLst/>
              <a:cxnLst>
                <a:cxn ang="0">
                  <a:pos x="0" y="287"/>
                </a:cxn>
                <a:cxn ang="0">
                  <a:pos x="23" y="143"/>
                </a:cxn>
                <a:cxn ang="0">
                  <a:pos x="25" y="0"/>
                </a:cxn>
                <a:cxn ang="0">
                  <a:pos x="352" y="35"/>
                </a:cxn>
                <a:cxn ang="0">
                  <a:pos x="343" y="212"/>
                </a:cxn>
                <a:cxn ang="0">
                  <a:pos x="306" y="387"/>
                </a:cxn>
                <a:cxn ang="0">
                  <a:pos x="0" y="287"/>
                </a:cxn>
                <a:cxn ang="0">
                  <a:pos x="0" y="287"/>
                </a:cxn>
              </a:cxnLst>
              <a:rect l="0" t="0" r="r" b="b"/>
              <a:pathLst>
                <a:path w="352" h="387">
                  <a:moveTo>
                    <a:pt x="0" y="287"/>
                  </a:moveTo>
                  <a:lnTo>
                    <a:pt x="23" y="143"/>
                  </a:lnTo>
                  <a:lnTo>
                    <a:pt x="25" y="0"/>
                  </a:lnTo>
                  <a:lnTo>
                    <a:pt x="352" y="35"/>
                  </a:lnTo>
                  <a:lnTo>
                    <a:pt x="343" y="212"/>
                  </a:lnTo>
                  <a:lnTo>
                    <a:pt x="306" y="387"/>
                  </a:lnTo>
                  <a:lnTo>
                    <a:pt x="0" y="287"/>
                  </a:lnTo>
                  <a:lnTo>
                    <a:pt x="0" y="287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31" name="Freeform 31"/>
            <p:cNvSpPr>
              <a:spLocks/>
            </p:cNvSpPr>
            <p:nvPr/>
          </p:nvSpPr>
          <p:spPr bwMode="auto">
            <a:xfrm>
              <a:off x="2467" y="3281"/>
              <a:ext cx="730" cy="291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324" y="27"/>
                </a:cxn>
                <a:cxn ang="0">
                  <a:pos x="507" y="37"/>
                </a:cxn>
                <a:cxn ang="0">
                  <a:pos x="691" y="29"/>
                </a:cxn>
                <a:cxn ang="0">
                  <a:pos x="666" y="287"/>
                </a:cxn>
                <a:cxn ang="0">
                  <a:pos x="441" y="291"/>
                </a:cxn>
                <a:cxn ang="0">
                  <a:pos x="218" y="273"/>
                </a:cxn>
                <a:cxn ang="0">
                  <a:pos x="0" y="23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691" h="291">
                  <a:moveTo>
                    <a:pt x="144" y="0"/>
                  </a:moveTo>
                  <a:lnTo>
                    <a:pt x="324" y="27"/>
                  </a:lnTo>
                  <a:lnTo>
                    <a:pt x="507" y="37"/>
                  </a:lnTo>
                  <a:lnTo>
                    <a:pt x="691" y="29"/>
                  </a:lnTo>
                  <a:lnTo>
                    <a:pt x="666" y="287"/>
                  </a:lnTo>
                  <a:lnTo>
                    <a:pt x="441" y="291"/>
                  </a:lnTo>
                  <a:lnTo>
                    <a:pt x="218" y="273"/>
                  </a:lnTo>
                  <a:lnTo>
                    <a:pt x="0" y="23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32" name="Freeform 32"/>
            <p:cNvSpPr>
              <a:spLocks/>
            </p:cNvSpPr>
            <p:nvPr/>
          </p:nvSpPr>
          <p:spPr bwMode="auto">
            <a:xfrm>
              <a:off x="3573" y="3101"/>
              <a:ext cx="487" cy="393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167" y="77"/>
                </a:cxn>
                <a:cxn ang="0">
                  <a:pos x="323" y="0"/>
                </a:cxn>
                <a:cxn ang="0">
                  <a:pos x="461" y="236"/>
                </a:cxn>
                <a:cxn ang="0">
                  <a:pos x="266" y="325"/>
                </a:cxn>
                <a:cxn ang="0">
                  <a:pos x="59" y="393"/>
                </a:cxn>
                <a:cxn ang="0">
                  <a:pos x="0" y="138"/>
                </a:cxn>
                <a:cxn ang="0">
                  <a:pos x="0" y="138"/>
                </a:cxn>
              </a:cxnLst>
              <a:rect l="0" t="0" r="r" b="b"/>
              <a:pathLst>
                <a:path w="461" h="393">
                  <a:moveTo>
                    <a:pt x="0" y="138"/>
                  </a:moveTo>
                  <a:lnTo>
                    <a:pt x="167" y="77"/>
                  </a:lnTo>
                  <a:lnTo>
                    <a:pt x="323" y="0"/>
                  </a:lnTo>
                  <a:lnTo>
                    <a:pt x="461" y="236"/>
                  </a:lnTo>
                  <a:lnTo>
                    <a:pt x="266" y="325"/>
                  </a:lnTo>
                  <a:lnTo>
                    <a:pt x="59" y="393"/>
                  </a:lnTo>
                  <a:lnTo>
                    <a:pt x="0" y="1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33" name="Freeform 33"/>
            <p:cNvSpPr>
              <a:spLocks/>
            </p:cNvSpPr>
            <p:nvPr/>
          </p:nvSpPr>
          <p:spPr bwMode="auto">
            <a:xfrm>
              <a:off x="4196" y="2662"/>
              <a:ext cx="491" cy="445"/>
            </a:xfrm>
            <a:custGeom>
              <a:avLst/>
              <a:gdLst/>
              <a:ahLst/>
              <a:cxnLst>
                <a:cxn ang="0">
                  <a:pos x="0" y="243"/>
                </a:cxn>
                <a:cxn ang="0">
                  <a:pos x="110" y="127"/>
                </a:cxn>
                <a:cxn ang="0">
                  <a:pos x="198" y="0"/>
                </a:cxn>
                <a:cxn ang="0">
                  <a:pos x="464" y="156"/>
                </a:cxn>
                <a:cxn ang="0">
                  <a:pos x="347" y="306"/>
                </a:cxn>
                <a:cxn ang="0">
                  <a:pos x="209" y="445"/>
                </a:cxn>
                <a:cxn ang="0">
                  <a:pos x="0" y="243"/>
                </a:cxn>
                <a:cxn ang="0">
                  <a:pos x="0" y="243"/>
                </a:cxn>
              </a:cxnLst>
              <a:rect l="0" t="0" r="r" b="b"/>
              <a:pathLst>
                <a:path w="464" h="445">
                  <a:moveTo>
                    <a:pt x="0" y="243"/>
                  </a:moveTo>
                  <a:lnTo>
                    <a:pt x="110" y="127"/>
                  </a:lnTo>
                  <a:lnTo>
                    <a:pt x="198" y="0"/>
                  </a:lnTo>
                  <a:lnTo>
                    <a:pt x="464" y="156"/>
                  </a:lnTo>
                  <a:lnTo>
                    <a:pt x="347" y="306"/>
                  </a:lnTo>
                  <a:lnTo>
                    <a:pt x="209" y="445"/>
                  </a:lnTo>
                  <a:lnTo>
                    <a:pt x="0" y="243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34" name="Freeform 34"/>
            <p:cNvSpPr>
              <a:spLocks/>
            </p:cNvSpPr>
            <p:nvPr/>
          </p:nvSpPr>
          <p:spPr bwMode="auto">
            <a:xfrm>
              <a:off x="1508" y="2897"/>
              <a:ext cx="589" cy="374"/>
            </a:xfrm>
            <a:custGeom>
              <a:avLst/>
              <a:gdLst/>
              <a:ahLst/>
              <a:cxnLst>
                <a:cxn ang="0">
                  <a:pos x="292" y="0"/>
                </a:cxn>
                <a:cxn ang="0">
                  <a:pos x="415" y="106"/>
                </a:cxn>
                <a:cxn ang="0">
                  <a:pos x="557" y="199"/>
                </a:cxn>
                <a:cxn ang="0">
                  <a:pos x="313" y="374"/>
                </a:cxn>
                <a:cxn ang="0">
                  <a:pos x="146" y="256"/>
                </a:cxn>
                <a:cxn ang="0">
                  <a:pos x="0" y="122"/>
                </a:cxn>
                <a:cxn ang="0">
                  <a:pos x="292" y="0"/>
                </a:cxn>
                <a:cxn ang="0">
                  <a:pos x="292" y="0"/>
                </a:cxn>
              </a:cxnLst>
              <a:rect l="0" t="0" r="r" b="b"/>
              <a:pathLst>
                <a:path w="557" h="374">
                  <a:moveTo>
                    <a:pt x="292" y="0"/>
                  </a:moveTo>
                  <a:lnTo>
                    <a:pt x="415" y="106"/>
                  </a:lnTo>
                  <a:lnTo>
                    <a:pt x="557" y="199"/>
                  </a:lnTo>
                  <a:lnTo>
                    <a:pt x="313" y="374"/>
                  </a:lnTo>
                  <a:lnTo>
                    <a:pt x="146" y="256"/>
                  </a:lnTo>
                  <a:lnTo>
                    <a:pt x="0" y="122"/>
                  </a:lnTo>
                  <a:lnTo>
                    <a:pt x="292" y="0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235" name="Freeform 35"/>
            <p:cNvSpPr>
              <a:spLocks/>
            </p:cNvSpPr>
            <p:nvPr/>
          </p:nvSpPr>
          <p:spPr bwMode="auto">
            <a:xfrm>
              <a:off x="2338" y="2971"/>
              <a:ext cx="590" cy="879"/>
            </a:xfrm>
            <a:custGeom>
              <a:avLst/>
              <a:gdLst/>
              <a:ahLst/>
              <a:cxnLst>
                <a:cxn ang="0">
                  <a:pos x="390" y="0"/>
                </a:cxn>
                <a:cxn ang="0">
                  <a:pos x="0" y="387"/>
                </a:cxn>
                <a:cxn ang="0">
                  <a:pos x="153" y="879"/>
                </a:cxn>
                <a:cxn ang="0">
                  <a:pos x="367" y="857"/>
                </a:cxn>
                <a:cxn ang="0">
                  <a:pos x="303" y="471"/>
                </a:cxn>
                <a:cxn ang="0">
                  <a:pos x="558" y="98"/>
                </a:cxn>
                <a:cxn ang="0">
                  <a:pos x="390" y="0"/>
                </a:cxn>
                <a:cxn ang="0">
                  <a:pos x="390" y="0"/>
                </a:cxn>
              </a:cxnLst>
              <a:rect l="0" t="0" r="r" b="b"/>
              <a:pathLst>
                <a:path w="558" h="879">
                  <a:moveTo>
                    <a:pt x="390" y="0"/>
                  </a:moveTo>
                  <a:lnTo>
                    <a:pt x="0" y="387"/>
                  </a:lnTo>
                  <a:lnTo>
                    <a:pt x="153" y="879"/>
                  </a:lnTo>
                  <a:lnTo>
                    <a:pt x="367" y="857"/>
                  </a:lnTo>
                  <a:lnTo>
                    <a:pt x="303" y="471"/>
                  </a:lnTo>
                  <a:lnTo>
                    <a:pt x="558" y="98"/>
                  </a:lnTo>
                  <a:lnTo>
                    <a:pt x="390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9236" name="Group 36"/>
          <p:cNvGrpSpPr>
            <a:grpSpLocks/>
          </p:cNvGrpSpPr>
          <p:nvPr/>
        </p:nvGrpSpPr>
        <p:grpSpPr bwMode="auto">
          <a:xfrm>
            <a:off x="436563" y="952500"/>
            <a:ext cx="8472487" cy="5172075"/>
            <a:chOff x="-2213" y="464"/>
            <a:chExt cx="5337" cy="3258"/>
          </a:xfrm>
        </p:grpSpPr>
        <p:sp>
          <p:nvSpPr>
            <p:cNvPr id="179237" name="Text Box 37"/>
            <p:cNvSpPr txBox="1">
              <a:spLocks noChangeAspect="1" noChangeArrowheads="1"/>
            </p:cNvSpPr>
            <p:nvPr/>
          </p:nvSpPr>
          <p:spPr bwMode="auto">
            <a:xfrm>
              <a:off x="1174" y="464"/>
              <a:ext cx="179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s-ES" sz="2400">
                  <a:solidFill>
                    <a:schemeClr val="tx1"/>
                  </a:solidFill>
                  <a:latin typeface="Arial" pitchFamily="34" charset="0"/>
                </a:rPr>
                <a:t> </a:t>
              </a:r>
            </a:p>
          </p:txBody>
        </p:sp>
        <p:sp>
          <p:nvSpPr>
            <p:cNvPr id="179238" name="Text Box 38"/>
            <p:cNvSpPr txBox="1">
              <a:spLocks noChangeAspect="1" noChangeArrowheads="1"/>
            </p:cNvSpPr>
            <p:nvPr/>
          </p:nvSpPr>
          <p:spPr bwMode="auto">
            <a:xfrm>
              <a:off x="-705" y="2807"/>
              <a:ext cx="149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85738" indent="-185738">
                <a:lnSpc>
                  <a:spcPct val="100000"/>
                </a:lnSpc>
                <a:spcBef>
                  <a:spcPct val="50000"/>
                </a:spcBef>
                <a:buSzPct val="80000"/>
                <a:buFont typeface="Wingdings" pitchFamily="2" charset="2"/>
                <a:buNone/>
              </a:pPr>
              <a:r>
                <a:rPr lang="es-ES" sz="1000">
                  <a:solidFill>
                    <a:schemeClr val="tx1"/>
                  </a:solidFill>
                  <a:latin typeface="Tahoma" pitchFamily="34" charset="0"/>
                </a:rPr>
                <a:t>Puntos Centinela</a:t>
              </a:r>
            </a:p>
          </p:txBody>
        </p:sp>
        <p:sp>
          <p:nvSpPr>
            <p:cNvPr id="179239" name="Text Box 39"/>
            <p:cNvSpPr txBox="1">
              <a:spLocks noChangeAspect="1" noChangeArrowheads="1"/>
            </p:cNvSpPr>
            <p:nvPr/>
          </p:nvSpPr>
          <p:spPr bwMode="auto">
            <a:xfrm>
              <a:off x="2054" y="1740"/>
              <a:ext cx="1070" cy="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85738" indent="-185738">
                <a:lnSpc>
                  <a:spcPct val="100000"/>
                </a:lnSpc>
                <a:spcBef>
                  <a:spcPct val="50000"/>
                </a:spcBef>
                <a:buSzPct val="80000"/>
                <a:buFont typeface="Wingdings" pitchFamily="2" charset="2"/>
                <a:buNone/>
              </a:pPr>
              <a:r>
                <a:rPr lang="es-ES" sz="1300">
                  <a:solidFill>
                    <a:schemeClr val="tx1"/>
                  </a:solidFill>
                  <a:latin typeface="Arial" pitchFamily="34" charset="0"/>
                </a:rPr>
                <a:t>Acciones correctivas y preventivas</a:t>
              </a:r>
            </a:p>
          </p:txBody>
        </p:sp>
        <p:sp>
          <p:nvSpPr>
            <p:cNvPr id="179240" name="Text Box 40"/>
            <p:cNvSpPr txBox="1">
              <a:spLocks noChangeAspect="1" noChangeArrowheads="1"/>
            </p:cNvSpPr>
            <p:nvPr/>
          </p:nvSpPr>
          <p:spPr bwMode="auto">
            <a:xfrm>
              <a:off x="-943" y="2197"/>
              <a:ext cx="149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85738" indent="-185738">
                <a:lnSpc>
                  <a:spcPct val="100000"/>
                </a:lnSpc>
                <a:spcBef>
                  <a:spcPct val="50000"/>
                </a:spcBef>
                <a:buSzPct val="80000"/>
                <a:buFont typeface="Wingdings" pitchFamily="2" charset="2"/>
                <a:buNone/>
              </a:pPr>
              <a:endParaRPr lang="es-ES" sz="1000">
                <a:solidFill>
                  <a:schemeClr val="tx1"/>
                </a:solidFill>
                <a:latin typeface="Tahoma" pitchFamily="34" charset="0"/>
              </a:endParaRPr>
            </a:p>
          </p:txBody>
        </p:sp>
        <p:sp>
          <p:nvSpPr>
            <p:cNvPr id="179241" name="Text Box 41"/>
            <p:cNvSpPr txBox="1">
              <a:spLocks noChangeAspect="1" noChangeArrowheads="1"/>
            </p:cNvSpPr>
            <p:nvPr/>
          </p:nvSpPr>
          <p:spPr bwMode="auto">
            <a:xfrm>
              <a:off x="-705" y="1594"/>
              <a:ext cx="149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85738" indent="-185738">
                <a:lnSpc>
                  <a:spcPct val="100000"/>
                </a:lnSpc>
                <a:spcBef>
                  <a:spcPct val="50000"/>
                </a:spcBef>
                <a:buSzPct val="80000"/>
                <a:buFont typeface="Wingdings" pitchFamily="2" charset="2"/>
                <a:buNone/>
              </a:pPr>
              <a:r>
                <a:rPr lang="es-ES" sz="1000">
                  <a:solidFill>
                    <a:schemeClr val="tx1"/>
                  </a:solidFill>
                  <a:latin typeface="Tahoma" pitchFamily="34" charset="0"/>
                </a:rPr>
                <a:t>Indicadores de Gestión y Resultados</a:t>
              </a:r>
            </a:p>
          </p:txBody>
        </p:sp>
        <p:sp>
          <p:nvSpPr>
            <p:cNvPr id="179242" name="Text Box 42"/>
            <p:cNvSpPr txBox="1">
              <a:spLocks noChangeAspect="1" noChangeArrowheads="1"/>
            </p:cNvSpPr>
            <p:nvPr/>
          </p:nvSpPr>
          <p:spPr bwMode="auto">
            <a:xfrm>
              <a:off x="-372" y="1148"/>
              <a:ext cx="149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85738" indent="-185738">
                <a:lnSpc>
                  <a:spcPct val="100000"/>
                </a:lnSpc>
                <a:spcBef>
                  <a:spcPct val="50000"/>
                </a:spcBef>
                <a:buSzPct val="80000"/>
                <a:buFont typeface="Wingdings" pitchFamily="2" charset="2"/>
                <a:buNone/>
              </a:pPr>
              <a:r>
                <a:rPr lang="es-ES" sz="1000">
                  <a:solidFill>
                    <a:schemeClr val="tx1"/>
                  </a:solidFill>
                  <a:latin typeface="Tahoma" pitchFamily="34" charset="0"/>
                </a:rPr>
                <a:t>Atención Ciudadana</a:t>
              </a:r>
            </a:p>
          </p:txBody>
        </p:sp>
        <p:sp>
          <p:nvSpPr>
            <p:cNvPr id="179243" name="Text Box 43"/>
            <p:cNvSpPr txBox="1">
              <a:spLocks noChangeAspect="1" noChangeArrowheads="1"/>
            </p:cNvSpPr>
            <p:nvPr/>
          </p:nvSpPr>
          <p:spPr bwMode="auto">
            <a:xfrm>
              <a:off x="-15" y="1330"/>
              <a:ext cx="149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85738" indent="-185738" algn="r">
                <a:lnSpc>
                  <a:spcPct val="100000"/>
                </a:lnSpc>
                <a:spcBef>
                  <a:spcPct val="0"/>
                </a:spcBef>
                <a:buSzPct val="80000"/>
                <a:buFont typeface="Wingdings" pitchFamily="2" charset="2"/>
                <a:buNone/>
              </a:pPr>
              <a:r>
                <a:rPr lang="es-ES" sz="1000">
                  <a:solidFill>
                    <a:schemeClr val="tx1"/>
                  </a:solidFill>
                  <a:latin typeface="Tahoma" pitchFamily="34" charset="0"/>
                </a:rPr>
                <a:t>Supervisión Operativa</a:t>
              </a:r>
            </a:p>
          </p:txBody>
        </p:sp>
        <p:sp>
          <p:nvSpPr>
            <p:cNvPr id="179244" name="Text Box 44"/>
            <p:cNvSpPr txBox="1">
              <a:spLocks noChangeAspect="1" noChangeArrowheads="1"/>
            </p:cNvSpPr>
            <p:nvPr/>
          </p:nvSpPr>
          <p:spPr bwMode="auto">
            <a:xfrm>
              <a:off x="259" y="2909"/>
              <a:ext cx="162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SzPct val="80000"/>
                <a:buFont typeface="Wingdings" pitchFamily="2" charset="2"/>
                <a:buNone/>
              </a:pPr>
              <a:r>
                <a:rPr lang="es-ES" sz="1000">
                  <a:solidFill>
                    <a:schemeClr val="tx1"/>
                  </a:solidFill>
                  <a:latin typeface="Tahoma" pitchFamily="34" charset="0"/>
                </a:rPr>
                <a:t>Otras fuentes (auditorias,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SzPct val="80000"/>
                <a:buFont typeface="Wingdings" pitchFamily="2" charset="2"/>
                <a:buNone/>
              </a:pPr>
              <a:r>
                <a:rPr lang="es-ES" sz="1000">
                  <a:solidFill>
                    <a:schemeClr val="tx1"/>
                  </a:solidFill>
                  <a:latin typeface="Tahoma" pitchFamily="34" charset="0"/>
                </a:rPr>
                <a:t>encuestas de percepción, diagnósticos situacionales, entre otros)</a:t>
              </a:r>
            </a:p>
          </p:txBody>
        </p:sp>
        <p:sp>
          <p:nvSpPr>
            <p:cNvPr id="179245" name="Text Box 45"/>
            <p:cNvSpPr txBox="1">
              <a:spLocks noChangeAspect="1" noChangeArrowheads="1"/>
            </p:cNvSpPr>
            <p:nvPr/>
          </p:nvSpPr>
          <p:spPr bwMode="auto">
            <a:xfrm>
              <a:off x="-886" y="2800"/>
              <a:ext cx="25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 typeface="Wingdings" pitchFamily="2" charset="2"/>
                <a:buChar char="v"/>
              </a:pPr>
              <a:r>
                <a:rPr lang="es-ES" sz="1400" b="0">
                  <a:solidFill>
                    <a:schemeClr val="tx1"/>
                  </a:solidFill>
                  <a:latin typeface="Tahoma" pitchFamily="34" charset="0"/>
                </a:rPr>
                <a:t> </a:t>
              </a:r>
            </a:p>
          </p:txBody>
        </p:sp>
        <p:sp>
          <p:nvSpPr>
            <p:cNvPr id="179246" name="Text Box 46"/>
            <p:cNvSpPr txBox="1">
              <a:spLocks noChangeAspect="1" noChangeArrowheads="1"/>
            </p:cNvSpPr>
            <p:nvPr/>
          </p:nvSpPr>
          <p:spPr bwMode="auto">
            <a:xfrm>
              <a:off x="-1085" y="2151"/>
              <a:ext cx="25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 typeface="Wingdings" pitchFamily="2" charset="2"/>
                <a:buChar char="v"/>
              </a:pPr>
              <a:r>
                <a:rPr lang="es-ES" sz="1400" b="0">
                  <a:solidFill>
                    <a:schemeClr val="tx1"/>
                  </a:solidFill>
                  <a:latin typeface="Tahoma" pitchFamily="34" charset="0"/>
                </a:rPr>
                <a:t> </a:t>
              </a:r>
            </a:p>
          </p:txBody>
        </p:sp>
        <p:sp>
          <p:nvSpPr>
            <p:cNvPr id="179247" name="Text Box 47"/>
            <p:cNvSpPr txBox="1">
              <a:spLocks noChangeAspect="1" noChangeArrowheads="1"/>
            </p:cNvSpPr>
            <p:nvPr/>
          </p:nvSpPr>
          <p:spPr bwMode="auto">
            <a:xfrm>
              <a:off x="-919" y="1549"/>
              <a:ext cx="25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 typeface="Wingdings" pitchFamily="2" charset="2"/>
                <a:buChar char="v"/>
              </a:pPr>
              <a:r>
                <a:rPr lang="es-ES" sz="1400" b="0">
                  <a:solidFill>
                    <a:schemeClr val="tx1"/>
                  </a:solidFill>
                  <a:latin typeface="Tahoma" pitchFamily="34" charset="0"/>
                </a:rPr>
                <a:t> </a:t>
              </a:r>
            </a:p>
          </p:txBody>
        </p:sp>
        <p:sp>
          <p:nvSpPr>
            <p:cNvPr id="179248" name="Text Box 48"/>
            <p:cNvSpPr txBox="1">
              <a:spLocks noChangeAspect="1" noChangeArrowheads="1"/>
            </p:cNvSpPr>
            <p:nvPr/>
          </p:nvSpPr>
          <p:spPr bwMode="auto">
            <a:xfrm>
              <a:off x="1401" y="1285"/>
              <a:ext cx="25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 typeface="Wingdings" pitchFamily="2" charset="2"/>
                <a:buChar char="v"/>
              </a:pPr>
              <a:r>
                <a:rPr lang="es-ES" sz="1400" b="0">
                  <a:solidFill>
                    <a:schemeClr val="tx1"/>
                  </a:solidFill>
                  <a:latin typeface="Tahoma" pitchFamily="34" charset="0"/>
                </a:rPr>
                <a:t> </a:t>
              </a:r>
            </a:p>
          </p:txBody>
        </p:sp>
        <p:sp>
          <p:nvSpPr>
            <p:cNvPr id="179249" name="Text Box 49"/>
            <p:cNvSpPr txBox="1">
              <a:spLocks noChangeAspect="1" noChangeArrowheads="1"/>
            </p:cNvSpPr>
            <p:nvPr/>
          </p:nvSpPr>
          <p:spPr bwMode="auto">
            <a:xfrm>
              <a:off x="-467" y="1011"/>
              <a:ext cx="25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 typeface="Wingdings" pitchFamily="2" charset="2"/>
                <a:buChar char="v"/>
              </a:pPr>
              <a:r>
                <a:rPr lang="es-ES" sz="1400" b="0">
                  <a:solidFill>
                    <a:schemeClr val="tx1"/>
                  </a:solidFill>
                  <a:latin typeface="Tahoma" pitchFamily="34" charset="0"/>
                </a:rPr>
                <a:t> </a:t>
              </a:r>
            </a:p>
          </p:txBody>
        </p:sp>
        <p:sp>
          <p:nvSpPr>
            <p:cNvPr id="179250" name="Text Box 50"/>
            <p:cNvSpPr txBox="1">
              <a:spLocks noChangeAspect="1" noChangeArrowheads="1"/>
            </p:cNvSpPr>
            <p:nvPr/>
          </p:nvSpPr>
          <p:spPr bwMode="auto">
            <a:xfrm>
              <a:off x="1736" y="2602"/>
              <a:ext cx="25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 typeface="Wingdings" pitchFamily="2" charset="2"/>
                <a:buChar char="v"/>
              </a:pPr>
              <a:r>
                <a:rPr lang="es-ES" sz="1400" b="0">
                  <a:solidFill>
                    <a:schemeClr val="tx1"/>
                  </a:solidFill>
                  <a:latin typeface="Tahoma" pitchFamily="34" charset="0"/>
                </a:rPr>
                <a:t> </a:t>
              </a:r>
            </a:p>
          </p:txBody>
        </p:sp>
        <p:sp>
          <p:nvSpPr>
            <p:cNvPr id="179251" name="Text Box 51"/>
            <p:cNvSpPr txBox="1">
              <a:spLocks noChangeAspect="1" noChangeArrowheads="1"/>
            </p:cNvSpPr>
            <p:nvPr/>
          </p:nvSpPr>
          <p:spPr bwMode="auto">
            <a:xfrm>
              <a:off x="-2213" y="2060"/>
              <a:ext cx="1199" cy="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SzPct val="80000"/>
                <a:buFont typeface="Wingdings" pitchFamily="2" charset="2"/>
                <a:buNone/>
              </a:pPr>
              <a:r>
                <a:rPr lang="es-ES" sz="1300">
                  <a:solidFill>
                    <a:schemeClr val="tx1"/>
                  </a:solidFill>
                  <a:latin typeface="Arial" pitchFamily="34" charset="0"/>
                </a:rPr>
                <a:t>Identificación de desviaciones en la operación</a:t>
              </a:r>
            </a:p>
          </p:txBody>
        </p:sp>
        <p:sp>
          <p:nvSpPr>
            <p:cNvPr id="179252" name="AutoShape 52"/>
            <p:cNvSpPr>
              <a:spLocks noChangeAspect="1" noChangeArrowheads="1"/>
            </p:cNvSpPr>
            <p:nvPr/>
          </p:nvSpPr>
          <p:spPr bwMode="auto">
            <a:xfrm rot="7523629">
              <a:off x="-1604" y="2341"/>
              <a:ext cx="196" cy="727"/>
            </a:xfrm>
            <a:prstGeom prst="curvedLeftArrow">
              <a:avLst>
                <a:gd name="adj1" fmla="val 74184"/>
                <a:gd name="adj2" fmla="val 148367"/>
                <a:gd name="adj3" fmla="val 33333"/>
              </a:avLst>
            </a:prstGeom>
            <a:solidFill>
              <a:srgbClr val="008080">
                <a:alpha val="50000"/>
              </a:srgbClr>
            </a:solidFill>
            <a:ln w="9525">
              <a:solidFill>
                <a:srgbClr val="009999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folHlink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253" name="AutoShape 53"/>
            <p:cNvSpPr>
              <a:spLocks noChangeAspect="1" noChangeArrowheads="1"/>
            </p:cNvSpPr>
            <p:nvPr/>
          </p:nvSpPr>
          <p:spPr bwMode="auto">
            <a:xfrm rot="17038828">
              <a:off x="2320" y="1177"/>
              <a:ext cx="196" cy="775"/>
            </a:xfrm>
            <a:prstGeom prst="curvedLeftArrow">
              <a:avLst>
                <a:gd name="adj1" fmla="val 79082"/>
                <a:gd name="adj2" fmla="val 158163"/>
                <a:gd name="adj3" fmla="val 33333"/>
              </a:avLst>
            </a:prstGeom>
            <a:solidFill>
              <a:srgbClr val="008080">
                <a:alpha val="50000"/>
              </a:srgbClr>
            </a:solidFill>
            <a:ln w="9525">
              <a:solidFill>
                <a:srgbClr val="009999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folHlink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254" name="AutoShape 54"/>
            <p:cNvSpPr>
              <a:spLocks noChangeAspect="1" noChangeArrowheads="1"/>
            </p:cNvSpPr>
            <p:nvPr/>
          </p:nvSpPr>
          <p:spPr bwMode="auto">
            <a:xfrm rot="4343582">
              <a:off x="1658" y="3039"/>
              <a:ext cx="294" cy="1071"/>
            </a:xfrm>
            <a:prstGeom prst="curvedLeftArrow">
              <a:avLst>
                <a:gd name="adj1" fmla="val 91982"/>
                <a:gd name="adj2" fmla="val 145714"/>
                <a:gd name="adj3" fmla="val 33333"/>
              </a:avLst>
            </a:prstGeom>
            <a:solidFill>
              <a:srgbClr val="008080">
                <a:alpha val="50000"/>
              </a:srgbClr>
            </a:solidFill>
            <a:ln w="9525">
              <a:solidFill>
                <a:srgbClr val="009999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folHlink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255" name="Text Box 55"/>
            <p:cNvSpPr txBox="1">
              <a:spLocks noChangeAspect="1" noChangeArrowheads="1"/>
            </p:cNvSpPr>
            <p:nvPr/>
          </p:nvSpPr>
          <p:spPr bwMode="auto">
            <a:xfrm>
              <a:off x="-1965" y="692"/>
              <a:ext cx="1379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SzPct val="80000"/>
                <a:buFont typeface="Wingdings" pitchFamily="2" charset="2"/>
                <a:buNone/>
              </a:pPr>
              <a:r>
                <a:rPr lang="es-ES" sz="1300">
                  <a:solidFill>
                    <a:schemeClr val="tx1"/>
                  </a:solidFill>
                  <a:latin typeface="Arial" pitchFamily="34" charset="0"/>
                </a:rPr>
                <a:t>Seguimiento a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SzPct val="80000"/>
                <a:buFont typeface="Wingdings" pitchFamily="2" charset="2"/>
                <a:buNone/>
              </a:pPr>
              <a:r>
                <a:rPr lang="es-ES" sz="1300">
                  <a:solidFill>
                    <a:schemeClr val="tx1"/>
                  </a:solidFill>
                  <a:latin typeface="Arial" pitchFamily="34" charset="0"/>
                </a:rPr>
                <a:t>             puntos críticos</a:t>
              </a:r>
            </a:p>
          </p:txBody>
        </p:sp>
        <p:sp>
          <p:nvSpPr>
            <p:cNvPr id="179256" name="AutoShape 56"/>
            <p:cNvSpPr>
              <a:spLocks noChangeAspect="1" noChangeArrowheads="1"/>
            </p:cNvSpPr>
            <p:nvPr/>
          </p:nvSpPr>
          <p:spPr bwMode="auto">
            <a:xfrm rot="8873591">
              <a:off x="-1456" y="966"/>
              <a:ext cx="204" cy="742"/>
            </a:xfrm>
            <a:prstGeom prst="curvedLeftArrow">
              <a:avLst>
                <a:gd name="adj1" fmla="val 72745"/>
                <a:gd name="adj2" fmla="val 145490"/>
                <a:gd name="adj3" fmla="val 33333"/>
              </a:avLst>
            </a:prstGeom>
            <a:solidFill>
              <a:srgbClr val="008080">
                <a:alpha val="50000"/>
              </a:srgbClr>
            </a:solidFill>
            <a:ln w="9525">
              <a:solidFill>
                <a:srgbClr val="009999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folHlink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257" name="Text Box 57"/>
            <p:cNvSpPr txBox="1">
              <a:spLocks noChangeAspect="1" noChangeArrowheads="1"/>
            </p:cNvSpPr>
            <p:nvPr/>
          </p:nvSpPr>
          <p:spPr bwMode="auto">
            <a:xfrm>
              <a:off x="246" y="1877"/>
              <a:ext cx="149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85738" indent="-185738" algn="r">
                <a:lnSpc>
                  <a:spcPct val="100000"/>
                </a:lnSpc>
                <a:spcBef>
                  <a:spcPct val="0"/>
                </a:spcBef>
                <a:buSzPct val="80000"/>
                <a:buFont typeface="Wingdings" pitchFamily="2" charset="2"/>
                <a:buNone/>
              </a:pPr>
              <a:r>
                <a:rPr lang="es-ES" sz="1000">
                  <a:solidFill>
                    <a:schemeClr val="tx1"/>
                  </a:solidFill>
                  <a:latin typeface="Tahoma" pitchFamily="34" charset="0"/>
                </a:rPr>
                <a:t>Indicadores de </a:t>
              </a:r>
            </a:p>
            <a:p>
              <a:pPr marL="185738" indent="-185738" algn="r">
                <a:lnSpc>
                  <a:spcPct val="100000"/>
                </a:lnSpc>
                <a:spcBef>
                  <a:spcPct val="0"/>
                </a:spcBef>
                <a:buSzPct val="80000"/>
                <a:buFont typeface="Wingdings" pitchFamily="2" charset="2"/>
                <a:buNone/>
              </a:pPr>
              <a:r>
                <a:rPr lang="es-ES" sz="1000">
                  <a:solidFill>
                    <a:schemeClr val="tx1"/>
                  </a:solidFill>
                  <a:latin typeface="Tahoma" pitchFamily="34" charset="0"/>
                </a:rPr>
                <a:t>Desempeño de las CE</a:t>
              </a:r>
            </a:p>
          </p:txBody>
        </p:sp>
        <p:sp>
          <p:nvSpPr>
            <p:cNvPr id="179258" name="Text Box 58"/>
            <p:cNvSpPr txBox="1">
              <a:spLocks noChangeAspect="1" noChangeArrowheads="1"/>
            </p:cNvSpPr>
            <p:nvPr/>
          </p:nvSpPr>
          <p:spPr bwMode="auto">
            <a:xfrm>
              <a:off x="1734" y="1895"/>
              <a:ext cx="25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 typeface="Wingdings" pitchFamily="2" charset="2"/>
                <a:buChar char="v"/>
              </a:pPr>
              <a:r>
                <a:rPr lang="es-ES" sz="1400" b="0">
                  <a:solidFill>
                    <a:schemeClr val="tx1"/>
                  </a:solidFill>
                  <a:latin typeface="Tahoma" pitchFamily="34" charset="0"/>
                </a:rPr>
                <a:t> </a:t>
              </a:r>
            </a:p>
          </p:txBody>
        </p:sp>
        <p:sp>
          <p:nvSpPr>
            <p:cNvPr id="179259" name="Text Box 59"/>
            <p:cNvSpPr txBox="1">
              <a:spLocks noChangeAspect="1" noChangeArrowheads="1"/>
            </p:cNvSpPr>
            <p:nvPr/>
          </p:nvSpPr>
          <p:spPr bwMode="auto">
            <a:xfrm>
              <a:off x="-2023" y="3245"/>
              <a:ext cx="1199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SzPct val="80000"/>
                <a:buFont typeface="Wingdings" pitchFamily="2" charset="2"/>
                <a:buNone/>
              </a:pPr>
              <a:r>
                <a:rPr lang="es-ES" sz="1300">
                  <a:solidFill>
                    <a:schemeClr val="tx1"/>
                  </a:solidFill>
                  <a:latin typeface="Arial" pitchFamily="34" charset="0"/>
                </a:rPr>
                <a:t>Tendencias de Indicadores</a:t>
              </a:r>
            </a:p>
          </p:txBody>
        </p:sp>
        <p:sp>
          <p:nvSpPr>
            <p:cNvPr id="179260" name="AutoShape 60"/>
            <p:cNvSpPr>
              <a:spLocks noChangeAspect="1" noChangeArrowheads="1"/>
            </p:cNvSpPr>
            <p:nvPr/>
          </p:nvSpPr>
          <p:spPr bwMode="auto">
            <a:xfrm rot="5640993">
              <a:off x="-1091" y="3170"/>
              <a:ext cx="196" cy="775"/>
            </a:xfrm>
            <a:prstGeom prst="curvedLeftArrow">
              <a:avLst>
                <a:gd name="adj1" fmla="val 79082"/>
                <a:gd name="adj2" fmla="val 158163"/>
                <a:gd name="adj3" fmla="val 33333"/>
              </a:avLst>
            </a:prstGeom>
            <a:solidFill>
              <a:srgbClr val="008080">
                <a:alpha val="50000"/>
              </a:srgbClr>
            </a:solidFill>
            <a:ln w="9525">
              <a:solidFill>
                <a:srgbClr val="009999"/>
              </a:solidFill>
              <a:miter lim="800000"/>
              <a:headEnd/>
              <a:tailEnd/>
            </a:ln>
            <a:effectLst>
              <a:outerShdw dist="64758" dir="678596" algn="ctr" rotWithShape="0">
                <a:schemeClr val="folHlink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9261" name="Rectangle 61"/>
          <p:cNvSpPr>
            <a:spLocks noChangeArrowheads="1"/>
          </p:cNvSpPr>
          <p:nvPr/>
        </p:nvSpPr>
        <p:spPr bwMode="auto">
          <a:xfrm>
            <a:off x="85725" y="0"/>
            <a:ext cx="7180263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3200" b="0"/>
              <a:t>Modelo de Seguimiento Operativo</a:t>
            </a:r>
            <a:endParaRPr lang="es-ES" sz="3200" b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468563"/>
            <a:ext cx="6918325" cy="3997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974725" y="1308100"/>
            <a:ext cx="81168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s-ES" b="0">
                <a:latin typeface="Arial" pitchFamily="34" charset="0"/>
              </a:rPr>
              <a:t>Los instrumentos del Modelo de Seguimiento abarcan todo el ciclo    operativo del Programa</a:t>
            </a:r>
          </a:p>
        </p:txBody>
      </p:sp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85725" y="-266700"/>
            <a:ext cx="59309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3300">
                <a:solidFill>
                  <a:schemeClr val="tx1"/>
                </a:solidFill>
              </a:rPr>
              <a:t>Alcance</a:t>
            </a:r>
            <a:endParaRPr lang="es-ES" sz="3300">
              <a:solidFill>
                <a:schemeClr val="tx1"/>
              </a:solidFill>
            </a:endParaRPr>
          </a:p>
        </p:txBody>
      </p:sp>
      <p:sp>
        <p:nvSpPr>
          <p:cNvPr id="182277" name="Oval 5"/>
          <p:cNvSpPr>
            <a:spLocks noChangeArrowheads="1"/>
          </p:cNvSpPr>
          <p:nvPr/>
        </p:nvSpPr>
        <p:spPr bwMode="auto">
          <a:xfrm>
            <a:off x="2771775" y="2206625"/>
            <a:ext cx="1292225" cy="957263"/>
          </a:xfrm>
          <a:prstGeom prst="ellipse">
            <a:avLst/>
          </a:prstGeom>
          <a:noFill/>
          <a:ln w="38100" cap="rnd" algn="ctr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9" name="Text Box 5"/>
          <p:cNvSpPr txBox="1">
            <a:spLocks noChangeArrowheads="1"/>
          </p:cNvSpPr>
          <p:nvPr/>
        </p:nvSpPr>
        <p:spPr bwMode="auto">
          <a:xfrm>
            <a:off x="346075" y="188913"/>
            <a:ext cx="5707063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s-ES" sz="2400" b="0">
                <a:latin typeface="Arial" pitchFamily="34" charset="0"/>
              </a:rPr>
              <a:t>Desarrollo Humano: 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s-ES" sz="2400" b="0">
                <a:latin typeface="Arial" pitchFamily="34" charset="0"/>
              </a:rPr>
              <a:t>Intervenciones con sinergia</a:t>
            </a:r>
          </a:p>
        </p:txBody>
      </p:sp>
      <p:sp>
        <p:nvSpPr>
          <p:cNvPr id="221193" name="Text Box 9"/>
          <p:cNvSpPr txBox="1">
            <a:spLocks noChangeArrowheads="1"/>
          </p:cNvSpPr>
          <p:nvPr/>
        </p:nvSpPr>
        <p:spPr bwMode="auto">
          <a:xfrm>
            <a:off x="827088" y="1412875"/>
            <a:ext cx="1944687" cy="701675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b="0">
                <a:solidFill>
                  <a:schemeClr val="tx1"/>
                </a:solidFill>
                <a:latin typeface="Times New Roman" pitchFamily="18" charset="0"/>
              </a:rPr>
              <a:t>Ahorro para nuevas opciones</a:t>
            </a:r>
          </a:p>
        </p:txBody>
      </p:sp>
      <p:sp>
        <p:nvSpPr>
          <p:cNvPr id="221194" name="Text Box 10"/>
          <p:cNvSpPr txBox="1">
            <a:spLocks noChangeArrowheads="1"/>
          </p:cNvSpPr>
          <p:nvPr/>
        </p:nvSpPr>
        <p:spPr bwMode="auto">
          <a:xfrm>
            <a:off x="3924300" y="1412875"/>
            <a:ext cx="4464050" cy="7016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b="0">
                <a:solidFill>
                  <a:schemeClr val="tx1"/>
                </a:solidFill>
                <a:latin typeface="Times New Roman" pitchFamily="18" charset="0"/>
              </a:rPr>
              <a:t>Entrega de una cuenta de ahorros para los becarios que culminen la EMS</a:t>
            </a:r>
          </a:p>
        </p:txBody>
      </p:sp>
      <p:sp>
        <p:nvSpPr>
          <p:cNvPr id="221195" name="Text Box 11"/>
          <p:cNvSpPr txBox="1">
            <a:spLocks noChangeArrowheads="1"/>
          </p:cNvSpPr>
          <p:nvPr/>
        </p:nvSpPr>
        <p:spPr bwMode="auto">
          <a:xfrm>
            <a:off x="827088" y="2636838"/>
            <a:ext cx="2016125" cy="457200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sz="2400" b="0">
                <a:solidFill>
                  <a:schemeClr val="tx1"/>
                </a:solidFill>
                <a:latin typeface="Times New Roman" pitchFamily="18" charset="0"/>
              </a:rPr>
              <a:t>Educación</a:t>
            </a:r>
          </a:p>
        </p:txBody>
      </p:sp>
      <p:sp>
        <p:nvSpPr>
          <p:cNvPr id="221196" name="Text Box 12"/>
          <p:cNvSpPr txBox="1">
            <a:spLocks noChangeArrowheads="1"/>
          </p:cNvSpPr>
          <p:nvPr/>
        </p:nvSpPr>
        <p:spPr bwMode="auto">
          <a:xfrm>
            <a:off x="3924300" y="2420938"/>
            <a:ext cx="4537075" cy="10064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b="0">
                <a:solidFill>
                  <a:schemeClr val="tx1"/>
                </a:solidFill>
                <a:latin typeface="Times New Roman" pitchFamily="18" charset="0"/>
              </a:rPr>
              <a:t>Becas escolares crecientes desde 3º de primaria hasta 3º de Educación Media Superior (12º grado)</a:t>
            </a:r>
          </a:p>
        </p:txBody>
      </p:sp>
      <p:sp>
        <p:nvSpPr>
          <p:cNvPr id="221197" name="Text Box 13"/>
          <p:cNvSpPr txBox="1">
            <a:spLocks noChangeArrowheads="1"/>
          </p:cNvSpPr>
          <p:nvPr/>
        </p:nvSpPr>
        <p:spPr bwMode="auto">
          <a:xfrm>
            <a:off x="900113" y="3933825"/>
            <a:ext cx="1943100" cy="457200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sz="2400" b="0">
                <a:solidFill>
                  <a:schemeClr val="tx1"/>
                </a:solidFill>
                <a:latin typeface="Times New Roman" pitchFamily="18" charset="0"/>
              </a:rPr>
              <a:t>Salud</a:t>
            </a:r>
          </a:p>
        </p:txBody>
      </p:sp>
      <p:sp>
        <p:nvSpPr>
          <p:cNvPr id="221198" name="Text Box 14"/>
          <p:cNvSpPr txBox="1">
            <a:spLocks noChangeArrowheads="1"/>
          </p:cNvSpPr>
          <p:nvPr/>
        </p:nvSpPr>
        <p:spPr bwMode="auto">
          <a:xfrm>
            <a:off x="3924300" y="3789363"/>
            <a:ext cx="4537075" cy="7016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b="0">
                <a:solidFill>
                  <a:schemeClr val="tx1"/>
                </a:solidFill>
                <a:latin typeface="Times New Roman" pitchFamily="18" charset="0"/>
              </a:rPr>
              <a:t>Paquete de servicios de salud básica y sesiones de educación para la salud</a:t>
            </a:r>
          </a:p>
        </p:txBody>
      </p:sp>
      <p:sp>
        <p:nvSpPr>
          <p:cNvPr id="221199" name="Text Box 15"/>
          <p:cNvSpPr txBox="1">
            <a:spLocks noChangeArrowheads="1"/>
          </p:cNvSpPr>
          <p:nvPr/>
        </p:nvSpPr>
        <p:spPr bwMode="auto">
          <a:xfrm>
            <a:off x="900113" y="5084763"/>
            <a:ext cx="2016125" cy="457200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sz="2400" b="0">
                <a:solidFill>
                  <a:schemeClr val="tx1"/>
                </a:solidFill>
                <a:latin typeface="Times New Roman" pitchFamily="18" charset="0"/>
              </a:rPr>
              <a:t>Nutrición</a:t>
            </a:r>
          </a:p>
        </p:txBody>
      </p:sp>
      <p:sp>
        <p:nvSpPr>
          <p:cNvPr id="221200" name="Text Box 16"/>
          <p:cNvSpPr txBox="1">
            <a:spLocks noChangeArrowheads="1"/>
          </p:cNvSpPr>
          <p:nvPr/>
        </p:nvSpPr>
        <p:spPr bwMode="auto">
          <a:xfrm>
            <a:off x="3995738" y="4652963"/>
            <a:ext cx="4464050" cy="17684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b="0">
                <a:solidFill>
                  <a:schemeClr val="tx1"/>
                </a:solidFill>
                <a:latin typeface="Times New Roman" pitchFamily="18" charset="0"/>
              </a:rPr>
              <a:t>Apoyo en efectivo para mejorar el ingreso y la alimentación</a:t>
            </a:r>
          </a:p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b="0">
                <a:solidFill>
                  <a:schemeClr val="tx1"/>
                </a:solidFill>
                <a:latin typeface="Times New Roman" pitchFamily="18" charset="0"/>
              </a:rPr>
              <a:t>Entrega de suplemento nutricional a infantes &gt; 5 y mujeres embarazadas y en lactancia</a:t>
            </a:r>
          </a:p>
        </p:txBody>
      </p:sp>
      <p:sp>
        <p:nvSpPr>
          <p:cNvPr id="221201" name="Text Box 17"/>
          <p:cNvSpPr txBox="1">
            <a:spLocks noChangeArrowheads="1"/>
          </p:cNvSpPr>
          <p:nvPr/>
        </p:nvSpPr>
        <p:spPr bwMode="auto">
          <a:xfrm>
            <a:off x="1619250" y="4508500"/>
            <a:ext cx="415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3200">
                <a:latin typeface="Times New Roman" pitchFamily="18" charset="0"/>
              </a:rPr>
              <a:t>+</a:t>
            </a:r>
          </a:p>
        </p:txBody>
      </p:sp>
      <p:sp>
        <p:nvSpPr>
          <p:cNvPr id="221202" name="Text Box 18"/>
          <p:cNvSpPr txBox="1">
            <a:spLocks noChangeArrowheads="1"/>
          </p:cNvSpPr>
          <p:nvPr/>
        </p:nvSpPr>
        <p:spPr bwMode="auto">
          <a:xfrm>
            <a:off x="1547813" y="2133600"/>
            <a:ext cx="415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3200">
                <a:latin typeface="Times New Roman" pitchFamily="18" charset="0"/>
              </a:rPr>
              <a:t>+</a:t>
            </a:r>
          </a:p>
        </p:txBody>
      </p:sp>
      <p:sp>
        <p:nvSpPr>
          <p:cNvPr id="221203" name="Text Box 19"/>
          <p:cNvSpPr txBox="1">
            <a:spLocks noChangeArrowheads="1"/>
          </p:cNvSpPr>
          <p:nvPr/>
        </p:nvSpPr>
        <p:spPr bwMode="auto">
          <a:xfrm>
            <a:off x="1547813" y="3284538"/>
            <a:ext cx="415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3200">
                <a:latin typeface="Times New Roman" pitchFamily="18" charset="0"/>
              </a:rPr>
              <a:t>+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1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1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1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1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1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1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93" grpId="0" animBg="1"/>
      <p:bldP spid="221194" grpId="0" animBg="1"/>
      <p:bldP spid="221195" grpId="0" animBg="1"/>
      <p:bldP spid="221196" grpId="0" animBg="1"/>
      <p:bldP spid="221197" grpId="0" animBg="1"/>
      <p:bldP spid="221198" grpId="0" animBg="1"/>
      <p:bldP spid="221199" grpId="0" animBg="1"/>
      <p:bldP spid="221200" grpId="0" animBg="1"/>
      <p:bldP spid="221201" grpId="0"/>
      <p:bldP spid="221202" grpId="0"/>
      <p:bldP spid="22120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ChangeArrowheads="1"/>
          </p:cNvSpPr>
          <p:nvPr/>
        </p:nvSpPr>
        <p:spPr bwMode="auto">
          <a:xfrm>
            <a:off x="85725" y="-266700"/>
            <a:ext cx="59309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3300">
                <a:solidFill>
                  <a:schemeClr val="tx1"/>
                </a:solidFill>
              </a:rPr>
              <a:t>Puntos Centinela</a:t>
            </a:r>
            <a:endParaRPr lang="es-ES" sz="3300">
              <a:solidFill>
                <a:schemeClr val="tx1"/>
              </a:solidFill>
            </a:endParaRPr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1039813" y="1033463"/>
            <a:ext cx="8069262" cy="433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s-MX" sz="2800" b="0"/>
              <a:t>Aspectos revisados</a:t>
            </a:r>
            <a:endParaRPr lang="es-ES" sz="2800" b="0"/>
          </a:p>
        </p:txBody>
      </p:sp>
      <p:graphicFrame>
        <p:nvGraphicFramePr>
          <p:cNvPr id="184324" name="Group 4"/>
          <p:cNvGraphicFramePr>
            <a:graphicFrameLocks noGrp="1"/>
          </p:cNvGraphicFramePr>
          <p:nvPr>
            <p:ph/>
          </p:nvPr>
        </p:nvGraphicFramePr>
        <p:xfrm>
          <a:off x="519113" y="1593850"/>
          <a:ext cx="7300912" cy="5011738"/>
        </p:xfrm>
        <a:graphic>
          <a:graphicData uri="http://schemas.openxmlformats.org/drawingml/2006/table">
            <a:tbl>
              <a:tblPr/>
              <a:tblGrid>
                <a:gridCol w="1528762"/>
                <a:gridCol w="5772150"/>
              </a:tblGrid>
              <a:tr h="763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Entrevista Titulares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Componente educativo y de salud</a:t>
                      </a:r>
                    </a:p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Entrega de apoyos monetarios</a:t>
                      </a:r>
                    </a:p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Orientación y capacitación</a:t>
                      </a:r>
                    </a:p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Papel de las vocales</a:t>
                      </a:r>
                    </a:p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Contraloría Social</a:t>
                      </a:r>
                    </a:p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Calidad en los servicios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5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Escuela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Condiciones físicas del plantel</a:t>
                      </a:r>
                    </a:p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Asistencia del personal docente</a:t>
                      </a:r>
                    </a:p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Certificación de corresponsabilidad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Unidad de Salud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Suficiencia de recursos (médicos, materiales y medicamentos)</a:t>
                      </a:r>
                    </a:p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Orientación a beneficiarios</a:t>
                      </a:r>
                    </a:p>
                    <a:p>
                      <a:pPr marL="363538" marR="0" lvl="0" indent="-3635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Pct val="70000"/>
                        <a:buFont typeface="Wingdings" pitchFamily="2" charset="2"/>
                        <a:buChar char="v"/>
                        <a:tabLst/>
                      </a:pPr>
                      <a:r>
                        <a:rPr kumimoji="0" lang="es-E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Certificación de corresponsabilidad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ChangeArrowheads="1"/>
          </p:cNvSpPr>
          <p:nvPr/>
        </p:nvSpPr>
        <p:spPr bwMode="auto">
          <a:xfrm>
            <a:off x="85725" y="-266700"/>
            <a:ext cx="59309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3300">
                <a:solidFill>
                  <a:schemeClr val="tx1"/>
                </a:solidFill>
              </a:rPr>
              <a:t>Puntos Centinela</a:t>
            </a:r>
            <a:endParaRPr lang="es-ES" sz="3300">
              <a:solidFill>
                <a:schemeClr val="tx1"/>
              </a:solidFill>
            </a:endParaRPr>
          </a:p>
        </p:txBody>
      </p:sp>
      <p:sp>
        <p:nvSpPr>
          <p:cNvPr id="188419" name="Rectangle 3"/>
          <p:cNvSpPr>
            <a:spLocks noChangeArrowheads="1"/>
          </p:cNvSpPr>
          <p:nvPr/>
        </p:nvSpPr>
        <p:spPr bwMode="auto">
          <a:xfrm>
            <a:off x="925513" y="1158875"/>
            <a:ext cx="8069262" cy="531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s-MX" sz="3600" b="0"/>
              <a:t>Aplicación</a:t>
            </a:r>
            <a:endParaRPr lang="es-ES" sz="3600" b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796925" y="2201863"/>
            <a:ext cx="8069263" cy="2693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3538" indent="-363538" algn="just">
              <a:spcBef>
                <a:spcPct val="70000"/>
              </a:spcBef>
              <a:buClr>
                <a:srgbClr val="F2E092"/>
              </a:buClr>
              <a:buSzPct val="70000"/>
              <a:buFont typeface="Wingdings" pitchFamily="2" charset="2"/>
              <a:buChar char="v"/>
            </a:pPr>
            <a:r>
              <a:rPr lang="es-MX" sz="2800" b="0"/>
              <a:t>Aplicación bimestral por grupo de estados</a:t>
            </a:r>
          </a:p>
          <a:p>
            <a:pPr marL="363538" indent="-363538" algn="just">
              <a:spcBef>
                <a:spcPct val="70000"/>
              </a:spcBef>
              <a:buClr>
                <a:srgbClr val="F2E092"/>
              </a:buClr>
              <a:buSzPct val="70000"/>
              <a:buFont typeface="Wingdings" pitchFamily="2" charset="2"/>
              <a:buChar char="v"/>
            </a:pPr>
            <a:r>
              <a:rPr lang="es-MX" sz="2800" b="0"/>
              <a:t>2 levantamientos al año por estado</a:t>
            </a:r>
          </a:p>
          <a:p>
            <a:pPr marL="363538" indent="-363538" algn="just">
              <a:spcBef>
                <a:spcPct val="70000"/>
              </a:spcBef>
              <a:buClr>
                <a:srgbClr val="F2E092"/>
              </a:buClr>
              <a:buSzPct val="70000"/>
              <a:buFont typeface="Wingdings" pitchFamily="2" charset="2"/>
              <a:buChar char="v"/>
            </a:pPr>
            <a:r>
              <a:rPr lang="es-MX" sz="2800" b="0"/>
              <a:t>Integración semestral de informe nacional</a:t>
            </a:r>
          </a:p>
          <a:p>
            <a:pPr marL="363538" indent="-363538" algn="just">
              <a:spcBef>
                <a:spcPct val="70000"/>
              </a:spcBef>
              <a:buClr>
                <a:srgbClr val="F2E092"/>
              </a:buClr>
              <a:buSzPct val="70000"/>
              <a:buFont typeface="Wingdings" pitchFamily="2" charset="2"/>
              <a:buChar char="v"/>
            </a:pPr>
            <a:r>
              <a:rPr lang="es-MX" sz="2800" b="0"/>
              <a:t>Presentación de resultados en Comité Técnico Estatal y Nacional</a:t>
            </a:r>
            <a:endParaRPr lang="es-ES" sz="2800" b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ChangeArrowheads="1"/>
          </p:cNvSpPr>
          <p:nvPr/>
        </p:nvSpPr>
        <p:spPr bwMode="auto">
          <a:xfrm>
            <a:off x="85725" y="-266700"/>
            <a:ext cx="59309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3300">
                <a:solidFill>
                  <a:schemeClr val="tx1"/>
                </a:solidFill>
              </a:rPr>
              <a:t>Puntos Centinela</a:t>
            </a:r>
            <a:endParaRPr lang="es-ES" sz="3300">
              <a:solidFill>
                <a:schemeClr val="tx1"/>
              </a:solidFill>
            </a:endParaRPr>
          </a:p>
        </p:txBody>
      </p:sp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1082675" y="1058863"/>
            <a:ext cx="8069263" cy="531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Tx/>
              <a:buNone/>
            </a:pPr>
            <a:r>
              <a:rPr lang="es-MX" sz="3600" b="0"/>
              <a:t>Muestra</a:t>
            </a:r>
            <a:endParaRPr lang="es-ES" sz="3600" b="0"/>
          </a:p>
        </p:txBody>
      </p:sp>
      <p:sp>
        <p:nvSpPr>
          <p:cNvPr id="190468" name="Rectangle 4"/>
          <p:cNvSpPr>
            <a:spLocks noChangeArrowheads="1"/>
          </p:cNvSpPr>
          <p:nvPr/>
        </p:nvSpPr>
        <p:spPr bwMode="auto">
          <a:xfrm>
            <a:off x="796925" y="2266950"/>
            <a:ext cx="8069263" cy="327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3538" indent="-363538" algn="just">
              <a:spcBef>
                <a:spcPct val="70000"/>
              </a:spcBef>
              <a:buClr>
                <a:srgbClr val="F2E092"/>
              </a:buClr>
              <a:buSzPct val="70000"/>
              <a:buFont typeface="Wingdings" pitchFamily="2" charset="2"/>
              <a:buChar char="v"/>
            </a:pPr>
            <a:r>
              <a:rPr lang="es-MX" sz="2800" b="0"/>
              <a:t>Muestra nacional con representatividad estatal de</a:t>
            </a:r>
          </a:p>
          <a:p>
            <a:pPr marL="900113" lvl="1" indent="-357188" algn="just">
              <a:spcBef>
                <a:spcPct val="70000"/>
              </a:spcBef>
              <a:buClr>
                <a:srgbClr val="F2E092"/>
              </a:buClr>
              <a:buSzPct val="70000"/>
              <a:buFont typeface="Wingdings" pitchFamily="2" charset="2"/>
              <a:buChar char="v"/>
            </a:pPr>
            <a:r>
              <a:rPr lang="es-ES" sz="2800" b="0"/>
              <a:t>Titulares beneficiarias </a:t>
            </a:r>
            <a:r>
              <a:rPr lang="es-ES" sz="2400" b="0"/>
              <a:t>(17,575)</a:t>
            </a:r>
          </a:p>
          <a:p>
            <a:pPr marL="900113" lvl="1" indent="-357188" algn="just">
              <a:spcBef>
                <a:spcPct val="70000"/>
              </a:spcBef>
              <a:buClr>
                <a:srgbClr val="F2E092"/>
              </a:buClr>
              <a:buSzPct val="70000"/>
              <a:buFont typeface="Wingdings" pitchFamily="2" charset="2"/>
              <a:buChar char="v"/>
            </a:pPr>
            <a:r>
              <a:rPr lang="es-ES" sz="2800" b="0"/>
              <a:t>Unidades de salud por institución de salud (</a:t>
            </a:r>
            <a:r>
              <a:rPr lang="es-ES" b="0"/>
              <a:t>4,480)</a:t>
            </a:r>
          </a:p>
          <a:p>
            <a:pPr marL="900113" lvl="1" indent="-357188" algn="just">
              <a:spcBef>
                <a:spcPct val="70000"/>
              </a:spcBef>
              <a:buClr>
                <a:srgbClr val="F2E092"/>
              </a:buClr>
              <a:buSzPct val="70000"/>
              <a:buFont typeface="Wingdings" pitchFamily="2" charset="2"/>
              <a:buChar char="v"/>
            </a:pPr>
            <a:r>
              <a:rPr lang="es-ES" sz="2800" b="0"/>
              <a:t>Escuelas por nivel educativo </a:t>
            </a:r>
            <a:r>
              <a:rPr lang="es-ES" b="0"/>
              <a:t>(3,180 de EB y 1475 de EMS)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ChangeArrowheads="1"/>
          </p:cNvSpPr>
          <p:nvPr/>
        </p:nvSpPr>
        <p:spPr bwMode="auto">
          <a:xfrm>
            <a:off x="85725" y="-266700"/>
            <a:ext cx="59309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3300">
                <a:solidFill>
                  <a:schemeClr val="tx1"/>
                </a:solidFill>
              </a:rPr>
              <a:t>Puntos Centinela</a:t>
            </a:r>
            <a:endParaRPr lang="es-ES" sz="3300">
              <a:solidFill>
                <a:schemeClr val="tx1"/>
              </a:solidFill>
            </a:endParaRPr>
          </a:p>
        </p:txBody>
      </p:sp>
      <p:sp>
        <p:nvSpPr>
          <p:cNvPr id="195587" name="Rectangle 3"/>
          <p:cNvSpPr>
            <a:spLocks noChangeArrowheads="1"/>
          </p:cNvSpPr>
          <p:nvPr/>
        </p:nvSpPr>
        <p:spPr bwMode="auto">
          <a:xfrm>
            <a:off x="1074738" y="636588"/>
            <a:ext cx="8069262" cy="48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s-MX" sz="3200" b="0"/>
              <a:t>Resultados</a:t>
            </a:r>
            <a:endParaRPr lang="es-ES" sz="3200" b="0"/>
          </a:p>
        </p:txBody>
      </p:sp>
      <p:pic>
        <p:nvPicPr>
          <p:cNvPr id="1955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63" y="1392238"/>
            <a:ext cx="4224337" cy="2603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95591" name="Picture 7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350" y="4106863"/>
            <a:ext cx="4038600" cy="2428875"/>
          </a:xfrm>
          <a:noFill/>
          <a:ln/>
        </p:spPr>
      </p:pic>
      <p:pic>
        <p:nvPicPr>
          <p:cNvPr id="195593" name="Picture 9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178425" y="1552575"/>
            <a:ext cx="3965575" cy="2189163"/>
          </a:xfrm>
          <a:noFill/>
          <a:ln/>
        </p:spPr>
      </p:pic>
      <p:pic>
        <p:nvPicPr>
          <p:cNvPr id="195596" name="Picture 12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416550" y="3954463"/>
            <a:ext cx="3432175" cy="2289175"/>
          </a:xfrm>
          <a:noFill/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85725" y="-266700"/>
            <a:ext cx="59309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" sz="3300">
              <a:solidFill>
                <a:schemeClr val="tx1"/>
              </a:solidFill>
            </a:endParaRPr>
          </a:p>
        </p:txBody>
      </p:sp>
      <p:sp>
        <p:nvSpPr>
          <p:cNvPr id="231427" name="AutoShape 3"/>
          <p:cNvSpPr>
            <a:spLocks noChangeAspect="1" noChangeArrowheads="1"/>
          </p:cNvSpPr>
          <p:nvPr/>
        </p:nvSpPr>
        <p:spPr bwMode="auto">
          <a:xfrm>
            <a:off x="1042988" y="1438275"/>
            <a:ext cx="7051675" cy="5049838"/>
          </a:xfrm>
          <a:prstGeom prst="roundRect">
            <a:avLst>
              <a:gd name="adj" fmla="val 7560"/>
            </a:avLst>
          </a:prstGeom>
          <a:solidFill>
            <a:srgbClr val="FF9933"/>
          </a:solidFill>
          <a:ln w="952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buFontTx/>
              <a:buBlip>
                <a:blip r:embed="rId2"/>
              </a:buBlip>
            </a:pPr>
            <a:endParaRPr lang="es-ES"/>
          </a:p>
        </p:txBody>
      </p:sp>
      <p:sp>
        <p:nvSpPr>
          <p:cNvPr id="231428" name="AutoShape 4"/>
          <p:cNvSpPr>
            <a:spLocks noChangeAspect="1" noChangeArrowheads="1"/>
          </p:cNvSpPr>
          <p:nvPr/>
        </p:nvSpPr>
        <p:spPr bwMode="auto">
          <a:xfrm>
            <a:off x="1196975" y="3321050"/>
            <a:ext cx="6202363" cy="2928938"/>
          </a:xfrm>
          <a:prstGeom prst="roundRect">
            <a:avLst>
              <a:gd name="adj" fmla="val 6685"/>
            </a:avLst>
          </a:prstGeom>
          <a:solidFill>
            <a:srgbClr val="99CC00"/>
          </a:solidFill>
          <a:ln w="9525">
            <a:solidFill>
              <a:srgbClr val="79A4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29" name="AutoShape 5"/>
          <p:cNvSpPr>
            <a:spLocks noChangeAspect="1" noChangeArrowheads="1"/>
          </p:cNvSpPr>
          <p:nvPr/>
        </p:nvSpPr>
        <p:spPr bwMode="auto">
          <a:xfrm>
            <a:off x="3413125" y="5105400"/>
            <a:ext cx="4105275" cy="1123950"/>
          </a:xfrm>
          <a:prstGeom prst="roundRect">
            <a:avLst>
              <a:gd name="adj" fmla="val 8981"/>
            </a:avLst>
          </a:prstGeom>
          <a:solidFill>
            <a:srgbClr val="F2E092"/>
          </a:solidFill>
          <a:ln w="19050">
            <a:solidFill>
              <a:srgbClr val="A78B1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30" name="Text Box 6"/>
          <p:cNvSpPr txBox="1">
            <a:spLocks noChangeArrowheads="1"/>
          </p:cNvSpPr>
          <p:nvPr/>
        </p:nvSpPr>
        <p:spPr bwMode="auto">
          <a:xfrm>
            <a:off x="1555750" y="2501900"/>
            <a:ext cx="3240088" cy="38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s-ES" sz="2400" b="0">
                <a:solidFill>
                  <a:srgbClr val="A8560C"/>
                </a:solidFill>
                <a:latin typeface="Tahoma" pitchFamily="34" charset="0"/>
              </a:rPr>
              <a:t>Evaluación de Impacto</a:t>
            </a:r>
          </a:p>
        </p:txBody>
      </p:sp>
      <p:sp>
        <p:nvSpPr>
          <p:cNvPr id="231431" name="Text Box 7"/>
          <p:cNvSpPr txBox="1">
            <a:spLocks noChangeArrowheads="1"/>
          </p:cNvSpPr>
          <p:nvPr/>
        </p:nvSpPr>
        <p:spPr bwMode="auto">
          <a:xfrm>
            <a:off x="2089150" y="3530600"/>
            <a:ext cx="4565650" cy="676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r">
              <a:buFontTx/>
              <a:buNone/>
            </a:pPr>
            <a:r>
              <a:rPr lang="es-ES" sz="2400" b="0">
                <a:solidFill>
                  <a:srgbClr val="A8560C"/>
                </a:solidFill>
                <a:latin typeface="Tahoma" pitchFamily="34" charset="0"/>
              </a:rPr>
              <a:t>Modelo de Seguimiento Operativo</a:t>
            </a:r>
          </a:p>
        </p:txBody>
      </p:sp>
      <p:sp>
        <p:nvSpPr>
          <p:cNvPr id="231432" name="Text Box 8"/>
          <p:cNvSpPr txBox="1">
            <a:spLocks noChangeArrowheads="1"/>
          </p:cNvSpPr>
          <p:nvPr/>
        </p:nvSpPr>
        <p:spPr bwMode="auto">
          <a:xfrm>
            <a:off x="3394075" y="5145088"/>
            <a:ext cx="3954463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0"/>
              </a:spcBef>
              <a:buFontTx/>
              <a:buNone/>
            </a:pPr>
            <a:r>
              <a:rPr lang="es-ES" b="0">
                <a:solidFill>
                  <a:srgbClr val="A8560C"/>
                </a:solidFill>
                <a:latin typeface="Tahoma" pitchFamily="34" charset="0"/>
              </a:rPr>
              <a:t>Seguimiento diario a la</a:t>
            </a:r>
          </a:p>
          <a:p>
            <a:pPr marL="342900" indent="-342900" algn="ctr">
              <a:spcBef>
                <a:spcPct val="0"/>
              </a:spcBef>
              <a:buFontTx/>
              <a:buNone/>
            </a:pPr>
            <a:r>
              <a:rPr lang="es-ES" b="0">
                <a:solidFill>
                  <a:srgbClr val="A8560C"/>
                </a:solidFill>
                <a:latin typeface="Tahoma" pitchFamily="34" charset="0"/>
              </a:rPr>
              <a:t>ejecución de procesos y cumplimiento de metas operativas anuales</a:t>
            </a:r>
          </a:p>
        </p:txBody>
      </p:sp>
      <p:grpSp>
        <p:nvGrpSpPr>
          <p:cNvPr id="231433" name="Group 9"/>
          <p:cNvGrpSpPr>
            <a:grpSpLocks/>
          </p:cNvGrpSpPr>
          <p:nvPr/>
        </p:nvGrpSpPr>
        <p:grpSpPr bwMode="auto">
          <a:xfrm>
            <a:off x="1400175" y="3308350"/>
            <a:ext cx="1803400" cy="1797050"/>
            <a:chOff x="1165" y="1062"/>
            <a:chExt cx="1154" cy="1289"/>
          </a:xfrm>
        </p:grpSpPr>
        <p:sp>
          <p:nvSpPr>
            <p:cNvPr id="231434" name="Freeform 10"/>
            <p:cNvSpPr>
              <a:spLocks noChangeAspect="1"/>
            </p:cNvSpPr>
            <p:nvPr/>
          </p:nvSpPr>
          <p:spPr bwMode="auto">
            <a:xfrm>
              <a:off x="1183" y="1754"/>
              <a:ext cx="142" cy="137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39" y="117"/>
                </a:cxn>
                <a:cxn ang="0">
                  <a:pos x="283" y="225"/>
                </a:cxn>
                <a:cxn ang="0">
                  <a:pos x="77" y="275"/>
                </a:cxn>
                <a:cxn ang="0">
                  <a:pos x="29" y="140"/>
                </a:cxn>
                <a:cxn ang="0">
                  <a:pos x="0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83" h="275">
                  <a:moveTo>
                    <a:pt x="211" y="1"/>
                  </a:moveTo>
                  <a:lnTo>
                    <a:pt x="239" y="117"/>
                  </a:lnTo>
                  <a:lnTo>
                    <a:pt x="283" y="225"/>
                  </a:lnTo>
                  <a:lnTo>
                    <a:pt x="77" y="275"/>
                  </a:lnTo>
                  <a:lnTo>
                    <a:pt x="29" y="140"/>
                  </a:lnTo>
                  <a:lnTo>
                    <a:pt x="0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35" name="Freeform 11"/>
            <p:cNvSpPr>
              <a:spLocks noChangeAspect="1"/>
            </p:cNvSpPr>
            <p:nvPr/>
          </p:nvSpPr>
          <p:spPr bwMode="auto">
            <a:xfrm>
              <a:off x="1180" y="1469"/>
              <a:ext cx="125" cy="168"/>
            </a:xfrm>
            <a:custGeom>
              <a:avLst/>
              <a:gdLst/>
              <a:ahLst/>
              <a:cxnLst>
                <a:cxn ang="0">
                  <a:pos x="249" y="103"/>
                </a:cxn>
                <a:cxn ang="0">
                  <a:pos x="219" y="219"/>
                </a:cxn>
                <a:cxn ang="0">
                  <a:pos x="204" y="336"/>
                </a:cxn>
                <a:cxn ang="0">
                  <a:pos x="0" y="280"/>
                </a:cxn>
                <a:cxn ang="0">
                  <a:pos x="23" y="138"/>
                </a:cxn>
                <a:cxn ang="0">
                  <a:pos x="65" y="0"/>
                </a:cxn>
                <a:cxn ang="0">
                  <a:pos x="249" y="103"/>
                </a:cxn>
                <a:cxn ang="0">
                  <a:pos x="249" y="103"/>
                </a:cxn>
              </a:cxnLst>
              <a:rect l="0" t="0" r="r" b="b"/>
              <a:pathLst>
                <a:path w="249" h="336">
                  <a:moveTo>
                    <a:pt x="249" y="103"/>
                  </a:moveTo>
                  <a:lnTo>
                    <a:pt x="219" y="219"/>
                  </a:lnTo>
                  <a:lnTo>
                    <a:pt x="204" y="336"/>
                  </a:lnTo>
                  <a:lnTo>
                    <a:pt x="0" y="280"/>
                  </a:lnTo>
                  <a:lnTo>
                    <a:pt x="23" y="138"/>
                  </a:lnTo>
                  <a:lnTo>
                    <a:pt x="65" y="0"/>
                  </a:lnTo>
                  <a:lnTo>
                    <a:pt x="249" y="103"/>
                  </a:lnTo>
                  <a:lnTo>
                    <a:pt x="249" y="103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36" name="Freeform 12"/>
            <p:cNvSpPr>
              <a:spLocks noChangeAspect="1"/>
            </p:cNvSpPr>
            <p:nvPr/>
          </p:nvSpPr>
          <p:spPr bwMode="auto">
            <a:xfrm>
              <a:off x="1279" y="1234"/>
              <a:ext cx="151" cy="180"/>
            </a:xfrm>
            <a:custGeom>
              <a:avLst/>
              <a:gdLst/>
              <a:ahLst/>
              <a:cxnLst>
                <a:cxn ang="0">
                  <a:pos x="303" y="180"/>
                </a:cxn>
                <a:cxn ang="0">
                  <a:pos x="222" y="267"/>
                </a:cxn>
                <a:cxn ang="0">
                  <a:pos x="152" y="361"/>
                </a:cxn>
                <a:cxn ang="0">
                  <a:pos x="0" y="216"/>
                </a:cxn>
                <a:cxn ang="0">
                  <a:pos x="89" y="102"/>
                </a:cxn>
                <a:cxn ang="0">
                  <a:pos x="191" y="0"/>
                </a:cxn>
                <a:cxn ang="0">
                  <a:pos x="303" y="180"/>
                </a:cxn>
                <a:cxn ang="0">
                  <a:pos x="303" y="180"/>
                </a:cxn>
              </a:cxnLst>
              <a:rect l="0" t="0" r="r" b="b"/>
              <a:pathLst>
                <a:path w="303" h="361">
                  <a:moveTo>
                    <a:pt x="303" y="180"/>
                  </a:moveTo>
                  <a:lnTo>
                    <a:pt x="222" y="267"/>
                  </a:lnTo>
                  <a:lnTo>
                    <a:pt x="152" y="361"/>
                  </a:lnTo>
                  <a:lnTo>
                    <a:pt x="0" y="216"/>
                  </a:lnTo>
                  <a:lnTo>
                    <a:pt x="89" y="102"/>
                  </a:lnTo>
                  <a:lnTo>
                    <a:pt x="191" y="0"/>
                  </a:lnTo>
                  <a:lnTo>
                    <a:pt x="303" y="180"/>
                  </a:lnTo>
                  <a:lnTo>
                    <a:pt x="303" y="18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37" name="Freeform 13"/>
            <p:cNvSpPr>
              <a:spLocks noChangeAspect="1"/>
            </p:cNvSpPr>
            <p:nvPr/>
          </p:nvSpPr>
          <p:spPr bwMode="auto">
            <a:xfrm>
              <a:off x="1493" y="1107"/>
              <a:ext cx="141" cy="148"/>
            </a:xfrm>
            <a:custGeom>
              <a:avLst/>
              <a:gdLst/>
              <a:ahLst/>
              <a:cxnLst>
                <a:cxn ang="0">
                  <a:pos x="283" y="212"/>
                </a:cxn>
                <a:cxn ang="0">
                  <a:pos x="171" y="247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4" y="40"/>
                </a:cxn>
                <a:cxn ang="0">
                  <a:pos x="271" y="0"/>
                </a:cxn>
                <a:cxn ang="0">
                  <a:pos x="283" y="212"/>
                </a:cxn>
                <a:cxn ang="0">
                  <a:pos x="283" y="212"/>
                </a:cxn>
              </a:cxnLst>
              <a:rect l="0" t="0" r="r" b="b"/>
              <a:pathLst>
                <a:path w="283" h="297">
                  <a:moveTo>
                    <a:pt x="283" y="212"/>
                  </a:moveTo>
                  <a:lnTo>
                    <a:pt x="171" y="247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4" y="40"/>
                  </a:lnTo>
                  <a:lnTo>
                    <a:pt x="271" y="0"/>
                  </a:lnTo>
                  <a:lnTo>
                    <a:pt x="283" y="212"/>
                  </a:lnTo>
                  <a:lnTo>
                    <a:pt x="283" y="2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38" name="Freeform 14"/>
            <p:cNvSpPr>
              <a:spLocks noChangeAspect="1"/>
            </p:cNvSpPr>
            <p:nvPr/>
          </p:nvSpPr>
          <p:spPr bwMode="auto">
            <a:xfrm>
              <a:off x="1750" y="1095"/>
              <a:ext cx="163" cy="119"/>
            </a:xfrm>
            <a:custGeom>
              <a:avLst/>
              <a:gdLst/>
              <a:ahLst/>
              <a:cxnLst>
                <a:cxn ang="0">
                  <a:pos x="233" y="238"/>
                </a:cxn>
                <a:cxn ang="0">
                  <a:pos x="117" y="216"/>
                </a:cxn>
                <a:cxn ang="0">
                  <a:pos x="0" y="208"/>
                </a:cxn>
                <a:cxn ang="0">
                  <a:pos x="42" y="0"/>
                </a:cxn>
                <a:cxn ang="0">
                  <a:pos x="186" y="14"/>
                </a:cxn>
                <a:cxn ang="0">
                  <a:pos x="325" y="46"/>
                </a:cxn>
                <a:cxn ang="0">
                  <a:pos x="233" y="238"/>
                </a:cxn>
                <a:cxn ang="0">
                  <a:pos x="233" y="238"/>
                </a:cxn>
              </a:cxnLst>
              <a:rect l="0" t="0" r="r" b="b"/>
              <a:pathLst>
                <a:path w="325" h="238">
                  <a:moveTo>
                    <a:pt x="233" y="238"/>
                  </a:moveTo>
                  <a:lnTo>
                    <a:pt x="117" y="216"/>
                  </a:lnTo>
                  <a:lnTo>
                    <a:pt x="0" y="208"/>
                  </a:lnTo>
                  <a:lnTo>
                    <a:pt x="42" y="0"/>
                  </a:lnTo>
                  <a:lnTo>
                    <a:pt x="186" y="14"/>
                  </a:lnTo>
                  <a:lnTo>
                    <a:pt x="325" y="46"/>
                  </a:lnTo>
                  <a:lnTo>
                    <a:pt x="233" y="238"/>
                  </a:lnTo>
                  <a:lnTo>
                    <a:pt x="233" y="238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39" name="Freeform 15"/>
            <p:cNvSpPr>
              <a:spLocks noChangeAspect="1"/>
            </p:cNvSpPr>
            <p:nvPr/>
          </p:nvSpPr>
          <p:spPr bwMode="auto">
            <a:xfrm>
              <a:off x="1975" y="1176"/>
              <a:ext cx="181" cy="151"/>
            </a:xfrm>
            <a:custGeom>
              <a:avLst/>
              <a:gdLst/>
              <a:ahLst/>
              <a:cxnLst>
                <a:cxn ang="0">
                  <a:pos x="189" y="302"/>
                </a:cxn>
                <a:cxn ang="0">
                  <a:pos x="99" y="227"/>
                </a:cxn>
                <a:cxn ang="0">
                  <a:pos x="0" y="163"/>
                </a:cxn>
                <a:cxn ang="0">
                  <a:pos x="137" y="0"/>
                </a:cxn>
                <a:cxn ang="0">
                  <a:pos x="254" y="83"/>
                </a:cxn>
                <a:cxn ang="0">
                  <a:pos x="361" y="178"/>
                </a:cxn>
                <a:cxn ang="0">
                  <a:pos x="189" y="302"/>
                </a:cxn>
                <a:cxn ang="0">
                  <a:pos x="189" y="302"/>
                </a:cxn>
              </a:cxnLst>
              <a:rect l="0" t="0" r="r" b="b"/>
              <a:pathLst>
                <a:path w="361" h="302">
                  <a:moveTo>
                    <a:pt x="189" y="302"/>
                  </a:moveTo>
                  <a:lnTo>
                    <a:pt x="99" y="227"/>
                  </a:lnTo>
                  <a:lnTo>
                    <a:pt x="0" y="163"/>
                  </a:lnTo>
                  <a:lnTo>
                    <a:pt x="137" y="0"/>
                  </a:lnTo>
                  <a:lnTo>
                    <a:pt x="254" y="83"/>
                  </a:lnTo>
                  <a:lnTo>
                    <a:pt x="361" y="178"/>
                  </a:lnTo>
                  <a:lnTo>
                    <a:pt x="189" y="302"/>
                  </a:lnTo>
                  <a:lnTo>
                    <a:pt x="189" y="30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0" name="Freeform 16"/>
            <p:cNvSpPr>
              <a:spLocks noChangeAspect="1"/>
            </p:cNvSpPr>
            <p:nvPr/>
          </p:nvSpPr>
          <p:spPr bwMode="auto">
            <a:xfrm>
              <a:off x="2156" y="1265"/>
              <a:ext cx="47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4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4" h="109">
                  <a:moveTo>
                    <a:pt x="0" y="0"/>
                  </a:moveTo>
                  <a:lnTo>
                    <a:pt x="94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1" name="Freeform 17"/>
            <p:cNvSpPr>
              <a:spLocks noChangeAspect="1"/>
            </p:cNvSpPr>
            <p:nvPr/>
          </p:nvSpPr>
          <p:spPr bwMode="auto">
            <a:xfrm>
              <a:off x="2144" y="1381"/>
              <a:ext cx="154" cy="144"/>
            </a:xfrm>
            <a:custGeom>
              <a:avLst/>
              <a:gdLst/>
              <a:ahLst/>
              <a:cxnLst>
                <a:cxn ang="0">
                  <a:pos x="98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5" y="0"/>
                </a:cxn>
                <a:cxn ang="0">
                  <a:pos x="261" y="129"/>
                </a:cxn>
                <a:cxn ang="0">
                  <a:pos x="307" y="266"/>
                </a:cxn>
                <a:cxn ang="0">
                  <a:pos x="98" y="289"/>
                </a:cxn>
                <a:cxn ang="0">
                  <a:pos x="98" y="289"/>
                </a:cxn>
              </a:cxnLst>
              <a:rect l="0" t="0" r="r" b="b"/>
              <a:pathLst>
                <a:path w="307" h="289">
                  <a:moveTo>
                    <a:pt x="98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5" y="0"/>
                  </a:lnTo>
                  <a:lnTo>
                    <a:pt x="261" y="129"/>
                  </a:lnTo>
                  <a:lnTo>
                    <a:pt x="307" y="266"/>
                  </a:lnTo>
                  <a:lnTo>
                    <a:pt x="98" y="289"/>
                  </a:lnTo>
                  <a:lnTo>
                    <a:pt x="98" y="289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2" name="Freeform 18"/>
            <p:cNvSpPr>
              <a:spLocks noChangeAspect="1"/>
            </p:cNvSpPr>
            <p:nvPr/>
          </p:nvSpPr>
          <p:spPr bwMode="auto">
            <a:xfrm>
              <a:off x="2207" y="1642"/>
              <a:ext cx="112" cy="157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5" y="0"/>
                </a:cxn>
                <a:cxn ang="0">
                  <a:pos x="224" y="28"/>
                </a:cxn>
                <a:cxn ang="0">
                  <a:pos x="219" y="172"/>
                </a:cxn>
                <a:cxn ang="0">
                  <a:pos x="196" y="314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4" h="314">
                  <a:moveTo>
                    <a:pt x="0" y="234"/>
                  </a:moveTo>
                  <a:lnTo>
                    <a:pt x="15" y="117"/>
                  </a:lnTo>
                  <a:lnTo>
                    <a:pt x="15" y="0"/>
                  </a:lnTo>
                  <a:lnTo>
                    <a:pt x="224" y="28"/>
                  </a:lnTo>
                  <a:lnTo>
                    <a:pt x="219" y="172"/>
                  </a:lnTo>
                  <a:lnTo>
                    <a:pt x="196" y="314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3" name="Freeform 19"/>
            <p:cNvSpPr>
              <a:spLocks noChangeAspect="1"/>
            </p:cNvSpPr>
            <p:nvPr/>
          </p:nvSpPr>
          <p:spPr bwMode="auto">
            <a:xfrm>
              <a:off x="1584" y="2122"/>
              <a:ext cx="221" cy="121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8" y="23"/>
                </a:cxn>
                <a:cxn ang="0">
                  <a:pos x="323" y="32"/>
                </a:cxn>
                <a:cxn ang="0">
                  <a:pos x="442" y="25"/>
                </a:cxn>
                <a:cxn ang="0">
                  <a:pos x="425" y="237"/>
                </a:cxn>
                <a:cxn ang="0">
                  <a:pos x="281" y="241"/>
                </a:cxn>
                <a:cxn ang="0">
                  <a:pos x="139" y="225"/>
                </a:cxn>
                <a:cxn ang="0">
                  <a:pos x="0" y="192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2" h="241">
                  <a:moveTo>
                    <a:pt x="92" y="0"/>
                  </a:moveTo>
                  <a:lnTo>
                    <a:pt x="208" y="23"/>
                  </a:lnTo>
                  <a:lnTo>
                    <a:pt x="323" y="32"/>
                  </a:lnTo>
                  <a:lnTo>
                    <a:pt x="442" y="25"/>
                  </a:lnTo>
                  <a:lnTo>
                    <a:pt x="425" y="237"/>
                  </a:lnTo>
                  <a:lnTo>
                    <a:pt x="281" y="241"/>
                  </a:lnTo>
                  <a:lnTo>
                    <a:pt x="139" y="225"/>
                  </a:lnTo>
                  <a:lnTo>
                    <a:pt x="0" y="19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4" name="Freeform 20"/>
            <p:cNvSpPr>
              <a:spLocks noChangeAspect="1"/>
            </p:cNvSpPr>
            <p:nvPr/>
          </p:nvSpPr>
          <p:spPr bwMode="auto">
            <a:xfrm>
              <a:off x="1918" y="2049"/>
              <a:ext cx="148" cy="162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6" y="64"/>
                </a:cxn>
                <a:cxn ang="0">
                  <a:pos x="206" y="0"/>
                </a:cxn>
                <a:cxn ang="0">
                  <a:pos x="295" y="194"/>
                </a:cxn>
                <a:cxn ang="0">
                  <a:pos x="169" y="266"/>
                </a:cxn>
                <a:cxn ang="0">
                  <a:pos x="37" y="323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5" h="323">
                  <a:moveTo>
                    <a:pt x="0" y="112"/>
                  </a:moveTo>
                  <a:lnTo>
                    <a:pt x="106" y="64"/>
                  </a:lnTo>
                  <a:lnTo>
                    <a:pt x="206" y="0"/>
                  </a:lnTo>
                  <a:lnTo>
                    <a:pt x="295" y="194"/>
                  </a:lnTo>
                  <a:lnTo>
                    <a:pt x="169" y="266"/>
                  </a:lnTo>
                  <a:lnTo>
                    <a:pt x="37" y="323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5" name="Freeform 21"/>
            <p:cNvSpPr>
              <a:spLocks noChangeAspect="1"/>
            </p:cNvSpPr>
            <p:nvPr/>
          </p:nvSpPr>
          <p:spPr bwMode="auto">
            <a:xfrm>
              <a:off x="2107" y="1871"/>
              <a:ext cx="148" cy="181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69" y="102"/>
                </a:cxn>
                <a:cxn ang="0">
                  <a:pos x="126" y="0"/>
                </a:cxn>
                <a:cxn ang="0">
                  <a:pos x="295" y="125"/>
                </a:cxn>
                <a:cxn ang="0">
                  <a:pos x="221" y="249"/>
                </a:cxn>
                <a:cxn ang="0">
                  <a:pos x="131" y="362"/>
                </a:cxn>
                <a:cxn ang="0">
                  <a:pos x="0" y="197"/>
                </a:cxn>
                <a:cxn ang="0">
                  <a:pos x="0" y="197"/>
                </a:cxn>
              </a:cxnLst>
              <a:rect l="0" t="0" r="r" b="b"/>
              <a:pathLst>
                <a:path w="295" h="362">
                  <a:moveTo>
                    <a:pt x="0" y="197"/>
                  </a:moveTo>
                  <a:lnTo>
                    <a:pt x="69" y="102"/>
                  </a:lnTo>
                  <a:lnTo>
                    <a:pt x="126" y="0"/>
                  </a:lnTo>
                  <a:lnTo>
                    <a:pt x="295" y="125"/>
                  </a:lnTo>
                  <a:lnTo>
                    <a:pt x="221" y="249"/>
                  </a:lnTo>
                  <a:lnTo>
                    <a:pt x="131" y="362"/>
                  </a:lnTo>
                  <a:lnTo>
                    <a:pt x="0" y="19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6" name="Freeform 22"/>
            <p:cNvSpPr>
              <a:spLocks noChangeAspect="1"/>
            </p:cNvSpPr>
            <p:nvPr/>
          </p:nvSpPr>
          <p:spPr bwMode="auto">
            <a:xfrm>
              <a:off x="1294" y="1966"/>
              <a:ext cx="178" cy="153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266" y="87"/>
                </a:cxn>
                <a:cxn ang="0">
                  <a:pos x="356" y="162"/>
                </a:cxn>
                <a:cxn ang="0">
                  <a:pos x="199" y="306"/>
                </a:cxn>
                <a:cxn ang="0">
                  <a:pos x="94" y="211"/>
                </a:cxn>
                <a:cxn ang="0">
                  <a:pos x="0" y="101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356" h="306">
                  <a:moveTo>
                    <a:pt x="186" y="0"/>
                  </a:moveTo>
                  <a:lnTo>
                    <a:pt x="266" y="87"/>
                  </a:lnTo>
                  <a:lnTo>
                    <a:pt x="356" y="162"/>
                  </a:lnTo>
                  <a:lnTo>
                    <a:pt x="199" y="306"/>
                  </a:lnTo>
                  <a:lnTo>
                    <a:pt x="94" y="211"/>
                  </a:lnTo>
                  <a:lnTo>
                    <a:pt x="0" y="101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7" name="Freeform 23"/>
            <p:cNvSpPr>
              <a:spLocks noChangeAspect="1"/>
            </p:cNvSpPr>
            <p:nvPr/>
          </p:nvSpPr>
          <p:spPr bwMode="auto">
            <a:xfrm>
              <a:off x="1545" y="2008"/>
              <a:ext cx="181" cy="343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0" y="293"/>
                </a:cxn>
                <a:cxn ang="0">
                  <a:pos x="97" y="686"/>
                </a:cxn>
                <a:cxn ang="0">
                  <a:pos x="234" y="677"/>
                </a:cxn>
                <a:cxn ang="0">
                  <a:pos x="194" y="362"/>
                </a:cxn>
                <a:cxn ang="0">
                  <a:pos x="363" y="57"/>
                </a:cxn>
                <a:cxn ang="0">
                  <a:pos x="279" y="0"/>
                </a:cxn>
                <a:cxn ang="0">
                  <a:pos x="279" y="0"/>
                </a:cxn>
              </a:cxnLst>
              <a:rect l="0" t="0" r="r" b="b"/>
              <a:pathLst>
                <a:path w="363" h="686">
                  <a:moveTo>
                    <a:pt x="279" y="0"/>
                  </a:moveTo>
                  <a:lnTo>
                    <a:pt x="0" y="293"/>
                  </a:lnTo>
                  <a:lnTo>
                    <a:pt x="97" y="686"/>
                  </a:lnTo>
                  <a:lnTo>
                    <a:pt x="234" y="677"/>
                  </a:lnTo>
                  <a:lnTo>
                    <a:pt x="194" y="362"/>
                  </a:lnTo>
                  <a:lnTo>
                    <a:pt x="363" y="57"/>
                  </a:lnTo>
                  <a:lnTo>
                    <a:pt x="279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8" name="Freeform 24"/>
            <p:cNvSpPr>
              <a:spLocks noChangeAspect="1"/>
            </p:cNvSpPr>
            <p:nvPr/>
          </p:nvSpPr>
          <p:spPr bwMode="auto">
            <a:xfrm>
              <a:off x="1165" y="1721"/>
              <a:ext cx="138" cy="139"/>
            </a:xfrm>
            <a:custGeom>
              <a:avLst/>
              <a:gdLst/>
              <a:ahLst/>
              <a:cxnLst>
                <a:cxn ang="0">
                  <a:pos x="204" y="2"/>
                </a:cxn>
                <a:cxn ang="0">
                  <a:pos x="233" y="117"/>
                </a:cxn>
                <a:cxn ang="0">
                  <a:pos x="276" y="228"/>
                </a:cxn>
                <a:cxn ang="0">
                  <a:pos x="71" y="278"/>
                </a:cxn>
                <a:cxn ang="0">
                  <a:pos x="24" y="141"/>
                </a:cxn>
                <a:cxn ang="0">
                  <a:pos x="0" y="0"/>
                </a:cxn>
                <a:cxn ang="0">
                  <a:pos x="204" y="2"/>
                </a:cxn>
                <a:cxn ang="0">
                  <a:pos x="204" y="2"/>
                </a:cxn>
              </a:cxnLst>
              <a:rect l="0" t="0" r="r" b="b"/>
              <a:pathLst>
                <a:path w="276" h="278">
                  <a:moveTo>
                    <a:pt x="204" y="2"/>
                  </a:moveTo>
                  <a:lnTo>
                    <a:pt x="233" y="117"/>
                  </a:lnTo>
                  <a:lnTo>
                    <a:pt x="276" y="228"/>
                  </a:lnTo>
                  <a:lnTo>
                    <a:pt x="71" y="278"/>
                  </a:lnTo>
                  <a:lnTo>
                    <a:pt x="24" y="141"/>
                  </a:lnTo>
                  <a:lnTo>
                    <a:pt x="0" y="0"/>
                  </a:lnTo>
                  <a:lnTo>
                    <a:pt x="204" y="2"/>
                  </a:lnTo>
                  <a:lnTo>
                    <a:pt x="204" y="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49" name="Freeform 25"/>
            <p:cNvSpPr>
              <a:spLocks noChangeAspect="1"/>
            </p:cNvSpPr>
            <p:nvPr/>
          </p:nvSpPr>
          <p:spPr bwMode="auto">
            <a:xfrm>
              <a:off x="1165" y="1437"/>
              <a:ext cx="118" cy="167"/>
            </a:xfrm>
            <a:custGeom>
              <a:avLst/>
              <a:gdLst/>
              <a:ahLst/>
              <a:cxnLst>
                <a:cxn ang="0">
                  <a:pos x="236" y="104"/>
                </a:cxn>
                <a:cxn ang="0">
                  <a:pos x="208" y="217"/>
                </a:cxn>
                <a:cxn ang="0">
                  <a:pos x="191" y="334"/>
                </a:cxn>
                <a:cxn ang="0">
                  <a:pos x="0" y="281"/>
                </a:cxn>
                <a:cxn ang="0">
                  <a:pos x="11" y="139"/>
                </a:cxn>
                <a:cxn ang="0">
                  <a:pos x="52" y="0"/>
                </a:cxn>
                <a:cxn ang="0">
                  <a:pos x="236" y="104"/>
                </a:cxn>
                <a:cxn ang="0">
                  <a:pos x="236" y="104"/>
                </a:cxn>
              </a:cxnLst>
              <a:rect l="0" t="0" r="r" b="b"/>
              <a:pathLst>
                <a:path w="236" h="334">
                  <a:moveTo>
                    <a:pt x="236" y="104"/>
                  </a:moveTo>
                  <a:lnTo>
                    <a:pt x="208" y="217"/>
                  </a:lnTo>
                  <a:lnTo>
                    <a:pt x="191" y="334"/>
                  </a:lnTo>
                  <a:lnTo>
                    <a:pt x="0" y="281"/>
                  </a:lnTo>
                  <a:lnTo>
                    <a:pt x="11" y="139"/>
                  </a:lnTo>
                  <a:lnTo>
                    <a:pt x="52" y="0"/>
                  </a:lnTo>
                  <a:lnTo>
                    <a:pt x="236" y="104"/>
                  </a:lnTo>
                  <a:lnTo>
                    <a:pt x="236" y="10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0" name="Freeform 26"/>
            <p:cNvSpPr>
              <a:spLocks noChangeAspect="1"/>
            </p:cNvSpPr>
            <p:nvPr/>
          </p:nvSpPr>
          <p:spPr bwMode="auto">
            <a:xfrm>
              <a:off x="1257" y="1202"/>
              <a:ext cx="151" cy="180"/>
            </a:xfrm>
            <a:custGeom>
              <a:avLst/>
              <a:gdLst/>
              <a:ahLst/>
              <a:cxnLst>
                <a:cxn ang="0">
                  <a:pos x="303" y="179"/>
                </a:cxn>
                <a:cxn ang="0">
                  <a:pos x="223" y="266"/>
                </a:cxn>
                <a:cxn ang="0">
                  <a:pos x="154" y="361"/>
                </a:cxn>
                <a:cxn ang="0">
                  <a:pos x="0" y="214"/>
                </a:cxn>
                <a:cxn ang="0">
                  <a:pos x="89" y="102"/>
                </a:cxn>
                <a:cxn ang="0">
                  <a:pos x="193" y="0"/>
                </a:cxn>
                <a:cxn ang="0">
                  <a:pos x="303" y="179"/>
                </a:cxn>
                <a:cxn ang="0">
                  <a:pos x="303" y="179"/>
                </a:cxn>
              </a:cxnLst>
              <a:rect l="0" t="0" r="r" b="b"/>
              <a:pathLst>
                <a:path w="303" h="361">
                  <a:moveTo>
                    <a:pt x="303" y="179"/>
                  </a:moveTo>
                  <a:lnTo>
                    <a:pt x="223" y="266"/>
                  </a:lnTo>
                  <a:lnTo>
                    <a:pt x="154" y="361"/>
                  </a:lnTo>
                  <a:lnTo>
                    <a:pt x="0" y="214"/>
                  </a:lnTo>
                  <a:lnTo>
                    <a:pt x="89" y="102"/>
                  </a:lnTo>
                  <a:lnTo>
                    <a:pt x="193" y="0"/>
                  </a:lnTo>
                  <a:lnTo>
                    <a:pt x="303" y="179"/>
                  </a:lnTo>
                  <a:lnTo>
                    <a:pt x="303" y="17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1" name="Freeform 27"/>
            <p:cNvSpPr>
              <a:spLocks noChangeAspect="1"/>
            </p:cNvSpPr>
            <p:nvPr/>
          </p:nvSpPr>
          <p:spPr bwMode="auto">
            <a:xfrm>
              <a:off x="1472" y="1074"/>
              <a:ext cx="140" cy="149"/>
            </a:xfrm>
            <a:custGeom>
              <a:avLst/>
              <a:gdLst/>
              <a:ahLst/>
              <a:cxnLst>
                <a:cxn ang="0">
                  <a:pos x="281" y="212"/>
                </a:cxn>
                <a:cxn ang="0">
                  <a:pos x="169" y="249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2" y="40"/>
                </a:cxn>
                <a:cxn ang="0">
                  <a:pos x="271" y="0"/>
                </a:cxn>
                <a:cxn ang="0">
                  <a:pos x="281" y="212"/>
                </a:cxn>
                <a:cxn ang="0">
                  <a:pos x="281" y="212"/>
                </a:cxn>
              </a:cxnLst>
              <a:rect l="0" t="0" r="r" b="b"/>
              <a:pathLst>
                <a:path w="281" h="297">
                  <a:moveTo>
                    <a:pt x="281" y="212"/>
                  </a:moveTo>
                  <a:lnTo>
                    <a:pt x="169" y="249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2" y="40"/>
                  </a:lnTo>
                  <a:lnTo>
                    <a:pt x="271" y="0"/>
                  </a:lnTo>
                  <a:lnTo>
                    <a:pt x="281" y="212"/>
                  </a:lnTo>
                  <a:lnTo>
                    <a:pt x="281" y="2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2" name="Freeform 28"/>
            <p:cNvSpPr>
              <a:spLocks noChangeAspect="1"/>
            </p:cNvSpPr>
            <p:nvPr/>
          </p:nvSpPr>
          <p:spPr bwMode="auto">
            <a:xfrm>
              <a:off x="1729" y="1062"/>
              <a:ext cx="162" cy="120"/>
            </a:xfrm>
            <a:custGeom>
              <a:avLst/>
              <a:gdLst/>
              <a:ahLst/>
              <a:cxnLst>
                <a:cxn ang="0">
                  <a:pos x="231" y="239"/>
                </a:cxn>
                <a:cxn ang="0">
                  <a:pos x="116" y="216"/>
                </a:cxn>
                <a:cxn ang="0">
                  <a:pos x="0" y="208"/>
                </a:cxn>
                <a:cxn ang="0">
                  <a:pos x="40" y="0"/>
                </a:cxn>
                <a:cxn ang="0">
                  <a:pos x="184" y="15"/>
                </a:cxn>
                <a:cxn ang="0">
                  <a:pos x="323" y="47"/>
                </a:cxn>
                <a:cxn ang="0">
                  <a:pos x="231" y="239"/>
                </a:cxn>
                <a:cxn ang="0">
                  <a:pos x="231" y="239"/>
                </a:cxn>
              </a:cxnLst>
              <a:rect l="0" t="0" r="r" b="b"/>
              <a:pathLst>
                <a:path w="323" h="239">
                  <a:moveTo>
                    <a:pt x="231" y="239"/>
                  </a:moveTo>
                  <a:lnTo>
                    <a:pt x="116" y="216"/>
                  </a:lnTo>
                  <a:lnTo>
                    <a:pt x="0" y="208"/>
                  </a:lnTo>
                  <a:lnTo>
                    <a:pt x="40" y="0"/>
                  </a:lnTo>
                  <a:lnTo>
                    <a:pt x="184" y="15"/>
                  </a:lnTo>
                  <a:lnTo>
                    <a:pt x="323" y="47"/>
                  </a:lnTo>
                  <a:lnTo>
                    <a:pt x="231" y="239"/>
                  </a:lnTo>
                  <a:lnTo>
                    <a:pt x="231" y="23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3" name="Freeform 29"/>
            <p:cNvSpPr>
              <a:spLocks noChangeAspect="1"/>
            </p:cNvSpPr>
            <p:nvPr/>
          </p:nvSpPr>
          <p:spPr bwMode="auto">
            <a:xfrm>
              <a:off x="1953" y="1144"/>
              <a:ext cx="181" cy="152"/>
            </a:xfrm>
            <a:custGeom>
              <a:avLst/>
              <a:gdLst/>
              <a:ahLst/>
              <a:cxnLst>
                <a:cxn ang="0">
                  <a:pos x="189" y="303"/>
                </a:cxn>
                <a:cxn ang="0">
                  <a:pos x="99" y="227"/>
                </a:cxn>
                <a:cxn ang="0">
                  <a:pos x="0" y="162"/>
                </a:cxn>
                <a:cxn ang="0">
                  <a:pos x="138" y="0"/>
                </a:cxn>
                <a:cxn ang="0">
                  <a:pos x="256" y="82"/>
                </a:cxn>
                <a:cxn ang="0">
                  <a:pos x="362" y="179"/>
                </a:cxn>
                <a:cxn ang="0">
                  <a:pos x="189" y="303"/>
                </a:cxn>
                <a:cxn ang="0">
                  <a:pos x="189" y="303"/>
                </a:cxn>
              </a:cxnLst>
              <a:rect l="0" t="0" r="r" b="b"/>
              <a:pathLst>
                <a:path w="362" h="303">
                  <a:moveTo>
                    <a:pt x="189" y="303"/>
                  </a:moveTo>
                  <a:lnTo>
                    <a:pt x="99" y="227"/>
                  </a:lnTo>
                  <a:lnTo>
                    <a:pt x="0" y="162"/>
                  </a:lnTo>
                  <a:lnTo>
                    <a:pt x="138" y="0"/>
                  </a:lnTo>
                  <a:lnTo>
                    <a:pt x="256" y="82"/>
                  </a:lnTo>
                  <a:lnTo>
                    <a:pt x="362" y="179"/>
                  </a:lnTo>
                  <a:lnTo>
                    <a:pt x="189" y="303"/>
                  </a:lnTo>
                  <a:lnTo>
                    <a:pt x="189" y="303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4" name="Freeform 30"/>
            <p:cNvSpPr>
              <a:spLocks noChangeAspect="1"/>
            </p:cNvSpPr>
            <p:nvPr/>
          </p:nvSpPr>
          <p:spPr bwMode="auto">
            <a:xfrm>
              <a:off x="2134" y="1234"/>
              <a:ext cx="47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3" h="109">
                  <a:moveTo>
                    <a:pt x="0" y="0"/>
                  </a:moveTo>
                  <a:lnTo>
                    <a:pt x="93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5" name="Freeform 31"/>
            <p:cNvSpPr>
              <a:spLocks noChangeAspect="1"/>
            </p:cNvSpPr>
            <p:nvPr/>
          </p:nvSpPr>
          <p:spPr bwMode="auto">
            <a:xfrm>
              <a:off x="2122" y="1348"/>
              <a:ext cx="155" cy="145"/>
            </a:xfrm>
            <a:custGeom>
              <a:avLst/>
              <a:gdLst/>
              <a:ahLst/>
              <a:cxnLst>
                <a:cxn ang="0">
                  <a:pos x="99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8" y="0"/>
                </a:cxn>
                <a:cxn ang="0">
                  <a:pos x="261" y="129"/>
                </a:cxn>
                <a:cxn ang="0">
                  <a:pos x="310" y="266"/>
                </a:cxn>
                <a:cxn ang="0">
                  <a:pos x="99" y="289"/>
                </a:cxn>
                <a:cxn ang="0">
                  <a:pos x="99" y="289"/>
                </a:cxn>
              </a:cxnLst>
              <a:rect l="0" t="0" r="r" b="b"/>
              <a:pathLst>
                <a:path w="310" h="289">
                  <a:moveTo>
                    <a:pt x="99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8" y="0"/>
                  </a:lnTo>
                  <a:lnTo>
                    <a:pt x="261" y="129"/>
                  </a:lnTo>
                  <a:lnTo>
                    <a:pt x="310" y="266"/>
                  </a:lnTo>
                  <a:lnTo>
                    <a:pt x="99" y="289"/>
                  </a:lnTo>
                  <a:lnTo>
                    <a:pt x="99" y="28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6" name="Freeform 32"/>
            <p:cNvSpPr>
              <a:spLocks noChangeAspect="1"/>
            </p:cNvSpPr>
            <p:nvPr/>
          </p:nvSpPr>
          <p:spPr bwMode="auto">
            <a:xfrm>
              <a:off x="2185" y="1609"/>
              <a:ext cx="113" cy="158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6" y="0"/>
                </a:cxn>
                <a:cxn ang="0">
                  <a:pos x="225" y="29"/>
                </a:cxn>
                <a:cxn ang="0">
                  <a:pos x="219" y="173"/>
                </a:cxn>
                <a:cxn ang="0">
                  <a:pos x="195" y="316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5" h="316">
                  <a:moveTo>
                    <a:pt x="0" y="234"/>
                  </a:moveTo>
                  <a:lnTo>
                    <a:pt x="15" y="117"/>
                  </a:lnTo>
                  <a:lnTo>
                    <a:pt x="16" y="0"/>
                  </a:lnTo>
                  <a:lnTo>
                    <a:pt x="225" y="29"/>
                  </a:lnTo>
                  <a:lnTo>
                    <a:pt x="219" y="173"/>
                  </a:lnTo>
                  <a:lnTo>
                    <a:pt x="195" y="316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7" name="Freeform 33"/>
            <p:cNvSpPr>
              <a:spLocks noChangeAspect="1"/>
            </p:cNvSpPr>
            <p:nvPr/>
          </p:nvSpPr>
          <p:spPr bwMode="auto">
            <a:xfrm>
              <a:off x="1562" y="2090"/>
              <a:ext cx="221" cy="120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7" y="24"/>
                </a:cxn>
                <a:cxn ang="0">
                  <a:pos x="324" y="32"/>
                </a:cxn>
                <a:cxn ang="0">
                  <a:pos x="441" y="25"/>
                </a:cxn>
                <a:cxn ang="0">
                  <a:pos x="425" y="236"/>
                </a:cxn>
                <a:cxn ang="0">
                  <a:pos x="282" y="239"/>
                </a:cxn>
                <a:cxn ang="0">
                  <a:pos x="139" y="224"/>
                </a:cxn>
                <a:cxn ang="0">
                  <a:pos x="0" y="193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1" h="239">
                  <a:moveTo>
                    <a:pt x="92" y="0"/>
                  </a:moveTo>
                  <a:lnTo>
                    <a:pt x="207" y="24"/>
                  </a:lnTo>
                  <a:lnTo>
                    <a:pt x="324" y="32"/>
                  </a:lnTo>
                  <a:lnTo>
                    <a:pt x="441" y="25"/>
                  </a:lnTo>
                  <a:lnTo>
                    <a:pt x="425" y="236"/>
                  </a:lnTo>
                  <a:lnTo>
                    <a:pt x="282" y="239"/>
                  </a:lnTo>
                  <a:lnTo>
                    <a:pt x="139" y="224"/>
                  </a:lnTo>
                  <a:lnTo>
                    <a:pt x="0" y="193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8" name="Freeform 34"/>
            <p:cNvSpPr>
              <a:spLocks noChangeAspect="1"/>
            </p:cNvSpPr>
            <p:nvPr/>
          </p:nvSpPr>
          <p:spPr bwMode="auto">
            <a:xfrm>
              <a:off x="1897" y="2018"/>
              <a:ext cx="147" cy="160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7" y="62"/>
                </a:cxn>
                <a:cxn ang="0">
                  <a:pos x="205" y="0"/>
                </a:cxn>
                <a:cxn ang="0">
                  <a:pos x="294" y="192"/>
                </a:cxn>
                <a:cxn ang="0">
                  <a:pos x="169" y="266"/>
                </a:cxn>
                <a:cxn ang="0">
                  <a:pos x="37" y="321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4" h="321">
                  <a:moveTo>
                    <a:pt x="0" y="112"/>
                  </a:moveTo>
                  <a:lnTo>
                    <a:pt x="107" y="62"/>
                  </a:lnTo>
                  <a:lnTo>
                    <a:pt x="205" y="0"/>
                  </a:lnTo>
                  <a:lnTo>
                    <a:pt x="294" y="192"/>
                  </a:lnTo>
                  <a:lnTo>
                    <a:pt x="169" y="266"/>
                  </a:lnTo>
                  <a:lnTo>
                    <a:pt x="37" y="321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59" name="Freeform 35"/>
            <p:cNvSpPr>
              <a:spLocks noChangeAspect="1"/>
            </p:cNvSpPr>
            <p:nvPr/>
          </p:nvSpPr>
          <p:spPr bwMode="auto">
            <a:xfrm>
              <a:off x="2085" y="1838"/>
              <a:ext cx="149" cy="181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70" y="104"/>
                </a:cxn>
                <a:cxn ang="0">
                  <a:pos x="127" y="0"/>
                </a:cxn>
                <a:cxn ang="0">
                  <a:pos x="298" y="128"/>
                </a:cxn>
                <a:cxn ang="0">
                  <a:pos x="222" y="250"/>
                </a:cxn>
                <a:cxn ang="0">
                  <a:pos x="134" y="363"/>
                </a:cxn>
                <a:cxn ang="0">
                  <a:pos x="0" y="199"/>
                </a:cxn>
                <a:cxn ang="0">
                  <a:pos x="0" y="199"/>
                </a:cxn>
              </a:cxnLst>
              <a:rect l="0" t="0" r="r" b="b"/>
              <a:pathLst>
                <a:path w="298" h="363">
                  <a:moveTo>
                    <a:pt x="0" y="199"/>
                  </a:moveTo>
                  <a:lnTo>
                    <a:pt x="70" y="104"/>
                  </a:lnTo>
                  <a:lnTo>
                    <a:pt x="127" y="0"/>
                  </a:lnTo>
                  <a:lnTo>
                    <a:pt x="298" y="128"/>
                  </a:lnTo>
                  <a:lnTo>
                    <a:pt x="222" y="250"/>
                  </a:lnTo>
                  <a:lnTo>
                    <a:pt x="134" y="363"/>
                  </a:lnTo>
                  <a:lnTo>
                    <a:pt x="0" y="199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0" name="Freeform 36"/>
            <p:cNvSpPr>
              <a:spLocks noChangeAspect="1"/>
            </p:cNvSpPr>
            <p:nvPr/>
          </p:nvSpPr>
          <p:spPr bwMode="auto">
            <a:xfrm>
              <a:off x="1272" y="1934"/>
              <a:ext cx="178" cy="153"/>
            </a:xfrm>
            <a:custGeom>
              <a:avLst/>
              <a:gdLst/>
              <a:ahLst/>
              <a:cxnLst>
                <a:cxn ang="0">
                  <a:pos x="187" y="0"/>
                </a:cxn>
                <a:cxn ang="0">
                  <a:pos x="265" y="85"/>
                </a:cxn>
                <a:cxn ang="0">
                  <a:pos x="356" y="162"/>
                </a:cxn>
                <a:cxn ang="0">
                  <a:pos x="200" y="306"/>
                </a:cxn>
                <a:cxn ang="0">
                  <a:pos x="93" y="209"/>
                </a:cxn>
                <a:cxn ang="0">
                  <a:pos x="0" y="100"/>
                </a:cxn>
                <a:cxn ang="0">
                  <a:pos x="187" y="0"/>
                </a:cxn>
                <a:cxn ang="0">
                  <a:pos x="187" y="0"/>
                </a:cxn>
              </a:cxnLst>
              <a:rect l="0" t="0" r="r" b="b"/>
              <a:pathLst>
                <a:path w="356" h="306">
                  <a:moveTo>
                    <a:pt x="187" y="0"/>
                  </a:moveTo>
                  <a:lnTo>
                    <a:pt x="265" y="85"/>
                  </a:lnTo>
                  <a:lnTo>
                    <a:pt x="356" y="162"/>
                  </a:lnTo>
                  <a:lnTo>
                    <a:pt x="200" y="306"/>
                  </a:lnTo>
                  <a:lnTo>
                    <a:pt x="93" y="209"/>
                  </a:lnTo>
                  <a:lnTo>
                    <a:pt x="0" y="100"/>
                  </a:lnTo>
                  <a:lnTo>
                    <a:pt x="187" y="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1" name="Freeform 37"/>
            <p:cNvSpPr>
              <a:spLocks noChangeAspect="1"/>
            </p:cNvSpPr>
            <p:nvPr/>
          </p:nvSpPr>
          <p:spPr bwMode="auto">
            <a:xfrm>
              <a:off x="1523" y="1964"/>
              <a:ext cx="179" cy="360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0" y="316"/>
                </a:cxn>
                <a:cxn ang="0">
                  <a:pos x="99" y="719"/>
                </a:cxn>
                <a:cxn ang="0">
                  <a:pos x="234" y="700"/>
                </a:cxn>
                <a:cxn ang="0">
                  <a:pos x="194" y="384"/>
                </a:cxn>
                <a:cxn ang="0">
                  <a:pos x="358" y="80"/>
                </a:cxn>
                <a:cxn ang="0">
                  <a:pos x="249" y="0"/>
                </a:cxn>
                <a:cxn ang="0">
                  <a:pos x="249" y="0"/>
                </a:cxn>
              </a:cxnLst>
              <a:rect l="0" t="0" r="r" b="b"/>
              <a:pathLst>
                <a:path w="358" h="719">
                  <a:moveTo>
                    <a:pt x="249" y="0"/>
                  </a:moveTo>
                  <a:lnTo>
                    <a:pt x="0" y="316"/>
                  </a:lnTo>
                  <a:lnTo>
                    <a:pt x="99" y="719"/>
                  </a:lnTo>
                  <a:lnTo>
                    <a:pt x="234" y="700"/>
                  </a:lnTo>
                  <a:lnTo>
                    <a:pt x="194" y="384"/>
                  </a:lnTo>
                  <a:lnTo>
                    <a:pt x="358" y="80"/>
                  </a:lnTo>
                  <a:lnTo>
                    <a:pt x="249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2" name="Freeform 38"/>
            <p:cNvSpPr>
              <a:spLocks noChangeAspect="1"/>
            </p:cNvSpPr>
            <p:nvPr/>
          </p:nvSpPr>
          <p:spPr bwMode="auto">
            <a:xfrm>
              <a:off x="1183" y="1754"/>
              <a:ext cx="142" cy="137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39" y="117"/>
                </a:cxn>
                <a:cxn ang="0">
                  <a:pos x="283" y="225"/>
                </a:cxn>
                <a:cxn ang="0">
                  <a:pos x="77" y="275"/>
                </a:cxn>
                <a:cxn ang="0">
                  <a:pos x="29" y="140"/>
                </a:cxn>
                <a:cxn ang="0">
                  <a:pos x="0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83" h="275">
                  <a:moveTo>
                    <a:pt x="211" y="1"/>
                  </a:moveTo>
                  <a:lnTo>
                    <a:pt x="239" y="117"/>
                  </a:lnTo>
                  <a:lnTo>
                    <a:pt x="283" y="225"/>
                  </a:lnTo>
                  <a:lnTo>
                    <a:pt x="77" y="275"/>
                  </a:lnTo>
                  <a:lnTo>
                    <a:pt x="29" y="140"/>
                  </a:lnTo>
                  <a:lnTo>
                    <a:pt x="0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3" name="Freeform 39"/>
            <p:cNvSpPr>
              <a:spLocks noChangeAspect="1"/>
            </p:cNvSpPr>
            <p:nvPr/>
          </p:nvSpPr>
          <p:spPr bwMode="auto">
            <a:xfrm>
              <a:off x="1180" y="1469"/>
              <a:ext cx="125" cy="168"/>
            </a:xfrm>
            <a:custGeom>
              <a:avLst/>
              <a:gdLst/>
              <a:ahLst/>
              <a:cxnLst>
                <a:cxn ang="0">
                  <a:pos x="249" y="103"/>
                </a:cxn>
                <a:cxn ang="0">
                  <a:pos x="219" y="219"/>
                </a:cxn>
                <a:cxn ang="0">
                  <a:pos x="204" y="336"/>
                </a:cxn>
                <a:cxn ang="0">
                  <a:pos x="0" y="280"/>
                </a:cxn>
                <a:cxn ang="0">
                  <a:pos x="23" y="138"/>
                </a:cxn>
                <a:cxn ang="0">
                  <a:pos x="65" y="0"/>
                </a:cxn>
                <a:cxn ang="0">
                  <a:pos x="249" y="103"/>
                </a:cxn>
                <a:cxn ang="0">
                  <a:pos x="249" y="103"/>
                </a:cxn>
              </a:cxnLst>
              <a:rect l="0" t="0" r="r" b="b"/>
              <a:pathLst>
                <a:path w="249" h="336">
                  <a:moveTo>
                    <a:pt x="249" y="103"/>
                  </a:moveTo>
                  <a:lnTo>
                    <a:pt x="219" y="219"/>
                  </a:lnTo>
                  <a:lnTo>
                    <a:pt x="204" y="336"/>
                  </a:lnTo>
                  <a:lnTo>
                    <a:pt x="0" y="280"/>
                  </a:lnTo>
                  <a:lnTo>
                    <a:pt x="23" y="138"/>
                  </a:lnTo>
                  <a:lnTo>
                    <a:pt x="65" y="0"/>
                  </a:lnTo>
                  <a:lnTo>
                    <a:pt x="249" y="103"/>
                  </a:lnTo>
                  <a:lnTo>
                    <a:pt x="249" y="103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4" name="Freeform 40"/>
            <p:cNvSpPr>
              <a:spLocks noChangeAspect="1"/>
            </p:cNvSpPr>
            <p:nvPr/>
          </p:nvSpPr>
          <p:spPr bwMode="auto">
            <a:xfrm>
              <a:off x="1279" y="1234"/>
              <a:ext cx="151" cy="180"/>
            </a:xfrm>
            <a:custGeom>
              <a:avLst/>
              <a:gdLst/>
              <a:ahLst/>
              <a:cxnLst>
                <a:cxn ang="0">
                  <a:pos x="303" y="180"/>
                </a:cxn>
                <a:cxn ang="0">
                  <a:pos x="222" y="267"/>
                </a:cxn>
                <a:cxn ang="0">
                  <a:pos x="152" y="361"/>
                </a:cxn>
                <a:cxn ang="0">
                  <a:pos x="0" y="216"/>
                </a:cxn>
                <a:cxn ang="0">
                  <a:pos x="89" y="102"/>
                </a:cxn>
                <a:cxn ang="0">
                  <a:pos x="191" y="0"/>
                </a:cxn>
                <a:cxn ang="0">
                  <a:pos x="303" y="180"/>
                </a:cxn>
                <a:cxn ang="0">
                  <a:pos x="303" y="180"/>
                </a:cxn>
              </a:cxnLst>
              <a:rect l="0" t="0" r="r" b="b"/>
              <a:pathLst>
                <a:path w="303" h="361">
                  <a:moveTo>
                    <a:pt x="303" y="180"/>
                  </a:moveTo>
                  <a:lnTo>
                    <a:pt x="222" y="267"/>
                  </a:lnTo>
                  <a:lnTo>
                    <a:pt x="152" y="361"/>
                  </a:lnTo>
                  <a:lnTo>
                    <a:pt x="0" y="216"/>
                  </a:lnTo>
                  <a:lnTo>
                    <a:pt x="89" y="102"/>
                  </a:lnTo>
                  <a:lnTo>
                    <a:pt x="191" y="0"/>
                  </a:lnTo>
                  <a:lnTo>
                    <a:pt x="303" y="180"/>
                  </a:lnTo>
                  <a:lnTo>
                    <a:pt x="303" y="18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5" name="Freeform 41"/>
            <p:cNvSpPr>
              <a:spLocks noChangeAspect="1"/>
            </p:cNvSpPr>
            <p:nvPr/>
          </p:nvSpPr>
          <p:spPr bwMode="auto">
            <a:xfrm>
              <a:off x="1493" y="1107"/>
              <a:ext cx="141" cy="148"/>
            </a:xfrm>
            <a:custGeom>
              <a:avLst/>
              <a:gdLst/>
              <a:ahLst/>
              <a:cxnLst>
                <a:cxn ang="0">
                  <a:pos x="283" y="212"/>
                </a:cxn>
                <a:cxn ang="0">
                  <a:pos x="171" y="247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4" y="40"/>
                </a:cxn>
                <a:cxn ang="0">
                  <a:pos x="271" y="0"/>
                </a:cxn>
                <a:cxn ang="0">
                  <a:pos x="283" y="212"/>
                </a:cxn>
                <a:cxn ang="0">
                  <a:pos x="283" y="212"/>
                </a:cxn>
              </a:cxnLst>
              <a:rect l="0" t="0" r="r" b="b"/>
              <a:pathLst>
                <a:path w="283" h="297">
                  <a:moveTo>
                    <a:pt x="283" y="212"/>
                  </a:moveTo>
                  <a:lnTo>
                    <a:pt x="171" y="247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4" y="40"/>
                  </a:lnTo>
                  <a:lnTo>
                    <a:pt x="271" y="0"/>
                  </a:lnTo>
                  <a:lnTo>
                    <a:pt x="283" y="212"/>
                  </a:lnTo>
                  <a:lnTo>
                    <a:pt x="283" y="2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6" name="Freeform 42"/>
            <p:cNvSpPr>
              <a:spLocks noChangeAspect="1"/>
            </p:cNvSpPr>
            <p:nvPr/>
          </p:nvSpPr>
          <p:spPr bwMode="auto">
            <a:xfrm>
              <a:off x="1750" y="1095"/>
              <a:ext cx="163" cy="119"/>
            </a:xfrm>
            <a:custGeom>
              <a:avLst/>
              <a:gdLst/>
              <a:ahLst/>
              <a:cxnLst>
                <a:cxn ang="0">
                  <a:pos x="233" y="238"/>
                </a:cxn>
                <a:cxn ang="0">
                  <a:pos x="117" y="216"/>
                </a:cxn>
                <a:cxn ang="0">
                  <a:pos x="0" y="208"/>
                </a:cxn>
                <a:cxn ang="0">
                  <a:pos x="42" y="0"/>
                </a:cxn>
                <a:cxn ang="0">
                  <a:pos x="186" y="14"/>
                </a:cxn>
                <a:cxn ang="0">
                  <a:pos x="325" y="46"/>
                </a:cxn>
                <a:cxn ang="0">
                  <a:pos x="233" y="238"/>
                </a:cxn>
                <a:cxn ang="0">
                  <a:pos x="233" y="238"/>
                </a:cxn>
              </a:cxnLst>
              <a:rect l="0" t="0" r="r" b="b"/>
              <a:pathLst>
                <a:path w="325" h="238">
                  <a:moveTo>
                    <a:pt x="233" y="238"/>
                  </a:moveTo>
                  <a:lnTo>
                    <a:pt x="117" y="216"/>
                  </a:lnTo>
                  <a:lnTo>
                    <a:pt x="0" y="208"/>
                  </a:lnTo>
                  <a:lnTo>
                    <a:pt x="42" y="0"/>
                  </a:lnTo>
                  <a:lnTo>
                    <a:pt x="186" y="14"/>
                  </a:lnTo>
                  <a:lnTo>
                    <a:pt x="325" y="46"/>
                  </a:lnTo>
                  <a:lnTo>
                    <a:pt x="233" y="238"/>
                  </a:lnTo>
                  <a:lnTo>
                    <a:pt x="233" y="238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7" name="Freeform 43"/>
            <p:cNvSpPr>
              <a:spLocks noChangeAspect="1"/>
            </p:cNvSpPr>
            <p:nvPr/>
          </p:nvSpPr>
          <p:spPr bwMode="auto">
            <a:xfrm>
              <a:off x="1975" y="1176"/>
              <a:ext cx="181" cy="151"/>
            </a:xfrm>
            <a:custGeom>
              <a:avLst/>
              <a:gdLst/>
              <a:ahLst/>
              <a:cxnLst>
                <a:cxn ang="0">
                  <a:pos x="189" y="302"/>
                </a:cxn>
                <a:cxn ang="0">
                  <a:pos x="99" y="227"/>
                </a:cxn>
                <a:cxn ang="0">
                  <a:pos x="0" y="163"/>
                </a:cxn>
                <a:cxn ang="0">
                  <a:pos x="137" y="0"/>
                </a:cxn>
                <a:cxn ang="0">
                  <a:pos x="254" y="83"/>
                </a:cxn>
                <a:cxn ang="0">
                  <a:pos x="361" y="178"/>
                </a:cxn>
                <a:cxn ang="0">
                  <a:pos x="189" y="302"/>
                </a:cxn>
                <a:cxn ang="0">
                  <a:pos x="189" y="302"/>
                </a:cxn>
              </a:cxnLst>
              <a:rect l="0" t="0" r="r" b="b"/>
              <a:pathLst>
                <a:path w="361" h="302">
                  <a:moveTo>
                    <a:pt x="189" y="302"/>
                  </a:moveTo>
                  <a:lnTo>
                    <a:pt x="99" y="227"/>
                  </a:lnTo>
                  <a:lnTo>
                    <a:pt x="0" y="163"/>
                  </a:lnTo>
                  <a:lnTo>
                    <a:pt x="137" y="0"/>
                  </a:lnTo>
                  <a:lnTo>
                    <a:pt x="254" y="83"/>
                  </a:lnTo>
                  <a:lnTo>
                    <a:pt x="361" y="178"/>
                  </a:lnTo>
                  <a:lnTo>
                    <a:pt x="189" y="302"/>
                  </a:lnTo>
                  <a:lnTo>
                    <a:pt x="189" y="30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8" name="Freeform 44"/>
            <p:cNvSpPr>
              <a:spLocks noChangeAspect="1"/>
            </p:cNvSpPr>
            <p:nvPr/>
          </p:nvSpPr>
          <p:spPr bwMode="auto">
            <a:xfrm>
              <a:off x="2156" y="1265"/>
              <a:ext cx="47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4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4" h="109">
                  <a:moveTo>
                    <a:pt x="0" y="0"/>
                  </a:moveTo>
                  <a:lnTo>
                    <a:pt x="94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69" name="Freeform 45"/>
            <p:cNvSpPr>
              <a:spLocks noChangeAspect="1"/>
            </p:cNvSpPr>
            <p:nvPr/>
          </p:nvSpPr>
          <p:spPr bwMode="auto">
            <a:xfrm>
              <a:off x="2144" y="1381"/>
              <a:ext cx="154" cy="144"/>
            </a:xfrm>
            <a:custGeom>
              <a:avLst/>
              <a:gdLst/>
              <a:ahLst/>
              <a:cxnLst>
                <a:cxn ang="0">
                  <a:pos x="98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5" y="0"/>
                </a:cxn>
                <a:cxn ang="0">
                  <a:pos x="261" y="129"/>
                </a:cxn>
                <a:cxn ang="0">
                  <a:pos x="307" y="266"/>
                </a:cxn>
                <a:cxn ang="0">
                  <a:pos x="98" y="289"/>
                </a:cxn>
                <a:cxn ang="0">
                  <a:pos x="98" y="289"/>
                </a:cxn>
              </a:cxnLst>
              <a:rect l="0" t="0" r="r" b="b"/>
              <a:pathLst>
                <a:path w="307" h="289">
                  <a:moveTo>
                    <a:pt x="98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5" y="0"/>
                  </a:lnTo>
                  <a:lnTo>
                    <a:pt x="261" y="129"/>
                  </a:lnTo>
                  <a:lnTo>
                    <a:pt x="307" y="266"/>
                  </a:lnTo>
                  <a:lnTo>
                    <a:pt x="98" y="289"/>
                  </a:lnTo>
                  <a:lnTo>
                    <a:pt x="98" y="289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0" name="Freeform 46"/>
            <p:cNvSpPr>
              <a:spLocks noChangeAspect="1"/>
            </p:cNvSpPr>
            <p:nvPr/>
          </p:nvSpPr>
          <p:spPr bwMode="auto">
            <a:xfrm>
              <a:off x="2207" y="1642"/>
              <a:ext cx="112" cy="157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5" y="0"/>
                </a:cxn>
                <a:cxn ang="0">
                  <a:pos x="224" y="28"/>
                </a:cxn>
                <a:cxn ang="0">
                  <a:pos x="219" y="172"/>
                </a:cxn>
                <a:cxn ang="0">
                  <a:pos x="196" y="314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4" h="314">
                  <a:moveTo>
                    <a:pt x="0" y="234"/>
                  </a:moveTo>
                  <a:lnTo>
                    <a:pt x="15" y="117"/>
                  </a:lnTo>
                  <a:lnTo>
                    <a:pt x="15" y="0"/>
                  </a:lnTo>
                  <a:lnTo>
                    <a:pt x="224" y="28"/>
                  </a:lnTo>
                  <a:lnTo>
                    <a:pt x="219" y="172"/>
                  </a:lnTo>
                  <a:lnTo>
                    <a:pt x="196" y="314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1" name="Freeform 47"/>
            <p:cNvSpPr>
              <a:spLocks noChangeAspect="1"/>
            </p:cNvSpPr>
            <p:nvPr/>
          </p:nvSpPr>
          <p:spPr bwMode="auto">
            <a:xfrm>
              <a:off x="1584" y="2122"/>
              <a:ext cx="221" cy="121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8" y="23"/>
                </a:cxn>
                <a:cxn ang="0">
                  <a:pos x="323" y="32"/>
                </a:cxn>
                <a:cxn ang="0">
                  <a:pos x="442" y="25"/>
                </a:cxn>
                <a:cxn ang="0">
                  <a:pos x="425" y="237"/>
                </a:cxn>
                <a:cxn ang="0">
                  <a:pos x="281" y="241"/>
                </a:cxn>
                <a:cxn ang="0">
                  <a:pos x="139" y="225"/>
                </a:cxn>
                <a:cxn ang="0">
                  <a:pos x="0" y="192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2" h="241">
                  <a:moveTo>
                    <a:pt x="92" y="0"/>
                  </a:moveTo>
                  <a:lnTo>
                    <a:pt x="208" y="23"/>
                  </a:lnTo>
                  <a:lnTo>
                    <a:pt x="323" y="32"/>
                  </a:lnTo>
                  <a:lnTo>
                    <a:pt x="442" y="25"/>
                  </a:lnTo>
                  <a:lnTo>
                    <a:pt x="425" y="237"/>
                  </a:lnTo>
                  <a:lnTo>
                    <a:pt x="281" y="241"/>
                  </a:lnTo>
                  <a:lnTo>
                    <a:pt x="139" y="225"/>
                  </a:lnTo>
                  <a:lnTo>
                    <a:pt x="0" y="19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2" name="Freeform 48"/>
            <p:cNvSpPr>
              <a:spLocks noChangeAspect="1"/>
            </p:cNvSpPr>
            <p:nvPr/>
          </p:nvSpPr>
          <p:spPr bwMode="auto">
            <a:xfrm>
              <a:off x="1918" y="2049"/>
              <a:ext cx="148" cy="162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6" y="64"/>
                </a:cxn>
                <a:cxn ang="0">
                  <a:pos x="206" y="0"/>
                </a:cxn>
                <a:cxn ang="0">
                  <a:pos x="295" y="194"/>
                </a:cxn>
                <a:cxn ang="0">
                  <a:pos x="169" y="266"/>
                </a:cxn>
                <a:cxn ang="0">
                  <a:pos x="37" y="323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5" h="323">
                  <a:moveTo>
                    <a:pt x="0" y="112"/>
                  </a:moveTo>
                  <a:lnTo>
                    <a:pt x="106" y="64"/>
                  </a:lnTo>
                  <a:lnTo>
                    <a:pt x="206" y="0"/>
                  </a:lnTo>
                  <a:lnTo>
                    <a:pt x="295" y="194"/>
                  </a:lnTo>
                  <a:lnTo>
                    <a:pt x="169" y="266"/>
                  </a:lnTo>
                  <a:lnTo>
                    <a:pt x="37" y="323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3" name="Freeform 49"/>
            <p:cNvSpPr>
              <a:spLocks noChangeAspect="1"/>
            </p:cNvSpPr>
            <p:nvPr/>
          </p:nvSpPr>
          <p:spPr bwMode="auto">
            <a:xfrm>
              <a:off x="2107" y="1871"/>
              <a:ext cx="148" cy="181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69" y="102"/>
                </a:cxn>
                <a:cxn ang="0">
                  <a:pos x="126" y="0"/>
                </a:cxn>
                <a:cxn ang="0">
                  <a:pos x="295" y="125"/>
                </a:cxn>
                <a:cxn ang="0">
                  <a:pos x="221" y="249"/>
                </a:cxn>
                <a:cxn ang="0">
                  <a:pos x="131" y="362"/>
                </a:cxn>
                <a:cxn ang="0">
                  <a:pos x="0" y="197"/>
                </a:cxn>
                <a:cxn ang="0">
                  <a:pos x="0" y="197"/>
                </a:cxn>
              </a:cxnLst>
              <a:rect l="0" t="0" r="r" b="b"/>
              <a:pathLst>
                <a:path w="295" h="362">
                  <a:moveTo>
                    <a:pt x="0" y="197"/>
                  </a:moveTo>
                  <a:lnTo>
                    <a:pt x="69" y="102"/>
                  </a:lnTo>
                  <a:lnTo>
                    <a:pt x="126" y="0"/>
                  </a:lnTo>
                  <a:lnTo>
                    <a:pt x="295" y="125"/>
                  </a:lnTo>
                  <a:lnTo>
                    <a:pt x="221" y="249"/>
                  </a:lnTo>
                  <a:lnTo>
                    <a:pt x="131" y="362"/>
                  </a:lnTo>
                  <a:lnTo>
                    <a:pt x="0" y="19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4" name="Freeform 50"/>
            <p:cNvSpPr>
              <a:spLocks noChangeAspect="1"/>
            </p:cNvSpPr>
            <p:nvPr/>
          </p:nvSpPr>
          <p:spPr bwMode="auto">
            <a:xfrm>
              <a:off x="1294" y="1966"/>
              <a:ext cx="178" cy="153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266" y="87"/>
                </a:cxn>
                <a:cxn ang="0">
                  <a:pos x="356" y="162"/>
                </a:cxn>
                <a:cxn ang="0">
                  <a:pos x="199" y="306"/>
                </a:cxn>
                <a:cxn ang="0">
                  <a:pos x="94" y="211"/>
                </a:cxn>
                <a:cxn ang="0">
                  <a:pos x="0" y="101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356" h="306">
                  <a:moveTo>
                    <a:pt x="186" y="0"/>
                  </a:moveTo>
                  <a:lnTo>
                    <a:pt x="266" y="87"/>
                  </a:lnTo>
                  <a:lnTo>
                    <a:pt x="356" y="162"/>
                  </a:lnTo>
                  <a:lnTo>
                    <a:pt x="199" y="306"/>
                  </a:lnTo>
                  <a:lnTo>
                    <a:pt x="94" y="211"/>
                  </a:lnTo>
                  <a:lnTo>
                    <a:pt x="0" y="101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5" name="Freeform 51"/>
            <p:cNvSpPr>
              <a:spLocks noChangeAspect="1"/>
            </p:cNvSpPr>
            <p:nvPr/>
          </p:nvSpPr>
          <p:spPr bwMode="auto">
            <a:xfrm>
              <a:off x="1545" y="2008"/>
              <a:ext cx="181" cy="343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0" y="293"/>
                </a:cxn>
                <a:cxn ang="0">
                  <a:pos x="97" y="686"/>
                </a:cxn>
                <a:cxn ang="0">
                  <a:pos x="234" y="677"/>
                </a:cxn>
                <a:cxn ang="0">
                  <a:pos x="194" y="362"/>
                </a:cxn>
                <a:cxn ang="0">
                  <a:pos x="363" y="57"/>
                </a:cxn>
                <a:cxn ang="0">
                  <a:pos x="279" y="0"/>
                </a:cxn>
                <a:cxn ang="0">
                  <a:pos x="279" y="0"/>
                </a:cxn>
              </a:cxnLst>
              <a:rect l="0" t="0" r="r" b="b"/>
              <a:pathLst>
                <a:path w="363" h="686">
                  <a:moveTo>
                    <a:pt x="279" y="0"/>
                  </a:moveTo>
                  <a:lnTo>
                    <a:pt x="0" y="293"/>
                  </a:lnTo>
                  <a:lnTo>
                    <a:pt x="97" y="686"/>
                  </a:lnTo>
                  <a:lnTo>
                    <a:pt x="234" y="677"/>
                  </a:lnTo>
                  <a:lnTo>
                    <a:pt x="194" y="362"/>
                  </a:lnTo>
                  <a:lnTo>
                    <a:pt x="363" y="57"/>
                  </a:lnTo>
                  <a:lnTo>
                    <a:pt x="279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6" name="Freeform 52"/>
            <p:cNvSpPr>
              <a:spLocks noChangeAspect="1"/>
            </p:cNvSpPr>
            <p:nvPr/>
          </p:nvSpPr>
          <p:spPr bwMode="auto">
            <a:xfrm>
              <a:off x="1165" y="1721"/>
              <a:ext cx="138" cy="139"/>
            </a:xfrm>
            <a:custGeom>
              <a:avLst/>
              <a:gdLst/>
              <a:ahLst/>
              <a:cxnLst>
                <a:cxn ang="0">
                  <a:pos x="204" y="2"/>
                </a:cxn>
                <a:cxn ang="0">
                  <a:pos x="233" y="117"/>
                </a:cxn>
                <a:cxn ang="0">
                  <a:pos x="276" y="228"/>
                </a:cxn>
                <a:cxn ang="0">
                  <a:pos x="71" y="278"/>
                </a:cxn>
                <a:cxn ang="0">
                  <a:pos x="24" y="141"/>
                </a:cxn>
                <a:cxn ang="0">
                  <a:pos x="0" y="0"/>
                </a:cxn>
                <a:cxn ang="0">
                  <a:pos x="204" y="2"/>
                </a:cxn>
                <a:cxn ang="0">
                  <a:pos x="204" y="2"/>
                </a:cxn>
              </a:cxnLst>
              <a:rect l="0" t="0" r="r" b="b"/>
              <a:pathLst>
                <a:path w="276" h="278">
                  <a:moveTo>
                    <a:pt x="204" y="2"/>
                  </a:moveTo>
                  <a:lnTo>
                    <a:pt x="233" y="117"/>
                  </a:lnTo>
                  <a:lnTo>
                    <a:pt x="276" y="228"/>
                  </a:lnTo>
                  <a:lnTo>
                    <a:pt x="71" y="278"/>
                  </a:lnTo>
                  <a:lnTo>
                    <a:pt x="24" y="141"/>
                  </a:lnTo>
                  <a:lnTo>
                    <a:pt x="0" y="0"/>
                  </a:lnTo>
                  <a:lnTo>
                    <a:pt x="204" y="2"/>
                  </a:lnTo>
                  <a:lnTo>
                    <a:pt x="204" y="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7" name="Freeform 53"/>
            <p:cNvSpPr>
              <a:spLocks noChangeAspect="1"/>
            </p:cNvSpPr>
            <p:nvPr/>
          </p:nvSpPr>
          <p:spPr bwMode="auto">
            <a:xfrm>
              <a:off x="1165" y="1437"/>
              <a:ext cx="118" cy="167"/>
            </a:xfrm>
            <a:custGeom>
              <a:avLst/>
              <a:gdLst/>
              <a:ahLst/>
              <a:cxnLst>
                <a:cxn ang="0">
                  <a:pos x="236" y="104"/>
                </a:cxn>
                <a:cxn ang="0">
                  <a:pos x="208" y="217"/>
                </a:cxn>
                <a:cxn ang="0">
                  <a:pos x="191" y="334"/>
                </a:cxn>
                <a:cxn ang="0">
                  <a:pos x="0" y="281"/>
                </a:cxn>
                <a:cxn ang="0">
                  <a:pos x="11" y="139"/>
                </a:cxn>
                <a:cxn ang="0">
                  <a:pos x="52" y="0"/>
                </a:cxn>
                <a:cxn ang="0">
                  <a:pos x="236" y="104"/>
                </a:cxn>
                <a:cxn ang="0">
                  <a:pos x="236" y="104"/>
                </a:cxn>
              </a:cxnLst>
              <a:rect l="0" t="0" r="r" b="b"/>
              <a:pathLst>
                <a:path w="236" h="334">
                  <a:moveTo>
                    <a:pt x="236" y="104"/>
                  </a:moveTo>
                  <a:lnTo>
                    <a:pt x="208" y="217"/>
                  </a:lnTo>
                  <a:lnTo>
                    <a:pt x="191" y="334"/>
                  </a:lnTo>
                  <a:lnTo>
                    <a:pt x="0" y="281"/>
                  </a:lnTo>
                  <a:lnTo>
                    <a:pt x="11" y="139"/>
                  </a:lnTo>
                  <a:lnTo>
                    <a:pt x="52" y="0"/>
                  </a:lnTo>
                  <a:lnTo>
                    <a:pt x="236" y="104"/>
                  </a:lnTo>
                  <a:lnTo>
                    <a:pt x="236" y="10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8" name="Freeform 54"/>
            <p:cNvSpPr>
              <a:spLocks noChangeAspect="1"/>
            </p:cNvSpPr>
            <p:nvPr/>
          </p:nvSpPr>
          <p:spPr bwMode="auto">
            <a:xfrm>
              <a:off x="1257" y="1202"/>
              <a:ext cx="151" cy="180"/>
            </a:xfrm>
            <a:custGeom>
              <a:avLst/>
              <a:gdLst/>
              <a:ahLst/>
              <a:cxnLst>
                <a:cxn ang="0">
                  <a:pos x="303" y="179"/>
                </a:cxn>
                <a:cxn ang="0">
                  <a:pos x="223" y="266"/>
                </a:cxn>
                <a:cxn ang="0">
                  <a:pos x="154" y="361"/>
                </a:cxn>
                <a:cxn ang="0">
                  <a:pos x="0" y="214"/>
                </a:cxn>
                <a:cxn ang="0">
                  <a:pos x="89" y="102"/>
                </a:cxn>
                <a:cxn ang="0">
                  <a:pos x="193" y="0"/>
                </a:cxn>
                <a:cxn ang="0">
                  <a:pos x="303" y="179"/>
                </a:cxn>
                <a:cxn ang="0">
                  <a:pos x="303" y="179"/>
                </a:cxn>
              </a:cxnLst>
              <a:rect l="0" t="0" r="r" b="b"/>
              <a:pathLst>
                <a:path w="303" h="361">
                  <a:moveTo>
                    <a:pt x="303" y="179"/>
                  </a:moveTo>
                  <a:lnTo>
                    <a:pt x="223" y="266"/>
                  </a:lnTo>
                  <a:lnTo>
                    <a:pt x="154" y="361"/>
                  </a:lnTo>
                  <a:lnTo>
                    <a:pt x="0" y="214"/>
                  </a:lnTo>
                  <a:lnTo>
                    <a:pt x="89" y="102"/>
                  </a:lnTo>
                  <a:lnTo>
                    <a:pt x="193" y="0"/>
                  </a:lnTo>
                  <a:lnTo>
                    <a:pt x="303" y="179"/>
                  </a:lnTo>
                  <a:lnTo>
                    <a:pt x="303" y="17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79" name="Freeform 55"/>
            <p:cNvSpPr>
              <a:spLocks noChangeAspect="1"/>
            </p:cNvSpPr>
            <p:nvPr/>
          </p:nvSpPr>
          <p:spPr bwMode="auto">
            <a:xfrm>
              <a:off x="1472" y="1074"/>
              <a:ext cx="140" cy="149"/>
            </a:xfrm>
            <a:custGeom>
              <a:avLst/>
              <a:gdLst/>
              <a:ahLst/>
              <a:cxnLst>
                <a:cxn ang="0">
                  <a:pos x="281" y="212"/>
                </a:cxn>
                <a:cxn ang="0">
                  <a:pos x="169" y="249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2" y="40"/>
                </a:cxn>
                <a:cxn ang="0">
                  <a:pos x="271" y="0"/>
                </a:cxn>
                <a:cxn ang="0">
                  <a:pos x="281" y="212"/>
                </a:cxn>
                <a:cxn ang="0">
                  <a:pos x="281" y="212"/>
                </a:cxn>
              </a:cxnLst>
              <a:rect l="0" t="0" r="r" b="b"/>
              <a:pathLst>
                <a:path w="281" h="297">
                  <a:moveTo>
                    <a:pt x="281" y="212"/>
                  </a:moveTo>
                  <a:lnTo>
                    <a:pt x="169" y="249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2" y="40"/>
                  </a:lnTo>
                  <a:lnTo>
                    <a:pt x="271" y="0"/>
                  </a:lnTo>
                  <a:lnTo>
                    <a:pt x="281" y="212"/>
                  </a:lnTo>
                  <a:lnTo>
                    <a:pt x="281" y="2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0" name="Freeform 56"/>
            <p:cNvSpPr>
              <a:spLocks noChangeAspect="1"/>
            </p:cNvSpPr>
            <p:nvPr/>
          </p:nvSpPr>
          <p:spPr bwMode="auto">
            <a:xfrm>
              <a:off x="1729" y="1062"/>
              <a:ext cx="162" cy="120"/>
            </a:xfrm>
            <a:custGeom>
              <a:avLst/>
              <a:gdLst/>
              <a:ahLst/>
              <a:cxnLst>
                <a:cxn ang="0">
                  <a:pos x="231" y="239"/>
                </a:cxn>
                <a:cxn ang="0">
                  <a:pos x="116" y="216"/>
                </a:cxn>
                <a:cxn ang="0">
                  <a:pos x="0" y="208"/>
                </a:cxn>
                <a:cxn ang="0">
                  <a:pos x="40" y="0"/>
                </a:cxn>
                <a:cxn ang="0">
                  <a:pos x="184" y="15"/>
                </a:cxn>
                <a:cxn ang="0">
                  <a:pos x="323" y="47"/>
                </a:cxn>
                <a:cxn ang="0">
                  <a:pos x="231" y="239"/>
                </a:cxn>
                <a:cxn ang="0">
                  <a:pos x="231" y="239"/>
                </a:cxn>
              </a:cxnLst>
              <a:rect l="0" t="0" r="r" b="b"/>
              <a:pathLst>
                <a:path w="323" h="239">
                  <a:moveTo>
                    <a:pt x="231" y="239"/>
                  </a:moveTo>
                  <a:lnTo>
                    <a:pt x="116" y="216"/>
                  </a:lnTo>
                  <a:lnTo>
                    <a:pt x="0" y="208"/>
                  </a:lnTo>
                  <a:lnTo>
                    <a:pt x="40" y="0"/>
                  </a:lnTo>
                  <a:lnTo>
                    <a:pt x="184" y="15"/>
                  </a:lnTo>
                  <a:lnTo>
                    <a:pt x="323" y="47"/>
                  </a:lnTo>
                  <a:lnTo>
                    <a:pt x="231" y="239"/>
                  </a:lnTo>
                  <a:lnTo>
                    <a:pt x="231" y="23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1" name="Freeform 57"/>
            <p:cNvSpPr>
              <a:spLocks noChangeAspect="1"/>
            </p:cNvSpPr>
            <p:nvPr/>
          </p:nvSpPr>
          <p:spPr bwMode="auto">
            <a:xfrm>
              <a:off x="1953" y="1144"/>
              <a:ext cx="181" cy="152"/>
            </a:xfrm>
            <a:custGeom>
              <a:avLst/>
              <a:gdLst/>
              <a:ahLst/>
              <a:cxnLst>
                <a:cxn ang="0">
                  <a:pos x="189" y="303"/>
                </a:cxn>
                <a:cxn ang="0">
                  <a:pos x="99" y="227"/>
                </a:cxn>
                <a:cxn ang="0">
                  <a:pos x="0" y="162"/>
                </a:cxn>
                <a:cxn ang="0">
                  <a:pos x="138" y="0"/>
                </a:cxn>
                <a:cxn ang="0">
                  <a:pos x="256" y="82"/>
                </a:cxn>
                <a:cxn ang="0">
                  <a:pos x="362" y="179"/>
                </a:cxn>
                <a:cxn ang="0">
                  <a:pos x="189" y="303"/>
                </a:cxn>
                <a:cxn ang="0">
                  <a:pos x="189" y="303"/>
                </a:cxn>
              </a:cxnLst>
              <a:rect l="0" t="0" r="r" b="b"/>
              <a:pathLst>
                <a:path w="362" h="303">
                  <a:moveTo>
                    <a:pt x="189" y="303"/>
                  </a:moveTo>
                  <a:lnTo>
                    <a:pt x="99" y="227"/>
                  </a:lnTo>
                  <a:lnTo>
                    <a:pt x="0" y="162"/>
                  </a:lnTo>
                  <a:lnTo>
                    <a:pt x="138" y="0"/>
                  </a:lnTo>
                  <a:lnTo>
                    <a:pt x="256" y="82"/>
                  </a:lnTo>
                  <a:lnTo>
                    <a:pt x="362" y="179"/>
                  </a:lnTo>
                  <a:lnTo>
                    <a:pt x="189" y="303"/>
                  </a:lnTo>
                  <a:lnTo>
                    <a:pt x="189" y="303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2" name="Freeform 58"/>
            <p:cNvSpPr>
              <a:spLocks noChangeAspect="1"/>
            </p:cNvSpPr>
            <p:nvPr/>
          </p:nvSpPr>
          <p:spPr bwMode="auto">
            <a:xfrm>
              <a:off x="2134" y="1234"/>
              <a:ext cx="47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3" h="109">
                  <a:moveTo>
                    <a:pt x="0" y="0"/>
                  </a:moveTo>
                  <a:lnTo>
                    <a:pt x="93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3" name="Freeform 59"/>
            <p:cNvSpPr>
              <a:spLocks noChangeAspect="1"/>
            </p:cNvSpPr>
            <p:nvPr/>
          </p:nvSpPr>
          <p:spPr bwMode="auto">
            <a:xfrm>
              <a:off x="2122" y="1348"/>
              <a:ext cx="155" cy="145"/>
            </a:xfrm>
            <a:custGeom>
              <a:avLst/>
              <a:gdLst/>
              <a:ahLst/>
              <a:cxnLst>
                <a:cxn ang="0">
                  <a:pos x="99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8" y="0"/>
                </a:cxn>
                <a:cxn ang="0">
                  <a:pos x="261" y="129"/>
                </a:cxn>
                <a:cxn ang="0">
                  <a:pos x="310" y="266"/>
                </a:cxn>
                <a:cxn ang="0">
                  <a:pos x="99" y="289"/>
                </a:cxn>
                <a:cxn ang="0">
                  <a:pos x="99" y="289"/>
                </a:cxn>
              </a:cxnLst>
              <a:rect l="0" t="0" r="r" b="b"/>
              <a:pathLst>
                <a:path w="310" h="289">
                  <a:moveTo>
                    <a:pt x="99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8" y="0"/>
                  </a:lnTo>
                  <a:lnTo>
                    <a:pt x="261" y="129"/>
                  </a:lnTo>
                  <a:lnTo>
                    <a:pt x="310" y="266"/>
                  </a:lnTo>
                  <a:lnTo>
                    <a:pt x="99" y="289"/>
                  </a:lnTo>
                  <a:lnTo>
                    <a:pt x="99" y="28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4" name="Freeform 60"/>
            <p:cNvSpPr>
              <a:spLocks noChangeAspect="1"/>
            </p:cNvSpPr>
            <p:nvPr/>
          </p:nvSpPr>
          <p:spPr bwMode="auto">
            <a:xfrm>
              <a:off x="2185" y="1609"/>
              <a:ext cx="113" cy="158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6" y="0"/>
                </a:cxn>
                <a:cxn ang="0">
                  <a:pos x="225" y="29"/>
                </a:cxn>
                <a:cxn ang="0">
                  <a:pos x="219" y="173"/>
                </a:cxn>
                <a:cxn ang="0">
                  <a:pos x="195" y="316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5" h="316">
                  <a:moveTo>
                    <a:pt x="0" y="234"/>
                  </a:moveTo>
                  <a:lnTo>
                    <a:pt x="15" y="117"/>
                  </a:lnTo>
                  <a:lnTo>
                    <a:pt x="16" y="0"/>
                  </a:lnTo>
                  <a:lnTo>
                    <a:pt x="225" y="29"/>
                  </a:lnTo>
                  <a:lnTo>
                    <a:pt x="219" y="173"/>
                  </a:lnTo>
                  <a:lnTo>
                    <a:pt x="195" y="316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5" name="Freeform 61"/>
            <p:cNvSpPr>
              <a:spLocks noChangeAspect="1"/>
            </p:cNvSpPr>
            <p:nvPr/>
          </p:nvSpPr>
          <p:spPr bwMode="auto">
            <a:xfrm>
              <a:off x="1562" y="2090"/>
              <a:ext cx="221" cy="120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7" y="24"/>
                </a:cxn>
                <a:cxn ang="0">
                  <a:pos x="324" y="32"/>
                </a:cxn>
                <a:cxn ang="0">
                  <a:pos x="441" y="25"/>
                </a:cxn>
                <a:cxn ang="0">
                  <a:pos x="425" y="236"/>
                </a:cxn>
                <a:cxn ang="0">
                  <a:pos x="282" y="239"/>
                </a:cxn>
                <a:cxn ang="0">
                  <a:pos x="139" y="224"/>
                </a:cxn>
                <a:cxn ang="0">
                  <a:pos x="0" y="193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1" h="239">
                  <a:moveTo>
                    <a:pt x="92" y="0"/>
                  </a:moveTo>
                  <a:lnTo>
                    <a:pt x="207" y="24"/>
                  </a:lnTo>
                  <a:lnTo>
                    <a:pt x="324" y="32"/>
                  </a:lnTo>
                  <a:lnTo>
                    <a:pt x="441" y="25"/>
                  </a:lnTo>
                  <a:lnTo>
                    <a:pt x="425" y="236"/>
                  </a:lnTo>
                  <a:lnTo>
                    <a:pt x="282" y="239"/>
                  </a:lnTo>
                  <a:lnTo>
                    <a:pt x="139" y="224"/>
                  </a:lnTo>
                  <a:lnTo>
                    <a:pt x="0" y="193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6" name="Freeform 62"/>
            <p:cNvSpPr>
              <a:spLocks noChangeAspect="1"/>
            </p:cNvSpPr>
            <p:nvPr/>
          </p:nvSpPr>
          <p:spPr bwMode="auto">
            <a:xfrm>
              <a:off x="1897" y="2018"/>
              <a:ext cx="147" cy="160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7" y="62"/>
                </a:cxn>
                <a:cxn ang="0">
                  <a:pos x="205" y="0"/>
                </a:cxn>
                <a:cxn ang="0">
                  <a:pos x="294" y="192"/>
                </a:cxn>
                <a:cxn ang="0">
                  <a:pos x="169" y="266"/>
                </a:cxn>
                <a:cxn ang="0">
                  <a:pos x="37" y="321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4" h="321">
                  <a:moveTo>
                    <a:pt x="0" y="112"/>
                  </a:moveTo>
                  <a:lnTo>
                    <a:pt x="107" y="62"/>
                  </a:lnTo>
                  <a:lnTo>
                    <a:pt x="205" y="0"/>
                  </a:lnTo>
                  <a:lnTo>
                    <a:pt x="294" y="192"/>
                  </a:lnTo>
                  <a:lnTo>
                    <a:pt x="169" y="266"/>
                  </a:lnTo>
                  <a:lnTo>
                    <a:pt x="37" y="321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7" name="Freeform 63"/>
            <p:cNvSpPr>
              <a:spLocks noChangeAspect="1"/>
            </p:cNvSpPr>
            <p:nvPr/>
          </p:nvSpPr>
          <p:spPr bwMode="auto">
            <a:xfrm>
              <a:off x="2085" y="1838"/>
              <a:ext cx="149" cy="181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70" y="104"/>
                </a:cxn>
                <a:cxn ang="0">
                  <a:pos x="127" y="0"/>
                </a:cxn>
                <a:cxn ang="0">
                  <a:pos x="298" y="128"/>
                </a:cxn>
                <a:cxn ang="0">
                  <a:pos x="222" y="250"/>
                </a:cxn>
                <a:cxn ang="0">
                  <a:pos x="134" y="363"/>
                </a:cxn>
                <a:cxn ang="0">
                  <a:pos x="0" y="199"/>
                </a:cxn>
                <a:cxn ang="0">
                  <a:pos x="0" y="199"/>
                </a:cxn>
              </a:cxnLst>
              <a:rect l="0" t="0" r="r" b="b"/>
              <a:pathLst>
                <a:path w="298" h="363">
                  <a:moveTo>
                    <a:pt x="0" y="199"/>
                  </a:moveTo>
                  <a:lnTo>
                    <a:pt x="70" y="104"/>
                  </a:lnTo>
                  <a:lnTo>
                    <a:pt x="127" y="0"/>
                  </a:lnTo>
                  <a:lnTo>
                    <a:pt x="298" y="128"/>
                  </a:lnTo>
                  <a:lnTo>
                    <a:pt x="222" y="250"/>
                  </a:lnTo>
                  <a:lnTo>
                    <a:pt x="134" y="363"/>
                  </a:lnTo>
                  <a:lnTo>
                    <a:pt x="0" y="199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8" name="Freeform 64"/>
            <p:cNvSpPr>
              <a:spLocks noChangeAspect="1"/>
            </p:cNvSpPr>
            <p:nvPr/>
          </p:nvSpPr>
          <p:spPr bwMode="auto">
            <a:xfrm>
              <a:off x="1272" y="1934"/>
              <a:ext cx="178" cy="153"/>
            </a:xfrm>
            <a:custGeom>
              <a:avLst/>
              <a:gdLst/>
              <a:ahLst/>
              <a:cxnLst>
                <a:cxn ang="0">
                  <a:pos x="187" y="0"/>
                </a:cxn>
                <a:cxn ang="0">
                  <a:pos x="265" y="85"/>
                </a:cxn>
                <a:cxn ang="0">
                  <a:pos x="356" y="162"/>
                </a:cxn>
                <a:cxn ang="0">
                  <a:pos x="200" y="306"/>
                </a:cxn>
                <a:cxn ang="0">
                  <a:pos x="93" y="209"/>
                </a:cxn>
                <a:cxn ang="0">
                  <a:pos x="0" y="100"/>
                </a:cxn>
                <a:cxn ang="0">
                  <a:pos x="187" y="0"/>
                </a:cxn>
                <a:cxn ang="0">
                  <a:pos x="187" y="0"/>
                </a:cxn>
              </a:cxnLst>
              <a:rect l="0" t="0" r="r" b="b"/>
              <a:pathLst>
                <a:path w="356" h="306">
                  <a:moveTo>
                    <a:pt x="187" y="0"/>
                  </a:moveTo>
                  <a:lnTo>
                    <a:pt x="265" y="85"/>
                  </a:lnTo>
                  <a:lnTo>
                    <a:pt x="356" y="162"/>
                  </a:lnTo>
                  <a:lnTo>
                    <a:pt x="200" y="306"/>
                  </a:lnTo>
                  <a:lnTo>
                    <a:pt x="93" y="209"/>
                  </a:lnTo>
                  <a:lnTo>
                    <a:pt x="0" y="100"/>
                  </a:lnTo>
                  <a:lnTo>
                    <a:pt x="187" y="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9" name="Freeform 65"/>
            <p:cNvSpPr>
              <a:spLocks noChangeAspect="1"/>
            </p:cNvSpPr>
            <p:nvPr/>
          </p:nvSpPr>
          <p:spPr bwMode="auto">
            <a:xfrm>
              <a:off x="1523" y="1964"/>
              <a:ext cx="179" cy="360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0" y="316"/>
                </a:cxn>
                <a:cxn ang="0">
                  <a:pos x="99" y="719"/>
                </a:cxn>
                <a:cxn ang="0">
                  <a:pos x="234" y="700"/>
                </a:cxn>
                <a:cxn ang="0">
                  <a:pos x="194" y="384"/>
                </a:cxn>
                <a:cxn ang="0">
                  <a:pos x="358" y="80"/>
                </a:cxn>
                <a:cxn ang="0">
                  <a:pos x="249" y="0"/>
                </a:cxn>
                <a:cxn ang="0">
                  <a:pos x="249" y="0"/>
                </a:cxn>
              </a:cxnLst>
              <a:rect l="0" t="0" r="r" b="b"/>
              <a:pathLst>
                <a:path w="358" h="719">
                  <a:moveTo>
                    <a:pt x="249" y="0"/>
                  </a:moveTo>
                  <a:lnTo>
                    <a:pt x="0" y="316"/>
                  </a:lnTo>
                  <a:lnTo>
                    <a:pt x="99" y="719"/>
                  </a:lnTo>
                  <a:lnTo>
                    <a:pt x="234" y="700"/>
                  </a:lnTo>
                  <a:lnTo>
                    <a:pt x="194" y="384"/>
                  </a:lnTo>
                  <a:lnTo>
                    <a:pt x="358" y="80"/>
                  </a:lnTo>
                  <a:lnTo>
                    <a:pt x="249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1490" name="Group 66"/>
          <p:cNvGrpSpPr>
            <a:grpSpLocks noChangeAspect="1"/>
          </p:cNvGrpSpPr>
          <p:nvPr/>
        </p:nvGrpSpPr>
        <p:grpSpPr bwMode="auto">
          <a:xfrm>
            <a:off x="1577975" y="5624513"/>
            <a:ext cx="1598613" cy="201612"/>
            <a:chOff x="966" y="2324"/>
            <a:chExt cx="1443" cy="182"/>
          </a:xfrm>
        </p:grpSpPr>
        <p:sp>
          <p:nvSpPr>
            <p:cNvPr id="231491" name="Rectangle 67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31492" name="Picture 6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1493" name="Rectangle 69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94" name="Rectangle 70"/>
            <p:cNvSpPr>
              <a:spLocks noChangeAspect="1" noChangeArrowheads="1"/>
            </p:cNvSpPr>
            <p:nvPr/>
          </p:nvSpPr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31495" name="Picture 7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1496" name="Picture 7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1497" name="Rectangle 73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31498" name="Picture 7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1499" name="Rectangle 75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500" name="Rectangle 76"/>
            <p:cNvSpPr>
              <a:spLocks noChangeAspect="1" noChangeArrowheads="1"/>
            </p:cNvSpPr>
            <p:nvPr/>
          </p:nvSpPr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31501" name="Picture 7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1502" name="Picture 7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1503" name="Text Box 79"/>
          <p:cNvSpPr txBox="1">
            <a:spLocks noChangeArrowheads="1"/>
          </p:cNvSpPr>
          <p:nvPr/>
        </p:nvSpPr>
        <p:spPr bwMode="auto">
          <a:xfrm>
            <a:off x="0" y="0"/>
            <a:ext cx="6896100" cy="873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None/>
            </a:pPr>
            <a:r>
              <a:rPr lang="es-MX" sz="3200"/>
              <a:t>   Componentes del Modelo de Evaluación y Seguimiento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Line 2"/>
          <p:cNvSpPr>
            <a:spLocks noChangeShapeType="1"/>
          </p:cNvSpPr>
          <p:nvPr/>
        </p:nvSpPr>
        <p:spPr bwMode="auto">
          <a:xfrm flipV="1">
            <a:off x="6591300" y="6248400"/>
            <a:ext cx="2559050" cy="0"/>
          </a:xfrm>
          <a:prstGeom prst="line">
            <a:avLst/>
          </a:prstGeom>
          <a:noFill/>
          <a:ln w="19050">
            <a:solidFill>
              <a:srgbClr val="CCDDEE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876" name="Text Box 4"/>
          <p:cNvSpPr txBox="1">
            <a:spLocks noChangeArrowheads="1"/>
          </p:cNvSpPr>
          <p:nvPr/>
        </p:nvSpPr>
        <p:spPr bwMode="auto">
          <a:xfrm>
            <a:off x="239713" y="0"/>
            <a:ext cx="7816850" cy="971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None/>
            </a:pPr>
            <a:r>
              <a:rPr lang="es-MX" sz="3600"/>
              <a:t>Monitoreo de proyectos operativos</a:t>
            </a:r>
          </a:p>
        </p:txBody>
      </p:sp>
      <p:sp>
        <p:nvSpPr>
          <p:cNvPr id="207882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sz="2400">
                <a:solidFill>
                  <a:schemeClr val="bg1"/>
                </a:solidFill>
              </a:rPr>
              <a:t>Para el cumplimiento de metas operativas y el control de calidad de la operación contamos con sistemas de monitoreo:</a:t>
            </a:r>
          </a:p>
          <a:p>
            <a:pPr lvl="1"/>
            <a:r>
              <a:rPr lang="es-MX" sz="2000">
                <a:solidFill>
                  <a:schemeClr val="bg1"/>
                </a:solidFill>
              </a:rPr>
              <a:t>En línea (Intranet)</a:t>
            </a:r>
          </a:p>
          <a:p>
            <a:pPr lvl="1"/>
            <a:r>
              <a:rPr lang="es-MX" sz="2000">
                <a:solidFill>
                  <a:schemeClr val="bg1"/>
                </a:solidFill>
              </a:rPr>
              <a:t>En tiempo real</a:t>
            </a:r>
          </a:p>
          <a:p>
            <a:pPr lvl="1"/>
            <a:r>
              <a:rPr lang="es-MX" sz="2000">
                <a:solidFill>
                  <a:schemeClr val="bg1"/>
                </a:solidFill>
              </a:rPr>
              <a:t>Para revisión diaria y semanal en las Coordinaciones Estatales y en Oficinas Centrales</a:t>
            </a:r>
          </a:p>
          <a:p>
            <a:endParaRPr lang="es-MX" sz="2400">
              <a:solidFill>
                <a:schemeClr val="bg1"/>
              </a:solidFill>
            </a:endParaRPr>
          </a:p>
          <a:p>
            <a:r>
              <a:rPr lang="es-MX" sz="2400">
                <a:solidFill>
                  <a:schemeClr val="bg1"/>
                </a:solidFill>
              </a:rPr>
              <a:t>Por ejemplo, en el Proyecto de Crecimiento de Cobertura 2004 para llegar a 5 millones de familias </a:t>
            </a:r>
            <a:r>
              <a:rPr lang="es-MX" sz="1800">
                <a:solidFill>
                  <a:schemeClr val="bg1"/>
                </a:solidFill>
              </a:rPr>
              <a:t>(760 mil nuevas familias + 150 mil para recuperación bajas del padrón)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908050"/>
            <a:ext cx="7561263" cy="588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4020" name="Text Box 4"/>
          <p:cNvSpPr txBox="1">
            <a:spLocks noChangeArrowheads="1"/>
          </p:cNvSpPr>
          <p:nvPr/>
        </p:nvSpPr>
        <p:spPr bwMode="auto">
          <a:xfrm>
            <a:off x="393700" y="244475"/>
            <a:ext cx="556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3600" b="0">
                <a:latin typeface="Arial" pitchFamily="34" charset="0"/>
              </a:rPr>
              <a:t>Monitoreo de Proyectos</a:t>
            </a:r>
          </a:p>
        </p:txBody>
      </p:sp>
      <p:sp>
        <p:nvSpPr>
          <p:cNvPr id="214021" name="AutoShape 5"/>
          <p:cNvSpPr>
            <a:spLocks/>
          </p:cNvSpPr>
          <p:nvPr/>
        </p:nvSpPr>
        <p:spPr bwMode="auto">
          <a:xfrm>
            <a:off x="7667625" y="2162175"/>
            <a:ext cx="1279525" cy="762000"/>
          </a:xfrm>
          <a:prstGeom prst="accentBorderCallout1">
            <a:avLst>
              <a:gd name="adj1" fmla="val 15000"/>
              <a:gd name="adj2" fmla="val -5954"/>
              <a:gd name="adj3" fmla="val 15000"/>
              <a:gd name="adj4" fmla="val -320347"/>
            </a:avLst>
          </a:prstGeom>
          <a:solidFill>
            <a:srgbClr val="CCFFFF"/>
          </a:solidFill>
          <a:ln w="25400">
            <a:solidFill>
              <a:srgbClr val="993300"/>
            </a:solidFill>
            <a:miter lim="800000"/>
            <a:headEnd type="triangle" w="med" len="med"/>
            <a:tailEnd/>
          </a:ln>
          <a:effectLst/>
        </p:spPr>
        <p:txBody>
          <a:bodyPr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200">
                <a:solidFill>
                  <a:schemeClr val="tx1"/>
                </a:solidFill>
                <a:latin typeface="Arial" pitchFamily="34" charset="0"/>
              </a:rPr>
              <a:t>ACCESO AL SISTEMA DE SEGUIMIENTO</a:t>
            </a:r>
          </a:p>
        </p:txBody>
      </p: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4563"/>
            <a:ext cx="7885113" cy="591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45" name="AutoShape 5"/>
          <p:cNvSpPr>
            <a:spLocks/>
          </p:cNvSpPr>
          <p:nvPr/>
        </p:nvSpPr>
        <p:spPr bwMode="auto">
          <a:xfrm>
            <a:off x="8027988" y="4292600"/>
            <a:ext cx="1116012" cy="762000"/>
          </a:xfrm>
          <a:prstGeom prst="accentBorderCallout1">
            <a:avLst>
              <a:gd name="adj1" fmla="val 15000"/>
              <a:gd name="adj2" fmla="val -6829"/>
              <a:gd name="adj3" fmla="val 131667"/>
              <a:gd name="adj4" fmla="val -618208"/>
            </a:avLst>
          </a:prstGeom>
          <a:solidFill>
            <a:srgbClr val="CCFFFF"/>
          </a:solidFill>
          <a:ln w="25400">
            <a:solidFill>
              <a:srgbClr val="993300"/>
            </a:solidFill>
            <a:miter lim="800000"/>
            <a:headEnd type="triangle" w="med" len="med"/>
            <a:tailEnd/>
          </a:ln>
          <a:effectLst/>
        </p:spPr>
        <p:txBody>
          <a:bodyPr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200">
                <a:solidFill>
                  <a:schemeClr val="tx1"/>
                </a:solidFill>
                <a:latin typeface="Arial" pitchFamily="34" charset="0"/>
              </a:rPr>
              <a:t>ACCESO A CIFRAS DIARIAS</a:t>
            </a:r>
          </a:p>
        </p:txBody>
      </p:sp>
      <p:sp>
        <p:nvSpPr>
          <p:cNvPr id="215046" name="Text Box 6"/>
          <p:cNvSpPr txBox="1">
            <a:spLocks noChangeArrowheads="1"/>
          </p:cNvSpPr>
          <p:nvPr/>
        </p:nvSpPr>
        <p:spPr bwMode="auto">
          <a:xfrm>
            <a:off x="393700" y="244475"/>
            <a:ext cx="556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3600" b="0">
                <a:latin typeface="Arial" pitchFamily="34" charset="0"/>
              </a:rPr>
              <a:t>Monitoreo de Proyectos</a:t>
            </a:r>
          </a:p>
        </p:txBody>
      </p:sp>
    </p:spTree>
  </p:cSld>
  <p:clrMapOvr>
    <a:masterClrMapping/>
  </p:clrMapOvr>
  <p:transition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2975"/>
            <a:ext cx="7885113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6069" name="AutoShape 5"/>
          <p:cNvSpPr>
            <a:spLocks/>
          </p:cNvSpPr>
          <p:nvPr/>
        </p:nvSpPr>
        <p:spPr bwMode="auto">
          <a:xfrm>
            <a:off x="7596188" y="692150"/>
            <a:ext cx="1547812" cy="1081088"/>
          </a:xfrm>
          <a:prstGeom prst="accentBorderCallout1">
            <a:avLst>
              <a:gd name="adj1" fmla="val 10574"/>
              <a:gd name="adj2" fmla="val -4921"/>
              <a:gd name="adj3" fmla="val 132157"/>
              <a:gd name="adj4" fmla="val -362051"/>
            </a:avLst>
          </a:prstGeom>
          <a:solidFill>
            <a:srgbClr val="CCFFFF"/>
          </a:solidFill>
          <a:ln w="25400">
            <a:solidFill>
              <a:srgbClr val="993300"/>
            </a:solidFill>
            <a:miter lim="800000"/>
            <a:headEnd type="triangle" w="med" len="med"/>
            <a:tailEnd/>
          </a:ln>
          <a:effectLst/>
        </p:spPr>
        <p:txBody>
          <a:bodyPr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200">
                <a:solidFill>
                  <a:schemeClr val="tx1"/>
                </a:solidFill>
                <a:latin typeface="Arial" pitchFamily="34" charset="0"/>
              </a:rPr>
              <a:t>SELECCIÓN DE REPORTE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200">
                <a:solidFill>
                  <a:srgbClr val="0000FF"/>
                </a:solidFill>
                <a:latin typeface="Arial" pitchFamily="34" charset="0"/>
              </a:rPr>
              <a:t>(NACIONAL O ESTATAL)</a:t>
            </a:r>
          </a:p>
        </p:txBody>
      </p:sp>
      <p:sp>
        <p:nvSpPr>
          <p:cNvPr id="216070" name="Text Box 6"/>
          <p:cNvSpPr txBox="1">
            <a:spLocks noChangeArrowheads="1"/>
          </p:cNvSpPr>
          <p:nvPr/>
        </p:nvSpPr>
        <p:spPr bwMode="auto">
          <a:xfrm>
            <a:off x="393700" y="244475"/>
            <a:ext cx="556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3600" b="0">
                <a:latin typeface="Arial" pitchFamily="34" charset="0"/>
              </a:rPr>
              <a:t>Monitoreo de Proyectos</a:t>
            </a:r>
          </a:p>
        </p:txBody>
      </p:sp>
    </p:spTree>
  </p:cSld>
  <p:clrMapOvr>
    <a:masterClrMapping/>
  </p:clrMapOvr>
  <p:transition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Text Box 2"/>
          <p:cNvSpPr txBox="1">
            <a:spLocks noChangeArrowheads="1"/>
          </p:cNvSpPr>
          <p:nvPr/>
        </p:nvSpPr>
        <p:spPr bwMode="auto">
          <a:xfrm>
            <a:off x="454025" y="-26988"/>
            <a:ext cx="601663" cy="10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6000" b="0">
                <a:solidFill>
                  <a:schemeClr val="tx1"/>
                </a:solidFill>
                <a:latin typeface="Arial Narrow" pitchFamily="34" charset="0"/>
              </a:rPr>
              <a:t>S</a:t>
            </a:r>
          </a:p>
        </p:txBody>
      </p:sp>
      <p:sp>
        <p:nvSpPr>
          <p:cNvPr id="217091" name="Text Box 3"/>
          <p:cNvSpPr txBox="1">
            <a:spLocks noChangeArrowheads="1"/>
          </p:cNvSpPr>
          <p:nvPr/>
        </p:nvSpPr>
        <p:spPr bwMode="auto">
          <a:xfrm>
            <a:off x="946150" y="419100"/>
            <a:ext cx="3354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2400" b="0">
                <a:solidFill>
                  <a:schemeClr val="tx1"/>
                </a:solidFill>
                <a:latin typeface="Arial Narrow" pitchFamily="34" charset="0"/>
              </a:rPr>
              <a:t>ISTEMA DE SEGUIMIENTO</a:t>
            </a:r>
          </a:p>
        </p:txBody>
      </p:sp>
      <p:pic>
        <p:nvPicPr>
          <p:cNvPr id="2170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2975"/>
            <a:ext cx="7885113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7093" name="AutoShape 5"/>
          <p:cNvSpPr>
            <a:spLocks/>
          </p:cNvSpPr>
          <p:nvPr/>
        </p:nvSpPr>
        <p:spPr bwMode="auto">
          <a:xfrm>
            <a:off x="7596188" y="692150"/>
            <a:ext cx="1547812" cy="1081088"/>
          </a:xfrm>
          <a:prstGeom prst="accentBorderCallout1">
            <a:avLst>
              <a:gd name="adj1" fmla="val 10574"/>
              <a:gd name="adj2" fmla="val -4921"/>
              <a:gd name="adj3" fmla="val 132157"/>
              <a:gd name="adj4" fmla="val -362051"/>
            </a:avLst>
          </a:prstGeom>
          <a:solidFill>
            <a:srgbClr val="CCFFFF"/>
          </a:solidFill>
          <a:ln w="25400">
            <a:solidFill>
              <a:srgbClr val="993300"/>
            </a:solidFill>
            <a:miter lim="800000"/>
            <a:headEnd type="triangle" w="med" len="med"/>
            <a:tailEnd/>
          </a:ln>
          <a:effectLst/>
        </p:spPr>
        <p:txBody>
          <a:bodyPr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200">
                <a:solidFill>
                  <a:schemeClr val="tx1"/>
                </a:solidFill>
                <a:latin typeface="Arial" pitchFamily="34" charset="0"/>
              </a:rPr>
              <a:t>SELECCIÓN DE REPORTE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200">
                <a:solidFill>
                  <a:srgbClr val="0000FF"/>
                </a:solidFill>
                <a:latin typeface="Arial" pitchFamily="34" charset="0"/>
              </a:rPr>
              <a:t>(NACIONAL O ESTATAL)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s-MX" sz="1800"/>
          </a:p>
          <a:p>
            <a:pPr>
              <a:lnSpc>
                <a:spcPct val="90000"/>
              </a:lnSpc>
              <a:buFontTx/>
              <a:buNone/>
            </a:pPr>
            <a:endParaRPr lang="es-MX" sz="2000"/>
          </a:p>
          <a:p>
            <a:pPr>
              <a:lnSpc>
                <a:spcPct val="90000"/>
              </a:lnSpc>
            </a:pPr>
            <a:endParaRPr lang="es-MX" sz="2000"/>
          </a:p>
          <a:p>
            <a:pPr>
              <a:lnSpc>
                <a:spcPct val="90000"/>
              </a:lnSpc>
            </a:pPr>
            <a:endParaRPr lang="es-MX" sz="2000"/>
          </a:p>
          <a:p>
            <a:pPr>
              <a:lnSpc>
                <a:spcPct val="90000"/>
              </a:lnSpc>
              <a:buFontTx/>
              <a:buNone/>
            </a:pPr>
            <a:endParaRPr lang="es-MX" sz="2400"/>
          </a:p>
        </p:txBody>
      </p:sp>
      <p:graphicFrame>
        <p:nvGraphicFramePr>
          <p:cNvPr id="223235" name="Object 3"/>
          <p:cNvGraphicFramePr>
            <a:graphicFrameLocks noChangeAspect="1"/>
          </p:cNvGraphicFramePr>
          <p:nvPr>
            <p:ph sz="quarter" idx="3"/>
          </p:nvPr>
        </p:nvGraphicFramePr>
        <p:xfrm>
          <a:off x="7740650" y="3573463"/>
          <a:ext cx="1087438" cy="1108075"/>
        </p:xfrm>
        <a:graphic>
          <a:graphicData uri="http://schemas.openxmlformats.org/presentationml/2006/ole">
            <p:oleObj spid="_x0000_s223235" name="Imagen" r:id="rId3" imgW="1087560" imgH="1108080" progId="MS_ClipArt_Gallery.2">
              <p:embed/>
            </p:oleObj>
          </a:graphicData>
        </a:graphic>
      </p:graphicFrame>
      <p:sp>
        <p:nvSpPr>
          <p:cNvPr id="223240" name="Rectangle 8"/>
          <p:cNvSpPr>
            <a:spLocks noChangeArrowheads="1"/>
          </p:cNvSpPr>
          <p:nvPr/>
        </p:nvSpPr>
        <p:spPr bwMode="auto">
          <a:xfrm>
            <a:off x="427038" y="261938"/>
            <a:ext cx="58531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s-MX" sz="3200" b="0">
                <a:solidFill>
                  <a:schemeClr val="tx2"/>
                </a:solidFill>
                <a:latin typeface="Arial" pitchFamily="34" charset="0"/>
              </a:rPr>
              <a:t>Coordinación Interinstitucional</a:t>
            </a:r>
            <a:endParaRPr lang="es-ES" sz="3200" b="0">
              <a:solidFill>
                <a:schemeClr val="tx2"/>
              </a:solidFill>
              <a:latin typeface="Arial" pitchFamily="34" charset="0"/>
            </a:endParaRPr>
          </a:p>
        </p:txBody>
      </p:sp>
      <p:pic>
        <p:nvPicPr>
          <p:cNvPr id="223243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1196975"/>
            <a:ext cx="35290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324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1268413"/>
            <a:ext cx="3529012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23245" name="Object 13"/>
          <p:cNvGraphicFramePr>
            <a:graphicFrameLocks noChangeAspect="1"/>
          </p:cNvGraphicFramePr>
          <p:nvPr/>
        </p:nvGraphicFramePr>
        <p:xfrm>
          <a:off x="971550" y="3789363"/>
          <a:ext cx="1060450" cy="1079500"/>
        </p:xfrm>
        <a:graphic>
          <a:graphicData uri="http://schemas.openxmlformats.org/presentationml/2006/ole">
            <p:oleObj spid="_x0000_s223245" name="Imagen" r:id="rId6" imgW="1087560" imgH="1108080" progId="MS_ClipArt_Gallery.2">
              <p:embed/>
            </p:oleObj>
          </a:graphicData>
        </a:graphic>
      </p:graphicFrame>
      <p:graphicFrame>
        <p:nvGraphicFramePr>
          <p:cNvPr id="223246" name="Object 14"/>
          <p:cNvGraphicFramePr>
            <a:graphicFrameLocks noChangeAspect="1"/>
          </p:cNvGraphicFramePr>
          <p:nvPr/>
        </p:nvGraphicFramePr>
        <p:xfrm>
          <a:off x="3924300" y="3284538"/>
          <a:ext cx="1727200" cy="1543050"/>
        </p:xfrm>
        <a:graphic>
          <a:graphicData uri="http://schemas.openxmlformats.org/presentationml/2006/ole">
            <p:oleObj spid="_x0000_s223246" name="Imagen" r:id="rId7" imgW="3892680" imgH="3468960" progId="MS_ClipArt_Gallery.2">
              <p:embed/>
            </p:oleObj>
          </a:graphicData>
        </a:graphic>
      </p:graphicFrame>
      <p:sp>
        <p:nvSpPr>
          <p:cNvPr id="223247" name="Text Box 15"/>
          <p:cNvSpPr txBox="1">
            <a:spLocks noChangeArrowheads="1"/>
          </p:cNvSpPr>
          <p:nvPr/>
        </p:nvSpPr>
        <p:spPr bwMode="auto">
          <a:xfrm>
            <a:off x="1476375" y="3500438"/>
            <a:ext cx="1728788" cy="304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sz="1400" b="0">
                <a:solidFill>
                  <a:schemeClr val="tx1"/>
                </a:solidFill>
                <a:latin typeface="Times New Roman" pitchFamily="18" charset="0"/>
              </a:rPr>
              <a:t>Sector y Zona</a:t>
            </a:r>
          </a:p>
        </p:txBody>
      </p:sp>
      <p:sp>
        <p:nvSpPr>
          <p:cNvPr id="223248" name="Text Box 16"/>
          <p:cNvSpPr txBox="1">
            <a:spLocks noChangeArrowheads="1"/>
          </p:cNvSpPr>
          <p:nvPr/>
        </p:nvSpPr>
        <p:spPr bwMode="auto">
          <a:xfrm>
            <a:off x="5651500" y="3500438"/>
            <a:ext cx="1728788" cy="304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 b="0">
                <a:solidFill>
                  <a:schemeClr val="tx1"/>
                </a:solidFill>
                <a:latin typeface="Times New Roman" pitchFamily="18" charset="0"/>
              </a:rPr>
              <a:t>Sector y Zona</a:t>
            </a:r>
            <a:endParaRPr lang="es-ES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23249" name="Text Box 17"/>
          <p:cNvSpPr txBox="1">
            <a:spLocks noChangeArrowheads="1"/>
          </p:cNvSpPr>
          <p:nvPr/>
        </p:nvSpPr>
        <p:spPr bwMode="auto">
          <a:xfrm>
            <a:off x="1979613" y="4292600"/>
            <a:ext cx="1139825" cy="33655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600" b="0">
                <a:solidFill>
                  <a:schemeClr val="tx1"/>
                </a:solidFill>
                <a:latin typeface="Times New Roman" pitchFamily="18" charset="0"/>
              </a:rPr>
              <a:t>Formato S2</a:t>
            </a:r>
          </a:p>
        </p:txBody>
      </p:sp>
      <p:sp>
        <p:nvSpPr>
          <p:cNvPr id="223250" name="Text Box 18"/>
          <p:cNvSpPr txBox="1">
            <a:spLocks noChangeArrowheads="1"/>
          </p:cNvSpPr>
          <p:nvPr/>
        </p:nvSpPr>
        <p:spPr bwMode="auto">
          <a:xfrm>
            <a:off x="6588125" y="4292600"/>
            <a:ext cx="1150938" cy="33655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600" b="0">
                <a:solidFill>
                  <a:schemeClr val="tx1"/>
                </a:solidFill>
                <a:latin typeface="Times New Roman" pitchFamily="18" charset="0"/>
              </a:rPr>
              <a:t>Formato E2</a:t>
            </a:r>
            <a:endParaRPr lang="es-ES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23251" name="Line 19"/>
          <p:cNvSpPr>
            <a:spLocks noChangeShapeType="1"/>
          </p:cNvSpPr>
          <p:nvPr/>
        </p:nvSpPr>
        <p:spPr bwMode="auto">
          <a:xfrm flipH="1" flipV="1">
            <a:off x="2916238" y="3789363"/>
            <a:ext cx="1150937" cy="5032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3252" name="Line 20"/>
          <p:cNvSpPr>
            <a:spLocks noChangeShapeType="1"/>
          </p:cNvSpPr>
          <p:nvPr/>
        </p:nvSpPr>
        <p:spPr bwMode="auto">
          <a:xfrm flipV="1">
            <a:off x="2195513" y="2924175"/>
            <a:ext cx="863600" cy="50323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3253" name="Line 21"/>
          <p:cNvSpPr>
            <a:spLocks noChangeShapeType="1"/>
          </p:cNvSpPr>
          <p:nvPr/>
        </p:nvSpPr>
        <p:spPr bwMode="auto">
          <a:xfrm flipH="1">
            <a:off x="3203575" y="3141663"/>
            <a:ext cx="720725" cy="431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3254" name="Line 22"/>
          <p:cNvSpPr>
            <a:spLocks noChangeShapeType="1"/>
          </p:cNvSpPr>
          <p:nvPr/>
        </p:nvSpPr>
        <p:spPr bwMode="auto">
          <a:xfrm>
            <a:off x="3203575" y="3644900"/>
            <a:ext cx="863600" cy="3603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3255" name="Text Box 23"/>
          <p:cNvSpPr txBox="1">
            <a:spLocks noChangeArrowheads="1"/>
          </p:cNvSpPr>
          <p:nvPr/>
        </p:nvSpPr>
        <p:spPr bwMode="auto">
          <a:xfrm>
            <a:off x="3924300" y="4724400"/>
            <a:ext cx="1441450" cy="506413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s-ES" sz="1600" b="0">
                <a:latin typeface="Times New Roman" pitchFamily="18" charset="0"/>
              </a:rPr>
              <a:t>Coordinación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s-ES" sz="1600" b="0">
                <a:latin typeface="Times New Roman" pitchFamily="18" charset="0"/>
              </a:rPr>
              <a:t>Estatal</a:t>
            </a:r>
          </a:p>
        </p:txBody>
      </p:sp>
      <p:sp>
        <p:nvSpPr>
          <p:cNvPr id="223256" name="Line 24"/>
          <p:cNvSpPr>
            <a:spLocks noChangeShapeType="1"/>
          </p:cNvSpPr>
          <p:nvPr/>
        </p:nvSpPr>
        <p:spPr bwMode="auto">
          <a:xfrm flipV="1">
            <a:off x="5508625" y="3789363"/>
            <a:ext cx="792163" cy="5032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3257" name="Line 25"/>
          <p:cNvSpPr>
            <a:spLocks noChangeShapeType="1"/>
          </p:cNvSpPr>
          <p:nvPr/>
        </p:nvSpPr>
        <p:spPr bwMode="auto">
          <a:xfrm flipV="1">
            <a:off x="6659563" y="3068638"/>
            <a:ext cx="720725" cy="431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3258" name="Line 26"/>
          <p:cNvSpPr>
            <a:spLocks noChangeShapeType="1"/>
          </p:cNvSpPr>
          <p:nvPr/>
        </p:nvSpPr>
        <p:spPr bwMode="auto">
          <a:xfrm flipH="1">
            <a:off x="7451725" y="3213100"/>
            <a:ext cx="792163" cy="4333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3259" name="Line 27"/>
          <p:cNvSpPr>
            <a:spLocks noChangeShapeType="1"/>
          </p:cNvSpPr>
          <p:nvPr/>
        </p:nvSpPr>
        <p:spPr bwMode="auto">
          <a:xfrm flipH="1">
            <a:off x="5867400" y="3716338"/>
            <a:ext cx="1368425" cy="5762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23260" name="Group 28"/>
          <p:cNvGrpSpPr>
            <a:grpSpLocks/>
          </p:cNvGrpSpPr>
          <p:nvPr/>
        </p:nvGrpSpPr>
        <p:grpSpPr bwMode="auto">
          <a:xfrm>
            <a:off x="1547813" y="5013325"/>
            <a:ext cx="1728787" cy="1101725"/>
            <a:chOff x="2160" y="240"/>
            <a:chExt cx="1526" cy="945"/>
          </a:xfrm>
        </p:grpSpPr>
        <p:grpSp>
          <p:nvGrpSpPr>
            <p:cNvPr id="223261" name="Group 29"/>
            <p:cNvGrpSpPr>
              <a:grpSpLocks/>
            </p:cNvGrpSpPr>
            <p:nvPr/>
          </p:nvGrpSpPr>
          <p:grpSpPr bwMode="auto">
            <a:xfrm>
              <a:off x="2160" y="432"/>
              <a:ext cx="621" cy="708"/>
              <a:chOff x="4151" y="3452"/>
              <a:chExt cx="621" cy="708"/>
            </a:xfrm>
          </p:grpSpPr>
          <p:sp>
            <p:nvSpPr>
              <p:cNvPr id="223262" name="Freeform 30"/>
              <p:cNvSpPr>
                <a:spLocks/>
              </p:cNvSpPr>
              <p:nvPr/>
            </p:nvSpPr>
            <p:spPr bwMode="auto">
              <a:xfrm>
                <a:off x="4473" y="3941"/>
                <a:ext cx="39" cy="120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15" y="110"/>
                  </a:cxn>
                  <a:cxn ang="0">
                    <a:pos x="41" y="196"/>
                  </a:cxn>
                  <a:cxn ang="0">
                    <a:pos x="77" y="305"/>
                  </a:cxn>
                  <a:cxn ang="0">
                    <a:pos x="108" y="390"/>
                  </a:cxn>
                  <a:cxn ang="0">
                    <a:pos x="112" y="419"/>
                  </a:cxn>
                  <a:cxn ang="0">
                    <a:pos x="120" y="439"/>
                  </a:cxn>
                  <a:cxn ang="0">
                    <a:pos x="100" y="488"/>
                  </a:cxn>
                  <a:cxn ang="0">
                    <a:pos x="72" y="525"/>
                  </a:cxn>
                  <a:cxn ang="0">
                    <a:pos x="51" y="556"/>
                  </a:cxn>
                  <a:cxn ang="0">
                    <a:pos x="29" y="587"/>
                  </a:cxn>
                  <a:cxn ang="0">
                    <a:pos x="20" y="718"/>
                  </a:cxn>
                  <a:cxn ang="0">
                    <a:pos x="202" y="554"/>
                  </a:cxn>
                  <a:cxn ang="0">
                    <a:pos x="234" y="522"/>
                  </a:cxn>
                  <a:cxn ang="0">
                    <a:pos x="233" y="493"/>
                  </a:cxn>
                  <a:cxn ang="0">
                    <a:pos x="222" y="464"/>
                  </a:cxn>
                  <a:cxn ang="0">
                    <a:pos x="202" y="415"/>
                  </a:cxn>
                  <a:cxn ang="0">
                    <a:pos x="204" y="384"/>
                  </a:cxn>
                  <a:cxn ang="0">
                    <a:pos x="197" y="350"/>
                  </a:cxn>
                  <a:cxn ang="0">
                    <a:pos x="197" y="277"/>
                  </a:cxn>
                  <a:cxn ang="0">
                    <a:pos x="201" y="219"/>
                  </a:cxn>
                  <a:cxn ang="0">
                    <a:pos x="209" y="145"/>
                  </a:cxn>
                  <a:cxn ang="0">
                    <a:pos x="225" y="0"/>
                  </a:cxn>
                  <a:cxn ang="0">
                    <a:pos x="0" y="25"/>
                  </a:cxn>
                </a:cxnLst>
                <a:rect l="0" t="0" r="r" b="b"/>
                <a:pathLst>
                  <a:path w="234" h="718">
                    <a:moveTo>
                      <a:pt x="0" y="25"/>
                    </a:moveTo>
                    <a:lnTo>
                      <a:pt x="15" y="110"/>
                    </a:lnTo>
                    <a:lnTo>
                      <a:pt x="41" y="196"/>
                    </a:lnTo>
                    <a:lnTo>
                      <a:pt x="77" y="305"/>
                    </a:lnTo>
                    <a:lnTo>
                      <a:pt x="108" y="390"/>
                    </a:lnTo>
                    <a:lnTo>
                      <a:pt x="112" y="419"/>
                    </a:lnTo>
                    <a:lnTo>
                      <a:pt x="120" y="439"/>
                    </a:lnTo>
                    <a:lnTo>
                      <a:pt x="100" y="488"/>
                    </a:lnTo>
                    <a:lnTo>
                      <a:pt x="72" y="525"/>
                    </a:lnTo>
                    <a:lnTo>
                      <a:pt x="51" y="556"/>
                    </a:lnTo>
                    <a:lnTo>
                      <a:pt x="29" y="587"/>
                    </a:lnTo>
                    <a:lnTo>
                      <a:pt x="20" y="718"/>
                    </a:lnTo>
                    <a:lnTo>
                      <a:pt x="202" y="554"/>
                    </a:lnTo>
                    <a:lnTo>
                      <a:pt x="234" y="522"/>
                    </a:lnTo>
                    <a:lnTo>
                      <a:pt x="233" y="493"/>
                    </a:lnTo>
                    <a:lnTo>
                      <a:pt x="222" y="464"/>
                    </a:lnTo>
                    <a:lnTo>
                      <a:pt x="202" y="415"/>
                    </a:lnTo>
                    <a:lnTo>
                      <a:pt x="204" y="384"/>
                    </a:lnTo>
                    <a:lnTo>
                      <a:pt x="197" y="350"/>
                    </a:lnTo>
                    <a:lnTo>
                      <a:pt x="197" y="277"/>
                    </a:lnTo>
                    <a:lnTo>
                      <a:pt x="201" y="219"/>
                    </a:lnTo>
                    <a:lnTo>
                      <a:pt x="209" y="145"/>
                    </a:lnTo>
                    <a:lnTo>
                      <a:pt x="22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63" name="Freeform 31"/>
              <p:cNvSpPr>
                <a:spLocks/>
              </p:cNvSpPr>
              <p:nvPr/>
            </p:nvSpPr>
            <p:spPr bwMode="auto">
              <a:xfrm>
                <a:off x="4500" y="4027"/>
                <a:ext cx="15" cy="15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61" y="71"/>
                  </a:cxn>
                  <a:cxn ang="0">
                    <a:pos x="33" y="90"/>
                  </a:cxn>
                  <a:cxn ang="0">
                    <a:pos x="0" y="86"/>
                  </a:cxn>
                  <a:cxn ang="0">
                    <a:pos x="38" y="55"/>
                  </a:cxn>
                  <a:cxn ang="0">
                    <a:pos x="86" y="0"/>
                  </a:cxn>
                </a:cxnLst>
                <a:rect l="0" t="0" r="r" b="b"/>
                <a:pathLst>
                  <a:path w="86" h="90">
                    <a:moveTo>
                      <a:pt x="86" y="0"/>
                    </a:moveTo>
                    <a:lnTo>
                      <a:pt x="61" y="71"/>
                    </a:lnTo>
                    <a:lnTo>
                      <a:pt x="33" y="90"/>
                    </a:lnTo>
                    <a:lnTo>
                      <a:pt x="0" y="86"/>
                    </a:lnTo>
                    <a:lnTo>
                      <a:pt x="38" y="55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64" name="Freeform 32"/>
              <p:cNvSpPr>
                <a:spLocks/>
              </p:cNvSpPr>
              <p:nvPr/>
            </p:nvSpPr>
            <p:spPr bwMode="auto">
              <a:xfrm>
                <a:off x="4466" y="4014"/>
                <a:ext cx="48" cy="47"/>
              </a:xfrm>
              <a:custGeom>
                <a:avLst/>
                <a:gdLst/>
                <a:ahLst/>
                <a:cxnLst>
                  <a:cxn ang="0">
                    <a:pos x="68" y="150"/>
                  </a:cxn>
                  <a:cxn ang="0">
                    <a:pos x="84" y="164"/>
                  </a:cxn>
                  <a:cxn ang="0">
                    <a:pos x="118" y="167"/>
                  </a:cxn>
                  <a:cxn ang="0">
                    <a:pos x="170" y="154"/>
                  </a:cxn>
                  <a:cxn ang="0">
                    <a:pos x="214" y="125"/>
                  </a:cxn>
                  <a:cxn ang="0">
                    <a:pos x="237" y="88"/>
                  </a:cxn>
                  <a:cxn ang="0">
                    <a:pos x="250" y="41"/>
                  </a:cxn>
                  <a:cxn ang="0">
                    <a:pos x="258" y="0"/>
                  </a:cxn>
                  <a:cxn ang="0">
                    <a:pos x="286" y="44"/>
                  </a:cxn>
                  <a:cxn ang="0">
                    <a:pos x="290" y="73"/>
                  </a:cxn>
                  <a:cxn ang="0">
                    <a:pos x="238" y="133"/>
                  </a:cxn>
                  <a:cxn ang="0">
                    <a:pos x="209" y="174"/>
                  </a:cxn>
                  <a:cxn ang="0">
                    <a:pos x="188" y="233"/>
                  </a:cxn>
                  <a:cxn ang="0">
                    <a:pos x="113" y="269"/>
                  </a:cxn>
                  <a:cxn ang="0">
                    <a:pos x="57" y="278"/>
                  </a:cxn>
                  <a:cxn ang="0">
                    <a:pos x="1" y="273"/>
                  </a:cxn>
                  <a:cxn ang="0">
                    <a:pos x="0" y="233"/>
                  </a:cxn>
                  <a:cxn ang="0">
                    <a:pos x="5" y="203"/>
                  </a:cxn>
                  <a:cxn ang="0">
                    <a:pos x="36" y="174"/>
                  </a:cxn>
                  <a:cxn ang="0">
                    <a:pos x="68" y="150"/>
                  </a:cxn>
                </a:cxnLst>
                <a:rect l="0" t="0" r="r" b="b"/>
                <a:pathLst>
                  <a:path w="290" h="278">
                    <a:moveTo>
                      <a:pt x="68" y="150"/>
                    </a:moveTo>
                    <a:lnTo>
                      <a:pt x="84" y="164"/>
                    </a:lnTo>
                    <a:lnTo>
                      <a:pt x="118" y="167"/>
                    </a:lnTo>
                    <a:lnTo>
                      <a:pt x="170" y="154"/>
                    </a:lnTo>
                    <a:lnTo>
                      <a:pt x="214" y="125"/>
                    </a:lnTo>
                    <a:lnTo>
                      <a:pt x="237" y="88"/>
                    </a:lnTo>
                    <a:lnTo>
                      <a:pt x="250" y="41"/>
                    </a:lnTo>
                    <a:lnTo>
                      <a:pt x="258" y="0"/>
                    </a:lnTo>
                    <a:lnTo>
                      <a:pt x="286" y="44"/>
                    </a:lnTo>
                    <a:lnTo>
                      <a:pt x="290" y="73"/>
                    </a:lnTo>
                    <a:lnTo>
                      <a:pt x="238" y="133"/>
                    </a:lnTo>
                    <a:lnTo>
                      <a:pt x="209" y="174"/>
                    </a:lnTo>
                    <a:lnTo>
                      <a:pt x="188" y="233"/>
                    </a:lnTo>
                    <a:lnTo>
                      <a:pt x="113" y="269"/>
                    </a:lnTo>
                    <a:lnTo>
                      <a:pt x="57" y="278"/>
                    </a:lnTo>
                    <a:lnTo>
                      <a:pt x="1" y="273"/>
                    </a:lnTo>
                    <a:lnTo>
                      <a:pt x="0" y="233"/>
                    </a:lnTo>
                    <a:lnTo>
                      <a:pt x="5" y="203"/>
                    </a:lnTo>
                    <a:lnTo>
                      <a:pt x="36" y="174"/>
                    </a:lnTo>
                    <a:lnTo>
                      <a:pt x="68" y="150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65" name="Freeform 33"/>
              <p:cNvSpPr>
                <a:spLocks/>
              </p:cNvSpPr>
              <p:nvPr/>
            </p:nvSpPr>
            <p:spPr bwMode="auto">
              <a:xfrm>
                <a:off x="4529" y="4035"/>
                <a:ext cx="13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61"/>
                  </a:cxn>
                  <a:cxn ang="0">
                    <a:pos x="43" y="70"/>
                  </a:cxn>
                  <a:cxn ang="0">
                    <a:pos x="75" y="65"/>
                  </a:cxn>
                  <a:cxn ang="0">
                    <a:pos x="28" y="6"/>
                  </a:cxn>
                  <a:cxn ang="0">
                    <a:pos x="0" y="0"/>
                  </a:cxn>
                </a:cxnLst>
                <a:rect l="0" t="0" r="r" b="b"/>
                <a:pathLst>
                  <a:path w="75" h="70">
                    <a:moveTo>
                      <a:pt x="0" y="0"/>
                    </a:moveTo>
                    <a:lnTo>
                      <a:pt x="20" y="61"/>
                    </a:lnTo>
                    <a:lnTo>
                      <a:pt x="43" y="70"/>
                    </a:lnTo>
                    <a:lnTo>
                      <a:pt x="75" y="65"/>
                    </a:lnTo>
                    <a:lnTo>
                      <a:pt x="2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66" name="Freeform 34"/>
              <p:cNvSpPr>
                <a:spLocks/>
              </p:cNvSpPr>
              <p:nvPr/>
            </p:nvSpPr>
            <p:spPr bwMode="auto">
              <a:xfrm>
                <a:off x="4520" y="3931"/>
                <a:ext cx="47" cy="133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23" y="176"/>
                  </a:cxn>
                  <a:cxn ang="0">
                    <a:pos x="32" y="237"/>
                  </a:cxn>
                  <a:cxn ang="0">
                    <a:pos x="44" y="286"/>
                  </a:cxn>
                  <a:cxn ang="0">
                    <a:pos x="60" y="339"/>
                  </a:cxn>
                  <a:cxn ang="0">
                    <a:pos x="72" y="409"/>
                  </a:cxn>
                  <a:cxn ang="0">
                    <a:pos x="81" y="458"/>
                  </a:cxn>
                  <a:cxn ang="0">
                    <a:pos x="76" y="494"/>
                  </a:cxn>
                  <a:cxn ang="0">
                    <a:pos x="75" y="531"/>
                  </a:cxn>
                  <a:cxn ang="0">
                    <a:pos x="67" y="585"/>
                  </a:cxn>
                  <a:cxn ang="0">
                    <a:pos x="135" y="692"/>
                  </a:cxn>
                  <a:cxn ang="0">
                    <a:pos x="280" y="801"/>
                  </a:cxn>
                  <a:cxn ang="0">
                    <a:pos x="272" y="719"/>
                  </a:cxn>
                  <a:cxn ang="0">
                    <a:pos x="253" y="686"/>
                  </a:cxn>
                  <a:cxn ang="0">
                    <a:pos x="232" y="650"/>
                  </a:cxn>
                  <a:cxn ang="0">
                    <a:pos x="200" y="602"/>
                  </a:cxn>
                  <a:cxn ang="0">
                    <a:pos x="180" y="570"/>
                  </a:cxn>
                  <a:cxn ang="0">
                    <a:pos x="165" y="543"/>
                  </a:cxn>
                  <a:cxn ang="0">
                    <a:pos x="167" y="507"/>
                  </a:cxn>
                  <a:cxn ang="0">
                    <a:pos x="167" y="482"/>
                  </a:cxn>
                  <a:cxn ang="0">
                    <a:pos x="175" y="442"/>
                  </a:cxn>
                  <a:cxn ang="0">
                    <a:pos x="189" y="385"/>
                  </a:cxn>
                  <a:cxn ang="0">
                    <a:pos x="201" y="327"/>
                  </a:cxn>
                  <a:cxn ang="0">
                    <a:pos x="223" y="235"/>
                  </a:cxn>
                  <a:cxn ang="0">
                    <a:pos x="233" y="163"/>
                  </a:cxn>
                  <a:cxn ang="0">
                    <a:pos x="233" y="0"/>
                  </a:cxn>
                  <a:cxn ang="0">
                    <a:pos x="0" y="41"/>
                  </a:cxn>
                </a:cxnLst>
                <a:rect l="0" t="0" r="r" b="b"/>
                <a:pathLst>
                  <a:path w="280" h="801">
                    <a:moveTo>
                      <a:pt x="0" y="41"/>
                    </a:moveTo>
                    <a:lnTo>
                      <a:pt x="23" y="176"/>
                    </a:lnTo>
                    <a:lnTo>
                      <a:pt x="32" y="237"/>
                    </a:lnTo>
                    <a:lnTo>
                      <a:pt x="44" y="286"/>
                    </a:lnTo>
                    <a:lnTo>
                      <a:pt x="60" y="339"/>
                    </a:lnTo>
                    <a:lnTo>
                      <a:pt x="72" y="409"/>
                    </a:lnTo>
                    <a:lnTo>
                      <a:pt x="81" y="458"/>
                    </a:lnTo>
                    <a:lnTo>
                      <a:pt x="76" y="494"/>
                    </a:lnTo>
                    <a:lnTo>
                      <a:pt x="75" y="531"/>
                    </a:lnTo>
                    <a:lnTo>
                      <a:pt x="67" y="585"/>
                    </a:lnTo>
                    <a:lnTo>
                      <a:pt x="135" y="692"/>
                    </a:lnTo>
                    <a:lnTo>
                      <a:pt x="280" y="801"/>
                    </a:lnTo>
                    <a:lnTo>
                      <a:pt x="272" y="719"/>
                    </a:lnTo>
                    <a:lnTo>
                      <a:pt x="253" y="686"/>
                    </a:lnTo>
                    <a:lnTo>
                      <a:pt x="232" y="650"/>
                    </a:lnTo>
                    <a:lnTo>
                      <a:pt x="200" y="602"/>
                    </a:lnTo>
                    <a:lnTo>
                      <a:pt x="180" y="570"/>
                    </a:lnTo>
                    <a:lnTo>
                      <a:pt x="165" y="543"/>
                    </a:lnTo>
                    <a:lnTo>
                      <a:pt x="167" y="507"/>
                    </a:lnTo>
                    <a:lnTo>
                      <a:pt x="167" y="482"/>
                    </a:lnTo>
                    <a:lnTo>
                      <a:pt x="175" y="442"/>
                    </a:lnTo>
                    <a:lnTo>
                      <a:pt x="189" y="385"/>
                    </a:lnTo>
                    <a:lnTo>
                      <a:pt x="201" y="327"/>
                    </a:lnTo>
                    <a:lnTo>
                      <a:pt x="223" y="235"/>
                    </a:lnTo>
                    <a:lnTo>
                      <a:pt x="233" y="163"/>
                    </a:lnTo>
                    <a:lnTo>
                      <a:pt x="233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67" name="Freeform 35"/>
              <p:cNvSpPr>
                <a:spLocks/>
              </p:cNvSpPr>
              <p:nvPr/>
            </p:nvSpPr>
            <p:spPr bwMode="auto">
              <a:xfrm>
                <a:off x="4529" y="4023"/>
                <a:ext cx="44" cy="43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48"/>
                  </a:cxn>
                  <a:cxn ang="0">
                    <a:pos x="3" y="82"/>
                  </a:cxn>
                  <a:cxn ang="0">
                    <a:pos x="49" y="115"/>
                  </a:cxn>
                  <a:cxn ang="0">
                    <a:pos x="71" y="135"/>
                  </a:cxn>
                  <a:cxn ang="0">
                    <a:pos x="76" y="179"/>
                  </a:cxn>
                  <a:cxn ang="0">
                    <a:pos x="88" y="212"/>
                  </a:cxn>
                  <a:cxn ang="0">
                    <a:pos x="123" y="233"/>
                  </a:cxn>
                  <a:cxn ang="0">
                    <a:pos x="167" y="253"/>
                  </a:cxn>
                  <a:cxn ang="0">
                    <a:pos x="217" y="258"/>
                  </a:cxn>
                  <a:cxn ang="0">
                    <a:pos x="249" y="253"/>
                  </a:cxn>
                  <a:cxn ang="0">
                    <a:pos x="264" y="244"/>
                  </a:cxn>
                  <a:cxn ang="0">
                    <a:pos x="262" y="224"/>
                  </a:cxn>
                  <a:cxn ang="0">
                    <a:pos x="252" y="191"/>
                  </a:cxn>
                  <a:cxn ang="0">
                    <a:pos x="229" y="166"/>
                  </a:cxn>
                  <a:cxn ang="0">
                    <a:pos x="209" y="142"/>
                  </a:cxn>
                  <a:cxn ang="0">
                    <a:pos x="201" y="157"/>
                  </a:cxn>
                  <a:cxn ang="0">
                    <a:pos x="180" y="162"/>
                  </a:cxn>
                  <a:cxn ang="0">
                    <a:pos x="145" y="157"/>
                  </a:cxn>
                  <a:cxn ang="0">
                    <a:pos x="117" y="147"/>
                  </a:cxn>
                  <a:cxn ang="0">
                    <a:pos x="85" y="117"/>
                  </a:cxn>
                  <a:cxn ang="0">
                    <a:pos x="61" y="86"/>
                  </a:cxn>
                  <a:cxn ang="0">
                    <a:pos x="39" y="48"/>
                  </a:cxn>
                  <a:cxn ang="0">
                    <a:pos x="16" y="0"/>
                  </a:cxn>
                </a:cxnLst>
                <a:rect l="0" t="0" r="r" b="b"/>
                <a:pathLst>
                  <a:path w="264" h="258">
                    <a:moveTo>
                      <a:pt x="16" y="0"/>
                    </a:moveTo>
                    <a:lnTo>
                      <a:pt x="0" y="48"/>
                    </a:lnTo>
                    <a:lnTo>
                      <a:pt x="3" y="82"/>
                    </a:lnTo>
                    <a:lnTo>
                      <a:pt x="49" y="115"/>
                    </a:lnTo>
                    <a:lnTo>
                      <a:pt x="71" y="135"/>
                    </a:lnTo>
                    <a:lnTo>
                      <a:pt x="76" y="179"/>
                    </a:lnTo>
                    <a:lnTo>
                      <a:pt x="88" y="212"/>
                    </a:lnTo>
                    <a:lnTo>
                      <a:pt x="123" y="233"/>
                    </a:lnTo>
                    <a:lnTo>
                      <a:pt x="167" y="253"/>
                    </a:lnTo>
                    <a:lnTo>
                      <a:pt x="217" y="258"/>
                    </a:lnTo>
                    <a:lnTo>
                      <a:pt x="249" y="253"/>
                    </a:lnTo>
                    <a:lnTo>
                      <a:pt x="264" y="244"/>
                    </a:lnTo>
                    <a:lnTo>
                      <a:pt x="262" y="224"/>
                    </a:lnTo>
                    <a:lnTo>
                      <a:pt x="252" y="191"/>
                    </a:lnTo>
                    <a:lnTo>
                      <a:pt x="229" y="166"/>
                    </a:lnTo>
                    <a:lnTo>
                      <a:pt x="209" y="142"/>
                    </a:lnTo>
                    <a:lnTo>
                      <a:pt x="201" y="157"/>
                    </a:lnTo>
                    <a:lnTo>
                      <a:pt x="180" y="162"/>
                    </a:lnTo>
                    <a:lnTo>
                      <a:pt x="145" y="157"/>
                    </a:lnTo>
                    <a:lnTo>
                      <a:pt x="117" y="147"/>
                    </a:lnTo>
                    <a:lnTo>
                      <a:pt x="85" y="117"/>
                    </a:lnTo>
                    <a:lnTo>
                      <a:pt x="61" y="86"/>
                    </a:lnTo>
                    <a:lnTo>
                      <a:pt x="39" y="4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68" name="Freeform 36"/>
              <p:cNvSpPr>
                <a:spLocks/>
              </p:cNvSpPr>
              <p:nvPr/>
            </p:nvSpPr>
            <p:spPr bwMode="auto">
              <a:xfrm>
                <a:off x="4445" y="3687"/>
                <a:ext cx="63" cy="264"/>
              </a:xfrm>
              <a:custGeom>
                <a:avLst/>
                <a:gdLst/>
                <a:ahLst/>
                <a:cxnLst>
                  <a:cxn ang="0">
                    <a:pos x="45" y="185"/>
                  </a:cxn>
                  <a:cxn ang="0">
                    <a:pos x="45" y="206"/>
                  </a:cxn>
                  <a:cxn ang="0">
                    <a:pos x="45" y="304"/>
                  </a:cxn>
                  <a:cxn ang="0">
                    <a:pos x="19" y="427"/>
                  </a:cxn>
                  <a:cxn ang="0">
                    <a:pos x="0" y="771"/>
                  </a:cxn>
                  <a:cxn ang="0">
                    <a:pos x="16" y="991"/>
                  </a:cxn>
                  <a:cxn ang="0">
                    <a:pos x="32" y="1228"/>
                  </a:cxn>
                  <a:cxn ang="0">
                    <a:pos x="79" y="1556"/>
                  </a:cxn>
                  <a:cxn ang="0">
                    <a:pos x="216" y="1581"/>
                  </a:cxn>
                  <a:cxn ang="0">
                    <a:pos x="377" y="1560"/>
                  </a:cxn>
                  <a:cxn ang="0">
                    <a:pos x="346" y="0"/>
                  </a:cxn>
                  <a:cxn ang="0">
                    <a:pos x="99" y="22"/>
                  </a:cxn>
                  <a:cxn ang="0">
                    <a:pos x="79" y="79"/>
                  </a:cxn>
                  <a:cxn ang="0">
                    <a:pos x="45" y="185"/>
                  </a:cxn>
                </a:cxnLst>
                <a:rect l="0" t="0" r="r" b="b"/>
                <a:pathLst>
                  <a:path w="377" h="1581">
                    <a:moveTo>
                      <a:pt x="45" y="185"/>
                    </a:moveTo>
                    <a:lnTo>
                      <a:pt x="45" y="206"/>
                    </a:lnTo>
                    <a:lnTo>
                      <a:pt x="45" y="304"/>
                    </a:lnTo>
                    <a:lnTo>
                      <a:pt x="19" y="427"/>
                    </a:lnTo>
                    <a:lnTo>
                      <a:pt x="0" y="771"/>
                    </a:lnTo>
                    <a:lnTo>
                      <a:pt x="16" y="991"/>
                    </a:lnTo>
                    <a:lnTo>
                      <a:pt x="32" y="1228"/>
                    </a:lnTo>
                    <a:lnTo>
                      <a:pt x="79" y="1556"/>
                    </a:lnTo>
                    <a:lnTo>
                      <a:pt x="216" y="1581"/>
                    </a:lnTo>
                    <a:lnTo>
                      <a:pt x="377" y="1560"/>
                    </a:lnTo>
                    <a:lnTo>
                      <a:pt x="346" y="0"/>
                    </a:lnTo>
                    <a:lnTo>
                      <a:pt x="99" y="22"/>
                    </a:lnTo>
                    <a:lnTo>
                      <a:pt x="79" y="79"/>
                    </a:lnTo>
                    <a:lnTo>
                      <a:pt x="45" y="185"/>
                    </a:lnTo>
                    <a:close/>
                  </a:path>
                </a:pathLst>
              </a:custGeom>
              <a:solidFill>
                <a:srgbClr val="400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69" name="Freeform 37"/>
              <p:cNvSpPr>
                <a:spLocks/>
              </p:cNvSpPr>
              <p:nvPr/>
            </p:nvSpPr>
            <p:spPr bwMode="auto">
              <a:xfrm>
                <a:off x="4449" y="3693"/>
                <a:ext cx="58" cy="255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177" y="16"/>
                  </a:cxn>
                  <a:cxn ang="0">
                    <a:pos x="302" y="25"/>
                  </a:cxn>
                  <a:cxn ang="0">
                    <a:pos x="309" y="111"/>
                  </a:cxn>
                  <a:cxn ang="0">
                    <a:pos x="309" y="462"/>
                  </a:cxn>
                  <a:cxn ang="0">
                    <a:pos x="321" y="903"/>
                  </a:cxn>
                  <a:cxn ang="0">
                    <a:pos x="325" y="1245"/>
                  </a:cxn>
                  <a:cxn ang="0">
                    <a:pos x="346" y="1511"/>
                  </a:cxn>
                  <a:cxn ang="0">
                    <a:pos x="193" y="1528"/>
                  </a:cxn>
                  <a:cxn ang="0">
                    <a:pos x="73" y="1507"/>
                  </a:cxn>
                  <a:cxn ang="0">
                    <a:pos x="28" y="1180"/>
                  </a:cxn>
                  <a:cxn ang="0">
                    <a:pos x="0" y="861"/>
                  </a:cxn>
                  <a:cxn ang="0">
                    <a:pos x="24" y="935"/>
                  </a:cxn>
                  <a:cxn ang="0">
                    <a:pos x="73" y="1200"/>
                  </a:cxn>
                  <a:cxn ang="0">
                    <a:pos x="56" y="1013"/>
                  </a:cxn>
                  <a:cxn ang="0">
                    <a:pos x="16" y="768"/>
                  </a:cxn>
                  <a:cxn ang="0">
                    <a:pos x="4" y="486"/>
                  </a:cxn>
                  <a:cxn ang="0">
                    <a:pos x="12" y="388"/>
                  </a:cxn>
                  <a:cxn ang="0">
                    <a:pos x="28" y="298"/>
                  </a:cxn>
                  <a:cxn ang="0">
                    <a:pos x="64" y="330"/>
                  </a:cxn>
                  <a:cxn ang="0">
                    <a:pos x="149" y="49"/>
                  </a:cxn>
                  <a:cxn ang="0">
                    <a:pos x="60" y="306"/>
                  </a:cxn>
                  <a:cxn ang="0">
                    <a:pos x="40" y="274"/>
                  </a:cxn>
                  <a:cxn ang="0">
                    <a:pos x="37" y="143"/>
                  </a:cxn>
                  <a:cxn ang="0">
                    <a:pos x="80" y="0"/>
                  </a:cxn>
                </a:cxnLst>
                <a:rect l="0" t="0" r="r" b="b"/>
                <a:pathLst>
                  <a:path w="346" h="1528">
                    <a:moveTo>
                      <a:pt x="80" y="0"/>
                    </a:moveTo>
                    <a:lnTo>
                      <a:pt x="177" y="16"/>
                    </a:lnTo>
                    <a:lnTo>
                      <a:pt x="302" y="25"/>
                    </a:lnTo>
                    <a:lnTo>
                      <a:pt x="309" y="111"/>
                    </a:lnTo>
                    <a:lnTo>
                      <a:pt x="309" y="462"/>
                    </a:lnTo>
                    <a:lnTo>
                      <a:pt x="321" y="903"/>
                    </a:lnTo>
                    <a:lnTo>
                      <a:pt x="325" y="1245"/>
                    </a:lnTo>
                    <a:lnTo>
                      <a:pt x="346" y="1511"/>
                    </a:lnTo>
                    <a:lnTo>
                      <a:pt x="193" y="1528"/>
                    </a:lnTo>
                    <a:lnTo>
                      <a:pt x="73" y="1507"/>
                    </a:lnTo>
                    <a:lnTo>
                      <a:pt x="28" y="1180"/>
                    </a:lnTo>
                    <a:lnTo>
                      <a:pt x="0" y="861"/>
                    </a:lnTo>
                    <a:lnTo>
                      <a:pt x="24" y="935"/>
                    </a:lnTo>
                    <a:lnTo>
                      <a:pt x="73" y="1200"/>
                    </a:lnTo>
                    <a:lnTo>
                      <a:pt x="56" y="1013"/>
                    </a:lnTo>
                    <a:lnTo>
                      <a:pt x="16" y="768"/>
                    </a:lnTo>
                    <a:lnTo>
                      <a:pt x="4" y="486"/>
                    </a:lnTo>
                    <a:lnTo>
                      <a:pt x="12" y="388"/>
                    </a:lnTo>
                    <a:lnTo>
                      <a:pt x="28" y="298"/>
                    </a:lnTo>
                    <a:lnTo>
                      <a:pt x="64" y="330"/>
                    </a:lnTo>
                    <a:lnTo>
                      <a:pt x="149" y="49"/>
                    </a:lnTo>
                    <a:lnTo>
                      <a:pt x="60" y="306"/>
                    </a:lnTo>
                    <a:lnTo>
                      <a:pt x="40" y="274"/>
                    </a:lnTo>
                    <a:lnTo>
                      <a:pt x="37" y="143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600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0" name="Freeform 38"/>
              <p:cNvSpPr>
                <a:spLocks/>
              </p:cNvSpPr>
              <p:nvPr/>
            </p:nvSpPr>
            <p:spPr bwMode="auto">
              <a:xfrm>
                <a:off x="4469" y="3694"/>
                <a:ext cx="9" cy="109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44" y="89"/>
                  </a:cxn>
                  <a:cxn ang="0">
                    <a:pos x="23" y="285"/>
                  </a:cxn>
                  <a:cxn ang="0">
                    <a:pos x="4" y="477"/>
                  </a:cxn>
                  <a:cxn ang="0">
                    <a:pos x="0" y="653"/>
                  </a:cxn>
                  <a:cxn ang="0">
                    <a:pos x="28" y="428"/>
                  </a:cxn>
                  <a:cxn ang="0">
                    <a:pos x="52" y="256"/>
                  </a:cxn>
                  <a:cxn ang="0">
                    <a:pos x="52" y="0"/>
                  </a:cxn>
                </a:cxnLst>
                <a:rect l="0" t="0" r="r" b="b"/>
                <a:pathLst>
                  <a:path w="52" h="653">
                    <a:moveTo>
                      <a:pt x="52" y="0"/>
                    </a:moveTo>
                    <a:lnTo>
                      <a:pt x="44" y="89"/>
                    </a:lnTo>
                    <a:lnTo>
                      <a:pt x="23" y="285"/>
                    </a:lnTo>
                    <a:lnTo>
                      <a:pt x="4" y="477"/>
                    </a:lnTo>
                    <a:lnTo>
                      <a:pt x="0" y="653"/>
                    </a:lnTo>
                    <a:lnTo>
                      <a:pt x="28" y="428"/>
                    </a:lnTo>
                    <a:lnTo>
                      <a:pt x="52" y="256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40004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1" name="Freeform 39"/>
              <p:cNvSpPr>
                <a:spLocks/>
              </p:cNvSpPr>
              <p:nvPr/>
            </p:nvSpPr>
            <p:spPr bwMode="auto">
              <a:xfrm>
                <a:off x="4483" y="3737"/>
                <a:ext cx="9" cy="181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0" y="319"/>
                  </a:cxn>
                  <a:cxn ang="0">
                    <a:pos x="0" y="564"/>
                  </a:cxn>
                  <a:cxn ang="0">
                    <a:pos x="20" y="797"/>
                  </a:cxn>
                  <a:cxn ang="0">
                    <a:pos x="45" y="928"/>
                  </a:cxn>
                  <a:cxn ang="0">
                    <a:pos x="52" y="1091"/>
                  </a:cxn>
                  <a:cxn ang="0">
                    <a:pos x="56" y="915"/>
                  </a:cxn>
                  <a:cxn ang="0">
                    <a:pos x="24" y="678"/>
                  </a:cxn>
                  <a:cxn ang="0">
                    <a:pos x="16" y="413"/>
                  </a:cxn>
                  <a:cxn ang="0">
                    <a:pos x="24" y="229"/>
                  </a:cxn>
                  <a:cxn ang="0">
                    <a:pos x="32" y="0"/>
                  </a:cxn>
                </a:cxnLst>
                <a:rect l="0" t="0" r="r" b="b"/>
                <a:pathLst>
                  <a:path w="56" h="1091">
                    <a:moveTo>
                      <a:pt x="32" y="0"/>
                    </a:moveTo>
                    <a:lnTo>
                      <a:pt x="0" y="319"/>
                    </a:lnTo>
                    <a:lnTo>
                      <a:pt x="0" y="564"/>
                    </a:lnTo>
                    <a:lnTo>
                      <a:pt x="20" y="797"/>
                    </a:lnTo>
                    <a:lnTo>
                      <a:pt x="45" y="928"/>
                    </a:lnTo>
                    <a:lnTo>
                      <a:pt x="52" y="1091"/>
                    </a:lnTo>
                    <a:lnTo>
                      <a:pt x="56" y="915"/>
                    </a:lnTo>
                    <a:lnTo>
                      <a:pt x="24" y="678"/>
                    </a:lnTo>
                    <a:lnTo>
                      <a:pt x="16" y="413"/>
                    </a:lnTo>
                    <a:lnTo>
                      <a:pt x="24" y="229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40004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2" name="Freeform 40"/>
              <p:cNvSpPr>
                <a:spLocks/>
              </p:cNvSpPr>
              <p:nvPr/>
            </p:nvSpPr>
            <p:spPr bwMode="auto">
              <a:xfrm>
                <a:off x="4503" y="3686"/>
                <a:ext cx="70" cy="274"/>
              </a:xfrm>
              <a:custGeom>
                <a:avLst/>
                <a:gdLst/>
                <a:ahLst/>
                <a:cxnLst>
                  <a:cxn ang="0">
                    <a:pos x="31" y="1571"/>
                  </a:cxn>
                  <a:cxn ang="0">
                    <a:pos x="179" y="1641"/>
                  </a:cxn>
                  <a:cxn ang="0">
                    <a:pos x="349" y="1648"/>
                  </a:cxn>
                  <a:cxn ang="0">
                    <a:pos x="388" y="1546"/>
                  </a:cxn>
                  <a:cxn ang="0">
                    <a:pos x="404" y="1326"/>
                  </a:cxn>
                  <a:cxn ang="0">
                    <a:pos x="418" y="1018"/>
                  </a:cxn>
                  <a:cxn ang="0">
                    <a:pos x="418" y="778"/>
                  </a:cxn>
                  <a:cxn ang="0">
                    <a:pos x="397" y="517"/>
                  </a:cxn>
                  <a:cxn ang="0">
                    <a:pos x="365" y="320"/>
                  </a:cxn>
                  <a:cxn ang="0">
                    <a:pos x="392" y="262"/>
                  </a:cxn>
                  <a:cxn ang="0">
                    <a:pos x="272" y="67"/>
                  </a:cxn>
                  <a:cxn ang="0">
                    <a:pos x="260" y="0"/>
                  </a:cxn>
                  <a:cxn ang="0">
                    <a:pos x="0" y="59"/>
                  </a:cxn>
                  <a:cxn ang="0">
                    <a:pos x="31" y="1571"/>
                  </a:cxn>
                </a:cxnLst>
                <a:rect l="0" t="0" r="r" b="b"/>
                <a:pathLst>
                  <a:path w="418" h="1648">
                    <a:moveTo>
                      <a:pt x="31" y="1571"/>
                    </a:moveTo>
                    <a:lnTo>
                      <a:pt x="179" y="1641"/>
                    </a:lnTo>
                    <a:lnTo>
                      <a:pt x="349" y="1648"/>
                    </a:lnTo>
                    <a:lnTo>
                      <a:pt x="388" y="1546"/>
                    </a:lnTo>
                    <a:lnTo>
                      <a:pt x="404" y="1326"/>
                    </a:lnTo>
                    <a:lnTo>
                      <a:pt x="418" y="1018"/>
                    </a:lnTo>
                    <a:lnTo>
                      <a:pt x="418" y="778"/>
                    </a:lnTo>
                    <a:lnTo>
                      <a:pt x="397" y="517"/>
                    </a:lnTo>
                    <a:lnTo>
                      <a:pt x="365" y="320"/>
                    </a:lnTo>
                    <a:lnTo>
                      <a:pt x="392" y="262"/>
                    </a:lnTo>
                    <a:lnTo>
                      <a:pt x="272" y="67"/>
                    </a:lnTo>
                    <a:lnTo>
                      <a:pt x="260" y="0"/>
                    </a:lnTo>
                    <a:lnTo>
                      <a:pt x="0" y="59"/>
                    </a:lnTo>
                    <a:lnTo>
                      <a:pt x="31" y="1571"/>
                    </a:lnTo>
                    <a:close/>
                  </a:path>
                </a:pathLst>
              </a:custGeom>
              <a:solidFill>
                <a:srgbClr val="0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3" name="Freeform 41"/>
              <p:cNvSpPr>
                <a:spLocks/>
              </p:cNvSpPr>
              <p:nvPr/>
            </p:nvSpPr>
            <p:spPr bwMode="auto">
              <a:xfrm>
                <a:off x="4506" y="3688"/>
                <a:ext cx="63" cy="270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16" y="652"/>
                  </a:cxn>
                  <a:cxn ang="0">
                    <a:pos x="29" y="1542"/>
                  </a:cxn>
                  <a:cxn ang="0">
                    <a:pos x="174" y="1615"/>
                  </a:cxn>
                  <a:cxn ang="0">
                    <a:pos x="102" y="1257"/>
                  </a:cxn>
                  <a:cxn ang="0">
                    <a:pos x="73" y="1058"/>
                  </a:cxn>
                  <a:cxn ang="0">
                    <a:pos x="69" y="898"/>
                  </a:cxn>
                  <a:cxn ang="0">
                    <a:pos x="97" y="1102"/>
                  </a:cxn>
                  <a:cxn ang="0">
                    <a:pos x="138" y="1339"/>
                  </a:cxn>
                  <a:cxn ang="0">
                    <a:pos x="202" y="1619"/>
                  </a:cxn>
                  <a:cxn ang="0">
                    <a:pos x="302" y="1624"/>
                  </a:cxn>
                  <a:cxn ang="0">
                    <a:pos x="318" y="1249"/>
                  </a:cxn>
                  <a:cxn ang="0">
                    <a:pos x="331" y="1020"/>
                  </a:cxn>
                  <a:cxn ang="0">
                    <a:pos x="334" y="866"/>
                  </a:cxn>
                  <a:cxn ang="0">
                    <a:pos x="342" y="1040"/>
                  </a:cxn>
                  <a:cxn ang="0">
                    <a:pos x="318" y="1611"/>
                  </a:cxn>
                  <a:cxn ang="0">
                    <a:pos x="354" y="1526"/>
                  </a:cxn>
                  <a:cxn ang="0">
                    <a:pos x="370" y="1270"/>
                  </a:cxn>
                  <a:cxn ang="0">
                    <a:pos x="374" y="1033"/>
                  </a:cxn>
                  <a:cxn ang="0">
                    <a:pos x="379" y="768"/>
                  </a:cxn>
                  <a:cxn ang="0">
                    <a:pos x="370" y="567"/>
                  </a:cxn>
                  <a:cxn ang="0">
                    <a:pos x="334" y="322"/>
                  </a:cxn>
                  <a:cxn ang="0">
                    <a:pos x="311" y="346"/>
                  </a:cxn>
                  <a:cxn ang="0">
                    <a:pos x="354" y="257"/>
                  </a:cxn>
                  <a:cxn ang="0">
                    <a:pos x="218" y="0"/>
                  </a:cxn>
                  <a:cxn ang="0">
                    <a:pos x="170" y="16"/>
                  </a:cxn>
                  <a:cxn ang="0">
                    <a:pos x="202" y="122"/>
                  </a:cxn>
                  <a:cxn ang="0">
                    <a:pos x="222" y="257"/>
                  </a:cxn>
                  <a:cxn ang="0">
                    <a:pos x="234" y="424"/>
                  </a:cxn>
                  <a:cxn ang="0">
                    <a:pos x="193" y="188"/>
                  </a:cxn>
                  <a:cxn ang="0">
                    <a:pos x="174" y="101"/>
                  </a:cxn>
                  <a:cxn ang="0">
                    <a:pos x="141" y="12"/>
                  </a:cxn>
                  <a:cxn ang="0">
                    <a:pos x="102" y="16"/>
                  </a:cxn>
                  <a:cxn ang="0">
                    <a:pos x="141" y="134"/>
                  </a:cxn>
                  <a:cxn ang="0">
                    <a:pos x="166" y="269"/>
                  </a:cxn>
                  <a:cxn ang="0">
                    <a:pos x="174" y="362"/>
                  </a:cxn>
                  <a:cxn ang="0">
                    <a:pos x="118" y="134"/>
                  </a:cxn>
                  <a:cxn ang="0">
                    <a:pos x="81" y="32"/>
                  </a:cxn>
                  <a:cxn ang="0">
                    <a:pos x="0" y="57"/>
                  </a:cxn>
                </a:cxnLst>
                <a:rect l="0" t="0" r="r" b="b"/>
                <a:pathLst>
                  <a:path w="379" h="1624">
                    <a:moveTo>
                      <a:pt x="0" y="57"/>
                    </a:moveTo>
                    <a:lnTo>
                      <a:pt x="16" y="652"/>
                    </a:lnTo>
                    <a:lnTo>
                      <a:pt x="29" y="1542"/>
                    </a:lnTo>
                    <a:lnTo>
                      <a:pt x="174" y="1615"/>
                    </a:lnTo>
                    <a:lnTo>
                      <a:pt x="102" y="1257"/>
                    </a:lnTo>
                    <a:lnTo>
                      <a:pt x="73" y="1058"/>
                    </a:lnTo>
                    <a:lnTo>
                      <a:pt x="69" y="898"/>
                    </a:lnTo>
                    <a:lnTo>
                      <a:pt x="97" y="1102"/>
                    </a:lnTo>
                    <a:lnTo>
                      <a:pt x="138" y="1339"/>
                    </a:lnTo>
                    <a:lnTo>
                      <a:pt x="202" y="1619"/>
                    </a:lnTo>
                    <a:lnTo>
                      <a:pt x="302" y="1624"/>
                    </a:lnTo>
                    <a:lnTo>
                      <a:pt x="318" y="1249"/>
                    </a:lnTo>
                    <a:lnTo>
                      <a:pt x="331" y="1020"/>
                    </a:lnTo>
                    <a:lnTo>
                      <a:pt x="334" y="866"/>
                    </a:lnTo>
                    <a:lnTo>
                      <a:pt x="342" y="1040"/>
                    </a:lnTo>
                    <a:lnTo>
                      <a:pt x="318" y="1611"/>
                    </a:lnTo>
                    <a:lnTo>
                      <a:pt x="354" y="1526"/>
                    </a:lnTo>
                    <a:lnTo>
                      <a:pt x="370" y="1270"/>
                    </a:lnTo>
                    <a:lnTo>
                      <a:pt x="374" y="1033"/>
                    </a:lnTo>
                    <a:lnTo>
                      <a:pt x="379" y="768"/>
                    </a:lnTo>
                    <a:lnTo>
                      <a:pt x="370" y="567"/>
                    </a:lnTo>
                    <a:lnTo>
                      <a:pt x="334" y="322"/>
                    </a:lnTo>
                    <a:lnTo>
                      <a:pt x="311" y="346"/>
                    </a:lnTo>
                    <a:lnTo>
                      <a:pt x="354" y="257"/>
                    </a:lnTo>
                    <a:lnTo>
                      <a:pt x="218" y="0"/>
                    </a:lnTo>
                    <a:lnTo>
                      <a:pt x="170" y="16"/>
                    </a:lnTo>
                    <a:lnTo>
                      <a:pt x="202" y="122"/>
                    </a:lnTo>
                    <a:lnTo>
                      <a:pt x="222" y="257"/>
                    </a:lnTo>
                    <a:lnTo>
                      <a:pt x="234" y="424"/>
                    </a:lnTo>
                    <a:lnTo>
                      <a:pt x="193" y="188"/>
                    </a:lnTo>
                    <a:lnTo>
                      <a:pt x="174" y="101"/>
                    </a:lnTo>
                    <a:lnTo>
                      <a:pt x="141" y="12"/>
                    </a:lnTo>
                    <a:lnTo>
                      <a:pt x="102" y="16"/>
                    </a:lnTo>
                    <a:lnTo>
                      <a:pt x="141" y="134"/>
                    </a:lnTo>
                    <a:lnTo>
                      <a:pt x="166" y="269"/>
                    </a:lnTo>
                    <a:lnTo>
                      <a:pt x="174" y="362"/>
                    </a:lnTo>
                    <a:lnTo>
                      <a:pt x="118" y="134"/>
                    </a:lnTo>
                    <a:lnTo>
                      <a:pt x="81" y="32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4" name="Freeform 42"/>
              <p:cNvSpPr>
                <a:spLocks/>
              </p:cNvSpPr>
              <p:nvPr/>
            </p:nvSpPr>
            <p:spPr bwMode="auto">
              <a:xfrm>
                <a:off x="4462" y="3452"/>
                <a:ext cx="81" cy="89"/>
              </a:xfrm>
              <a:custGeom>
                <a:avLst/>
                <a:gdLst/>
                <a:ahLst/>
                <a:cxnLst>
                  <a:cxn ang="0">
                    <a:pos x="267" y="0"/>
                  </a:cxn>
                  <a:cxn ang="0">
                    <a:pos x="219" y="3"/>
                  </a:cxn>
                  <a:cxn ang="0">
                    <a:pos x="174" y="10"/>
                  </a:cxn>
                  <a:cxn ang="0">
                    <a:pos x="138" y="23"/>
                  </a:cxn>
                  <a:cxn ang="0">
                    <a:pos x="96" y="40"/>
                  </a:cxn>
                  <a:cxn ang="0">
                    <a:pos x="63" y="60"/>
                  </a:cxn>
                  <a:cxn ang="0">
                    <a:pos x="38" y="91"/>
                  </a:cxn>
                  <a:cxn ang="0">
                    <a:pos x="29" y="125"/>
                  </a:cxn>
                  <a:cxn ang="0">
                    <a:pos x="32" y="161"/>
                  </a:cxn>
                  <a:cxn ang="0">
                    <a:pos x="33" y="191"/>
                  </a:cxn>
                  <a:cxn ang="0">
                    <a:pos x="16" y="232"/>
                  </a:cxn>
                  <a:cxn ang="0">
                    <a:pos x="1" y="264"/>
                  </a:cxn>
                  <a:cxn ang="0">
                    <a:pos x="0" y="300"/>
                  </a:cxn>
                  <a:cxn ang="0">
                    <a:pos x="6" y="337"/>
                  </a:cxn>
                  <a:cxn ang="0">
                    <a:pos x="31" y="365"/>
                  </a:cxn>
                  <a:cxn ang="0">
                    <a:pos x="59" y="387"/>
                  </a:cxn>
                  <a:cxn ang="0">
                    <a:pos x="71" y="400"/>
                  </a:cxn>
                  <a:cxn ang="0">
                    <a:pos x="78" y="418"/>
                  </a:cxn>
                  <a:cxn ang="0">
                    <a:pos x="73" y="441"/>
                  </a:cxn>
                  <a:cxn ang="0">
                    <a:pos x="64" y="468"/>
                  </a:cxn>
                  <a:cxn ang="0">
                    <a:pos x="43" y="493"/>
                  </a:cxn>
                  <a:cxn ang="0">
                    <a:pos x="58" y="493"/>
                  </a:cxn>
                  <a:cxn ang="0">
                    <a:pos x="69" y="505"/>
                  </a:cxn>
                  <a:cxn ang="0">
                    <a:pos x="88" y="504"/>
                  </a:cxn>
                  <a:cxn ang="0">
                    <a:pos x="100" y="513"/>
                  </a:cxn>
                  <a:cxn ang="0">
                    <a:pos x="118" y="513"/>
                  </a:cxn>
                  <a:cxn ang="0">
                    <a:pos x="146" y="529"/>
                  </a:cxn>
                  <a:cxn ang="0">
                    <a:pos x="331" y="513"/>
                  </a:cxn>
                  <a:cxn ang="0">
                    <a:pos x="356" y="512"/>
                  </a:cxn>
                  <a:cxn ang="0">
                    <a:pos x="366" y="503"/>
                  </a:cxn>
                  <a:cxn ang="0">
                    <a:pos x="382" y="507"/>
                  </a:cxn>
                  <a:cxn ang="0">
                    <a:pos x="395" y="497"/>
                  </a:cxn>
                  <a:cxn ang="0">
                    <a:pos x="411" y="502"/>
                  </a:cxn>
                  <a:cxn ang="0">
                    <a:pos x="418" y="490"/>
                  </a:cxn>
                  <a:cxn ang="0">
                    <a:pos x="432" y="492"/>
                  </a:cxn>
                  <a:cxn ang="0">
                    <a:pos x="453" y="485"/>
                  </a:cxn>
                  <a:cxn ang="0">
                    <a:pos x="424" y="469"/>
                  </a:cxn>
                  <a:cxn ang="0">
                    <a:pos x="413" y="449"/>
                  </a:cxn>
                  <a:cxn ang="0">
                    <a:pos x="396" y="424"/>
                  </a:cxn>
                  <a:cxn ang="0">
                    <a:pos x="418" y="405"/>
                  </a:cxn>
                  <a:cxn ang="0">
                    <a:pos x="449" y="384"/>
                  </a:cxn>
                  <a:cxn ang="0">
                    <a:pos x="466" y="360"/>
                  </a:cxn>
                  <a:cxn ang="0">
                    <a:pos x="476" y="327"/>
                  </a:cxn>
                  <a:cxn ang="0">
                    <a:pos x="483" y="267"/>
                  </a:cxn>
                  <a:cxn ang="0">
                    <a:pos x="484" y="219"/>
                  </a:cxn>
                  <a:cxn ang="0">
                    <a:pos x="473" y="170"/>
                  </a:cxn>
                  <a:cxn ang="0">
                    <a:pos x="461" y="134"/>
                  </a:cxn>
                  <a:cxn ang="0">
                    <a:pos x="439" y="90"/>
                  </a:cxn>
                  <a:cxn ang="0">
                    <a:pos x="396" y="52"/>
                  </a:cxn>
                  <a:cxn ang="0">
                    <a:pos x="358" y="30"/>
                  </a:cxn>
                  <a:cxn ang="0">
                    <a:pos x="317" y="10"/>
                  </a:cxn>
                  <a:cxn ang="0">
                    <a:pos x="267" y="0"/>
                  </a:cxn>
                </a:cxnLst>
                <a:rect l="0" t="0" r="r" b="b"/>
                <a:pathLst>
                  <a:path w="484" h="529">
                    <a:moveTo>
                      <a:pt x="267" y="0"/>
                    </a:moveTo>
                    <a:lnTo>
                      <a:pt x="219" y="3"/>
                    </a:lnTo>
                    <a:lnTo>
                      <a:pt x="174" y="10"/>
                    </a:lnTo>
                    <a:lnTo>
                      <a:pt x="138" y="23"/>
                    </a:lnTo>
                    <a:lnTo>
                      <a:pt x="96" y="40"/>
                    </a:lnTo>
                    <a:lnTo>
                      <a:pt x="63" y="60"/>
                    </a:lnTo>
                    <a:lnTo>
                      <a:pt x="38" y="91"/>
                    </a:lnTo>
                    <a:lnTo>
                      <a:pt x="29" y="125"/>
                    </a:lnTo>
                    <a:lnTo>
                      <a:pt x="32" y="161"/>
                    </a:lnTo>
                    <a:lnTo>
                      <a:pt x="33" y="191"/>
                    </a:lnTo>
                    <a:lnTo>
                      <a:pt x="16" y="232"/>
                    </a:lnTo>
                    <a:lnTo>
                      <a:pt x="1" y="264"/>
                    </a:lnTo>
                    <a:lnTo>
                      <a:pt x="0" y="300"/>
                    </a:lnTo>
                    <a:lnTo>
                      <a:pt x="6" y="337"/>
                    </a:lnTo>
                    <a:lnTo>
                      <a:pt x="31" y="365"/>
                    </a:lnTo>
                    <a:lnTo>
                      <a:pt x="59" y="387"/>
                    </a:lnTo>
                    <a:lnTo>
                      <a:pt x="71" y="400"/>
                    </a:lnTo>
                    <a:lnTo>
                      <a:pt x="78" y="418"/>
                    </a:lnTo>
                    <a:lnTo>
                      <a:pt x="73" y="441"/>
                    </a:lnTo>
                    <a:lnTo>
                      <a:pt x="64" y="468"/>
                    </a:lnTo>
                    <a:lnTo>
                      <a:pt x="43" y="493"/>
                    </a:lnTo>
                    <a:lnTo>
                      <a:pt x="58" y="493"/>
                    </a:lnTo>
                    <a:lnTo>
                      <a:pt x="69" y="505"/>
                    </a:lnTo>
                    <a:lnTo>
                      <a:pt x="88" y="504"/>
                    </a:lnTo>
                    <a:lnTo>
                      <a:pt x="100" y="513"/>
                    </a:lnTo>
                    <a:lnTo>
                      <a:pt x="118" y="513"/>
                    </a:lnTo>
                    <a:lnTo>
                      <a:pt x="146" y="529"/>
                    </a:lnTo>
                    <a:lnTo>
                      <a:pt x="331" y="513"/>
                    </a:lnTo>
                    <a:lnTo>
                      <a:pt x="356" y="512"/>
                    </a:lnTo>
                    <a:lnTo>
                      <a:pt x="366" y="503"/>
                    </a:lnTo>
                    <a:lnTo>
                      <a:pt x="382" y="507"/>
                    </a:lnTo>
                    <a:lnTo>
                      <a:pt x="395" y="497"/>
                    </a:lnTo>
                    <a:lnTo>
                      <a:pt x="411" y="502"/>
                    </a:lnTo>
                    <a:lnTo>
                      <a:pt x="418" y="490"/>
                    </a:lnTo>
                    <a:lnTo>
                      <a:pt x="432" y="492"/>
                    </a:lnTo>
                    <a:lnTo>
                      <a:pt x="453" y="485"/>
                    </a:lnTo>
                    <a:lnTo>
                      <a:pt x="424" y="469"/>
                    </a:lnTo>
                    <a:lnTo>
                      <a:pt x="413" y="449"/>
                    </a:lnTo>
                    <a:lnTo>
                      <a:pt x="396" y="424"/>
                    </a:lnTo>
                    <a:lnTo>
                      <a:pt x="418" y="405"/>
                    </a:lnTo>
                    <a:lnTo>
                      <a:pt x="449" y="384"/>
                    </a:lnTo>
                    <a:lnTo>
                      <a:pt x="466" y="360"/>
                    </a:lnTo>
                    <a:lnTo>
                      <a:pt x="476" y="327"/>
                    </a:lnTo>
                    <a:lnTo>
                      <a:pt x="483" y="267"/>
                    </a:lnTo>
                    <a:lnTo>
                      <a:pt x="484" y="219"/>
                    </a:lnTo>
                    <a:lnTo>
                      <a:pt x="473" y="170"/>
                    </a:lnTo>
                    <a:lnTo>
                      <a:pt x="461" y="134"/>
                    </a:lnTo>
                    <a:lnTo>
                      <a:pt x="439" y="90"/>
                    </a:lnTo>
                    <a:lnTo>
                      <a:pt x="396" y="52"/>
                    </a:lnTo>
                    <a:lnTo>
                      <a:pt x="358" y="30"/>
                    </a:lnTo>
                    <a:lnTo>
                      <a:pt x="317" y="10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40200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5" name="Freeform 43"/>
              <p:cNvSpPr>
                <a:spLocks/>
              </p:cNvSpPr>
              <p:nvPr/>
            </p:nvSpPr>
            <p:spPr bwMode="auto">
              <a:xfrm>
                <a:off x="4487" y="3531"/>
                <a:ext cx="33" cy="48"/>
              </a:xfrm>
              <a:custGeom>
                <a:avLst/>
                <a:gdLst/>
                <a:ahLst/>
                <a:cxnLst>
                  <a:cxn ang="0">
                    <a:pos x="2" y="50"/>
                  </a:cxn>
                  <a:cxn ang="0">
                    <a:pos x="7" y="83"/>
                  </a:cxn>
                  <a:cxn ang="0">
                    <a:pos x="6" y="113"/>
                  </a:cxn>
                  <a:cxn ang="0">
                    <a:pos x="1" y="162"/>
                  </a:cxn>
                  <a:cxn ang="0">
                    <a:pos x="0" y="181"/>
                  </a:cxn>
                  <a:cxn ang="0">
                    <a:pos x="9" y="207"/>
                  </a:cxn>
                  <a:cxn ang="0">
                    <a:pos x="44" y="245"/>
                  </a:cxn>
                  <a:cxn ang="0">
                    <a:pos x="80" y="279"/>
                  </a:cxn>
                  <a:cxn ang="0">
                    <a:pos x="116" y="284"/>
                  </a:cxn>
                  <a:cxn ang="0">
                    <a:pos x="137" y="275"/>
                  </a:cxn>
                  <a:cxn ang="0">
                    <a:pos x="158" y="252"/>
                  </a:cxn>
                  <a:cxn ang="0">
                    <a:pos x="185" y="212"/>
                  </a:cxn>
                  <a:cxn ang="0">
                    <a:pos x="199" y="186"/>
                  </a:cxn>
                  <a:cxn ang="0">
                    <a:pos x="201" y="175"/>
                  </a:cxn>
                  <a:cxn ang="0">
                    <a:pos x="195" y="150"/>
                  </a:cxn>
                  <a:cxn ang="0">
                    <a:pos x="185" y="112"/>
                  </a:cxn>
                  <a:cxn ang="0">
                    <a:pos x="180" y="83"/>
                  </a:cxn>
                  <a:cxn ang="0">
                    <a:pos x="180" y="52"/>
                  </a:cxn>
                  <a:cxn ang="0">
                    <a:pos x="182" y="0"/>
                  </a:cxn>
                  <a:cxn ang="0">
                    <a:pos x="2" y="50"/>
                  </a:cxn>
                </a:cxnLst>
                <a:rect l="0" t="0" r="r" b="b"/>
                <a:pathLst>
                  <a:path w="201" h="284">
                    <a:moveTo>
                      <a:pt x="2" y="50"/>
                    </a:moveTo>
                    <a:lnTo>
                      <a:pt x="7" y="83"/>
                    </a:lnTo>
                    <a:lnTo>
                      <a:pt x="6" y="113"/>
                    </a:lnTo>
                    <a:lnTo>
                      <a:pt x="1" y="162"/>
                    </a:lnTo>
                    <a:lnTo>
                      <a:pt x="0" y="181"/>
                    </a:lnTo>
                    <a:lnTo>
                      <a:pt x="9" y="207"/>
                    </a:lnTo>
                    <a:lnTo>
                      <a:pt x="44" y="245"/>
                    </a:lnTo>
                    <a:lnTo>
                      <a:pt x="80" y="279"/>
                    </a:lnTo>
                    <a:lnTo>
                      <a:pt x="116" y="284"/>
                    </a:lnTo>
                    <a:lnTo>
                      <a:pt x="137" y="275"/>
                    </a:lnTo>
                    <a:lnTo>
                      <a:pt x="158" y="252"/>
                    </a:lnTo>
                    <a:lnTo>
                      <a:pt x="185" y="212"/>
                    </a:lnTo>
                    <a:lnTo>
                      <a:pt x="199" y="186"/>
                    </a:lnTo>
                    <a:lnTo>
                      <a:pt x="201" y="175"/>
                    </a:lnTo>
                    <a:lnTo>
                      <a:pt x="195" y="150"/>
                    </a:lnTo>
                    <a:lnTo>
                      <a:pt x="185" y="112"/>
                    </a:lnTo>
                    <a:lnTo>
                      <a:pt x="180" y="83"/>
                    </a:lnTo>
                    <a:lnTo>
                      <a:pt x="180" y="52"/>
                    </a:lnTo>
                    <a:lnTo>
                      <a:pt x="182" y="0"/>
                    </a:lnTo>
                    <a:lnTo>
                      <a:pt x="2" y="50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6" name="Freeform 44"/>
              <p:cNvSpPr>
                <a:spLocks/>
              </p:cNvSpPr>
              <p:nvPr/>
            </p:nvSpPr>
            <p:spPr bwMode="auto">
              <a:xfrm>
                <a:off x="4478" y="3484"/>
                <a:ext cx="47" cy="64"/>
              </a:xfrm>
              <a:custGeom>
                <a:avLst/>
                <a:gdLst/>
                <a:ahLst/>
                <a:cxnLst>
                  <a:cxn ang="0">
                    <a:pos x="10" y="47"/>
                  </a:cxn>
                  <a:cxn ang="0">
                    <a:pos x="13" y="69"/>
                  </a:cxn>
                  <a:cxn ang="0">
                    <a:pos x="8" y="103"/>
                  </a:cxn>
                  <a:cxn ang="0">
                    <a:pos x="2" y="148"/>
                  </a:cxn>
                  <a:cxn ang="0">
                    <a:pos x="0" y="182"/>
                  </a:cxn>
                  <a:cxn ang="0">
                    <a:pos x="3" y="207"/>
                  </a:cxn>
                  <a:cxn ang="0">
                    <a:pos x="9" y="229"/>
                  </a:cxn>
                  <a:cxn ang="0">
                    <a:pos x="11" y="249"/>
                  </a:cxn>
                  <a:cxn ang="0">
                    <a:pos x="14" y="266"/>
                  </a:cxn>
                  <a:cxn ang="0">
                    <a:pos x="18" y="284"/>
                  </a:cxn>
                  <a:cxn ang="0">
                    <a:pos x="22" y="300"/>
                  </a:cxn>
                  <a:cxn ang="0">
                    <a:pos x="33" y="318"/>
                  </a:cxn>
                  <a:cxn ang="0">
                    <a:pos x="45" y="330"/>
                  </a:cxn>
                  <a:cxn ang="0">
                    <a:pos x="61" y="348"/>
                  </a:cxn>
                  <a:cxn ang="0">
                    <a:pos x="75" y="358"/>
                  </a:cxn>
                  <a:cxn ang="0">
                    <a:pos x="91" y="372"/>
                  </a:cxn>
                  <a:cxn ang="0">
                    <a:pos x="107" y="380"/>
                  </a:cxn>
                  <a:cxn ang="0">
                    <a:pos x="127" y="382"/>
                  </a:cxn>
                  <a:cxn ang="0">
                    <a:pos x="145" y="379"/>
                  </a:cxn>
                  <a:cxn ang="0">
                    <a:pos x="165" y="369"/>
                  </a:cxn>
                  <a:cxn ang="0">
                    <a:pos x="181" y="357"/>
                  </a:cxn>
                  <a:cxn ang="0">
                    <a:pos x="195" y="347"/>
                  </a:cxn>
                  <a:cxn ang="0">
                    <a:pos x="210" y="333"/>
                  </a:cxn>
                  <a:cxn ang="0">
                    <a:pos x="224" y="322"/>
                  </a:cxn>
                  <a:cxn ang="0">
                    <a:pos x="237" y="307"/>
                  </a:cxn>
                  <a:cxn ang="0">
                    <a:pos x="242" y="293"/>
                  </a:cxn>
                  <a:cxn ang="0">
                    <a:pos x="248" y="267"/>
                  </a:cxn>
                  <a:cxn ang="0">
                    <a:pos x="255" y="241"/>
                  </a:cxn>
                  <a:cxn ang="0">
                    <a:pos x="262" y="212"/>
                  </a:cxn>
                  <a:cxn ang="0">
                    <a:pos x="270" y="166"/>
                  </a:cxn>
                  <a:cxn ang="0">
                    <a:pos x="271" y="130"/>
                  </a:cxn>
                  <a:cxn ang="0">
                    <a:pos x="274" y="99"/>
                  </a:cxn>
                  <a:cxn ang="0">
                    <a:pos x="278" y="74"/>
                  </a:cxn>
                  <a:cxn ang="0">
                    <a:pos x="254" y="88"/>
                  </a:cxn>
                  <a:cxn ang="0">
                    <a:pos x="278" y="49"/>
                  </a:cxn>
                  <a:cxn ang="0">
                    <a:pos x="237" y="54"/>
                  </a:cxn>
                  <a:cxn ang="0">
                    <a:pos x="262" y="18"/>
                  </a:cxn>
                  <a:cxn ang="0">
                    <a:pos x="254" y="6"/>
                  </a:cxn>
                  <a:cxn ang="0">
                    <a:pos x="224" y="45"/>
                  </a:cxn>
                  <a:cxn ang="0">
                    <a:pos x="164" y="59"/>
                  </a:cxn>
                  <a:cxn ang="0">
                    <a:pos x="190" y="38"/>
                  </a:cxn>
                  <a:cxn ang="0">
                    <a:pos x="221" y="0"/>
                  </a:cxn>
                  <a:cxn ang="0">
                    <a:pos x="172" y="34"/>
                  </a:cxn>
                  <a:cxn ang="0">
                    <a:pos x="136" y="54"/>
                  </a:cxn>
                  <a:cxn ang="0">
                    <a:pos x="60" y="70"/>
                  </a:cxn>
                  <a:cxn ang="0">
                    <a:pos x="104" y="50"/>
                  </a:cxn>
                  <a:cxn ang="0">
                    <a:pos x="136" y="29"/>
                  </a:cxn>
                  <a:cxn ang="0">
                    <a:pos x="65" y="49"/>
                  </a:cxn>
                  <a:cxn ang="0">
                    <a:pos x="35" y="58"/>
                  </a:cxn>
                  <a:cxn ang="0">
                    <a:pos x="93" y="14"/>
                  </a:cxn>
                  <a:cxn ang="0">
                    <a:pos x="41" y="30"/>
                  </a:cxn>
                  <a:cxn ang="0">
                    <a:pos x="10" y="47"/>
                  </a:cxn>
                </a:cxnLst>
                <a:rect l="0" t="0" r="r" b="b"/>
                <a:pathLst>
                  <a:path w="278" h="382">
                    <a:moveTo>
                      <a:pt x="10" y="47"/>
                    </a:moveTo>
                    <a:lnTo>
                      <a:pt x="13" y="69"/>
                    </a:lnTo>
                    <a:lnTo>
                      <a:pt x="8" y="103"/>
                    </a:lnTo>
                    <a:lnTo>
                      <a:pt x="2" y="148"/>
                    </a:lnTo>
                    <a:lnTo>
                      <a:pt x="0" y="182"/>
                    </a:lnTo>
                    <a:lnTo>
                      <a:pt x="3" y="207"/>
                    </a:lnTo>
                    <a:lnTo>
                      <a:pt x="9" y="229"/>
                    </a:lnTo>
                    <a:lnTo>
                      <a:pt x="11" y="249"/>
                    </a:lnTo>
                    <a:lnTo>
                      <a:pt x="14" y="266"/>
                    </a:lnTo>
                    <a:lnTo>
                      <a:pt x="18" y="284"/>
                    </a:lnTo>
                    <a:lnTo>
                      <a:pt x="22" y="300"/>
                    </a:lnTo>
                    <a:lnTo>
                      <a:pt x="33" y="318"/>
                    </a:lnTo>
                    <a:lnTo>
                      <a:pt x="45" y="330"/>
                    </a:lnTo>
                    <a:lnTo>
                      <a:pt x="61" y="348"/>
                    </a:lnTo>
                    <a:lnTo>
                      <a:pt x="75" y="358"/>
                    </a:lnTo>
                    <a:lnTo>
                      <a:pt x="91" y="372"/>
                    </a:lnTo>
                    <a:lnTo>
                      <a:pt x="107" y="380"/>
                    </a:lnTo>
                    <a:lnTo>
                      <a:pt x="127" y="382"/>
                    </a:lnTo>
                    <a:lnTo>
                      <a:pt x="145" y="379"/>
                    </a:lnTo>
                    <a:lnTo>
                      <a:pt x="165" y="369"/>
                    </a:lnTo>
                    <a:lnTo>
                      <a:pt x="181" y="357"/>
                    </a:lnTo>
                    <a:lnTo>
                      <a:pt x="195" y="347"/>
                    </a:lnTo>
                    <a:lnTo>
                      <a:pt x="210" y="333"/>
                    </a:lnTo>
                    <a:lnTo>
                      <a:pt x="224" y="322"/>
                    </a:lnTo>
                    <a:lnTo>
                      <a:pt x="237" y="307"/>
                    </a:lnTo>
                    <a:lnTo>
                      <a:pt x="242" y="293"/>
                    </a:lnTo>
                    <a:lnTo>
                      <a:pt x="248" y="267"/>
                    </a:lnTo>
                    <a:lnTo>
                      <a:pt x="255" y="241"/>
                    </a:lnTo>
                    <a:lnTo>
                      <a:pt x="262" y="212"/>
                    </a:lnTo>
                    <a:lnTo>
                      <a:pt x="270" y="166"/>
                    </a:lnTo>
                    <a:lnTo>
                      <a:pt x="271" y="130"/>
                    </a:lnTo>
                    <a:lnTo>
                      <a:pt x="274" y="99"/>
                    </a:lnTo>
                    <a:lnTo>
                      <a:pt x="278" y="74"/>
                    </a:lnTo>
                    <a:lnTo>
                      <a:pt x="254" y="88"/>
                    </a:lnTo>
                    <a:lnTo>
                      <a:pt x="278" y="49"/>
                    </a:lnTo>
                    <a:lnTo>
                      <a:pt x="237" y="54"/>
                    </a:lnTo>
                    <a:lnTo>
                      <a:pt x="262" y="18"/>
                    </a:lnTo>
                    <a:lnTo>
                      <a:pt x="254" y="6"/>
                    </a:lnTo>
                    <a:lnTo>
                      <a:pt x="224" y="45"/>
                    </a:lnTo>
                    <a:lnTo>
                      <a:pt x="164" y="59"/>
                    </a:lnTo>
                    <a:lnTo>
                      <a:pt x="190" y="38"/>
                    </a:lnTo>
                    <a:lnTo>
                      <a:pt x="221" y="0"/>
                    </a:lnTo>
                    <a:lnTo>
                      <a:pt x="172" y="34"/>
                    </a:lnTo>
                    <a:lnTo>
                      <a:pt x="136" y="54"/>
                    </a:lnTo>
                    <a:lnTo>
                      <a:pt x="60" y="70"/>
                    </a:lnTo>
                    <a:lnTo>
                      <a:pt x="104" y="50"/>
                    </a:lnTo>
                    <a:lnTo>
                      <a:pt x="136" y="29"/>
                    </a:lnTo>
                    <a:lnTo>
                      <a:pt x="65" y="49"/>
                    </a:lnTo>
                    <a:lnTo>
                      <a:pt x="35" y="58"/>
                    </a:lnTo>
                    <a:lnTo>
                      <a:pt x="93" y="14"/>
                    </a:lnTo>
                    <a:lnTo>
                      <a:pt x="41" y="30"/>
                    </a:lnTo>
                    <a:lnTo>
                      <a:pt x="10" y="47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7" name="Freeform 45"/>
              <p:cNvSpPr>
                <a:spLocks/>
              </p:cNvSpPr>
              <p:nvPr/>
            </p:nvSpPr>
            <p:spPr bwMode="auto">
              <a:xfrm>
                <a:off x="4486" y="3506"/>
                <a:ext cx="9" cy="4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9" y="14"/>
                  </a:cxn>
                  <a:cxn ang="0">
                    <a:pos x="17" y="21"/>
                  </a:cxn>
                  <a:cxn ang="0">
                    <a:pos x="30" y="21"/>
                  </a:cxn>
                  <a:cxn ang="0">
                    <a:pos x="42" y="17"/>
                  </a:cxn>
                  <a:cxn ang="0">
                    <a:pos x="55" y="17"/>
                  </a:cxn>
                  <a:cxn ang="0">
                    <a:pos x="43" y="7"/>
                  </a:cxn>
                  <a:cxn ang="0">
                    <a:pos x="31" y="0"/>
                  </a:cxn>
                  <a:cxn ang="0">
                    <a:pos x="15" y="0"/>
                  </a:cxn>
                  <a:cxn ang="0">
                    <a:pos x="0" y="7"/>
                  </a:cxn>
                </a:cxnLst>
                <a:rect l="0" t="0" r="r" b="b"/>
                <a:pathLst>
                  <a:path w="55" h="21">
                    <a:moveTo>
                      <a:pt x="0" y="7"/>
                    </a:moveTo>
                    <a:lnTo>
                      <a:pt x="9" y="14"/>
                    </a:lnTo>
                    <a:lnTo>
                      <a:pt x="17" y="21"/>
                    </a:lnTo>
                    <a:lnTo>
                      <a:pt x="30" y="21"/>
                    </a:lnTo>
                    <a:lnTo>
                      <a:pt x="42" y="17"/>
                    </a:lnTo>
                    <a:lnTo>
                      <a:pt x="55" y="17"/>
                    </a:lnTo>
                    <a:lnTo>
                      <a:pt x="43" y="7"/>
                    </a:lnTo>
                    <a:lnTo>
                      <a:pt x="31" y="0"/>
                    </a:lnTo>
                    <a:lnTo>
                      <a:pt x="1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8" name="Freeform 46"/>
              <p:cNvSpPr>
                <a:spLocks/>
              </p:cNvSpPr>
              <p:nvPr/>
            </p:nvSpPr>
            <p:spPr bwMode="auto">
              <a:xfrm>
                <a:off x="4506" y="3508"/>
                <a:ext cx="8" cy="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7" y="11"/>
                  </a:cxn>
                  <a:cxn ang="0">
                    <a:pos x="11" y="19"/>
                  </a:cxn>
                  <a:cxn ang="0">
                    <a:pos x="23" y="24"/>
                  </a:cxn>
                  <a:cxn ang="0">
                    <a:pos x="33" y="21"/>
                  </a:cxn>
                  <a:cxn ang="0">
                    <a:pos x="43" y="14"/>
                  </a:cxn>
                  <a:cxn ang="0">
                    <a:pos x="54" y="10"/>
                  </a:cxn>
                  <a:cxn ang="0">
                    <a:pos x="40" y="3"/>
                  </a:cxn>
                  <a:cxn ang="0">
                    <a:pos x="27" y="0"/>
                  </a:cxn>
                  <a:cxn ang="0">
                    <a:pos x="12" y="3"/>
                  </a:cxn>
                  <a:cxn ang="0">
                    <a:pos x="0" y="6"/>
                  </a:cxn>
                </a:cxnLst>
                <a:rect l="0" t="0" r="r" b="b"/>
                <a:pathLst>
                  <a:path w="54" h="24">
                    <a:moveTo>
                      <a:pt x="0" y="6"/>
                    </a:moveTo>
                    <a:lnTo>
                      <a:pt x="7" y="11"/>
                    </a:lnTo>
                    <a:lnTo>
                      <a:pt x="11" y="19"/>
                    </a:lnTo>
                    <a:lnTo>
                      <a:pt x="23" y="24"/>
                    </a:lnTo>
                    <a:lnTo>
                      <a:pt x="33" y="21"/>
                    </a:lnTo>
                    <a:lnTo>
                      <a:pt x="43" y="14"/>
                    </a:lnTo>
                    <a:lnTo>
                      <a:pt x="54" y="10"/>
                    </a:lnTo>
                    <a:lnTo>
                      <a:pt x="40" y="3"/>
                    </a:lnTo>
                    <a:lnTo>
                      <a:pt x="27" y="0"/>
                    </a:lnTo>
                    <a:lnTo>
                      <a:pt x="12" y="3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79" name="Freeform 47"/>
              <p:cNvSpPr>
                <a:spLocks/>
              </p:cNvSpPr>
              <p:nvPr/>
            </p:nvSpPr>
            <p:spPr bwMode="auto">
              <a:xfrm>
                <a:off x="4494" y="3523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3"/>
                  </a:cxn>
                  <a:cxn ang="0">
                    <a:pos x="26" y="8"/>
                  </a:cxn>
                  <a:cxn ang="0">
                    <a:pos x="36" y="10"/>
                  </a:cxn>
                  <a:cxn ang="0">
                    <a:pos x="46" y="6"/>
                  </a:cxn>
                  <a:cxn ang="0">
                    <a:pos x="63" y="4"/>
                  </a:cxn>
                  <a:cxn ang="0">
                    <a:pos x="58" y="10"/>
                  </a:cxn>
                  <a:cxn ang="0">
                    <a:pos x="49" y="14"/>
                  </a:cxn>
                  <a:cxn ang="0">
                    <a:pos x="38" y="22"/>
                  </a:cxn>
                  <a:cxn ang="0">
                    <a:pos x="25" y="21"/>
                  </a:cxn>
                  <a:cxn ang="0">
                    <a:pos x="17" y="14"/>
                  </a:cxn>
                  <a:cxn ang="0">
                    <a:pos x="6" y="10"/>
                  </a:cxn>
                  <a:cxn ang="0">
                    <a:pos x="0" y="0"/>
                  </a:cxn>
                </a:cxnLst>
                <a:rect l="0" t="0" r="r" b="b"/>
                <a:pathLst>
                  <a:path w="63" h="22">
                    <a:moveTo>
                      <a:pt x="0" y="0"/>
                    </a:moveTo>
                    <a:lnTo>
                      <a:pt x="16" y="3"/>
                    </a:lnTo>
                    <a:lnTo>
                      <a:pt x="26" y="8"/>
                    </a:lnTo>
                    <a:lnTo>
                      <a:pt x="36" y="10"/>
                    </a:lnTo>
                    <a:lnTo>
                      <a:pt x="46" y="6"/>
                    </a:lnTo>
                    <a:lnTo>
                      <a:pt x="63" y="4"/>
                    </a:lnTo>
                    <a:lnTo>
                      <a:pt x="58" y="10"/>
                    </a:lnTo>
                    <a:lnTo>
                      <a:pt x="49" y="14"/>
                    </a:lnTo>
                    <a:lnTo>
                      <a:pt x="38" y="22"/>
                    </a:lnTo>
                    <a:lnTo>
                      <a:pt x="25" y="21"/>
                    </a:lnTo>
                    <a:lnTo>
                      <a:pt x="17" y="14"/>
                    </a:lnTo>
                    <a:lnTo>
                      <a:pt x="6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0" name="Freeform 48"/>
              <p:cNvSpPr>
                <a:spLocks/>
              </p:cNvSpPr>
              <p:nvPr/>
            </p:nvSpPr>
            <p:spPr bwMode="auto">
              <a:xfrm>
                <a:off x="4490" y="3532"/>
                <a:ext cx="18" cy="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0"/>
                  </a:cxn>
                  <a:cxn ang="0">
                    <a:pos x="6" y="4"/>
                  </a:cxn>
                  <a:cxn ang="0">
                    <a:pos x="25" y="9"/>
                  </a:cxn>
                  <a:cxn ang="0">
                    <a:pos x="38" y="5"/>
                  </a:cxn>
                  <a:cxn ang="0">
                    <a:pos x="51" y="12"/>
                  </a:cxn>
                  <a:cxn ang="0">
                    <a:pos x="62" y="9"/>
                  </a:cxn>
                  <a:cxn ang="0">
                    <a:pos x="74" y="13"/>
                  </a:cxn>
                  <a:cxn ang="0">
                    <a:pos x="88" y="14"/>
                  </a:cxn>
                  <a:cxn ang="0">
                    <a:pos x="106" y="13"/>
                  </a:cxn>
                  <a:cxn ang="0">
                    <a:pos x="106" y="21"/>
                  </a:cxn>
                  <a:cxn ang="0">
                    <a:pos x="95" y="17"/>
                  </a:cxn>
                  <a:cxn ang="0">
                    <a:pos x="57" y="18"/>
                  </a:cxn>
                  <a:cxn ang="0">
                    <a:pos x="32" y="15"/>
                  </a:cxn>
                  <a:cxn ang="0">
                    <a:pos x="9" y="12"/>
                  </a:cxn>
                  <a:cxn ang="0">
                    <a:pos x="0" y="15"/>
                  </a:cxn>
                </a:cxnLst>
                <a:rect l="0" t="0" r="r" b="b"/>
                <a:pathLst>
                  <a:path w="106" h="21">
                    <a:moveTo>
                      <a:pt x="0" y="15"/>
                    </a:moveTo>
                    <a:lnTo>
                      <a:pt x="1" y="0"/>
                    </a:lnTo>
                    <a:lnTo>
                      <a:pt x="6" y="4"/>
                    </a:lnTo>
                    <a:lnTo>
                      <a:pt x="25" y="9"/>
                    </a:lnTo>
                    <a:lnTo>
                      <a:pt x="38" y="5"/>
                    </a:lnTo>
                    <a:lnTo>
                      <a:pt x="51" y="12"/>
                    </a:lnTo>
                    <a:lnTo>
                      <a:pt x="62" y="9"/>
                    </a:lnTo>
                    <a:lnTo>
                      <a:pt x="74" y="13"/>
                    </a:lnTo>
                    <a:lnTo>
                      <a:pt x="88" y="14"/>
                    </a:lnTo>
                    <a:lnTo>
                      <a:pt x="106" y="13"/>
                    </a:lnTo>
                    <a:lnTo>
                      <a:pt x="106" y="21"/>
                    </a:lnTo>
                    <a:lnTo>
                      <a:pt x="95" y="17"/>
                    </a:lnTo>
                    <a:lnTo>
                      <a:pt x="57" y="18"/>
                    </a:lnTo>
                    <a:lnTo>
                      <a:pt x="32" y="15"/>
                    </a:lnTo>
                    <a:lnTo>
                      <a:pt x="9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1" name="Freeform 49"/>
              <p:cNvSpPr>
                <a:spLocks/>
              </p:cNvSpPr>
              <p:nvPr/>
            </p:nvSpPr>
            <p:spPr bwMode="auto">
              <a:xfrm>
                <a:off x="4494" y="3537"/>
                <a:ext cx="9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" y="4"/>
                  </a:cxn>
                  <a:cxn ang="0">
                    <a:pos x="28" y="8"/>
                  </a:cxn>
                  <a:cxn ang="0">
                    <a:pos x="40" y="8"/>
                  </a:cxn>
                  <a:cxn ang="0">
                    <a:pos x="54" y="4"/>
                  </a:cxn>
                  <a:cxn ang="0">
                    <a:pos x="35" y="13"/>
                  </a:cxn>
                  <a:cxn ang="0">
                    <a:pos x="18" y="1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54" h="14">
                    <a:moveTo>
                      <a:pt x="0" y="0"/>
                    </a:moveTo>
                    <a:lnTo>
                      <a:pt x="13" y="4"/>
                    </a:lnTo>
                    <a:lnTo>
                      <a:pt x="28" y="8"/>
                    </a:lnTo>
                    <a:lnTo>
                      <a:pt x="40" y="8"/>
                    </a:lnTo>
                    <a:lnTo>
                      <a:pt x="54" y="4"/>
                    </a:lnTo>
                    <a:lnTo>
                      <a:pt x="35" y="13"/>
                    </a:lnTo>
                    <a:lnTo>
                      <a:pt x="18" y="14"/>
                    </a:lnTo>
                    <a:lnTo>
                      <a:pt x="5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2" name="Freeform 50"/>
              <p:cNvSpPr>
                <a:spLocks/>
              </p:cNvSpPr>
              <p:nvPr/>
            </p:nvSpPr>
            <p:spPr bwMode="auto">
              <a:xfrm>
                <a:off x="4484" y="3502"/>
                <a:ext cx="11" cy="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7" y="9"/>
                  </a:cxn>
                  <a:cxn ang="0">
                    <a:pos x="46" y="15"/>
                  </a:cxn>
                  <a:cxn ang="0">
                    <a:pos x="67" y="21"/>
                  </a:cxn>
                  <a:cxn ang="0">
                    <a:pos x="62" y="6"/>
                  </a:cxn>
                  <a:cxn ang="0">
                    <a:pos x="53" y="0"/>
                  </a:cxn>
                  <a:cxn ang="0">
                    <a:pos x="47" y="2"/>
                  </a:cxn>
                  <a:cxn ang="0">
                    <a:pos x="35" y="0"/>
                  </a:cxn>
                  <a:cxn ang="0">
                    <a:pos x="25" y="2"/>
                  </a:cxn>
                  <a:cxn ang="0">
                    <a:pos x="0" y="6"/>
                  </a:cxn>
                </a:cxnLst>
                <a:rect l="0" t="0" r="r" b="b"/>
                <a:pathLst>
                  <a:path w="67" h="21">
                    <a:moveTo>
                      <a:pt x="0" y="6"/>
                    </a:moveTo>
                    <a:lnTo>
                      <a:pt x="27" y="9"/>
                    </a:lnTo>
                    <a:lnTo>
                      <a:pt x="46" y="15"/>
                    </a:lnTo>
                    <a:lnTo>
                      <a:pt x="67" y="21"/>
                    </a:lnTo>
                    <a:lnTo>
                      <a:pt x="62" y="6"/>
                    </a:lnTo>
                    <a:lnTo>
                      <a:pt x="53" y="0"/>
                    </a:lnTo>
                    <a:lnTo>
                      <a:pt x="47" y="2"/>
                    </a:lnTo>
                    <a:lnTo>
                      <a:pt x="35" y="0"/>
                    </a:lnTo>
                    <a:lnTo>
                      <a:pt x="25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3" name="Freeform 51"/>
              <p:cNvSpPr>
                <a:spLocks/>
              </p:cNvSpPr>
              <p:nvPr/>
            </p:nvSpPr>
            <p:spPr bwMode="auto">
              <a:xfrm>
                <a:off x="4505" y="3503"/>
                <a:ext cx="13" cy="3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20" y="16"/>
                  </a:cxn>
                  <a:cxn ang="0">
                    <a:pos x="42" y="14"/>
                  </a:cxn>
                  <a:cxn ang="0">
                    <a:pos x="78" y="19"/>
                  </a:cxn>
                  <a:cxn ang="0">
                    <a:pos x="53" y="10"/>
                  </a:cxn>
                  <a:cxn ang="0">
                    <a:pos x="42" y="4"/>
                  </a:cxn>
                  <a:cxn ang="0">
                    <a:pos x="26" y="6"/>
                  </a:cxn>
                  <a:cxn ang="0">
                    <a:pos x="16" y="0"/>
                  </a:cxn>
                  <a:cxn ang="0">
                    <a:pos x="4" y="10"/>
                  </a:cxn>
                  <a:cxn ang="0">
                    <a:pos x="0" y="20"/>
                  </a:cxn>
                </a:cxnLst>
                <a:rect l="0" t="0" r="r" b="b"/>
                <a:pathLst>
                  <a:path w="78" h="20">
                    <a:moveTo>
                      <a:pt x="0" y="20"/>
                    </a:moveTo>
                    <a:lnTo>
                      <a:pt x="20" y="16"/>
                    </a:lnTo>
                    <a:lnTo>
                      <a:pt x="42" y="14"/>
                    </a:lnTo>
                    <a:lnTo>
                      <a:pt x="78" y="19"/>
                    </a:lnTo>
                    <a:lnTo>
                      <a:pt x="53" y="10"/>
                    </a:lnTo>
                    <a:lnTo>
                      <a:pt x="42" y="4"/>
                    </a:lnTo>
                    <a:lnTo>
                      <a:pt x="26" y="6"/>
                    </a:lnTo>
                    <a:lnTo>
                      <a:pt x="16" y="0"/>
                    </a:lnTo>
                    <a:lnTo>
                      <a:pt x="4" y="1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4" name="Freeform 52"/>
              <p:cNvSpPr>
                <a:spLocks/>
              </p:cNvSpPr>
              <p:nvPr/>
            </p:nvSpPr>
            <p:spPr bwMode="auto">
              <a:xfrm>
                <a:off x="4463" y="3453"/>
                <a:ext cx="59" cy="47"/>
              </a:xfrm>
              <a:custGeom>
                <a:avLst/>
                <a:gdLst/>
                <a:ahLst/>
                <a:cxnLst>
                  <a:cxn ang="0">
                    <a:pos x="87" y="173"/>
                  </a:cxn>
                  <a:cxn ang="0">
                    <a:pos x="131" y="185"/>
                  </a:cxn>
                  <a:cxn ang="0">
                    <a:pos x="176" y="185"/>
                  </a:cxn>
                  <a:cxn ang="0">
                    <a:pos x="219" y="172"/>
                  </a:cxn>
                  <a:cxn ang="0">
                    <a:pos x="266" y="144"/>
                  </a:cxn>
                  <a:cxn ang="0">
                    <a:pos x="310" y="105"/>
                  </a:cxn>
                  <a:cxn ang="0">
                    <a:pos x="349" y="72"/>
                  </a:cxn>
                  <a:cxn ang="0">
                    <a:pos x="355" y="34"/>
                  </a:cxn>
                  <a:cxn ang="0">
                    <a:pos x="342" y="21"/>
                  </a:cxn>
                  <a:cxn ang="0">
                    <a:pos x="292" y="4"/>
                  </a:cxn>
                  <a:cxn ang="0">
                    <a:pos x="229" y="0"/>
                  </a:cxn>
                  <a:cxn ang="0">
                    <a:pos x="202" y="21"/>
                  </a:cxn>
                  <a:cxn ang="0">
                    <a:pos x="173" y="54"/>
                  </a:cxn>
                  <a:cxn ang="0">
                    <a:pos x="139" y="63"/>
                  </a:cxn>
                  <a:cxn ang="0">
                    <a:pos x="111" y="63"/>
                  </a:cxn>
                  <a:cxn ang="0">
                    <a:pos x="160" y="54"/>
                  </a:cxn>
                  <a:cxn ang="0">
                    <a:pos x="187" y="30"/>
                  </a:cxn>
                  <a:cxn ang="0">
                    <a:pos x="215" y="1"/>
                  </a:cxn>
                  <a:cxn ang="0">
                    <a:pos x="172" y="6"/>
                  </a:cxn>
                  <a:cxn ang="0">
                    <a:pos x="104" y="30"/>
                  </a:cxn>
                  <a:cxn ang="0">
                    <a:pos x="69" y="54"/>
                  </a:cxn>
                  <a:cxn ang="0">
                    <a:pos x="43" y="85"/>
                  </a:cxn>
                  <a:cxn ang="0">
                    <a:pos x="36" y="114"/>
                  </a:cxn>
                  <a:cxn ang="0">
                    <a:pos x="36" y="134"/>
                  </a:cxn>
                  <a:cxn ang="0">
                    <a:pos x="40" y="162"/>
                  </a:cxn>
                  <a:cxn ang="0">
                    <a:pos x="33" y="189"/>
                  </a:cxn>
                  <a:cxn ang="0">
                    <a:pos x="26" y="206"/>
                  </a:cxn>
                  <a:cxn ang="0">
                    <a:pos x="12" y="232"/>
                  </a:cxn>
                  <a:cxn ang="0">
                    <a:pos x="1" y="255"/>
                  </a:cxn>
                  <a:cxn ang="0">
                    <a:pos x="0" y="276"/>
                  </a:cxn>
                  <a:cxn ang="0">
                    <a:pos x="5" y="258"/>
                  </a:cxn>
                  <a:cxn ang="0">
                    <a:pos x="23" y="228"/>
                  </a:cxn>
                  <a:cxn ang="0">
                    <a:pos x="43" y="196"/>
                  </a:cxn>
                  <a:cxn ang="0">
                    <a:pos x="46" y="168"/>
                  </a:cxn>
                  <a:cxn ang="0">
                    <a:pos x="52" y="152"/>
                  </a:cxn>
                  <a:cxn ang="0">
                    <a:pos x="61" y="142"/>
                  </a:cxn>
                  <a:cxn ang="0">
                    <a:pos x="83" y="144"/>
                  </a:cxn>
                  <a:cxn ang="0">
                    <a:pos x="105" y="144"/>
                  </a:cxn>
                  <a:cxn ang="0">
                    <a:pos x="145" y="136"/>
                  </a:cxn>
                  <a:cxn ang="0">
                    <a:pos x="183" y="113"/>
                  </a:cxn>
                  <a:cxn ang="0">
                    <a:pos x="203" y="88"/>
                  </a:cxn>
                  <a:cxn ang="0">
                    <a:pos x="177" y="110"/>
                  </a:cxn>
                  <a:cxn ang="0">
                    <a:pos x="139" y="129"/>
                  </a:cxn>
                  <a:cxn ang="0">
                    <a:pos x="108" y="133"/>
                  </a:cxn>
                  <a:cxn ang="0">
                    <a:pos x="88" y="133"/>
                  </a:cxn>
                  <a:cxn ang="0">
                    <a:pos x="131" y="125"/>
                  </a:cxn>
                  <a:cxn ang="0">
                    <a:pos x="162" y="108"/>
                  </a:cxn>
                  <a:cxn ang="0">
                    <a:pos x="188" y="93"/>
                  </a:cxn>
                  <a:cxn ang="0">
                    <a:pos x="212" y="75"/>
                  </a:cxn>
                  <a:cxn ang="0">
                    <a:pos x="205" y="99"/>
                  </a:cxn>
                  <a:cxn ang="0">
                    <a:pos x="180" y="128"/>
                  </a:cxn>
                  <a:cxn ang="0">
                    <a:pos x="140" y="153"/>
                  </a:cxn>
                  <a:cxn ang="0">
                    <a:pos x="109" y="164"/>
                  </a:cxn>
                  <a:cxn ang="0">
                    <a:pos x="87" y="173"/>
                  </a:cxn>
                </a:cxnLst>
                <a:rect l="0" t="0" r="r" b="b"/>
                <a:pathLst>
                  <a:path w="355" h="276">
                    <a:moveTo>
                      <a:pt x="87" y="173"/>
                    </a:moveTo>
                    <a:lnTo>
                      <a:pt x="131" y="185"/>
                    </a:lnTo>
                    <a:lnTo>
                      <a:pt x="176" y="185"/>
                    </a:lnTo>
                    <a:lnTo>
                      <a:pt x="219" y="172"/>
                    </a:lnTo>
                    <a:lnTo>
                      <a:pt x="266" y="144"/>
                    </a:lnTo>
                    <a:lnTo>
                      <a:pt x="310" y="105"/>
                    </a:lnTo>
                    <a:lnTo>
                      <a:pt x="349" y="72"/>
                    </a:lnTo>
                    <a:lnTo>
                      <a:pt x="355" y="34"/>
                    </a:lnTo>
                    <a:lnTo>
                      <a:pt x="342" y="21"/>
                    </a:lnTo>
                    <a:lnTo>
                      <a:pt x="292" y="4"/>
                    </a:lnTo>
                    <a:lnTo>
                      <a:pt x="229" y="0"/>
                    </a:lnTo>
                    <a:lnTo>
                      <a:pt x="202" y="21"/>
                    </a:lnTo>
                    <a:lnTo>
                      <a:pt x="173" y="54"/>
                    </a:lnTo>
                    <a:lnTo>
                      <a:pt x="139" y="63"/>
                    </a:lnTo>
                    <a:lnTo>
                      <a:pt x="111" y="63"/>
                    </a:lnTo>
                    <a:lnTo>
                      <a:pt x="160" y="54"/>
                    </a:lnTo>
                    <a:lnTo>
                      <a:pt x="187" y="30"/>
                    </a:lnTo>
                    <a:lnTo>
                      <a:pt x="215" y="1"/>
                    </a:lnTo>
                    <a:lnTo>
                      <a:pt x="172" y="6"/>
                    </a:lnTo>
                    <a:lnTo>
                      <a:pt x="104" y="30"/>
                    </a:lnTo>
                    <a:lnTo>
                      <a:pt x="69" y="54"/>
                    </a:lnTo>
                    <a:lnTo>
                      <a:pt x="43" y="85"/>
                    </a:lnTo>
                    <a:lnTo>
                      <a:pt x="36" y="114"/>
                    </a:lnTo>
                    <a:lnTo>
                      <a:pt x="36" y="134"/>
                    </a:lnTo>
                    <a:lnTo>
                      <a:pt x="40" y="162"/>
                    </a:lnTo>
                    <a:lnTo>
                      <a:pt x="33" y="189"/>
                    </a:lnTo>
                    <a:lnTo>
                      <a:pt x="26" y="206"/>
                    </a:lnTo>
                    <a:lnTo>
                      <a:pt x="12" y="232"/>
                    </a:lnTo>
                    <a:lnTo>
                      <a:pt x="1" y="255"/>
                    </a:lnTo>
                    <a:lnTo>
                      <a:pt x="0" y="276"/>
                    </a:lnTo>
                    <a:lnTo>
                      <a:pt x="5" y="258"/>
                    </a:lnTo>
                    <a:lnTo>
                      <a:pt x="23" y="228"/>
                    </a:lnTo>
                    <a:lnTo>
                      <a:pt x="43" y="196"/>
                    </a:lnTo>
                    <a:lnTo>
                      <a:pt x="46" y="168"/>
                    </a:lnTo>
                    <a:lnTo>
                      <a:pt x="52" y="152"/>
                    </a:lnTo>
                    <a:lnTo>
                      <a:pt x="61" y="142"/>
                    </a:lnTo>
                    <a:lnTo>
                      <a:pt x="83" y="144"/>
                    </a:lnTo>
                    <a:lnTo>
                      <a:pt x="105" y="144"/>
                    </a:lnTo>
                    <a:lnTo>
                      <a:pt x="145" y="136"/>
                    </a:lnTo>
                    <a:lnTo>
                      <a:pt x="183" y="113"/>
                    </a:lnTo>
                    <a:lnTo>
                      <a:pt x="203" y="88"/>
                    </a:lnTo>
                    <a:lnTo>
                      <a:pt x="177" y="110"/>
                    </a:lnTo>
                    <a:lnTo>
                      <a:pt x="139" y="129"/>
                    </a:lnTo>
                    <a:lnTo>
                      <a:pt x="108" y="133"/>
                    </a:lnTo>
                    <a:lnTo>
                      <a:pt x="88" y="133"/>
                    </a:lnTo>
                    <a:lnTo>
                      <a:pt x="131" y="125"/>
                    </a:lnTo>
                    <a:lnTo>
                      <a:pt x="162" y="108"/>
                    </a:lnTo>
                    <a:lnTo>
                      <a:pt x="188" y="93"/>
                    </a:lnTo>
                    <a:lnTo>
                      <a:pt x="212" y="75"/>
                    </a:lnTo>
                    <a:lnTo>
                      <a:pt x="205" y="99"/>
                    </a:lnTo>
                    <a:lnTo>
                      <a:pt x="180" y="128"/>
                    </a:lnTo>
                    <a:lnTo>
                      <a:pt x="140" y="153"/>
                    </a:lnTo>
                    <a:lnTo>
                      <a:pt x="109" y="164"/>
                    </a:lnTo>
                    <a:lnTo>
                      <a:pt x="87" y="173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5" name="Freeform 53"/>
              <p:cNvSpPr>
                <a:spLocks/>
              </p:cNvSpPr>
              <p:nvPr/>
            </p:nvSpPr>
            <p:spPr bwMode="auto">
              <a:xfrm>
                <a:off x="4502" y="3458"/>
                <a:ext cx="40" cy="52"/>
              </a:xfrm>
              <a:custGeom>
                <a:avLst/>
                <a:gdLst/>
                <a:ahLst/>
                <a:cxnLst>
                  <a:cxn ang="0">
                    <a:pos x="58" y="111"/>
                  </a:cxn>
                  <a:cxn ang="0">
                    <a:pos x="37" y="133"/>
                  </a:cxn>
                  <a:cxn ang="0">
                    <a:pos x="0" y="166"/>
                  </a:cxn>
                  <a:cxn ang="0">
                    <a:pos x="33" y="163"/>
                  </a:cxn>
                  <a:cxn ang="0">
                    <a:pos x="73" y="152"/>
                  </a:cxn>
                  <a:cxn ang="0">
                    <a:pos x="100" y="141"/>
                  </a:cxn>
                  <a:cxn ang="0">
                    <a:pos x="75" y="165"/>
                  </a:cxn>
                  <a:cxn ang="0">
                    <a:pos x="58" y="178"/>
                  </a:cxn>
                  <a:cxn ang="0">
                    <a:pos x="101" y="163"/>
                  </a:cxn>
                  <a:cxn ang="0">
                    <a:pos x="122" y="147"/>
                  </a:cxn>
                  <a:cxn ang="0">
                    <a:pos x="165" y="118"/>
                  </a:cxn>
                  <a:cxn ang="0">
                    <a:pos x="136" y="155"/>
                  </a:cxn>
                  <a:cxn ang="0">
                    <a:pos x="118" y="178"/>
                  </a:cxn>
                  <a:cxn ang="0">
                    <a:pos x="103" y="195"/>
                  </a:cxn>
                  <a:cxn ang="0">
                    <a:pos x="127" y="190"/>
                  </a:cxn>
                  <a:cxn ang="0">
                    <a:pos x="152" y="182"/>
                  </a:cxn>
                  <a:cxn ang="0">
                    <a:pos x="171" y="167"/>
                  </a:cxn>
                  <a:cxn ang="0">
                    <a:pos x="155" y="191"/>
                  </a:cxn>
                  <a:cxn ang="0">
                    <a:pos x="136" y="212"/>
                  </a:cxn>
                  <a:cxn ang="0">
                    <a:pos x="118" y="229"/>
                  </a:cxn>
                  <a:cxn ang="0">
                    <a:pos x="142" y="224"/>
                  </a:cxn>
                  <a:cxn ang="0">
                    <a:pos x="173" y="214"/>
                  </a:cxn>
                  <a:cxn ang="0">
                    <a:pos x="166" y="227"/>
                  </a:cxn>
                  <a:cxn ang="0">
                    <a:pos x="147" y="248"/>
                  </a:cxn>
                  <a:cxn ang="0">
                    <a:pos x="178" y="224"/>
                  </a:cxn>
                  <a:cxn ang="0">
                    <a:pos x="173" y="236"/>
                  </a:cxn>
                  <a:cxn ang="0">
                    <a:pos x="158" y="266"/>
                  </a:cxn>
                  <a:cxn ang="0">
                    <a:pos x="146" y="285"/>
                  </a:cxn>
                  <a:cxn ang="0">
                    <a:pos x="183" y="261"/>
                  </a:cxn>
                  <a:cxn ang="0">
                    <a:pos x="205" y="238"/>
                  </a:cxn>
                  <a:cxn ang="0">
                    <a:pos x="190" y="275"/>
                  </a:cxn>
                  <a:cxn ang="0">
                    <a:pos x="174" y="294"/>
                  </a:cxn>
                  <a:cxn ang="0">
                    <a:pos x="156" y="315"/>
                  </a:cxn>
                  <a:cxn ang="0">
                    <a:pos x="214" y="280"/>
                  </a:cxn>
                  <a:cxn ang="0">
                    <a:pos x="239" y="236"/>
                  </a:cxn>
                  <a:cxn ang="0">
                    <a:pos x="241" y="192"/>
                  </a:cxn>
                  <a:cxn ang="0">
                    <a:pos x="230" y="143"/>
                  </a:cxn>
                  <a:cxn ang="0">
                    <a:pos x="219" y="101"/>
                  </a:cxn>
                  <a:cxn ang="0">
                    <a:pos x="205" y="72"/>
                  </a:cxn>
                  <a:cxn ang="0">
                    <a:pos x="203" y="93"/>
                  </a:cxn>
                  <a:cxn ang="0">
                    <a:pos x="184" y="131"/>
                  </a:cxn>
                  <a:cxn ang="0">
                    <a:pos x="193" y="95"/>
                  </a:cxn>
                  <a:cxn ang="0">
                    <a:pos x="194" y="65"/>
                  </a:cxn>
                  <a:cxn ang="0">
                    <a:pos x="183" y="47"/>
                  </a:cxn>
                  <a:cxn ang="0">
                    <a:pos x="161" y="33"/>
                  </a:cxn>
                  <a:cxn ang="0">
                    <a:pos x="162" y="65"/>
                  </a:cxn>
                  <a:cxn ang="0">
                    <a:pos x="152" y="89"/>
                  </a:cxn>
                  <a:cxn ang="0">
                    <a:pos x="126" y="121"/>
                  </a:cxn>
                  <a:cxn ang="0">
                    <a:pos x="148" y="86"/>
                  </a:cxn>
                  <a:cxn ang="0">
                    <a:pos x="155" y="59"/>
                  </a:cxn>
                  <a:cxn ang="0">
                    <a:pos x="155" y="31"/>
                  </a:cxn>
                  <a:cxn ang="0">
                    <a:pos x="142" y="16"/>
                  </a:cxn>
                  <a:cxn ang="0">
                    <a:pos x="129" y="7"/>
                  </a:cxn>
                  <a:cxn ang="0">
                    <a:pos x="115" y="1"/>
                  </a:cxn>
                  <a:cxn ang="0">
                    <a:pos x="108" y="0"/>
                  </a:cxn>
                  <a:cxn ang="0">
                    <a:pos x="114" y="24"/>
                  </a:cxn>
                  <a:cxn ang="0">
                    <a:pos x="106" y="63"/>
                  </a:cxn>
                  <a:cxn ang="0">
                    <a:pos x="79" y="101"/>
                  </a:cxn>
                  <a:cxn ang="0">
                    <a:pos x="58" y="111"/>
                  </a:cxn>
                </a:cxnLst>
                <a:rect l="0" t="0" r="r" b="b"/>
                <a:pathLst>
                  <a:path w="241" h="315">
                    <a:moveTo>
                      <a:pt x="58" y="111"/>
                    </a:moveTo>
                    <a:lnTo>
                      <a:pt x="37" y="133"/>
                    </a:lnTo>
                    <a:lnTo>
                      <a:pt x="0" y="166"/>
                    </a:lnTo>
                    <a:lnTo>
                      <a:pt x="33" y="163"/>
                    </a:lnTo>
                    <a:lnTo>
                      <a:pt x="73" y="152"/>
                    </a:lnTo>
                    <a:lnTo>
                      <a:pt x="100" y="141"/>
                    </a:lnTo>
                    <a:lnTo>
                      <a:pt x="75" y="165"/>
                    </a:lnTo>
                    <a:lnTo>
                      <a:pt x="58" y="178"/>
                    </a:lnTo>
                    <a:lnTo>
                      <a:pt x="101" y="163"/>
                    </a:lnTo>
                    <a:lnTo>
                      <a:pt x="122" y="147"/>
                    </a:lnTo>
                    <a:lnTo>
                      <a:pt x="165" y="118"/>
                    </a:lnTo>
                    <a:lnTo>
                      <a:pt x="136" y="155"/>
                    </a:lnTo>
                    <a:lnTo>
                      <a:pt x="118" y="178"/>
                    </a:lnTo>
                    <a:lnTo>
                      <a:pt x="103" y="195"/>
                    </a:lnTo>
                    <a:lnTo>
                      <a:pt x="127" y="190"/>
                    </a:lnTo>
                    <a:lnTo>
                      <a:pt x="152" y="182"/>
                    </a:lnTo>
                    <a:lnTo>
                      <a:pt x="171" y="167"/>
                    </a:lnTo>
                    <a:lnTo>
                      <a:pt x="155" y="191"/>
                    </a:lnTo>
                    <a:lnTo>
                      <a:pt x="136" y="212"/>
                    </a:lnTo>
                    <a:lnTo>
                      <a:pt x="118" y="229"/>
                    </a:lnTo>
                    <a:lnTo>
                      <a:pt x="142" y="224"/>
                    </a:lnTo>
                    <a:lnTo>
                      <a:pt x="173" y="214"/>
                    </a:lnTo>
                    <a:lnTo>
                      <a:pt x="166" y="227"/>
                    </a:lnTo>
                    <a:lnTo>
                      <a:pt x="147" y="248"/>
                    </a:lnTo>
                    <a:lnTo>
                      <a:pt x="178" y="224"/>
                    </a:lnTo>
                    <a:lnTo>
                      <a:pt x="173" y="236"/>
                    </a:lnTo>
                    <a:lnTo>
                      <a:pt x="158" y="266"/>
                    </a:lnTo>
                    <a:lnTo>
                      <a:pt x="146" y="285"/>
                    </a:lnTo>
                    <a:lnTo>
                      <a:pt x="183" y="261"/>
                    </a:lnTo>
                    <a:lnTo>
                      <a:pt x="205" y="238"/>
                    </a:lnTo>
                    <a:lnTo>
                      <a:pt x="190" y="275"/>
                    </a:lnTo>
                    <a:lnTo>
                      <a:pt x="174" y="294"/>
                    </a:lnTo>
                    <a:lnTo>
                      <a:pt x="156" y="315"/>
                    </a:lnTo>
                    <a:lnTo>
                      <a:pt x="214" y="280"/>
                    </a:lnTo>
                    <a:lnTo>
                      <a:pt x="239" y="236"/>
                    </a:lnTo>
                    <a:lnTo>
                      <a:pt x="241" y="192"/>
                    </a:lnTo>
                    <a:lnTo>
                      <a:pt x="230" y="143"/>
                    </a:lnTo>
                    <a:lnTo>
                      <a:pt x="219" y="101"/>
                    </a:lnTo>
                    <a:lnTo>
                      <a:pt x="205" y="72"/>
                    </a:lnTo>
                    <a:lnTo>
                      <a:pt x="203" y="93"/>
                    </a:lnTo>
                    <a:lnTo>
                      <a:pt x="184" y="131"/>
                    </a:lnTo>
                    <a:lnTo>
                      <a:pt x="193" y="95"/>
                    </a:lnTo>
                    <a:lnTo>
                      <a:pt x="194" y="65"/>
                    </a:lnTo>
                    <a:lnTo>
                      <a:pt x="183" y="47"/>
                    </a:lnTo>
                    <a:lnTo>
                      <a:pt x="161" y="33"/>
                    </a:lnTo>
                    <a:lnTo>
                      <a:pt x="162" y="65"/>
                    </a:lnTo>
                    <a:lnTo>
                      <a:pt x="152" y="89"/>
                    </a:lnTo>
                    <a:lnTo>
                      <a:pt x="126" y="121"/>
                    </a:lnTo>
                    <a:lnTo>
                      <a:pt x="148" y="86"/>
                    </a:lnTo>
                    <a:lnTo>
                      <a:pt x="155" y="59"/>
                    </a:lnTo>
                    <a:lnTo>
                      <a:pt x="155" y="31"/>
                    </a:lnTo>
                    <a:lnTo>
                      <a:pt x="142" y="16"/>
                    </a:lnTo>
                    <a:lnTo>
                      <a:pt x="129" y="7"/>
                    </a:lnTo>
                    <a:lnTo>
                      <a:pt x="115" y="1"/>
                    </a:lnTo>
                    <a:lnTo>
                      <a:pt x="108" y="0"/>
                    </a:lnTo>
                    <a:lnTo>
                      <a:pt x="114" y="24"/>
                    </a:lnTo>
                    <a:lnTo>
                      <a:pt x="106" y="63"/>
                    </a:lnTo>
                    <a:lnTo>
                      <a:pt x="79" y="101"/>
                    </a:lnTo>
                    <a:lnTo>
                      <a:pt x="58" y="111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6" name="Freeform 54"/>
              <p:cNvSpPr>
                <a:spLocks/>
              </p:cNvSpPr>
              <p:nvPr/>
            </p:nvSpPr>
            <p:spPr bwMode="auto">
              <a:xfrm>
                <a:off x="4462" y="3482"/>
                <a:ext cx="18" cy="36"/>
              </a:xfrm>
              <a:custGeom>
                <a:avLst/>
                <a:gdLst/>
                <a:ahLst/>
                <a:cxnLst>
                  <a:cxn ang="0">
                    <a:pos x="76" y="36"/>
                  </a:cxn>
                  <a:cxn ang="0">
                    <a:pos x="38" y="21"/>
                  </a:cxn>
                  <a:cxn ang="0">
                    <a:pos x="65" y="55"/>
                  </a:cxn>
                  <a:cxn ang="0">
                    <a:pos x="65" y="62"/>
                  </a:cxn>
                  <a:cxn ang="0">
                    <a:pos x="26" y="49"/>
                  </a:cxn>
                  <a:cxn ang="0">
                    <a:pos x="69" y="74"/>
                  </a:cxn>
                  <a:cxn ang="0">
                    <a:pos x="69" y="78"/>
                  </a:cxn>
                  <a:cxn ang="0">
                    <a:pos x="28" y="75"/>
                  </a:cxn>
                  <a:cxn ang="0">
                    <a:pos x="73" y="90"/>
                  </a:cxn>
                  <a:cxn ang="0">
                    <a:pos x="86" y="100"/>
                  </a:cxn>
                  <a:cxn ang="0">
                    <a:pos x="32" y="124"/>
                  </a:cxn>
                  <a:cxn ang="0">
                    <a:pos x="64" y="123"/>
                  </a:cxn>
                  <a:cxn ang="0">
                    <a:pos x="102" y="103"/>
                  </a:cxn>
                  <a:cxn ang="0">
                    <a:pos x="64" y="139"/>
                  </a:cxn>
                  <a:cxn ang="0">
                    <a:pos x="15" y="147"/>
                  </a:cxn>
                  <a:cxn ang="0">
                    <a:pos x="76" y="146"/>
                  </a:cxn>
                  <a:cxn ang="0">
                    <a:pos x="91" y="157"/>
                  </a:cxn>
                  <a:cxn ang="0">
                    <a:pos x="60" y="181"/>
                  </a:cxn>
                  <a:cxn ang="0">
                    <a:pos x="98" y="163"/>
                  </a:cxn>
                  <a:cxn ang="0">
                    <a:pos x="75" y="201"/>
                  </a:cxn>
                  <a:cxn ang="0">
                    <a:pos x="94" y="197"/>
                  </a:cxn>
                  <a:cxn ang="0">
                    <a:pos x="63" y="216"/>
                  </a:cxn>
                  <a:cxn ang="0">
                    <a:pos x="16" y="176"/>
                  </a:cxn>
                  <a:cxn ang="0">
                    <a:pos x="49" y="168"/>
                  </a:cxn>
                  <a:cxn ang="0">
                    <a:pos x="11" y="168"/>
                  </a:cxn>
                  <a:cxn ang="0">
                    <a:pos x="1" y="152"/>
                  </a:cxn>
                  <a:cxn ang="0">
                    <a:pos x="2" y="107"/>
                  </a:cxn>
                  <a:cxn ang="0">
                    <a:pos x="12" y="78"/>
                  </a:cxn>
                  <a:cxn ang="0">
                    <a:pos x="23" y="82"/>
                  </a:cxn>
                  <a:cxn ang="0">
                    <a:pos x="21" y="54"/>
                  </a:cxn>
                  <a:cxn ang="0">
                    <a:pos x="32" y="25"/>
                  </a:cxn>
                  <a:cxn ang="0">
                    <a:pos x="47" y="0"/>
                  </a:cxn>
                  <a:cxn ang="0">
                    <a:pos x="70" y="25"/>
                  </a:cxn>
                </a:cxnLst>
                <a:rect l="0" t="0" r="r" b="b"/>
                <a:pathLst>
                  <a:path w="107" h="218">
                    <a:moveTo>
                      <a:pt x="107" y="33"/>
                    </a:moveTo>
                    <a:lnTo>
                      <a:pt x="76" y="36"/>
                    </a:lnTo>
                    <a:lnTo>
                      <a:pt x="64" y="32"/>
                    </a:lnTo>
                    <a:lnTo>
                      <a:pt x="38" y="21"/>
                    </a:lnTo>
                    <a:lnTo>
                      <a:pt x="49" y="42"/>
                    </a:lnTo>
                    <a:lnTo>
                      <a:pt x="65" y="55"/>
                    </a:lnTo>
                    <a:lnTo>
                      <a:pt x="86" y="58"/>
                    </a:lnTo>
                    <a:lnTo>
                      <a:pt x="65" y="62"/>
                    </a:lnTo>
                    <a:lnTo>
                      <a:pt x="37" y="58"/>
                    </a:lnTo>
                    <a:lnTo>
                      <a:pt x="26" y="49"/>
                    </a:lnTo>
                    <a:lnTo>
                      <a:pt x="46" y="68"/>
                    </a:lnTo>
                    <a:lnTo>
                      <a:pt x="69" y="74"/>
                    </a:lnTo>
                    <a:lnTo>
                      <a:pt x="82" y="70"/>
                    </a:lnTo>
                    <a:lnTo>
                      <a:pt x="69" y="78"/>
                    </a:lnTo>
                    <a:lnTo>
                      <a:pt x="48" y="78"/>
                    </a:lnTo>
                    <a:lnTo>
                      <a:pt x="28" y="75"/>
                    </a:lnTo>
                    <a:lnTo>
                      <a:pt x="49" y="87"/>
                    </a:lnTo>
                    <a:lnTo>
                      <a:pt x="73" y="90"/>
                    </a:lnTo>
                    <a:lnTo>
                      <a:pt x="100" y="85"/>
                    </a:lnTo>
                    <a:lnTo>
                      <a:pt x="86" y="100"/>
                    </a:lnTo>
                    <a:lnTo>
                      <a:pt x="58" y="121"/>
                    </a:lnTo>
                    <a:lnTo>
                      <a:pt x="32" y="124"/>
                    </a:lnTo>
                    <a:lnTo>
                      <a:pt x="48" y="127"/>
                    </a:lnTo>
                    <a:lnTo>
                      <a:pt x="64" y="123"/>
                    </a:lnTo>
                    <a:lnTo>
                      <a:pt x="88" y="119"/>
                    </a:lnTo>
                    <a:lnTo>
                      <a:pt x="102" y="103"/>
                    </a:lnTo>
                    <a:lnTo>
                      <a:pt x="84" y="131"/>
                    </a:lnTo>
                    <a:lnTo>
                      <a:pt x="64" y="139"/>
                    </a:lnTo>
                    <a:lnTo>
                      <a:pt x="48" y="145"/>
                    </a:lnTo>
                    <a:lnTo>
                      <a:pt x="15" y="147"/>
                    </a:lnTo>
                    <a:lnTo>
                      <a:pt x="46" y="154"/>
                    </a:lnTo>
                    <a:lnTo>
                      <a:pt x="76" y="146"/>
                    </a:lnTo>
                    <a:lnTo>
                      <a:pt x="98" y="134"/>
                    </a:lnTo>
                    <a:lnTo>
                      <a:pt x="91" y="157"/>
                    </a:lnTo>
                    <a:lnTo>
                      <a:pt x="71" y="176"/>
                    </a:lnTo>
                    <a:lnTo>
                      <a:pt x="60" y="181"/>
                    </a:lnTo>
                    <a:lnTo>
                      <a:pt x="84" y="172"/>
                    </a:lnTo>
                    <a:lnTo>
                      <a:pt x="98" y="163"/>
                    </a:lnTo>
                    <a:lnTo>
                      <a:pt x="90" y="191"/>
                    </a:lnTo>
                    <a:lnTo>
                      <a:pt x="75" y="201"/>
                    </a:lnTo>
                    <a:lnTo>
                      <a:pt x="64" y="205"/>
                    </a:lnTo>
                    <a:lnTo>
                      <a:pt x="94" y="197"/>
                    </a:lnTo>
                    <a:lnTo>
                      <a:pt x="79" y="218"/>
                    </a:lnTo>
                    <a:lnTo>
                      <a:pt x="63" y="216"/>
                    </a:lnTo>
                    <a:lnTo>
                      <a:pt x="44" y="202"/>
                    </a:lnTo>
                    <a:lnTo>
                      <a:pt x="16" y="176"/>
                    </a:lnTo>
                    <a:lnTo>
                      <a:pt x="34" y="172"/>
                    </a:lnTo>
                    <a:lnTo>
                      <a:pt x="49" y="168"/>
                    </a:lnTo>
                    <a:lnTo>
                      <a:pt x="28" y="168"/>
                    </a:lnTo>
                    <a:lnTo>
                      <a:pt x="11" y="168"/>
                    </a:lnTo>
                    <a:lnTo>
                      <a:pt x="6" y="162"/>
                    </a:lnTo>
                    <a:lnTo>
                      <a:pt x="1" y="152"/>
                    </a:lnTo>
                    <a:lnTo>
                      <a:pt x="0" y="136"/>
                    </a:lnTo>
                    <a:lnTo>
                      <a:pt x="2" y="107"/>
                    </a:lnTo>
                    <a:lnTo>
                      <a:pt x="8" y="88"/>
                    </a:lnTo>
                    <a:lnTo>
                      <a:pt x="12" y="78"/>
                    </a:lnTo>
                    <a:lnTo>
                      <a:pt x="33" y="93"/>
                    </a:lnTo>
                    <a:lnTo>
                      <a:pt x="23" y="82"/>
                    </a:lnTo>
                    <a:lnTo>
                      <a:pt x="21" y="68"/>
                    </a:lnTo>
                    <a:lnTo>
                      <a:pt x="21" y="54"/>
                    </a:lnTo>
                    <a:lnTo>
                      <a:pt x="27" y="36"/>
                    </a:lnTo>
                    <a:lnTo>
                      <a:pt x="32" y="25"/>
                    </a:lnTo>
                    <a:lnTo>
                      <a:pt x="44" y="9"/>
                    </a:lnTo>
                    <a:lnTo>
                      <a:pt x="47" y="0"/>
                    </a:lnTo>
                    <a:lnTo>
                      <a:pt x="64" y="18"/>
                    </a:lnTo>
                    <a:lnTo>
                      <a:pt x="70" y="25"/>
                    </a:lnTo>
                    <a:lnTo>
                      <a:pt x="107" y="33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7" name="Freeform 55"/>
              <p:cNvSpPr>
                <a:spLocks/>
              </p:cNvSpPr>
              <p:nvPr/>
            </p:nvSpPr>
            <p:spPr bwMode="auto">
              <a:xfrm>
                <a:off x="4521" y="3503"/>
                <a:ext cx="20" cy="24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85" y="33"/>
                  </a:cxn>
                  <a:cxn ang="0">
                    <a:pos x="54" y="48"/>
                  </a:cxn>
                  <a:cxn ang="0">
                    <a:pos x="25" y="58"/>
                  </a:cxn>
                  <a:cxn ang="0">
                    <a:pos x="52" y="58"/>
                  </a:cxn>
                  <a:cxn ang="0">
                    <a:pos x="85" y="50"/>
                  </a:cxn>
                  <a:cxn ang="0">
                    <a:pos x="63" y="61"/>
                  </a:cxn>
                  <a:cxn ang="0">
                    <a:pos x="42" y="67"/>
                  </a:cxn>
                  <a:cxn ang="0">
                    <a:pos x="21" y="70"/>
                  </a:cxn>
                  <a:cxn ang="0">
                    <a:pos x="13" y="70"/>
                  </a:cxn>
                  <a:cxn ang="0">
                    <a:pos x="25" y="74"/>
                  </a:cxn>
                  <a:cxn ang="0">
                    <a:pos x="53" y="73"/>
                  </a:cxn>
                  <a:cxn ang="0">
                    <a:pos x="75" y="67"/>
                  </a:cxn>
                  <a:cxn ang="0">
                    <a:pos x="61" y="74"/>
                  </a:cxn>
                  <a:cxn ang="0">
                    <a:pos x="30" y="94"/>
                  </a:cxn>
                  <a:cxn ang="0">
                    <a:pos x="11" y="99"/>
                  </a:cxn>
                  <a:cxn ang="0">
                    <a:pos x="30" y="99"/>
                  </a:cxn>
                  <a:cxn ang="0">
                    <a:pos x="58" y="93"/>
                  </a:cxn>
                  <a:cxn ang="0">
                    <a:pos x="42" y="103"/>
                  </a:cxn>
                  <a:cxn ang="0">
                    <a:pos x="19" y="109"/>
                  </a:cxn>
                  <a:cxn ang="0">
                    <a:pos x="2" y="114"/>
                  </a:cxn>
                  <a:cxn ang="0">
                    <a:pos x="33" y="114"/>
                  </a:cxn>
                  <a:cxn ang="0">
                    <a:pos x="54" y="109"/>
                  </a:cxn>
                  <a:cxn ang="0">
                    <a:pos x="9" y="131"/>
                  </a:cxn>
                  <a:cxn ang="0">
                    <a:pos x="0" y="143"/>
                  </a:cxn>
                  <a:cxn ang="0">
                    <a:pos x="33" y="128"/>
                  </a:cxn>
                  <a:cxn ang="0">
                    <a:pos x="53" y="114"/>
                  </a:cxn>
                  <a:cxn ang="0">
                    <a:pos x="84" y="94"/>
                  </a:cxn>
                  <a:cxn ang="0">
                    <a:pos x="113" y="68"/>
                  </a:cxn>
                  <a:cxn ang="0">
                    <a:pos x="101" y="74"/>
                  </a:cxn>
                  <a:cxn ang="0">
                    <a:pos x="66" y="86"/>
                  </a:cxn>
                  <a:cxn ang="0">
                    <a:pos x="90" y="74"/>
                  </a:cxn>
                  <a:cxn ang="0">
                    <a:pos x="110" y="58"/>
                  </a:cxn>
                  <a:cxn ang="0">
                    <a:pos x="118" y="36"/>
                  </a:cxn>
                  <a:cxn ang="0">
                    <a:pos x="101" y="54"/>
                  </a:cxn>
                  <a:cxn ang="0">
                    <a:pos x="88" y="61"/>
                  </a:cxn>
                  <a:cxn ang="0">
                    <a:pos x="101" y="48"/>
                  </a:cxn>
                  <a:cxn ang="0">
                    <a:pos x="117" y="27"/>
                  </a:cxn>
                  <a:cxn ang="0">
                    <a:pos x="117" y="0"/>
                  </a:cxn>
                </a:cxnLst>
                <a:rect l="0" t="0" r="r" b="b"/>
                <a:pathLst>
                  <a:path w="118" h="143">
                    <a:moveTo>
                      <a:pt x="117" y="0"/>
                    </a:moveTo>
                    <a:lnTo>
                      <a:pt x="85" y="33"/>
                    </a:lnTo>
                    <a:lnTo>
                      <a:pt x="54" y="48"/>
                    </a:lnTo>
                    <a:lnTo>
                      <a:pt x="25" y="58"/>
                    </a:lnTo>
                    <a:lnTo>
                      <a:pt x="52" y="58"/>
                    </a:lnTo>
                    <a:lnTo>
                      <a:pt x="85" y="50"/>
                    </a:lnTo>
                    <a:lnTo>
                      <a:pt x="63" y="61"/>
                    </a:lnTo>
                    <a:lnTo>
                      <a:pt x="42" y="67"/>
                    </a:lnTo>
                    <a:lnTo>
                      <a:pt x="21" y="70"/>
                    </a:lnTo>
                    <a:lnTo>
                      <a:pt x="13" y="70"/>
                    </a:lnTo>
                    <a:lnTo>
                      <a:pt x="25" y="74"/>
                    </a:lnTo>
                    <a:lnTo>
                      <a:pt x="53" y="73"/>
                    </a:lnTo>
                    <a:lnTo>
                      <a:pt x="75" y="67"/>
                    </a:lnTo>
                    <a:lnTo>
                      <a:pt x="61" y="74"/>
                    </a:lnTo>
                    <a:lnTo>
                      <a:pt x="30" y="94"/>
                    </a:lnTo>
                    <a:lnTo>
                      <a:pt x="11" y="99"/>
                    </a:lnTo>
                    <a:lnTo>
                      <a:pt x="30" y="99"/>
                    </a:lnTo>
                    <a:lnTo>
                      <a:pt x="58" y="93"/>
                    </a:lnTo>
                    <a:lnTo>
                      <a:pt x="42" y="103"/>
                    </a:lnTo>
                    <a:lnTo>
                      <a:pt x="19" y="109"/>
                    </a:lnTo>
                    <a:lnTo>
                      <a:pt x="2" y="114"/>
                    </a:lnTo>
                    <a:lnTo>
                      <a:pt x="33" y="114"/>
                    </a:lnTo>
                    <a:lnTo>
                      <a:pt x="54" y="109"/>
                    </a:lnTo>
                    <a:lnTo>
                      <a:pt x="9" y="131"/>
                    </a:lnTo>
                    <a:lnTo>
                      <a:pt x="0" y="143"/>
                    </a:lnTo>
                    <a:lnTo>
                      <a:pt x="33" y="128"/>
                    </a:lnTo>
                    <a:lnTo>
                      <a:pt x="53" y="114"/>
                    </a:lnTo>
                    <a:lnTo>
                      <a:pt x="84" y="94"/>
                    </a:lnTo>
                    <a:lnTo>
                      <a:pt x="113" y="68"/>
                    </a:lnTo>
                    <a:lnTo>
                      <a:pt x="101" y="74"/>
                    </a:lnTo>
                    <a:lnTo>
                      <a:pt x="66" y="86"/>
                    </a:lnTo>
                    <a:lnTo>
                      <a:pt x="90" y="74"/>
                    </a:lnTo>
                    <a:lnTo>
                      <a:pt x="110" y="58"/>
                    </a:lnTo>
                    <a:lnTo>
                      <a:pt x="118" y="36"/>
                    </a:lnTo>
                    <a:lnTo>
                      <a:pt x="101" y="54"/>
                    </a:lnTo>
                    <a:lnTo>
                      <a:pt x="88" y="61"/>
                    </a:lnTo>
                    <a:lnTo>
                      <a:pt x="101" y="48"/>
                    </a:lnTo>
                    <a:lnTo>
                      <a:pt x="117" y="27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8" name="Freeform 56"/>
              <p:cNvSpPr>
                <a:spLocks/>
              </p:cNvSpPr>
              <p:nvPr/>
            </p:nvSpPr>
            <p:spPr bwMode="auto">
              <a:xfrm>
                <a:off x="4528" y="3525"/>
                <a:ext cx="7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24"/>
                  </a:cxn>
                  <a:cxn ang="0">
                    <a:pos x="23" y="36"/>
                  </a:cxn>
                  <a:cxn ang="0">
                    <a:pos x="43" y="49"/>
                  </a:cxn>
                  <a:cxn ang="0">
                    <a:pos x="16" y="41"/>
                  </a:cxn>
                  <a:cxn ang="0">
                    <a:pos x="5" y="28"/>
                  </a:cxn>
                  <a:cxn ang="0">
                    <a:pos x="0" y="0"/>
                  </a:cxn>
                </a:cxnLst>
                <a:rect l="0" t="0" r="r" b="b"/>
                <a:pathLst>
                  <a:path w="43" h="49">
                    <a:moveTo>
                      <a:pt x="0" y="0"/>
                    </a:moveTo>
                    <a:lnTo>
                      <a:pt x="12" y="24"/>
                    </a:lnTo>
                    <a:lnTo>
                      <a:pt x="23" y="36"/>
                    </a:lnTo>
                    <a:lnTo>
                      <a:pt x="43" y="49"/>
                    </a:lnTo>
                    <a:lnTo>
                      <a:pt x="16" y="41"/>
                    </a:lnTo>
                    <a:lnTo>
                      <a:pt x="5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89" name="Freeform 57"/>
              <p:cNvSpPr>
                <a:spLocks/>
              </p:cNvSpPr>
              <p:nvPr/>
            </p:nvSpPr>
            <p:spPr bwMode="auto">
              <a:xfrm>
                <a:off x="4526" y="3528"/>
                <a:ext cx="5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6"/>
                  </a:cxn>
                  <a:cxn ang="0">
                    <a:pos x="21" y="31"/>
                  </a:cxn>
                  <a:cxn ang="0">
                    <a:pos x="32" y="41"/>
                  </a:cxn>
                  <a:cxn ang="0">
                    <a:pos x="11" y="27"/>
                  </a:cxn>
                  <a:cxn ang="0">
                    <a:pos x="1" y="25"/>
                  </a:cxn>
                  <a:cxn ang="0">
                    <a:pos x="0" y="0"/>
                  </a:cxn>
                </a:cxnLst>
                <a:rect l="0" t="0" r="r" b="b"/>
                <a:pathLst>
                  <a:path w="32" h="41">
                    <a:moveTo>
                      <a:pt x="0" y="0"/>
                    </a:moveTo>
                    <a:lnTo>
                      <a:pt x="5" y="16"/>
                    </a:lnTo>
                    <a:lnTo>
                      <a:pt x="21" y="31"/>
                    </a:lnTo>
                    <a:lnTo>
                      <a:pt x="32" y="41"/>
                    </a:lnTo>
                    <a:lnTo>
                      <a:pt x="11" y="27"/>
                    </a:lnTo>
                    <a:lnTo>
                      <a:pt x="1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0" name="Freeform 58"/>
              <p:cNvSpPr>
                <a:spLocks/>
              </p:cNvSpPr>
              <p:nvPr/>
            </p:nvSpPr>
            <p:spPr bwMode="auto">
              <a:xfrm>
                <a:off x="4523" y="3530"/>
                <a:ext cx="2" cy="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17"/>
                  </a:cxn>
                  <a:cxn ang="0">
                    <a:pos x="14" y="35"/>
                  </a:cxn>
                  <a:cxn ang="0">
                    <a:pos x="0" y="20"/>
                  </a:cxn>
                  <a:cxn ang="0">
                    <a:pos x="6" y="0"/>
                  </a:cxn>
                </a:cxnLst>
                <a:rect l="0" t="0" r="r" b="b"/>
                <a:pathLst>
                  <a:path w="14" h="35">
                    <a:moveTo>
                      <a:pt x="6" y="0"/>
                    </a:moveTo>
                    <a:lnTo>
                      <a:pt x="6" y="17"/>
                    </a:lnTo>
                    <a:lnTo>
                      <a:pt x="14" y="35"/>
                    </a:lnTo>
                    <a:lnTo>
                      <a:pt x="0" y="2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1" name="Freeform 59"/>
              <p:cNvSpPr>
                <a:spLocks/>
              </p:cNvSpPr>
              <p:nvPr/>
            </p:nvSpPr>
            <p:spPr bwMode="auto">
              <a:xfrm>
                <a:off x="4520" y="3528"/>
                <a:ext cx="2" cy="1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7" y="21"/>
                  </a:cxn>
                  <a:cxn ang="0">
                    <a:pos x="7" y="46"/>
                  </a:cxn>
                  <a:cxn ang="0">
                    <a:pos x="7" y="57"/>
                  </a:cxn>
                  <a:cxn ang="0">
                    <a:pos x="0" y="46"/>
                  </a:cxn>
                  <a:cxn ang="0">
                    <a:pos x="0" y="28"/>
                  </a:cxn>
                  <a:cxn ang="0">
                    <a:pos x="3" y="17"/>
                  </a:cxn>
                  <a:cxn ang="0">
                    <a:pos x="15" y="0"/>
                  </a:cxn>
                </a:cxnLst>
                <a:rect l="0" t="0" r="r" b="b"/>
                <a:pathLst>
                  <a:path w="15" h="57">
                    <a:moveTo>
                      <a:pt x="15" y="0"/>
                    </a:moveTo>
                    <a:lnTo>
                      <a:pt x="7" y="21"/>
                    </a:lnTo>
                    <a:lnTo>
                      <a:pt x="7" y="46"/>
                    </a:lnTo>
                    <a:lnTo>
                      <a:pt x="7" y="57"/>
                    </a:lnTo>
                    <a:lnTo>
                      <a:pt x="0" y="46"/>
                    </a:lnTo>
                    <a:lnTo>
                      <a:pt x="0" y="28"/>
                    </a:lnTo>
                    <a:lnTo>
                      <a:pt x="3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2" name="Freeform 60"/>
              <p:cNvSpPr>
                <a:spLocks/>
              </p:cNvSpPr>
              <p:nvPr/>
            </p:nvSpPr>
            <p:spPr bwMode="auto">
              <a:xfrm>
                <a:off x="4470" y="3519"/>
                <a:ext cx="7" cy="15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20"/>
                  </a:cxn>
                  <a:cxn ang="0">
                    <a:pos x="27" y="44"/>
                  </a:cxn>
                  <a:cxn ang="0">
                    <a:pos x="21" y="72"/>
                  </a:cxn>
                  <a:cxn ang="0">
                    <a:pos x="0" y="90"/>
                  </a:cxn>
                  <a:cxn ang="0">
                    <a:pos x="21" y="78"/>
                  </a:cxn>
                  <a:cxn ang="0">
                    <a:pos x="36" y="56"/>
                  </a:cxn>
                  <a:cxn ang="0">
                    <a:pos x="38" y="33"/>
                  </a:cxn>
                  <a:cxn ang="0">
                    <a:pos x="32" y="0"/>
                  </a:cxn>
                </a:cxnLst>
                <a:rect l="0" t="0" r="r" b="b"/>
                <a:pathLst>
                  <a:path w="38" h="90">
                    <a:moveTo>
                      <a:pt x="32" y="0"/>
                    </a:moveTo>
                    <a:lnTo>
                      <a:pt x="32" y="20"/>
                    </a:lnTo>
                    <a:lnTo>
                      <a:pt x="27" y="44"/>
                    </a:lnTo>
                    <a:lnTo>
                      <a:pt x="21" y="72"/>
                    </a:lnTo>
                    <a:lnTo>
                      <a:pt x="0" y="90"/>
                    </a:lnTo>
                    <a:lnTo>
                      <a:pt x="21" y="78"/>
                    </a:lnTo>
                    <a:lnTo>
                      <a:pt x="36" y="56"/>
                    </a:lnTo>
                    <a:lnTo>
                      <a:pt x="38" y="33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3" name="Freeform 61"/>
              <p:cNvSpPr>
                <a:spLocks/>
              </p:cNvSpPr>
              <p:nvPr/>
            </p:nvSpPr>
            <p:spPr bwMode="auto">
              <a:xfrm>
                <a:off x="4474" y="3519"/>
                <a:ext cx="6" cy="1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25" y="26"/>
                  </a:cxn>
                  <a:cxn ang="0">
                    <a:pos x="22" y="61"/>
                  </a:cxn>
                  <a:cxn ang="0">
                    <a:pos x="13" y="76"/>
                  </a:cxn>
                  <a:cxn ang="0">
                    <a:pos x="0" y="99"/>
                  </a:cxn>
                  <a:cxn ang="0">
                    <a:pos x="23" y="80"/>
                  </a:cxn>
                  <a:cxn ang="0">
                    <a:pos x="34" y="54"/>
                  </a:cxn>
                  <a:cxn ang="0">
                    <a:pos x="33" y="30"/>
                  </a:cxn>
                  <a:cxn ang="0">
                    <a:pos x="19" y="0"/>
                  </a:cxn>
                </a:cxnLst>
                <a:rect l="0" t="0" r="r" b="b"/>
                <a:pathLst>
                  <a:path w="34" h="99">
                    <a:moveTo>
                      <a:pt x="19" y="0"/>
                    </a:moveTo>
                    <a:lnTo>
                      <a:pt x="25" y="26"/>
                    </a:lnTo>
                    <a:lnTo>
                      <a:pt x="22" y="61"/>
                    </a:lnTo>
                    <a:lnTo>
                      <a:pt x="13" y="76"/>
                    </a:lnTo>
                    <a:lnTo>
                      <a:pt x="0" y="99"/>
                    </a:lnTo>
                    <a:lnTo>
                      <a:pt x="23" y="80"/>
                    </a:lnTo>
                    <a:lnTo>
                      <a:pt x="34" y="54"/>
                    </a:lnTo>
                    <a:lnTo>
                      <a:pt x="33" y="3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4" name="Freeform 62"/>
              <p:cNvSpPr>
                <a:spLocks/>
              </p:cNvSpPr>
              <p:nvPr/>
            </p:nvSpPr>
            <p:spPr bwMode="auto">
              <a:xfrm>
                <a:off x="4478" y="3528"/>
                <a:ext cx="2" cy="9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8" y="33"/>
                  </a:cxn>
                  <a:cxn ang="0">
                    <a:pos x="10" y="9"/>
                  </a:cxn>
                  <a:cxn ang="0">
                    <a:pos x="11" y="0"/>
                  </a:cxn>
                  <a:cxn ang="0">
                    <a:pos x="13" y="24"/>
                  </a:cxn>
                  <a:cxn ang="0">
                    <a:pos x="13" y="46"/>
                  </a:cxn>
                  <a:cxn ang="0">
                    <a:pos x="0" y="53"/>
                  </a:cxn>
                </a:cxnLst>
                <a:rect l="0" t="0" r="r" b="b"/>
                <a:pathLst>
                  <a:path w="13" h="53">
                    <a:moveTo>
                      <a:pt x="0" y="53"/>
                    </a:moveTo>
                    <a:lnTo>
                      <a:pt x="8" y="33"/>
                    </a:lnTo>
                    <a:lnTo>
                      <a:pt x="10" y="9"/>
                    </a:lnTo>
                    <a:lnTo>
                      <a:pt x="11" y="0"/>
                    </a:lnTo>
                    <a:lnTo>
                      <a:pt x="13" y="24"/>
                    </a:lnTo>
                    <a:lnTo>
                      <a:pt x="13" y="46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5" name="Oval 63"/>
              <p:cNvSpPr>
                <a:spLocks noChangeArrowheads="1"/>
              </p:cNvSpPr>
              <p:nvPr/>
            </p:nvSpPr>
            <p:spPr bwMode="auto">
              <a:xfrm>
                <a:off x="4470" y="3515"/>
                <a:ext cx="9" cy="9"/>
              </a:xfrm>
              <a:prstGeom prst="ellipse">
                <a:avLst/>
              </a:prstGeom>
              <a:solidFill>
                <a:srgbClr val="E00000"/>
              </a:solidFill>
              <a:ln w="1588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6" name="Oval 64"/>
              <p:cNvSpPr>
                <a:spLocks noChangeArrowheads="1"/>
              </p:cNvSpPr>
              <p:nvPr/>
            </p:nvSpPr>
            <p:spPr bwMode="auto">
              <a:xfrm>
                <a:off x="4521" y="3517"/>
                <a:ext cx="8" cy="9"/>
              </a:xfrm>
              <a:prstGeom prst="ellipse">
                <a:avLst/>
              </a:prstGeom>
              <a:solidFill>
                <a:srgbClr val="E00000"/>
              </a:solidFill>
              <a:ln w="1588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7" name="Freeform 65"/>
              <p:cNvSpPr>
                <a:spLocks/>
              </p:cNvSpPr>
              <p:nvPr/>
            </p:nvSpPr>
            <p:spPr bwMode="auto">
              <a:xfrm>
                <a:off x="4493" y="3686"/>
                <a:ext cx="81" cy="60"/>
              </a:xfrm>
              <a:custGeom>
                <a:avLst/>
                <a:gdLst/>
                <a:ahLst/>
                <a:cxnLst>
                  <a:cxn ang="0">
                    <a:pos x="432" y="0"/>
                  </a:cxn>
                  <a:cxn ang="0">
                    <a:pos x="267" y="63"/>
                  </a:cxn>
                  <a:cxn ang="0">
                    <a:pos x="232" y="76"/>
                  </a:cxn>
                  <a:cxn ang="0">
                    <a:pos x="209" y="82"/>
                  </a:cxn>
                  <a:cxn ang="0">
                    <a:pos x="183" y="98"/>
                  </a:cxn>
                  <a:cxn ang="0">
                    <a:pos x="121" y="111"/>
                  </a:cxn>
                  <a:cxn ang="0">
                    <a:pos x="90" y="119"/>
                  </a:cxn>
                  <a:cxn ang="0">
                    <a:pos x="56" y="147"/>
                  </a:cxn>
                  <a:cxn ang="0">
                    <a:pos x="40" y="164"/>
                  </a:cxn>
                  <a:cxn ang="0">
                    <a:pos x="33" y="176"/>
                  </a:cxn>
                  <a:cxn ang="0">
                    <a:pos x="30" y="190"/>
                  </a:cxn>
                  <a:cxn ang="0">
                    <a:pos x="18" y="240"/>
                  </a:cxn>
                  <a:cxn ang="0">
                    <a:pos x="12" y="258"/>
                  </a:cxn>
                  <a:cxn ang="0">
                    <a:pos x="3" y="299"/>
                  </a:cxn>
                  <a:cxn ang="0">
                    <a:pos x="0" y="337"/>
                  </a:cxn>
                  <a:cxn ang="0">
                    <a:pos x="6" y="363"/>
                  </a:cxn>
                  <a:cxn ang="0">
                    <a:pos x="20" y="345"/>
                  </a:cxn>
                  <a:cxn ang="0">
                    <a:pos x="27" y="332"/>
                  </a:cxn>
                  <a:cxn ang="0">
                    <a:pos x="32" y="303"/>
                  </a:cxn>
                  <a:cxn ang="0">
                    <a:pos x="53" y="273"/>
                  </a:cxn>
                  <a:cxn ang="0">
                    <a:pos x="56" y="290"/>
                  </a:cxn>
                  <a:cxn ang="0">
                    <a:pos x="86" y="328"/>
                  </a:cxn>
                  <a:cxn ang="0">
                    <a:pos x="97" y="333"/>
                  </a:cxn>
                  <a:cxn ang="0">
                    <a:pos x="107" y="330"/>
                  </a:cxn>
                  <a:cxn ang="0">
                    <a:pos x="123" y="332"/>
                  </a:cxn>
                  <a:cxn ang="0">
                    <a:pos x="132" y="328"/>
                  </a:cxn>
                  <a:cxn ang="0">
                    <a:pos x="146" y="323"/>
                  </a:cxn>
                  <a:cxn ang="0">
                    <a:pos x="152" y="311"/>
                  </a:cxn>
                  <a:cxn ang="0">
                    <a:pos x="174" y="300"/>
                  </a:cxn>
                  <a:cxn ang="0">
                    <a:pos x="170" y="289"/>
                  </a:cxn>
                  <a:cxn ang="0">
                    <a:pos x="158" y="283"/>
                  </a:cxn>
                  <a:cxn ang="0">
                    <a:pos x="163" y="245"/>
                  </a:cxn>
                  <a:cxn ang="0">
                    <a:pos x="185" y="231"/>
                  </a:cxn>
                  <a:cxn ang="0">
                    <a:pos x="202" y="215"/>
                  </a:cxn>
                  <a:cxn ang="0">
                    <a:pos x="219" y="192"/>
                  </a:cxn>
                  <a:cxn ang="0">
                    <a:pos x="225" y="173"/>
                  </a:cxn>
                  <a:cxn ang="0">
                    <a:pos x="235" y="160"/>
                  </a:cxn>
                  <a:cxn ang="0">
                    <a:pos x="249" y="158"/>
                  </a:cxn>
                  <a:cxn ang="0">
                    <a:pos x="269" y="157"/>
                  </a:cxn>
                  <a:cxn ang="0">
                    <a:pos x="288" y="148"/>
                  </a:cxn>
                  <a:cxn ang="0">
                    <a:pos x="476" y="118"/>
                  </a:cxn>
                  <a:cxn ang="0">
                    <a:pos x="486" y="109"/>
                  </a:cxn>
                  <a:cxn ang="0">
                    <a:pos x="490" y="97"/>
                  </a:cxn>
                  <a:cxn ang="0">
                    <a:pos x="486" y="72"/>
                  </a:cxn>
                  <a:cxn ang="0">
                    <a:pos x="484" y="54"/>
                  </a:cxn>
                  <a:cxn ang="0">
                    <a:pos x="476" y="35"/>
                  </a:cxn>
                  <a:cxn ang="0">
                    <a:pos x="464" y="21"/>
                  </a:cxn>
                  <a:cxn ang="0">
                    <a:pos x="450" y="9"/>
                  </a:cxn>
                  <a:cxn ang="0">
                    <a:pos x="432" y="0"/>
                  </a:cxn>
                </a:cxnLst>
                <a:rect l="0" t="0" r="r" b="b"/>
                <a:pathLst>
                  <a:path w="490" h="363">
                    <a:moveTo>
                      <a:pt x="432" y="0"/>
                    </a:moveTo>
                    <a:lnTo>
                      <a:pt x="267" y="63"/>
                    </a:lnTo>
                    <a:lnTo>
                      <a:pt x="232" y="76"/>
                    </a:lnTo>
                    <a:lnTo>
                      <a:pt x="209" y="82"/>
                    </a:lnTo>
                    <a:lnTo>
                      <a:pt x="183" y="98"/>
                    </a:lnTo>
                    <a:lnTo>
                      <a:pt x="121" y="111"/>
                    </a:lnTo>
                    <a:lnTo>
                      <a:pt x="90" y="119"/>
                    </a:lnTo>
                    <a:lnTo>
                      <a:pt x="56" y="147"/>
                    </a:lnTo>
                    <a:lnTo>
                      <a:pt x="40" y="164"/>
                    </a:lnTo>
                    <a:lnTo>
                      <a:pt x="33" y="176"/>
                    </a:lnTo>
                    <a:lnTo>
                      <a:pt x="30" y="190"/>
                    </a:lnTo>
                    <a:lnTo>
                      <a:pt x="18" y="240"/>
                    </a:lnTo>
                    <a:lnTo>
                      <a:pt x="12" y="258"/>
                    </a:lnTo>
                    <a:lnTo>
                      <a:pt x="3" y="299"/>
                    </a:lnTo>
                    <a:lnTo>
                      <a:pt x="0" y="337"/>
                    </a:lnTo>
                    <a:lnTo>
                      <a:pt x="6" y="363"/>
                    </a:lnTo>
                    <a:lnTo>
                      <a:pt x="20" y="345"/>
                    </a:lnTo>
                    <a:lnTo>
                      <a:pt x="27" y="332"/>
                    </a:lnTo>
                    <a:lnTo>
                      <a:pt x="32" y="303"/>
                    </a:lnTo>
                    <a:lnTo>
                      <a:pt x="53" y="273"/>
                    </a:lnTo>
                    <a:lnTo>
                      <a:pt x="56" y="290"/>
                    </a:lnTo>
                    <a:lnTo>
                      <a:pt x="86" y="328"/>
                    </a:lnTo>
                    <a:lnTo>
                      <a:pt x="97" y="333"/>
                    </a:lnTo>
                    <a:lnTo>
                      <a:pt x="107" y="330"/>
                    </a:lnTo>
                    <a:lnTo>
                      <a:pt x="123" y="332"/>
                    </a:lnTo>
                    <a:lnTo>
                      <a:pt x="132" y="328"/>
                    </a:lnTo>
                    <a:lnTo>
                      <a:pt x="146" y="323"/>
                    </a:lnTo>
                    <a:lnTo>
                      <a:pt x="152" y="311"/>
                    </a:lnTo>
                    <a:lnTo>
                      <a:pt x="174" y="300"/>
                    </a:lnTo>
                    <a:lnTo>
                      <a:pt x="170" y="289"/>
                    </a:lnTo>
                    <a:lnTo>
                      <a:pt x="158" y="283"/>
                    </a:lnTo>
                    <a:lnTo>
                      <a:pt x="163" y="245"/>
                    </a:lnTo>
                    <a:lnTo>
                      <a:pt x="185" y="231"/>
                    </a:lnTo>
                    <a:lnTo>
                      <a:pt x="202" y="215"/>
                    </a:lnTo>
                    <a:lnTo>
                      <a:pt x="219" y="192"/>
                    </a:lnTo>
                    <a:lnTo>
                      <a:pt x="225" y="173"/>
                    </a:lnTo>
                    <a:lnTo>
                      <a:pt x="235" y="160"/>
                    </a:lnTo>
                    <a:lnTo>
                      <a:pt x="249" y="158"/>
                    </a:lnTo>
                    <a:lnTo>
                      <a:pt x="269" y="157"/>
                    </a:lnTo>
                    <a:lnTo>
                      <a:pt x="288" y="148"/>
                    </a:lnTo>
                    <a:lnTo>
                      <a:pt x="476" y="118"/>
                    </a:lnTo>
                    <a:lnTo>
                      <a:pt x="486" y="109"/>
                    </a:lnTo>
                    <a:lnTo>
                      <a:pt x="490" y="97"/>
                    </a:lnTo>
                    <a:lnTo>
                      <a:pt x="486" y="72"/>
                    </a:lnTo>
                    <a:lnTo>
                      <a:pt x="484" y="54"/>
                    </a:lnTo>
                    <a:lnTo>
                      <a:pt x="476" y="35"/>
                    </a:lnTo>
                    <a:lnTo>
                      <a:pt x="464" y="21"/>
                    </a:lnTo>
                    <a:lnTo>
                      <a:pt x="450" y="9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8" name="Freeform 66"/>
              <p:cNvSpPr>
                <a:spLocks/>
              </p:cNvSpPr>
              <p:nvPr/>
            </p:nvSpPr>
            <p:spPr bwMode="auto">
              <a:xfrm>
                <a:off x="4502" y="3717"/>
                <a:ext cx="1" cy="1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9" y="8"/>
                  </a:cxn>
                  <a:cxn ang="0">
                    <a:pos x="4" y="33"/>
                  </a:cxn>
                  <a:cxn ang="0">
                    <a:pos x="0" y="65"/>
                  </a:cxn>
                  <a:cxn ang="0">
                    <a:pos x="2" y="30"/>
                  </a:cxn>
                  <a:cxn ang="0">
                    <a:pos x="4" y="0"/>
                  </a:cxn>
                </a:cxnLst>
                <a:rect l="0" t="0" r="r" b="b"/>
                <a:pathLst>
                  <a:path w="9" h="65">
                    <a:moveTo>
                      <a:pt x="4" y="0"/>
                    </a:moveTo>
                    <a:lnTo>
                      <a:pt x="9" y="8"/>
                    </a:lnTo>
                    <a:lnTo>
                      <a:pt x="4" y="33"/>
                    </a:lnTo>
                    <a:lnTo>
                      <a:pt x="0" y="65"/>
                    </a:lnTo>
                    <a:lnTo>
                      <a:pt x="2" y="3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299" name="Freeform 67"/>
              <p:cNvSpPr>
                <a:spLocks/>
              </p:cNvSpPr>
              <p:nvPr/>
            </p:nvSpPr>
            <p:spPr bwMode="auto">
              <a:xfrm>
                <a:off x="4507" y="3719"/>
                <a:ext cx="2" cy="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10"/>
                  </a:cxn>
                  <a:cxn ang="0">
                    <a:pos x="5" y="29"/>
                  </a:cxn>
                  <a:cxn ang="0">
                    <a:pos x="3" y="79"/>
                  </a:cxn>
                  <a:cxn ang="0">
                    <a:pos x="2" y="45"/>
                  </a:cxn>
                  <a:cxn ang="0">
                    <a:pos x="0" y="26"/>
                  </a:cxn>
                  <a:cxn ang="0">
                    <a:pos x="0" y="0"/>
                  </a:cxn>
                </a:cxnLst>
                <a:rect l="0" t="0" r="r" b="b"/>
                <a:pathLst>
                  <a:path w="9" h="79">
                    <a:moveTo>
                      <a:pt x="0" y="0"/>
                    </a:moveTo>
                    <a:lnTo>
                      <a:pt x="9" y="10"/>
                    </a:lnTo>
                    <a:lnTo>
                      <a:pt x="5" y="29"/>
                    </a:lnTo>
                    <a:lnTo>
                      <a:pt x="3" y="79"/>
                    </a:lnTo>
                    <a:lnTo>
                      <a:pt x="2" y="45"/>
                    </a:ln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0" name="Freeform 68"/>
              <p:cNvSpPr>
                <a:spLocks/>
              </p:cNvSpPr>
              <p:nvPr/>
            </p:nvSpPr>
            <p:spPr bwMode="auto">
              <a:xfrm>
                <a:off x="4513" y="3724"/>
                <a:ext cx="1" cy="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10"/>
                  </a:cxn>
                  <a:cxn ang="0">
                    <a:pos x="4" y="30"/>
                  </a:cxn>
                  <a:cxn ang="0">
                    <a:pos x="4" y="51"/>
                  </a:cxn>
                  <a:cxn ang="0">
                    <a:pos x="0" y="37"/>
                  </a:cxn>
                  <a:cxn ang="0">
                    <a:pos x="1" y="15"/>
                  </a:cxn>
                  <a:cxn ang="0">
                    <a:pos x="0" y="0"/>
                  </a:cxn>
                </a:cxnLst>
                <a:rect l="0" t="0" r="r" b="b"/>
                <a:pathLst>
                  <a:path w="7" h="51">
                    <a:moveTo>
                      <a:pt x="0" y="0"/>
                    </a:moveTo>
                    <a:lnTo>
                      <a:pt x="7" y="10"/>
                    </a:lnTo>
                    <a:lnTo>
                      <a:pt x="4" y="30"/>
                    </a:lnTo>
                    <a:lnTo>
                      <a:pt x="4" y="51"/>
                    </a:lnTo>
                    <a:lnTo>
                      <a:pt x="0" y="37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1" name="Freeform 69"/>
              <p:cNvSpPr>
                <a:spLocks/>
              </p:cNvSpPr>
              <p:nvPr/>
            </p:nvSpPr>
            <p:spPr bwMode="auto">
              <a:xfrm>
                <a:off x="4503" y="3547"/>
                <a:ext cx="106" cy="161"/>
              </a:xfrm>
              <a:custGeom>
                <a:avLst/>
                <a:gdLst/>
                <a:ahLst/>
                <a:cxnLst>
                  <a:cxn ang="0">
                    <a:pos x="5" y="902"/>
                  </a:cxn>
                  <a:cxn ang="0">
                    <a:pos x="146" y="890"/>
                  </a:cxn>
                  <a:cxn ang="0">
                    <a:pos x="267" y="858"/>
                  </a:cxn>
                  <a:cxn ang="0">
                    <a:pos x="270" y="790"/>
                  </a:cxn>
                  <a:cxn ang="0">
                    <a:pos x="311" y="786"/>
                  </a:cxn>
                  <a:cxn ang="0">
                    <a:pos x="338" y="725"/>
                  </a:cxn>
                  <a:cxn ang="0">
                    <a:pos x="354" y="661"/>
                  </a:cxn>
                  <a:cxn ang="0">
                    <a:pos x="390" y="717"/>
                  </a:cxn>
                  <a:cxn ang="0">
                    <a:pos x="370" y="761"/>
                  </a:cxn>
                  <a:cxn ang="0">
                    <a:pos x="328" y="809"/>
                  </a:cxn>
                  <a:cxn ang="0">
                    <a:pos x="312" y="839"/>
                  </a:cxn>
                  <a:cxn ang="0">
                    <a:pos x="345" y="838"/>
                  </a:cxn>
                  <a:cxn ang="0">
                    <a:pos x="373" y="845"/>
                  </a:cxn>
                  <a:cxn ang="0">
                    <a:pos x="401" y="872"/>
                  </a:cxn>
                  <a:cxn ang="0">
                    <a:pos x="404" y="900"/>
                  </a:cxn>
                  <a:cxn ang="0">
                    <a:pos x="404" y="924"/>
                  </a:cxn>
                  <a:cxn ang="0">
                    <a:pos x="389" y="966"/>
                  </a:cxn>
                  <a:cxn ang="0">
                    <a:pos x="432" y="964"/>
                  </a:cxn>
                  <a:cxn ang="0">
                    <a:pos x="490" y="936"/>
                  </a:cxn>
                  <a:cxn ang="0">
                    <a:pos x="540" y="888"/>
                  </a:cxn>
                  <a:cxn ang="0">
                    <a:pos x="583" y="826"/>
                  </a:cxn>
                  <a:cxn ang="0">
                    <a:pos x="620" y="787"/>
                  </a:cxn>
                  <a:cxn ang="0">
                    <a:pos x="632" y="730"/>
                  </a:cxn>
                  <a:cxn ang="0">
                    <a:pos x="608" y="681"/>
                  </a:cxn>
                  <a:cxn ang="0">
                    <a:pos x="592" y="623"/>
                  </a:cxn>
                  <a:cxn ang="0">
                    <a:pos x="567" y="574"/>
                  </a:cxn>
                  <a:cxn ang="0">
                    <a:pos x="519" y="449"/>
                  </a:cxn>
                  <a:cxn ang="0">
                    <a:pos x="487" y="342"/>
                  </a:cxn>
                  <a:cxn ang="0">
                    <a:pos x="471" y="268"/>
                  </a:cxn>
                  <a:cxn ang="0">
                    <a:pos x="467" y="185"/>
                  </a:cxn>
                  <a:cxn ang="0">
                    <a:pos x="448" y="135"/>
                  </a:cxn>
                  <a:cxn ang="0">
                    <a:pos x="417" y="115"/>
                  </a:cxn>
                  <a:cxn ang="0">
                    <a:pos x="388" y="106"/>
                  </a:cxn>
                  <a:cxn ang="0">
                    <a:pos x="332" y="107"/>
                  </a:cxn>
                  <a:cxn ang="0">
                    <a:pos x="271" y="98"/>
                  </a:cxn>
                  <a:cxn ang="0">
                    <a:pos x="211" y="81"/>
                  </a:cxn>
                  <a:cxn ang="0">
                    <a:pos x="155" y="56"/>
                  </a:cxn>
                  <a:cxn ang="0">
                    <a:pos x="123" y="9"/>
                  </a:cxn>
                  <a:cxn ang="0">
                    <a:pos x="92" y="0"/>
                  </a:cxn>
                  <a:cxn ang="0">
                    <a:pos x="95" y="42"/>
                  </a:cxn>
                  <a:cxn ang="0">
                    <a:pos x="90" y="76"/>
                  </a:cxn>
                  <a:cxn ang="0">
                    <a:pos x="74" y="112"/>
                  </a:cxn>
                  <a:cxn ang="0">
                    <a:pos x="52" y="139"/>
                  </a:cxn>
                  <a:cxn ang="0">
                    <a:pos x="35" y="161"/>
                  </a:cxn>
                  <a:cxn ang="0">
                    <a:pos x="0" y="185"/>
                  </a:cxn>
                  <a:cxn ang="0">
                    <a:pos x="5" y="902"/>
                  </a:cxn>
                </a:cxnLst>
                <a:rect l="0" t="0" r="r" b="b"/>
                <a:pathLst>
                  <a:path w="632" h="966">
                    <a:moveTo>
                      <a:pt x="5" y="902"/>
                    </a:moveTo>
                    <a:lnTo>
                      <a:pt x="146" y="890"/>
                    </a:lnTo>
                    <a:lnTo>
                      <a:pt x="267" y="858"/>
                    </a:lnTo>
                    <a:lnTo>
                      <a:pt x="270" y="790"/>
                    </a:lnTo>
                    <a:lnTo>
                      <a:pt x="311" y="786"/>
                    </a:lnTo>
                    <a:lnTo>
                      <a:pt x="338" y="725"/>
                    </a:lnTo>
                    <a:lnTo>
                      <a:pt x="354" y="661"/>
                    </a:lnTo>
                    <a:lnTo>
                      <a:pt x="390" y="717"/>
                    </a:lnTo>
                    <a:lnTo>
                      <a:pt x="370" y="761"/>
                    </a:lnTo>
                    <a:lnTo>
                      <a:pt x="328" y="809"/>
                    </a:lnTo>
                    <a:lnTo>
                      <a:pt x="312" y="839"/>
                    </a:lnTo>
                    <a:lnTo>
                      <a:pt x="345" y="838"/>
                    </a:lnTo>
                    <a:lnTo>
                      <a:pt x="373" y="845"/>
                    </a:lnTo>
                    <a:lnTo>
                      <a:pt x="401" y="872"/>
                    </a:lnTo>
                    <a:lnTo>
                      <a:pt x="404" y="900"/>
                    </a:lnTo>
                    <a:lnTo>
                      <a:pt x="404" y="924"/>
                    </a:lnTo>
                    <a:lnTo>
                      <a:pt x="389" y="966"/>
                    </a:lnTo>
                    <a:lnTo>
                      <a:pt x="432" y="964"/>
                    </a:lnTo>
                    <a:lnTo>
                      <a:pt x="490" y="936"/>
                    </a:lnTo>
                    <a:lnTo>
                      <a:pt x="540" y="888"/>
                    </a:lnTo>
                    <a:lnTo>
                      <a:pt x="583" y="826"/>
                    </a:lnTo>
                    <a:lnTo>
                      <a:pt x="620" y="787"/>
                    </a:lnTo>
                    <a:lnTo>
                      <a:pt x="632" y="730"/>
                    </a:lnTo>
                    <a:lnTo>
                      <a:pt x="608" y="681"/>
                    </a:lnTo>
                    <a:lnTo>
                      <a:pt x="592" y="623"/>
                    </a:lnTo>
                    <a:lnTo>
                      <a:pt x="567" y="574"/>
                    </a:lnTo>
                    <a:lnTo>
                      <a:pt x="519" y="449"/>
                    </a:lnTo>
                    <a:lnTo>
                      <a:pt x="487" y="342"/>
                    </a:lnTo>
                    <a:lnTo>
                      <a:pt x="471" y="268"/>
                    </a:lnTo>
                    <a:lnTo>
                      <a:pt x="467" y="185"/>
                    </a:lnTo>
                    <a:lnTo>
                      <a:pt x="448" y="135"/>
                    </a:lnTo>
                    <a:lnTo>
                      <a:pt x="417" y="115"/>
                    </a:lnTo>
                    <a:lnTo>
                      <a:pt x="388" y="106"/>
                    </a:lnTo>
                    <a:lnTo>
                      <a:pt x="332" y="107"/>
                    </a:lnTo>
                    <a:lnTo>
                      <a:pt x="271" y="98"/>
                    </a:lnTo>
                    <a:lnTo>
                      <a:pt x="211" y="81"/>
                    </a:lnTo>
                    <a:lnTo>
                      <a:pt x="155" y="56"/>
                    </a:lnTo>
                    <a:lnTo>
                      <a:pt x="123" y="9"/>
                    </a:lnTo>
                    <a:lnTo>
                      <a:pt x="92" y="0"/>
                    </a:lnTo>
                    <a:lnTo>
                      <a:pt x="95" y="42"/>
                    </a:lnTo>
                    <a:lnTo>
                      <a:pt x="90" y="76"/>
                    </a:lnTo>
                    <a:lnTo>
                      <a:pt x="74" y="112"/>
                    </a:lnTo>
                    <a:lnTo>
                      <a:pt x="52" y="139"/>
                    </a:lnTo>
                    <a:lnTo>
                      <a:pt x="35" y="161"/>
                    </a:lnTo>
                    <a:lnTo>
                      <a:pt x="0" y="185"/>
                    </a:lnTo>
                    <a:lnTo>
                      <a:pt x="5" y="902"/>
                    </a:lnTo>
                    <a:close/>
                  </a:path>
                </a:pathLst>
              </a:custGeom>
              <a:solidFill>
                <a:srgbClr val="0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2" name="Freeform 70"/>
              <p:cNvSpPr>
                <a:spLocks/>
              </p:cNvSpPr>
              <p:nvPr/>
            </p:nvSpPr>
            <p:spPr bwMode="auto">
              <a:xfrm>
                <a:off x="4507" y="3561"/>
                <a:ext cx="99" cy="145"/>
              </a:xfrm>
              <a:custGeom>
                <a:avLst/>
                <a:gdLst/>
                <a:ahLst/>
                <a:cxnLst>
                  <a:cxn ang="0">
                    <a:pos x="125" y="81"/>
                  </a:cxn>
                  <a:cxn ang="0">
                    <a:pos x="48" y="163"/>
                  </a:cxn>
                  <a:cxn ang="0">
                    <a:pos x="20" y="196"/>
                  </a:cxn>
                  <a:cxn ang="0">
                    <a:pos x="4" y="416"/>
                  </a:cxn>
                  <a:cxn ang="0">
                    <a:pos x="4" y="563"/>
                  </a:cxn>
                  <a:cxn ang="0">
                    <a:pos x="36" y="796"/>
                  </a:cxn>
                  <a:cxn ang="0">
                    <a:pos x="100" y="755"/>
                  </a:cxn>
                  <a:cxn ang="0">
                    <a:pos x="132" y="560"/>
                  </a:cxn>
                  <a:cxn ang="0">
                    <a:pos x="116" y="681"/>
                  </a:cxn>
                  <a:cxn ang="0">
                    <a:pos x="129" y="783"/>
                  </a:cxn>
                  <a:cxn ang="0">
                    <a:pos x="229" y="706"/>
                  </a:cxn>
                  <a:cxn ang="0">
                    <a:pos x="293" y="645"/>
                  </a:cxn>
                  <a:cxn ang="0">
                    <a:pos x="302" y="493"/>
                  </a:cxn>
                  <a:cxn ang="0">
                    <a:pos x="293" y="379"/>
                  </a:cxn>
                  <a:cxn ang="0">
                    <a:pos x="254" y="535"/>
                  </a:cxn>
                  <a:cxn ang="0">
                    <a:pos x="229" y="657"/>
                  </a:cxn>
                  <a:cxn ang="0">
                    <a:pos x="241" y="506"/>
                  </a:cxn>
                  <a:cxn ang="0">
                    <a:pos x="281" y="363"/>
                  </a:cxn>
                  <a:cxn ang="0">
                    <a:pos x="318" y="241"/>
                  </a:cxn>
                  <a:cxn ang="0">
                    <a:pos x="329" y="257"/>
                  </a:cxn>
                  <a:cxn ang="0">
                    <a:pos x="306" y="395"/>
                  </a:cxn>
                  <a:cxn ang="0">
                    <a:pos x="325" y="514"/>
                  </a:cxn>
                  <a:cxn ang="0">
                    <a:pos x="342" y="580"/>
                  </a:cxn>
                  <a:cxn ang="0">
                    <a:pos x="418" y="580"/>
                  </a:cxn>
                  <a:cxn ang="0">
                    <a:pos x="434" y="486"/>
                  </a:cxn>
                  <a:cxn ang="0">
                    <a:pos x="410" y="424"/>
                  </a:cxn>
                  <a:cxn ang="0">
                    <a:pos x="413" y="314"/>
                  </a:cxn>
                  <a:cxn ang="0">
                    <a:pos x="426" y="437"/>
                  </a:cxn>
                  <a:cxn ang="0">
                    <a:pos x="446" y="514"/>
                  </a:cxn>
                  <a:cxn ang="0">
                    <a:pos x="430" y="587"/>
                  </a:cxn>
                  <a:cxn ang="0">
                    <a:pos x="381" y="632"/>
                  </a:cxn>
                  <a:cxn ang="0">
                    <a:pos x="365" y="681"/>
                  </a:cxn>
                  <a:cxn ang="0">
                    <a:pos x="313" y="743"/>
                  </a:cxn>
                  <a:cxn ang="0">
                    <a:pos x="365" y="751"/>
                  </a:cxn>
                  <a:cxn ang="0">
                    <a:pos x="390" y="808"/>
                  </a:cxn>
                  <a:cxn ang="0">
                    <a:pos x="390" y="873"/>
                  </a:cxn>
                  <a:cxn ang="0">
                    <a:pos x="470" y="832"/>
                  </a:cxn>
                  <a:cxn ang="0">
                    <a:pos x="526" y="747"/>
                  </a:cxn>
                  <a:cxn ang="0">
                    <a:pos x="538" y="698"/>
                  </a:cxn>
                  <a:cxn ang="0">
                    <a:pos x="418" y="747"/>
                  </a:cxn>
                  <a:cxn ang="0">
                    <a:pos x="478" y="694"/>
                  </a:cxn>
                  <a:cxn ang="0">
                    <a:pos x="542" y="685"/>
                  </a:cxn>
                  <a:cxn ang="0">
                    <a:pos x="587" y="674"/>
                  </a:cxn>
                  <a:cxn ang="0">
                    <a:pos x="583" y="629"/>
                  </a:cxn>
                  <a:cxn ang="0">
                    <a:pos x="526" y="625"/>
                  </a:cxn>
                  <a:cxn ang="0">
                    <a:pos x="458" y="653"/>
                  </a:cxn>
                  <a:cxn ang="0">
                    <a:pos x="547" y="596"/>
                  </a:cxn>
                  <a:cxn ang="0">
                    <a:pos x="551" y="547"/>
                  </a:cxn>
                  <a:cxn ang="0">
                    <a:pos x="506" y="469"/>
                  </a:cxn>
                  <a:cxn ang="0">
                    <a:pos x="454" y="314"/>
                  </a:cxn>
                  <a:cxn ang="0">
                    <a:pos x="430" y="192"/>
                  </a:cxn>
                  <a:cxn ang="0">
                    <a:pos x="413" y="199"/>
                  </a:cxn>
                  <a:cxn ang="0">
                    <a:pos x="410" y="175"/>
                  </a:cxn>
                  <a:cxn ang="0">
                    <a:pos x="434" y="122"/>
                  </a:cxn>
                  <a:cxn ang="0">
                    <a:pos x="410" y="56"/>
                  </a:cxn>
                  <a:cxn ang="0">
                    <a:pos x="345" y="40"/>
                  </a:cxn>
                  <a:cxn ang="0">
                    <a:pos x="254" y="32"/>
                  </a:cxn>
                  <a:cxn ang="0">
                    <a:pos x="200" y="118"/>
                  </a:cxn>
                  <a:cxn ang="0">
                    <a:pos x="229" y="45"/>
                  </a:cxn>
                  <a:cxn ang="0">
                    <a:pos x="129" y="0"/>
                  </a:cxn>
                </a:cxnLst>
                <a:rect l="0" t="0" r="r" b="b"/>
                <a:pathLst>
                  <a:path w="590" h="873">
                    <a:moveTo>
                      <a:pt x="129" y="0"/>
                    </a:moveTo>
                    <a:lnTo>
                      <a:pt x="125" y="81"/>
                    </a:lnTo>
                    <a:lnTo>
                      <a:pt x="77" y="130"/>
                    </a:lnTo>
                    <a:lnTo>
                      <a:pt x="48" y="163"/>
                    </a:lnTo>
                    <a:lnTo>
                      <a:pt x="16" y="130"/>
                    </a:lnTo>
                    <a:lnTo>
                      <a:pt x="20" y="196"/>
                    </a:lnTo>
                    <a:lnTo>
                      <a:pt x="7" y="294"/>
                    </a:lnTo>
                    <a:lnTo>
                      <a:pt x="4" y="416"/>
                    </a:lnTo>
                    <a:lnTo>
                      <a:pt x="0" y="498"/>
                    </a:lnTo>
                    <a:lnTo>
                      <a:pt x="4" y="563"/>
                    </a:lnTo>
                    <a:lnTo>
                      <a:pt x="16" y="698"/>
                    </a:lnTo>
                    <a:lnTo>
                      <a:pt x="36" y="796"/>
                    </a:lnTo>
                    <a:lnTo>
                      <a:pt x="109" y="792"/>
                    </a:lnTo>
                    <a:lnTo>
                      <a:pt x="100" y="755"/>
                    </a:lnTo>
                    <a:lnTo>
                      <a:pt x="100" y="661"/>
                    </a:lnTo>
                    <a:lnTo>
                      <a:pt x="132" y="560"/>
                    </a:lnTo>
                    <a:lnTo>
                      <a:pt x="125" y="641"/>
                    </a:lnTo>
                    <a:lnTo>
                      <a:pt x="116" y="681"/>
                    </a:lnTo>
                    <a:lnTo>
                      <a:pt x="120" y="718"/>
                    </a:lnTo>
                    <a:lnTo>
                      <a:pt x="129" y="783"/>
                    </a:lnTo>
                    <a:lnTo>
                      <a:pt x="229" y="759"/>
                    </a:lnTo>
                    <a:lnTo>
                      <a:pt x="229" y="706"/>
                    </a:lnTo>
                    <a:lnTo>
                      <a:pt x="273" y="690"/>
                    </a:lnTo>
                    <a:lnTo>
                      <a:pt x="293" y="645"/>
                    </a:lnTo>
                    <a:lnTo>
                      <a:pt x="322" y="567"/>
                    </a:lnTo>
                    <a:lnTo>
                      <a:pt x="302" y="493"/>
                    </a:lnTo>
                    <a:lnTo>
                      <a:pt x="289" y="420"/>
                    </a:lnTo>
                    <a:lnTo>
                      <a:pt x="293" y="379"/>
                    </a:lnTo>
                    <a:lnTo>
                      <a:pt x="273" y="457"/>
                    </a:lnTo>
                    <a:lnTo>
                      <a:pt x="254" y="535"/>
                    </a:lnTo>
                    <a:lnTo>
                      <a:pt x="241" y="592"/>
                    </a:lnTo>
                    <a:lnTo>
                      <a:pt x="229" y="657"/>
                    </a:lnTo>
                    <a:lnTo>
                      <a:pt x="229" y="576"/>
                    </a:lnTo>
                    <a:lnTo>
                      <a:pt x="241" y="506"/>
                    </a:lnTo>
                    <a:lnTo>
                      <a:pt x="257" y="433"/>
                    </a:lnTo>
                    <a:lnTo>
                      <a:pt x="281" y="363"/>
                    </a:lnTo>
                    <a:lnTo>
                      <a:pt x="293" y="326"/>
                    </a:lnTo>
                    <a:lnTo>
                      <a:pt x="318" y="241"/>
                    </a:lnTo>
                    <a:lnTo>
                      <a:pt x="333" y="175"/>
                    </a:lnTo>
                    <a:lnTo>
                      <a:pt x="329" y="257"/>
                    </a:lnTo>
                    <a:lnTo>
                      <a:pt x="313" y="346"/>
                    </a:lnTo>
                    <a:lnTo>
                      <a:pt x="306" y="395"/>
                    </a:lnTo>
                    <a:lnTo>
                      <a:pt x="309" y="444"/>
                    </a:lnTo>
                    <a:lnTo>
                      <a:pt x="325" y="514"/>
                    </a:lnTo>
                    <a:lnTo>
                      <a:pt x="333" y="547"/>
                    </a:lnTo>
                    <a:lnTo>
                      <a:pt x="342" y="580"/>
                    </a:lnTo>
                    <a:lnTo>
                      <a:pt x="374" y="609"/>
                    </a:lnTo>
                    <a:lnTo>
                      <a:pt x="418" y="580"/>
                    </a:lnTo>
                    <a:lnTo>
                      <a:pt x="434" y="535"/>
                    </a:lnTo>
                    <a:lnTo>
                      <a:pt x="434" y="486"/>
                    </a:lnTo>
                    <a:lnTo>
                      <a:pt x="418" y="457"/>
                    </a:lnTo>
                    <a:lnTo>
                      <a:pt x="410" y="424"/>
                    </a:lnTo>
                    <a:lnTo>
                      <a:pt x="410" y="363"/>
                    </a:lnTo>
                    <a:lnTo>
                      <a:pt x="413" y="314"/>
                    </a:lnTo>
                    <a:lnTo>
                      <a:pt x="418" y="375"/>
                    </a:lnTo>
                    <a:lnTo>
                      <a:pt x="426" y="437"/>
                    </a:lnTo>
                    <a:lnTo>
                      <a:pt x="446" y="465"/>
                    </a:lnTo>
                    <a:lnTo>
                      <a:pt x="446" y="514"/>
                    </a:lnTo>
                    <a:lnTo>
                      <a:pt x="442" y="560"/>
                    </a:lnTo>
                    <a:lnTo>
                      <a:pt x="430" y="587"/>
                    </a:lnTo>
                    <a:lnTo>
                      <a:pt x="397" y="612"/>
                    </a:lnTo>
                    <a:lnTo>
                      <a:pt x="381" y="632"/>
                    </a:lnTo>
                    <a:lnTo>
                      <a:pt x="377" y="653"/>
                    </a:lnTo>
                    <a:lnTo>
                      <a:pt x="365" y="681"/>
                    </a:lnTo>
                    <a:lnTo>
                      <a:pt x="325" y="727"/>
                    </a:lnTo>
                    <a:lnTo>
                      <a:pt x="313" y="743"/>
                    </a:lnTo>
                    <a:lnTo>
                      <a:pt x="342" y="743"/>
                    </a:lnTo>
                    <a:lnTo>
                      <a:pt x="365" y="751"/>
                    </a:lnTo>
                    <a:lnTo>
                      <a:pt x="381" y="776"/>
                    </a:lnTo>
                    <a:lnTo>
                      <a:pt x="390" y="808"/>
                    </a:lnTo>
                    <a:lnTo>
                      <a:pt x="394" y="848"/>
                    </a:lnTo>
                    <a:lnTo>
                      <a:pt x="390" y="873"/>
                    </a:lnTo>
                    <a:lnTo>
                      <a:pt x="430" y="853"/>
                    </a:lnTo>
                    <a:lnTo>
                      <a:pt x="470" y="832"/>
                    </a:lnTo>
                    <a:lnTo>
                      <a:pt x="510" y="788"/>
                    </a:lnTo>
                    <a:lnTo>
                      <a:pt x="526" y="747"/>
                    </a:lnTo>
                    <a:lnTo>
                      <a:pt x="583" y="698"/>
                    </a:lnTo>
                    <a:lnTo>
                      <a:pt x="538" y="698"/>
                    </a:lnTo>
                    <a:lnTo>
                      <a:pt x="462" y="718"/>
                    </a:lnTo>
                    <a:lnTo>
                      <a:pt x="418" y="747"/>
                    </a:lnTo>
                    <a:lnTo>
                      <a:pt x="442" y="714"/>
                    </a:lnTo>
                    <a:lnTo>
                      <a:pt x="478" y="694"/>
                    </a:lnTo>
                    <a:lnTo>
                      <a:pt x="499" y="690"/>
                    </a:lnTo>
                    <a:lnTo>
                      <a:pt x="542" y="685"/>
                    </a:lnTo>
                    <a:lnTo>
                      <a:pt x="579" y="685"/>
                    </a:lnTo>
                    <a:lnTo>
                      <a:pt x="587" y="674"/>
                    </a:lnTo>
                    <a:lnTo>
                      <a:pt x="590" y="645"/>
                    </a:lnTo>
                    <a:lnTo>
                      <a:pt x="583" y="629"/>
                    </a:lnTo>
                    <a:lnTo>
                      <a:pt x="567" y="596"/>
                    </a:lnTo>
                    <a:lnTo>
                      <a:pt x="526" y="625"/>
                    </a:lnTo>
                    <a:lnTo>
                      <a:pt x="494" y="649"/>
                    </a:lnTo>
                    <a:lnTo>
                      <a:pt x="458" y="653"/>
                    </a:lnTo>
                    <a:lnTo>
                      <a:pt x="510" y="620"/>
                    </a:lnTo>
                    <a:lnTo>
                      <a:pt x="547" y="596"/>
                    </a:lnTo>
                    <a:lnTo>
                      <a:pt x="563" y="576"/>
                    </a:lnTo>
                    <a:lnTo>
                      <a:pt x="551" y="547"/>
                    </a:lnTo>
                    <a:lnTo>
                      <a:pt x="531" y="514"/>
                    </a:lnTo>
                    <a:lnTo>
                      <a:pt x="506" y="469"/>
                    </a:lnTo>
                    <a:lnTo>
                      <a:pt x="486" y="395"/>
                    </a:lnTo>
                    <a:lnTo>
                      <a:pt x="454" y="314"/>
                    </a:lnTo>
                    <a:lnTo>
                      <a:pt x="442" y="257"/>
                    </a:lnTo>
                    <a:lnTo>
                      <a:pt x="430" y="192"/>
                    </a:lnTo>
                    <a:lnTo>
                      <a:pt x="434" y="147"/>
                    </a:lnTo>
                    <a:lnTo>
                      <a:pt x="413" y="199"/>
                    </a:lnTo>
                    <a:lnTo>
                      <a:pt x="397" y="252"/>
                    </a:lnTo>
                    <a:lnTo>
                      <a:pt x="410" y="175"/>
                    </a:lnTo>
                    <a:lnTo>
                      <a:pt x="426" y="138"/>
                    </a:lnTo>
                    <a:lnTo>
                      <a:pt x="434" y="122"/>
                    </a:lnTo>
                    <a:lnTo>
                      <a:pt x="422" y="85"/>
                    </a:lnTo>
                    <a:lnTo>
                      <a:pt x="410" y="56"/>
                    </a:lnTo>
                    <a:lnTo>
                      <a:pt x="381" y="45"/>
                    </a:lnTo>
                    <a:lnTo>
                      <a:pt x="345" y="40"/>
                    </a:lnTo>
                    <a:lnTo>
                      <a:pt x="293" y="40"/>
                    </a:lnTo>
                    <a:lnTo>
                      <a:pt x="254" y="32"/>
                    </a:lnTo>
                    <a:lnTo>
                      <a:pt x="229" y="65"/>
                    </a:lnTo>
                    <a:lnTo>
                      <a:pt x="200" y="118"/>
                    </a:lnTo>
                    <a:lnTo>
                      <a:pt x="209" y="78"/>
                    </a:lnTo>
                    <a:lnTo>
                      <a:pt x="229" y="45"/>
                    </a:lnTo>
                    <a:lnTo>
                      <a:pt x="241" y="29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0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3" name="Freeform 71"/>
              <p:cNvSpPr>
                <a:spLocks/>
              </p:cNvSpPr>
              <p:nvPr/>
            </p:nvSpPr>
            <p:spPr bwMode="auto">
              <a:xfrm>
                <a:off x="4508" y="3550"/>
                <a:ext cx="20" cy="36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7" y="39"/>
                  </a:cxn>
                  <a:cxn ang="0">
                    <a:pos x="64" y="88"/>
                  </a:cxn>
                  <a:cxn ang="0">
                    <a:pos x="38" y="127"/>
                  </a:cxn>
                  <a:cxn ang="0">
                    <a:pos x="0" y="166"/>
                  </a:cxn>
                  <a:cxn ang="0">
                    <a:pos x="42" y="212"/>
                  </a:cxn>
                  <a:cxn ang="0">
                    <a:pos x="84" y="171"/>
                  </a:cxn>
                  <a:cxn ang="0">
                    <a:pos x="106" y="139"/>
                  </a:cxn>
                  <a:cxn ang="0">
                    <a:pos x="110" y="104"/>
                  </a:cxn>
                  <a:cxn ang="0">
                    <a:pos x="116" y="68"/>
                  </a:cxn>
                  <a:cxn ang="0">
                    <a:pos x="114" y="45"/>
                  </a:cxn>
                  <a:cxn ang="0">
                    <a:pos x="102" y="23"/>
                  </a:cxn>
                  <a:cxn ang="0">
                    <a:pos x="74" y="0"/>
                  </a:cxn>
                </a:cxnLst>
                <a:rect l="0" t="0" r="r" b="b"/>
                <a:pathLst>
                  <a:path w="116" h="212">
                    <a:moveTo>
                      <a:pt x="74" y="0"/>
                    </a:moveTo>
                    <a:lnTo>
                      <a:pt x="77" y="39"/>
                    </a:lnTo>
                    <a:lnTo>
                      <a:pt x="64" y="88"/>
                    </a:lnTo>
                    <a:lnTo>
                      <a:pt x="38" y="127"/>
                    </a:lnTo>
                    <a:lnTo>
                      <a:pt x="0" y="166"/>
                    </a:lnTo>
                    <a:lnTo>
                      <a:pt x="42" y="212"/>
                    </a:lnTo>
                    <a:lnTo>
                      <a:pt x="84" y="171"/>
                    </a:lnTo>
                    <a:lnTo>
                      <a:pt x="106" y="139"/>
                    </a:lnTo>
                    <a:lnTo>
                      <a:pt x="110" y="104"/>
                    </a:lnTo>
                    <a:lnTo>
                      <a:pt x="116" y="68"/>
                    </a:lnTo>
                    <a:lnTo>
                      <a:pt x="114" y="45"/>
                    </a:lnTo>
                    <a:lnTo>
                      <a:pt x="102" y="23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A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4" name="Freeform 72"/>
              <p:cNvSpPr>
                <a:spLocks/>
              </p:cNvSpPr>
              <p:nvPr/>
            </p:nvSpPr>
            <p:spPr bwMode="auto">
              <a:xfrm>
                <a:off x="4423" y="3719"/>
                <a:ext cx="38" cy="122"/>
              </a:xfrm>
              <a:custGeom>
                <a:avLst/>
                <a:gdLst/>
                <a:ahLst/>
                <a:cxnLst>
                  <a:cxn ang="0">
                    <a:pos x="2" y="15"/>
                  </a:cxn>
                  <a:cxn ang="0">
                    <a:pos x="0" y="59"/>
                  </a:cxn>
                  <a:cxn ang="0">
                    <a:pos x="2" y="108"/>
                  </a:cxn>
                  <a:cxn ang="0">
                    <a:pos x="11" y="157"/>
                  </a:cxn>
                  <a:cxn ang="0">
                    <a:pos x="20" y="211"/>
                  </a:cxn>
                  <a:cxn ang="0">
                    <a:pos x="32" y="256"/>
                  </a:cxn>
                  <a:cxn ang="0">
                    <a:pos x="43" y="306"/>
                  </a:cxn>
                  <a:cxn ang="0">
                    <a:pos x="47" y="347"/>
                  </a:cxn>
                  <a:cxn ang="0">
                    <a:pos x="59" y="375"/>
                  </a:cxn>
                  <a:cxn ang="0">
                    <a:pos x="47" y="456"/>
                  </a:cxn>
                  <a:cxn ang="0">
                    <a:pos x="40" y="520"/>
                  </a:cxn>
                  <a:cxn ang="0">
                    <a:pos x="46" y="582"/>
                  </a:cxn>
                  <a:cxn ang="0">
                    <a:pos x="59" y="630"/>
                  </a:cxn>
                  <a:cxn ang="0">
                    <a:pos x="73" y="669"/>
                  </a:cxn>
                  <a:cxn ang="0">
                    <a:pos x="97" y="687"/>
                  </a:cxn>
                  <a:cxn ang="0">
                    <a:pos x="111" y="702"/>
                  </a:cxn>
                  <a:cxn ang="0">
                    <a:pos x="131" y="712"/>
                  </a:cxn>
                  <a:cxn ang="0">
                    <a:pos x="149" y="728"/>
                  </a:cxn>
                  <a:cxn ang="0">
                    <a:pos x="158" y="729"/>
                  </a:cxn>
                  <a:cxn ang="0">
                    <a:pos x="165" y="723"/>
                  </a:cxn>
                  <a:cxn ang="0">
                    <a:pos x="171" y="709"/>
                  </a:cxn>
                  <a:cxn ang="0">
                    <a:pos x="187" y="692"/>
                  </a:cxn>
                  <a:cxn ang="0">
                    <a:pos x="193" y="673"/>
                  </a:cxn>
                  <a:cxn ang="0">
                    <a:pos x="197" y="635"/>
                  </a:cxn>
                  <a:cxn ang="0">
                    <a:pos x="198" y="588"/>
                  </a:cxn>
                  <a:cxn ang="0">
                    <a:pos x="205" y="595"/>
                  </a:cxn>
                  <a:cxn ang="0">
                    <a:pos x="217" y="603"/>
                  </a:cxn>
                  <a:cxn ang="0">
                    <a:pos x="221" y="581"/>
                  </a:cxn>
                  <a:cxn ang="0">
                    <a:pos x="221" y="557"/>
                  </a:cxn>
                  <a:cxn ang="0">
                    <a:pos x="225" y="525"/>
                  </a:cxn>
                  <a:cxn ang="0">
                    <a:pos x="219" y="492"/>
                  </a:cxn>
                  <a:cxn ang="0">
                    <a:pos x="219" y="457"/>
                  </a:cxn>
                  <a:cxn ang="0">
                    <a:pos x="213" y="433"/>
                  </a:cxn>
                  <a:cxn ang="0">
                    <a:pos x="209" y="422"/>
                  </a:cxn>
                  <a:cxn ang="0">
                    <a:pos x="186" y="394"/>
                  </a:cxn>
                  <a:cxn ang="0">
                    <a:pos x="160" y="359"/>
                  </a:cxn>
                  <a:cxn ang="0">
                    <a:pos x="149" y="330"/>
                  </a:cxn>
                  <a:cxn ang="0">
                    <a:pos x="147" y="296"/>
                  </a:cxn>
                  <a:cxn ang="0">
                    <a:pos x="141" y="257"/>
                  </a:cxn>
                  <a:cxn ang="0">
                    <a:pos x="140" y="208"/>
                  </a:cxn>
                  <a:cxn ang="0">
                    <a:pos x="141" y="155"/>
                  </a:cxn>
                  <a:cxn ang="0">
                    <a:pos x="142" y="115"/>
                  </a:cxn>
                  <a:cxn ang="0">
                    <a:pos x="163" y="0"/>
                  </a:cxn>
                  <a:cxn ang="0">
                    <a:pos x="110" y="28"/>
                  </a:cxn>
                  <a:cxn ang="0">
                    <a:pos x="50" y="28"/>
                  </a:cxn>
                  <a:cxn ang="0">
                    <a:pos x="2" y="15"/>
                  </a:cxn>
                </a:cxnLst>
                <a:rect l="0" t="0" r="r" b="b"/>
                <a:pathLst>
                  <a:path w="225" h="729">
                    <a:moveTo>
                      <a:pt x="2" y="15"/>
                    </a:moveTo>
                    <a:lnTo>
                      <a:pt x="0" y="59"/>
                    </a:lnTo>
                    <a:lnTo>
                      <a:pt x="2" y="108"/>
                    </a:lnTo>
                    <a:lnTo>
                      <a:pt x="11" y="157"/>
                    </a:lnTo>
                    <a:lnTo>
                      <a:pt x="20" y="211"/>
                    </a:lnTo>
                    <a:lnTo>
                      <a:pt x="32" y="256"/>
                    </a:lnTo>
                    <a:lnTo>
                      <a:pt x="43" y="306"/>
                    </a:lnTo>
                    <a:lnTo>
                      <a:pt x="47" y="347"/>
                    </a:lnTo>
                    <a:lnTo>
                      <a:pt x="59" y="375"/>
                    </a:lnTo>
                    <a:lnTo>
                      <a:pt x="47" y="456"/>
                    </a:lnTo>
                    <a:lnTo>
                      <a:pt x="40" y="520"/>
                    </a:lnTo>
                    <a:lnTo>
                      <a:pt x="46" y="582"/>
                    </a:lnTo>
                    <a:lnTo>
                      <a:pt x="59" y="630"/>
                    </a:lnTo>
                    <a:lnTo>
                      <a:pt x="73" y="669"/>
                    </a:lnTo>
                    <a:lnTo>
                      <a:pt x="97" y="687"/>
                    </a:lnTo>
                    <a:lnTo>
                      <a:pt x="111" y="702"/>
                    </a:lnTo>
                    <a:lnTo>
                      <a:pt x="131" y="712"/>
                    </a:lnTo>
                    <a:lnTo>
                      <a:pt x="149" y="728"/>
                    </a:lnTo>
                    <a:lnTo>
                      <a:pt x="158" y="729"/>
                    </a:lnTo>
                    <a:lnTo>
                      <a:pt x="165" y="723"/>
                    </a:lnTo>
                    <a:lnTo>
                      <a:pt x="171" y="709"/>
                    </a:lnTo>
                    <a:lnTo>
                      <a:pt x="187" y="692"/>
                    </a:lnTo>
                    <a:lnTo>
                      <a:pt x="193" y="673"/>
                    </a:lnTo>
                    <a:lnTo>
                      <a:pt x="197" y="635"/>
                    </a:lnTo>
                    <a:lnTo>
                      <a:pt x="198" y="588"/>
                    </a:lnTo>
                    <a:lnTo>
                      <a:pt x="205" y="595"/>
                    </a:lnTo>
                    <a:lnTo>
                      <a:pt x="217" y="603"/>
                    </a:lnTo>
                    <a:lnTo>
                      <a:pt x="221" y="581"/>
                    </a:lnTo>
                    <a:lnTo>
                      <a:pt x="221" y="557"/>
                    </a:lnTo>
                    <a:lnTo>
                      <a:pt x="225" y="525"/>
                    </a:lnTo>
                    <a:lnTo>
                      <a:pt x="219" y="492"/>
                    </a:lnTo>
                    <a:lnTo>
                      <a:pt x="219" y="457"/>
                    </a:lnTo>
                    <a:lnTo>
                      <a:pt x="213" y="433"/>
                    </a:lnTo>
                    <a:lnTo>
                      <a:pt x="209" y="422"/>
                    </a:lnTo>
                    <a:lnTo>
                      <a:pt x="186" y="394"/>
                    </a:lnTo>
                    <a:lnTo>
                      <a:pt x="160" y="359"/>
                    </a:lnTo>
                    <a:lnTo>
                      <a:pt x="149" y="330"/>
                    </a:lnTo>
                    <a:lnTo>
                      <a:pt x="147" y="296"/>
                    </a:lnTo>
                    <a:lnTo>
                      <a:pt x="141" y="257"/>
                    </a:lnTo>
                    <a:lnTo>
                      <a:pt x="140" y="208"/>
                    </a:lnTo>
                    <a:lnTo>
                      <a:pt x="141" y="155"/>
                    </a:lnTo>
                    <a:lnTo>
                      <a:pt x="142" y="115"/>
                    </a:lnTo>
                    <a:lnTo>
                      <a:pt x="163" y="0"/>
                    </a:lnTo>
                    <a:lnTo>
                      <a:pt x="110" y="28"/>
                    </a:lnTo>
                    <a:lnTo>
                      <a:pt x="50" y="28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5" name="Freeform 73"/>
              <p:cNvSpPr>
                <a:spLocks/>
              </p:cNvSpPr>
              <p:nvPr/>
            </p:nvSpPr>
            <p:spPr bwMode="auto">
              <a:xfrm>
                <a:off x="4447" y="3812"/>
                <a:ext cx="4" cy="2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1"/>
                  </a:cxn>
                  <a:cxn ang="0">
                    <a:pos x="6" y="28"/>
                  </a:cxn>
                  <a:cxn ang="0">
                    <a:pos x="9" y="62"/>
                  </a:cxn>
                  <a:cxn ang="0">
                    <a:pos x="10" y="87"/>
                  </a:cxn>
                  <a:cxn ang="0">
                    <a:pos x="26" y="133"/>
                  </a:cxn>
                  <a:cxn ang="0">
                    <a:pos x="23" y="107"/>
                  </a:cxn>
                  <a:cxn ang="0">
                    <a:pos x="14" y="79"/>
                  </a:cxn>
                  <a:cxn ang="0">
                    <a:pos x="11" y="30"/>
                  </a:cxn>
                  <a:cxn ang="0">
                    <a:pos x="16" y="19"/>
                  </a:cxn>
                  <a:cxn ang="0">
                    <a:pos x="7" y="0"/>
                  </a:cxn>
                </a:cxnLst>
                <a:rect l="0" t="0" r="r" b="b"/>
                <a:pathLst>
                  <a:path w="26" h="133">
                    <a:moveTo>
                      <a:pt x="7" y="0"/>
                    </a:moveTo>
                    <a:lnTo>
                      <a:pt x="0" y="11"/>
                    </a:lnTo>
                    <a:lnTo>
                      <a:pt x="6" y="28"/>
                    </a:lnTo>
                    <a:lnTo>
                      <a:pt x="9" y="62"/>
                    </a:lnTo>
                    <a:lnTo>
                      <a:pt x="10" y="87"/>
                    </a:lnTo>
                    <a:lnTo>
                      <a:pt x="26" y="133"/>
                    </a:lnTo>
                    <a:lnTo>
                      <a:pt x="23" y="107"/>
                    </a:lnTo>
                    <a:lnTo>
                      <a:pt x="14" y="79"/>
                    </a:lnTo>
                    <a:lnTo>
                      <a:pt x="11" y="30"/>
                    </a:lnTo>
                    <a:lnTo>
                      <a:pt x="16" y="1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6" name="Freeform 74"/>
              <p:cNvSpPr>
                <a:spLocks/>
              </p:cNvSpPr>
              <p:nvPr/>
            </p:nvSpPr>
            <p:spPr bwMode="auto">
              <a:xfrm>
                <a:off x="4442" y="3819"/>
                <a:ext cx="3" cy="13"/>
              </a:xfrm>
              <a:custGeom>
                <a:avLst/>
                <a:gdLst/>
                <a:ahLst/>
                <a:cxnLst>
                  <a:cxn ang="0">
                    <a:pos x="21" y="82"/>
                  </a:cxn>
                  <a:cxn ang="0">
                    <a:pos x="7" y="46"/>
                  </a:cxn>
                  <a:cxn ang="0">
                    <a:pos x="0" y="0"/>
                  </a:cxn>
                  <a:cxn ang="0">
                    <a:pos x="1" y="41"/>
                  </a:cxn>
                  <a:cxn ang="0">
                    <a:pos x="21" y="82"/>
                  </a:cxn>
                </a:cxnLst>
                <a:rect l="0" t="0" r="r" b="b"/>
                <a:pathLst>
                  <a:path w="21" h="82">
                    <a:moveTo>
                      <a:pt x="21" y="82"/>
                    </a:moveTo>
                    <a:lnTo>
                      <a:pt x="7" y="46"/>
                    </a:lnTo>
                    <a:lnTo>
                      <a:pt x="0" y="0"/>
                    </a:lnTo>
                    <a:lnTo>
                      <a:pt x="1" y="41"/>
                    </a:lnTo>
                    <a:lnTo>
                      <a:pt x="21" y="8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7" name="Freeform 75"/>
              <p:cNvSpPr>
                <a:spLocks/>
              </p:cNvSpPr>
              <p:nvPr/>
            </p:nvSpPr>
            <p:spPr bwMode="auto">
              <a:xfrm>
                <a:off x="4440" y="3811"/>
                <a:ext cx="2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14"/>
                  </a:cxn>
                  <a:cxn ang="0">
                    <a:pos x="16" y="15"/>
                  </a:cxn>
                  <a:cxn ang="0">
                    <a:pos x="4" y="18"/>
                  </a:cxn>
                  <a:cxn ang="0">
                    <a:pos x="0" y="0"/>
                  </a:cxn>
                </a:cxnLst>
                <a:rect l="0" t="0" r="r" b="b"/>
                <a:pathLst>
                  <a:path w="16" h="18">
                    <a:moveTo>
                      <a:pt x="0" y="0"/>
                    </a:moveTo>
                    <a:lnTo>
                      <a:pt x="12" y="14"/>
                    </a:lnTo>
                    <a:lnTo>
                      <a:pt x="16" y="15"/>
                    </a:lnTo>
                    <a:lnTo>
                      <a:pt x="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8" name="Freeform 76"/>
              <p:cNvSpPr>
                <a:spLocks/>
              </p:cNvSpPr>
              <p:nvPr/>
            </p:nvSpPr>
            <p:spPr bwMode="auto">
              <a:xfrm>
                <a:off x="4436" y="3817"/>
                <a:ext cx="3" cy="12"/>
              </a:xfrm>
              <a:custGeom>
                <a:avLst/>
                <a:gdLst/>
                <a:ahLst/>
                <a:cxnLst>
                  <a:cxn ang="0">
                    <a:pos x="23" y="71"/>
                  </a:cxn>
                  <a:cxn ang="0">
                    <a:pos x="7" y="33"/>
                  </a:cxn>
                  <a:cxn ang="0">
                    <a:pos x="5" y="0"/>
                  </a:cxn>
                  <a:cxn ang="0">
                    <a:pos x="0" y="27"/>
                  </a:cxn>
                  <a:cxn ang="0">
                    <a:pos x="8" y="49"/>
                  </a:cxn>
                  <a:cxn ang="0">
                    <a:pos x="23" y="71"/>
                  </a:cxn>
                </a:cxnLst>
                <a:rect l="0" t="0" r="r" b="b"/>
                <a:pathLst>
                  <a:path w="23" h="71">
                    <a:moveTo>
                      <a:pt x="23" y="71"/>
                    </a:moveTo>
                    <a:lnTo>
                      <a:pt x="7" y="33"/>
                    </a:lnTo>
                    <a:lnTo>
                      <a:pt x="5" y="0"/>
                    </a:lnTo>
                    <a:lnTo>
                      <a:pt x="0" y="27"/>
                    </a:lnTo>
                    <a:lnTo>
                      <a:pt x="8" y="49"/>
                    </a:lnTo>
                    <a:lnTo>
                      <a:pt x="23" y="7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09" name="Freeform 77"/>
              <p:cNvSpPr>
                <a:spLocks/>
              </p:cNvSpPr>
              <p:nvPr/>
            </p:nvSpPr>
            <p:spPr bwMode="auto">
              <a:xfrm>
                <a:off x="4453" y="3799"/>
                <a:ext cx="4" cy="18"/>
              </a:xfrm>
              <a:custGeom>
                <a:avLst/>
                <a:gdLst/>
                <a:ahLst/>
                <a:cxnLst>
                  <a:cxn ang="0">
                    <a:pos x="17" y="111"/>
                  </a:cxn>
                  <a:cxn ang="0">
                    <a:pos x="21" y="107"/>
                  </a:cxn>
                  <a:cxn ang="0">
                    <a:pos x="15" y="92"/>
                  </a:cxn>
                  <a:cxn ang="0">
                    <a:pos x="8" y="59"/>
                  </a:cxn>
                  <a:cxn ang="0">
                    <a:pos x="8" y="31"/>
                  </a:cxn>
                  <a:cxn ang="0">
                    <a:pos x="10" y="16"/>
                  </a:cxn>
                  <a:cxn ang="0">
                    <a:pos x="8" y="5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4" y="21"/>
                  </a:cxn>
                  <a:cxn ang="0">
                    <a:pos x="4" y="38"/>
                  </a:cxn>
                  <a:cxn ang="0">
                    <a:pos x="4" y="59"/>
                  </a:cxn>
                  <a:cxn ang="0">
                    <a:pos x="6" y="74"/>
                  </a:cxn>
                  <a:cxn ang="0">
                    <a:pos x="17" y="111"/>
                  </a:cxn>
                </a:cxnLst>
                <a:rect l="0" t="0" r="r" b="b"/>
                <a:pathLst>
                  <a:path w="21" h="111">
                    <a:moveTo>
                      <a:pt x="17" y="111"/>
                    </a:moveTo>
                    <a:lnTo>
                      <a:pt x="21" y="107"/>
                    </a:lnTo>
                    <a:lnTo>
                      <a:pt x="15" y="92"/>
                    </a:lnTo>
                    <a:lnTo>
                      <a:pt x="8" y="59"/>
                    </a:lnTo>
                    <a:lnTo>
                      <a:pt x="8" y="31"/>
                    </a:lnTo>
                    <a:lnTo>
                      <a:pt x="10" y="16"/>
                    </a:lnTo>
                    <a:lnTo>
                      <a:pt x="8" y="5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4" y="21"/>
                    </a:lnTo>
                    <a:lnTo>
                      <a:pt x="4" y="38"/>
                    </a:lnTo>
                    <a:lnTo>
                      <a:pt x="4" y="59"/>
                    </a:lnTo>
                    <a:lnTo>
                      <a:pt x="6" y="74"/>
                    </a:lnTo>
                    <a:lnTo>
                      <a:pt x="17" y="11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0" name="Freeform 78"/>
              <p:cNvSpPr>
                <a:spLocks/>
              </p:cNvSpPr>
              <p:nvPr/>
            </p:nvSpPr>
            <p:spPr bwMode="auto">
              <a:xfrm>
                <a:off x="4409" y="3550"/>
                <a:ext cx="101" cy="176"/>
              </a:xfrm>
              <a:custGeom>
                <a:avLst/>
                <a:gdLst/>
                <a:ahLst/>
                <a:cxnLst>
                  <a:cxn ang="0">
                    <a:pos x="442" y="9"/>
                  </a:cxn>
                  <a:cxn ang="0">
                    <a:pos x="386" y="76"/>
                  </a:cxn>
                  <a:cxn ang="0">
                    <a:pos x="279" y="104"/>
                  </a:cxn>
                  <a:cxn ang="0">
                    <a:pos x="224" y="111"/>
                  </a:cxn>
                  <a:cxn ang="0">
                    <a:pos x="148" y="132"/>
                  </a:cxn>
                  <a:cxn ang="0">
                    <a:pos x="117" y="163"/>
                  </a:cxn>
                  <a:cxn ang="0">
                    <a:pos x="96" y="209"/>
                  </a:cxn>
                  <a:cxn ang="0">
                    <a:pos x="94" y="248"/>
                  </a:cxn>
                  <a:cxn ang="0">
                    <a:pos x="75" y="364"/>
                  </a:cxn>
                  <a:cxn ang="0">
                    <a:pos x="67" y="419"/>
                  </a:cxn>
                  <a:cxn ang="0">
                    <a:pos x="55" y="497"/>
                  </a:cxn>
                  <a:cxn ang="0">
                    <a:pos x="35" y="570"/>
                  </a:cxn>
                  <a:cxn ang="0">
                    <a:pos x="23" y="644"/>
                  </a:cxn>
                  <a:cxn ang="0">
                    <a:pos x="23" y="717"/>
                  </a:cxn>
                  <a:cxn ang="0">
                    <a:pos x="11" y="811"/>
                  </a:cxn>
                  <a:cxn ang="0">
                    <a:pos x="7" y="936"/>
                  </a:cxn>
                  <a:cxn ang="0">
                    <a:pos x="0" y="1022"/>
                  </a:cxn>
                  <a:cxn ang="0">
                    <a:pos x="36" y="1030"/>
                  </a:cxn>
                  <a:cxn ang="0">
                    <a:pos x="65" y="1037"/>
                  </a:cxn>
                  <a:cxn ang="0">
                    <a:pos x="97" y="1045"/>
                  </a:cxn>
                  <a:cxn ang="0">
                    <a:pos x="149" y="1050"/>
                  </a:cxn>
                  <a:cxn ang="0">
                    <a:pos x="194" y="1053"/>
                  </a:cxn>
                  <a:cxn ang="0">
                    <a:pos x="230" y="1041"/>
                  </a:cxn>
                  <a:cxn ang="0">
                    <a:pos x="265" y="1017"/>
                  </a:cxn>
                  <a:cxn ang="0">
                    <a:pos x="256" y="937"/>
                  </a:cxn>
                  <a:cxn ang="0">
                    <a:pos x="256" y="852"/>
                  </a:cxn>
                  <a:cxn ang="0">
                    <a:pos x="252" y="758"/>
                  </a:cxn>
                  <a:cxn ang="0">
                    <a:pos x="252" y="572"/>
                  </a:cxn>
                  <a:cxn ang="0">
                    <a:pos x="269" y="734"/>
                  </a:cxn>
                  <a:cxn ang="0">
                    <a:pos x="279" y="769"/>
                  </a:cxn>
                  <a:cxn ang="0">
                    <a:pos x="309" y="789"/>
                  </a:cxn>
                  <a:cxn ang="0">
                    <a:pos x="310" y="857"/>
                  </a:cxn>
                  <a:cxn ang="0">
                    <a:pos x="358" y="873"/>
                  </a:cxn>
                  <a:cxn ang="0">
                    <a:pos x="466" y="886"/>
                  </a:cxn>
                  <a:cxn ang="0">
                    <a:pos x="606" y="880"/>
                  </a:cxn>
                  <a:cxn ang="0">
                    <a:pos x="597" y="819"/>
                  </a:cxn>
                  <a:cxn ang="0">
                    <a:pos x="586" y="745"/>
                  </a:cxn>
                  <a:cxn ang="0">
                    <a:pos x="578" y="660"/>
                  </a:cxn>
                  <a:cxn ang="0">
                    <a:pos x="570" y="550"/>
                  </a:cxn>
                  <a:cxn ang="0">
                    <a:pos x="578" y="419"/>
                  </a:cxn>
                  <a:cxn ang="0">
                    <a:pos x="586" y="296"/>
                  </a:cxn>
                  <a:cxn ang="0">
                    <a:pos x="590" y="211"/>
                  </a:cxn>
                  <a:cxn ang="0">
                    <a:pos x="571" y="160"/>
                  </a:cxn>
                  <a:cxn ang="0">
                    <a:pos x="540" y="151"/>
                  </a:cxn>
                  <a:cxn ang="0">
                    <a:pos x="497" y="111"/>
                  </a:cxn>
                  <a:cxn ang="0">
                    <a:pos x="472" y="86"/>
                  </a:cxn>
                  <a:cxn ang="0">
                    <a:pos x="460" y="49"/>
                  </a:cxn>
                  <a:cxn ang="0">
                    <a:pos x="464" y="0"/>
                  </a:cxn>
                  <a:cxn ang="0">
                    <a:pos x="442" y="9"/>
                  </a:cxn>
                </a:cxnLst>
                <a:rect l="0" t="0" r="r" b="b"/>
                <a:pathLst>
                  <a:path w="606" h="1053">
                    <a:moveTo>
                      <a:pt x="442" y="9"/>
                    </a:moveTo>
                    <a:lnTo>
                      <a:pt x="386" y="76"/>
                    </a:lnTo>
                    <a:lnTo>
                      <a:pt x="279" y="104"/>
                    </a:lnTo>
                    <a:lnTo>
                      <a:pt x="224" y="111"/>
                    </a:lnTo>
                    <a:lnTo>
                      <a:pt x="148" y="132"/>
                    </a:lnTo>
                    <a:lnTo>
                      <a:pt x="117" y="163"/>
                    </a:lnTo>
                    <a:lnTo>
                      <a:pt x="96" y="209"/>
                    </a:lnTo>
                    <a:lnTo>
                      <a:pt x="94" y="248"/>
                    </a:lnTo>
                    <a:lnTo>
                      <a:pt x="75" y="364"/>
                    </a:lnTo>
                    <a:lnTo>
                      <a:pt x="67" y="419"/>
                    </a:lnTo>
                    <a:lnTo>
                      <a:pt x="55" y="497"/>
                    </a:lnTo>
                    <a:lnTo>
                      <a:pt x="35" y="570"/>
                    </a:lnTo>
                    <a:lnTo>
                      <a:pt x="23" y="644"/>
                    </a:lnTo>
                    <a:lnTo>
                      <a:pt x="23" y="717"/>
                    </a:lnTo>
                    <a:lnTo>
                      <a:pt x="11" y="811"/>
                    </a:lnTo>
                    <a:lnTo>
                      <a:pt x="7" y="936"/>
                    </a:lnTo>
                    <a:lnTo>
                      <a:pt x="0" y="1022"/>
                    </a:lnTo>
                    <a:lnTo>
                      <a:pt x="36" y="1030"/>
                    </a:lnTo>
                    <a:lnTo>
                      <a:pt x="65" y="1037"/>
                    </a:lnTo>
                    <a:lnTo>
                      <a:pt x="97" y="1045"/>
                    </a:lnTo>
                    <a:lnTo>
                      <a:pt x="149" y="1050"/>
                    </a:lnTo>
                    <a:lnTo>
                      <a:pt x="194" y="1053"/>
                    </a:lnTo>
                    <a:lnTo>
                      <a:pt x="230" y="1041"/>
                    </a:lnTo>
                    <a:lnTo>
                      <a:pt x="265" y="1017"/>
                    </a:lnTo>
                    <a:lnTo>
                      <a:pt x="256" y="937"/>
                    </a:lnTo>
                    <a:lnTo>
                      <a:pt x="256" y="852"/>
                    </a:lnTo>
                    <a:lnTo>
                      <a:pt x="252" y="758"/>
                    </a:lnTo>
                    <a:lnTo>
                      <a:pt x="252" y="572"/>
                    </a:lnTo>
                    <a:lnTo>
                      <a:pt x="269" y="734"/>
                    </a:lnTo>
                    <a:lnTo>
                      <a:pt x="279" y="769"/>
                    </a:lnTo>
                    <a:lnTo>
                      <a:pt x="309" y="789"/>
                    </a:lnTo>
                    <a:lnTo>
                      <a:pt x="310" y="857"/>
                    </a:lnTo>
                    <a:lnTo>
                      <a:pt x="358" y="873"/>
                    </a:lnTo>
                    <a:lnTo>
                      <a:pt x="466" y="886"/>
                    </a:lnTo>
                    <a:lnTo>
                      <a:pt x="606" y="880"/>
                    </a:lnTo>
                    <a:lnTo>
                      <a:pt x="597" y="819"/>
                    </a:lnTo>
                    <a:lnTo>
                      <a:pt x="586" y="745"/>
                    </a:lnTo>
                    <a:lnTo>
                      <a:pt x="578" y="660"/>
                    </a:lnTo>
                    <a:lnTo>
                      <a:pt x="570" y="550"/>
                    </a:lnTo>
                    <a:lnTo>
                      <a:pt x="578" y="419"/>
                    </a:lnTo>
                    <a:lnTo>
                      <a:pt x="586" y="296"/>
                    </a:lnTo>
                    <a:lnTo>
                      <a:pt x="590" y="211"/>
                    </a:lnTo>
                    <a:lnTo>
                      <a:pt x="571" y="160"/>
                    </a:lnTo>
                    <a:lnTo>
                      <a:pt x="540" y="151"/>
                    </a:lnTo>
                    <a:lnTo>
                      <a:pt x="497" y="111"/>
                    </a:lnTo>
                    <a:lnTo>
                      <a:pt x="472" y="86"/>
                    </a:lnTo>
                    <a:lnTo>
                      <a:pt x="460" y="49"/>
                    </a:lnTo>
                    <a:lnTo>
                      <a:pt x="464" y="0"/>
                    </a:lnTo>
                    <a:lnTo>
                      <a:pt x="442" y="9"/>
                    </a:lnTo>
                    <a:close/>
                  </a:path>
                </a:pathLst>
              </a:custGeom>
              <a:solidFill>
                <a:srgbClr val="400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1" name="Freeform 79"/>
              <p:cNvSpPr>
                <a:spLocks/>
              </p:cNvSpPr>
              <p:nvPr/>
            </p:nvSpPr>
            <p:spPr bwMode="auto">
              <a:xfrm>
                <a:off x="4410" y="3562"/>
                <a:ext cx="97" cy="160"/>
              </a:xfrm>
              <a:custGeom>
                <a:avLst/>
                <a:gdLst/>
                <a:ahLst/>
                <a:cxnLst>
                  <a:cxn ang="0">
                    <a:pos x="571" y="719"/>
                  </a:cxn>
                  <a:cxn ang="0">
                    <a:pos x="551" y="412"/>
                  </a:cxn>
                  <a:cxn ang="0">
                    <a:pos x="567" y="217"/>
                  </a:cxn>
                  <a:cxn ang="0">
                    <a:pos x="554" y="106"/>
                  </a:cxn>
                  <a:cxn ang="0">
                    <a:pos x="490" y="134"/>
                  </a:cxn>
                  <a:cxn ang="0">
                    <a:pos x="438" y="110"/>
                  </a:cxn>
                  <a:cxn ang="0">
                    <a:pos x="406" y="0"/>
                  </a:cxn>
                  <a:cxn ang="0">
                    <a:pos x="309" y="41"/>
                  </a:cxn>
                  <a:cxn ang="0">
                    <a:pos x="205" y="61"/>
                  </a:cxn>
                  <a:cxn ang="0">
                    <a:pos x="116" y="114"/>
                  </a:cxn>
                  <a:cxn ang="0">
                    <a:pos x="125" y="277"/>
                  </a:cxn>
                  <a:cxn ang="0">
                    <a:pos x="164" y="440"/>
                  </a:cxn>
                  <a:cxn ang="0">
                    <a:pos x="189" y="637"/>
                  </a:cxn>
                  <a:cxn ang="0">
                    <a:pos x="141" y="384"/>
                  </a:cxn>
                  <a:cxn ang="0">
                    <a:pos x="93" y="241"/>
                  </a:cxn>
                  <a:cxn ang="0">
                    <a:pos x="76" y="457"/>
                  </a:cxn>
                  <a:cxn ang="0">
                    <a:pos x="109" y="625"/>
                  </a:cxn>
                  <a:cxn ang="0">
                    <a:pos x="109" y="821"/>
                  </a:cxn>
                  <a:cxn ang="0">
                    <a:pos x="93" y="775"/>
                  </a:cxn>
                  <a:cxn ang="0">
                    <a:pos x="89" y="621"/>
                  </a:cxn>
                  <a:cxn ang="0">
                    <a:pos x="60" y="489"/>
                  </a:cxn>
                  <a:cxn ang="0">
                    <a:pos x="41" y="534"/>
                  </a:cxn>
                  <a:cxn ang="0">
                    <a:pos x="28" y="628"/>
                  </a:cxn>
                  <a:cxn ang="0">
                    <a:pos x="16" y="739"/>
                  </a:cxn>
                  <a:cxn ang="0">
                    <a:pos x="52" y="616"/>
                  </a:cxn>
                  <a:cxn ang="0">
                    <a:pos x="36" y="726"/>
                  </a:cxn>
                  <a:cxn ang="0">
                    <a:pos x="12" y="833"/>
                  </a:cxn>
                  <a:cxn ang="0">
                    <a:pos x="0" y="951"/>
                  </a:cxn>
                  <a:cxn ang="0">
                    <a:pos x="48" y="943"/>
                  </a:cxn>
                  <a:cxn ang="0">
                    <a:pos x="132" y="964"/>
                  </a:cxn>
                  <a:cxn ang="0">
                    <a:pos x="197" y="951"/>
                  </a:cxn>
                  <a:cxn ang="0">
                    <a:pos x="237" y="849"/>
                  </a:cxn>
                  <a:cxn ang="0">
                    <a:pos x="225" y="730"/>
                  </a:cxn>
                  <a:cxn ang="0">
                    <a:pos x="233" y="559"/>
                  </a:cxn>
                  <a:cxn ang="0">
                    <a:pos x="221" y="375"/>
                  </a:cxn>
                  <a:cxn ang="0">
                    <a:pos x="205" y="269"/>
                  </a:cxn>
                  <a:cxn ang="0">
                    <a:pos x="241" y="404"/>
                  </a:cxn>
                  <a:cxn ang="0">
                    <a:pos x="261" y="506"/>
                  </a:cxn>
                  <a:cxn ang="0">
                    <a:pos x="270" y="632"/>
                  </a:cxn>
                  <a:cxn ang="0">
                    <a:pos x="286" y="641"/>
                  </a:cxn>
                  <a:cxn ang="0">
                    <a:pos x="286" y="498"/>
                  </a:cxn>
                  <a:cxn ang="0">
                    <a:pos x="273" y="380"/>
                  </a:cxn>
                  <a:cxn ang="0">
                    <a:pos x="302" y="494"/>
                  </a:cxn>
                  <a:cxn ang="0">
                    <a:pos x="302" y="621"/>
                  </a:cxn>
                  <a:cxn ang="0">
                    <a:pos x="306" y="694"/>
                  </a:cxn>
                  <a:cxn ang="0">
                    <a:pos x="313" y="779"/>
                  </a:cxn>
                  <a:cxn ang="0">
                    <a:pos x="422" y="796"/>
                  </a:cxn>
                  <a:cxn ang="0">
                    <a:pos x="374" y="653"/>
                  </a:cxn>
                  <a:cxn ang="0">
                    <a:pos x="366" y="482"/>
                  </a:cxn>
                  <a:cxn ang="0">
                    <a:pos x="382" y="502"/>
                  </a:cxn>
                  <a:cxn ang="0">
                    <a:pos x="382" y="625"/>
                  </a:cxn>
                  <a:cxn ang="0">
                    <a:pos x="414" y="747"/>
                  </a:cxn>
                  <a:cxn ang="0">
                    <a:pos x="490" y="804"/>
                  </a:cxn>
                </a:cxnLst>
                <a:rect l="0" t="0" r="r" b="b"/>
                <a:pathLst>
                  <a:path w="583" h="964">
                    <a:moveTo>
                      <a:pt x="583" y="808"/>
                    </a:moveTo>
                    <a:lnTo>
                      <a:pt x="571" y="719"/>
                    </a:lnTo>
                    <a:lnTo>
                      <a:pt x="547" y="551"/>
                    </a:lnTo>
                    <a:lnTo>
                      <a:pt x="551" y="412"/>
                    </a:lnTo>
                    <a:lnTo>
                      <a:pt x="558" y="318"/>
                    </a:lnTo>
                    <a:lnTo>
                      <a:pt x="567" y="217"/>
                    </a:lnTo>
                    <a:lnTo>
                      <a:pt x="567" y="163"/>
                    </a:lnTo>
                    <a:lnTo>
                      <a:pt x="554" y="106"/>
                    </a:lnTo>
                    <a:lnTo>
                      <a:pt x="526" y="110"/>
                    </a:lnTo>
                    <a:lnTo>
                      <a:pt x="490" y="134"/>
                    </a:lnTo>
                    <a:lnTo>
                      <a:pt x="470" y="159"/>
                    </a:lnTo>
                    <a:lnTo>
                      <a:pt x="438" y="110"/>
                    </a:lnTo>
                    <a:lnTo>
                      <a:pt x="422" y="69"/>
                    </a:lnTo>
                    <a:lnTo>
                      <a:pt x="406" y="0"/>
                    </a:lnTo>
                    <a:lnTo>
                      <a:pt x="377" y="28"/>
                    </a:lnTo>
                    <a:lnTo>
                      <a:pt x="309" y="41"/>
                    </a:lnTo>
                    <a:lnTo>
                      <a:pt x="245" y="61"/>
                    </a:lnTo>
                    <a:lnTo>
                      <a:pt x="205" y="61"/>
                    </a:lnTo>
                    <a:lnTo>
                      <a:pt x="141" y="94"/>
                    </a:lnTo>
                    <a:lnTo>
                      <a:pt x="116" y="114"/>
                    </a:lnTo>
                    <a:lnTo>
                      <a:pt x="100" y="195"/>
                    </a:lnTo>
                    <a:lnTo>
                      <a:pt x="125" y="277"/>
                    </a:lnTo>
                    <a:lnTo>
                      <a:pt x="157" y="384"/>
                    </a:lnTo>
                    <a:lnTo>
                      <a:pt x="164" y="440"/>
                    </a:lnTo>
                    <a:lnTo>
                      <a:pt x="184" y="563"/>
                    </a:lnTo>
                    <a:lnTo>
                      <a:pt x="189" y="637"/>
                    </a:lnTo>
                    <a:lnTo>
                      <a:pt x="157" y="494"/>
                    </a:lnTo>
                    <a:lnTo>
                      <a:pt x="141" y="384"/>
                    </a:lnTo>
                    <a:lnTo>
                      <a:pt x="116" y="310"/>
                    </a:lnTo>
                    <a:lnTo>
                      <a:pt x="93" y="241"/>
                    </a:lnTo>
                    <a:lnTo>
                      <a:pt x="76" y="359"/>
                    </a:lnTo>
                    <a:lnTo>
                      <a:pt x="76" y="457"/>
                    </a:lnTo>
                    <a:lnTo>
                      <a:pt x="80" y="502"/>
                    </a:lnTo>
                    <a:lnTo>
                      <a:pt x="109" y="625"/>
                    </a:lnTo>
                    <a:lnTo>
                      <a:pt x="116" y="710"/>
                    </a:lnTo>
                    <a:lnTo>
                      <a:pt x="109" y="821"/>
                    </a:lnTo>
                    <a:lnTo>
                      <a:pt x="109" y="886"/>
                    </a:lnTo>
                    <a:lnTo>
                      <a:pt x="93" y="775"/>
                    </a:lnTo>
                    <a:lnTo>
                      <a:pt x="96" y="698"/>
                    </a:lnTo>
                    <a:lnTo>
                      <a:pt x="89" y="621"/>
                    </a:lnTo>
                    <a:lnTo>
                      <a:pt x="68" y="534"/>
                    </a:lnTo>
                    <a:lnTo>
                      <a:pt x="60" y="489"/>
                    </a:lnTo>
                    <a:lnTo>
                      <a:pt x="60" y="457"/>
                    </a:lnTo>
                    <a:lnTo>
                      <a:pt x="41" y="534"/>
                    </a:lnTo>
                    <a:lnTo>
                      <a:pt x="32" y="596"/>
                    </a:lnTo>
                    <a:lnTo>
                      <a:pt x="28" y="628"/>
                    </a:lnTo>
                    <a:lnTo>
                      <a:pt x="28" y="674"/>
                    </a:lnTo>
                    <a:lnTo>
                      <a:pt x="16" y="739"/>
                    </a:lnTo>
                    <a:lnTo>
                      <a:pt x="44" y="661"/>
                    </a:lnTo>
                    <a:lnTo>
                      <a:pt x="52" y="616"/>
                    </a:lnTo>
                    <a:lnTo>
                      <a:pt x="52" y="661"/>
                    </a:lnTo>
                    <a:lnTo>
                      <a:pt x="36" y="726"/>
                    </a:lnTo>
                    <a:lnTo>
                      <a:pt x="16" y="779"/>
                    </a:lnTo>
                    <a:lnTo>
                      <a:pt x="12" y="833"/>
                    </a:lnTo>
                    <a:lnTo>
                      <a:pt x="8" y="898"/>
                    </a:lnTo>
                    <a:lnTo>
                      <a:pt x="0" y="951"/>
                    </a:lnTo>
                    <a:lnTo>
                      <a:pt x="28" y="947"/>
                    </a:lnTo>
                    <a:lnTo>
                      <a:pt x="48" y="943"/>
                    </a:lnTo>
                    <a:lnTo>
                      <a:pt x="80" y="960"/>
                    </a:lnTo>
                    <a:lnTo>
                      <a:pt x="132" y="964"/>
                    </a:lnTo>
                    <a:lnTo>
                      <a:pt x="173" y="960"/>
                    </a:lnTo>
                    <a:lnTo>
                      <a:pt x="197" y="951"/>
                    </a:lnTo>
                    <a:lnTo>
                      <a:pt x="237" y="939"/>
                    </a:lnTo>
                    <a:lnTo>
                      <a:pt x="237" y="849"/>
                    </a:lnTo>
                    <a:lnTo>
                      <a:pt x="237" y="788"/>
                    </a:lnTo>
                    <a:lnTo>
                      <a:pt x="225" y="730"/>
                    </a:lnTo>
                    <a:lnTo>
                      <a:pt x="229" y="649"/>
                    </a:lnTo>
                    <a:lnTo>
                      <a:pt x="233" y="559"/>
                    </a:lnTo>
                    <a:lnTo>
                      <a:pt x="233" y="485"/>
                    </a:lnTo>
                    <a:lnTo>
                      <a:pt x="221" y="375"/>
                    </a:lnTo>
                    <a:lnTo>
                      <a:pt x="205" y="315"/>
                    </a:lnTo>
                    <a:lnTo>
                      <a:pt x="205" y="269"/>
                    </a:lnTo>
                    <a:lnTo>
                      <a:pt x="221" y="326"/>
                    </a:lnTo>
                    <a:lnTo>
                      <a:pt x="241" y="404"/>
                    </a:lnTo>
                    <a:lnTo>
                      <a:pt x="245" y="453"/>
                    </a:lnTo>
                    <a:lnTo>
                      <a:pt x="261" y="506"/>
                    </a:lnTo>
                    <a:lnTo>
                      <a:pt x="270" y="572"/>
                    </a:lnTo>
                    <a:lnTo>
                      <a:pt x="270" y="632"/>
                    </a:lnTo>
                    <a:lnTo>
                      <a:pt x="286" y="690"/>
                    </a:lnTo>
                    <a:lnTo>
                      <a:pt x="286" y="641"/>
                    </a:lnTo>
                    <a:lnTo>
                      <a:pt x="286" y="580"/>
                    </a:lnTo>
                    <a:lnTo>
                      <a:pt x="286" y="498"/>
                    </a:lnTo>
                    <a:lnTo>
                      <a:pt x="277" y="429"/>
                    </a:lnTo>
                    <a:lnTo>
                      <a:pt x="273" y="380"/>
                    </a:lnTo>
                    <a:lnTo>
                      <a:pt x="286" y="436"/>
                    </a:lnTo>
                    <a:lnTo>
                      <a:pt x="302" y="494"/>
                    </a:lnTo>
                    <a:lnTo>
                      <a:pt x="302" y="556"/>
                    </a:lnTo>
                    <a:lnTo>
                      <a:pt x="302" y="621"/>
                    </a:lnTo>
                    <a:lnTo>
                      <a:pt x="302" y="674"/>
                    </a:lnTo>
                    <a:lnTo>
                      <a:pt x="306" y="694"/>
                    </a:lnTo>
                    <a:lnTo>
                      <a:pt x="313" y="714"/>
                    </a:lnTo>
                    <a:lnTo>
                      <a:pt x="313" y="779"/>
                    </a:lnTo>
                    <a:lnTo>
                      <a:pt x="350" y="796"/>
                    </a:lnTo>
                    <a:lnTo>
                      <a:pt x="422" y="796"/>
                    </a:lnTo>
                    <a:lnTo>
                      <a:pt x="398" y="723"/>
                    </a:lnTo>
                    <a:lnTo>
                      <a:pt x="374" y="653"/>
                    </a:lnTo>
                    <a:lnTo>
                      <a:pt x="366" y="559"/>
                    </a:lnTo>
                    <a:lnTo>
                      <a:pt x="366" y="482"/>
                    </a:lnTo>
                    <a:lnTo>
                      <a:pt x="350" y="408"/>
                    </a:lnTo>
                    <a:lnTo>
                      <a:pt x="382" y="502"/>
                    </a:lnTo>
                    <a:lnTo>
                      <a:pt x="382" y="551"/>
                    </a:lnTo>
                    <a:lnTo>
                      <a:pt x="382" y="625"/>
                    </a:lnTo>
                    <a:lnTo>
                      <a:pt x="402" y="694"/>
                    </a:lnTo>
                    <a:lnTo>
                      <a:pt x="414" y="747"/>
                    </a:lnTo>
                    <a:lnTo>
                      <a:pt x="438" y="808"/>
                    </a:lnTo>
                    <a:lnTo>
                      <a:pt x="490" y="804"/>
                    </a:lnTo>
                    <a:lnTo>
                      <a:pt x="583" y="808"/>
                    </a:lnTo>
                    <a:close/>
                  </a:path>
                </a:pathLst>
              </a:custGeom>
              <a:solidFill>
                <a:srgbClr val="600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2" name="Freeform 80"/>
              <p:cNvSpPr>
                <a:spLocks/>
              </p:cNvSpPr>
              <p:nvPr/>
            </p:nvSpPr>
            <p:spPr bwMode="auto">
              <a:xfrm>
                <a:off x="4479" y="3555"/>
                <a:ext cx="21" cy="3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34"/>
                  </a:cxn>
                  <a:cxn ang="0">
                    <a:pos x="11" y="79"/>
                  </a:cxn>
                  <a:cxn ang="0">
                    <a:pos x="31" y="130"/>
                  </a:cxn>
                  <a:cxn ang="0">
                    <a:pos x="40" y="152"/>
                  </a:cxn>
                  <a:cxn ang="0">
                    <a:pos x="57" y="180"/>
                  </a:cxn>
                  <a:cxn ang="0">
                    <a:pos x="81" y="158"/>
                  </a:cxn>
                  <a:cxn ang="0">
                    <a:pos x="97" y="148"/>
                  </a:cxn>
                  <a:cxn ang="0">
                    <a:pos x="124" y="135"/>
                  </a:cxn>
                  <a:cxn ang="0">
                    <a:pos x="89" y="111"/>
                  </a:cxn>
                  <a:cxn ang="0">
                    <a:pos x="61" y="82"/>
                  </a:cxn>
                  <a:cxn ang="0">
                    <a:pos x="41" y="61"/>
                  </a:cxn>
                  <a:cxn ang="0">
                    <a:pos x="27" y="40"/>
                  </a:cxn>
                  <a:cxn ang="0">
                    <a:pos x="29" y="0"/>
                  </a:cxn>
                </a:cxnLst>
                <a:rect l="0" t="0" r="r" b="b"/>
                <a:pathLst>
                  <a:path w="124" h="180">
                    <a:moveTo>
                      <a:pt x="29" y="0"/>
                    </a:moveTo>
                    <a:lnTo>
                      <a:pt x="0" y="34"/>
                    </a:lnTo>
                    <a:lnTo>
                      <a:pt x="11" y="79"/>
                    </a:lnTo>
                    <a:lnTo>
                      <a:pt x="31" y="130"/>
                    </a:lnTo>
                    <a:lnTo>
                      <a:pt x="40" y="152"/>
                    </a:lnTo>
                    <a:lnTo>
                      <a:pt x="57" y="180"/>
                    </a:lnTo>
                    <a:lnTo>
                      <a:pt x="81" y="158"/>
                    </a:lnTo>
                    <a:lnTo>
                      <a:pt x="97" y="148"/>
                    </a:lnTo>
                    <a:lnTo>
                      <a:pt x="124" y="135"/>
                    </a:lnTo>
                    <a:lnTo>
                      <a:pt x="89" y="111"/>
                    </a:lnTo>
                    <a:lnTo>
                      <a:pt x="61" y="82"/>
                    </a:lnTo>
                    <a:lnTo>
                      <a:pt x="41" y="61"/>
                    </a:lnTo>
                    <a:lnTo>
                      <a:pt x="27" y="4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A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3" name="Freeform 81"/>
              <p:cNvSpPr>
                <a:spLocks/>
              </p:cNvSpPr>
              <p:nvPr/>
            </p:nvSpPr>
            <p:spPr bwMode="auto">
              <a:xfrm>
                <a:off x="4461" y="3678"/>
                <a:ext cx="88" cy="19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72" y="23"/>
                  </a:cxn>
                  <a:cxn ang="0">
                    <a:pos x="181" y="26"/>
                  </a:cxn>
                  <a:cxn ang="0">
                    <a:pos x="322" y="23"/>
                  </a:cxn>
                  <a:cxn ang="0">
                    <a:pos x="432" y="11"/>
                  </a:cxn>
                  <a:cxn ang="0">
                    <a:pos x="526" y="0"/>
                  </a:cxn>
                  <a:cxn ang="0">
                    <a:pos x="524" y="70"/>
                  </a:cxn>
                  <a:cxn ang="0">
                    <a:pos x="401" y="102"/>
                  </a:cxn>
                  <a:cxn ang="0">
                    <a:pos x="257" y="112"/>
                  </a:cxn>
                  <a:cxn ang="0">
                    <a:pos x="160" y="112"/>
                  </a:cxn>
                  <a:cxn ang="0">
                    <a:pos x="48" y="105"/>
                  </a:cxn>
                  <a:cxn ang="0">
                    <a:pos x="0" y="87"/>
                  </a:cxn>
                  <a:cxn ang="0">
                    <a:pos x="0" y="17"/>
                  </a:cxn>
                </a:cxnLst>
                <a:rect l="0" t="0" r="r" b="b"/>
                <a:pathLst>
                  <a:path w="526" h="112">
                    <a:moveTo>
                      <a:pt x="0" y="17"/>
                    </a:moveTo>
                    <a:lnTo>
                      <a:pt x="72" y="23"/>
                    </a:lnTo>
                    <a:lnTo>
                      <a:pt x="181" y="26"/>
                    </a:lnTo>
                    <a:lnTo>
                      <a:pt x="322" y="23"/>
                    </a:lnTo>
                    <a:lnTo>
                      <a:pt x="432" y="11"/>
                    </a:lnTo>
                    <a:lnTo>
                      <a:pt x="526" y="0"/>
                    </a:lnTo>
                    <a:lnTo>
                      <a:pt x="524" y="70"/>
                    </a:lnTo>
                    <a:lnTo>
                      <a:pt x="401" y="102"/>
                    </a:lnTo>
                    <a:lnTo>
                      <a:pt x="257" y="112"/>
                    </a:lnTo>
                    <a:lnTo>
                      <a:pt x="160" y="112"/>
                    </a:lnTo>
                    <a:lnTo>
                      <a:pt x="48" y="105"/>
                    </a:lnTo>
                    <a:lnTo>
                      <a:pt x="0" y="8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8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4" name="Oval 82"/>
              <p:cNvSpPr>
                <a:spLocks noChangeArrowheads="1"/>
              </p:cNvSpPr>
              <p:nvPr/>
            </p:nvSpPr>
            <p:spPr bwMode="auto">
              <a:xfrm>
                <a:off x="4485" y="3678"/>
                <a:ext cx="38" cy="22"/>
              </a:xfrm>
              <a:prstGeom prst="ellipse">
                <a:avLst/>
              </a:prstGeom>
              <a:solidFill>
                <a:srgbClr val="8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5" name="Freeform 83"/>
              <p:cNvSpPr>
                <a:spLocks/>
              </p:cNvSpPr>
              <p:nvPr/>
            </p:nvSpPr>
            <p:spPr bwMode="auto">
              <a:xfrm>
                <a:off x="4643" y="3539"/>
                <a:ext cx="57" cy="101"/>
              </a:xfrm>
              <a:custGeom>
                <a:avLst/>
                <a:gdLst/>
                <a:ahLst/>
                <a:cxnLst>
                  <a:cxn ang="0">
                    <a:pos x="10" y="63"/>
                  </a:cxn>
                  <a:cxn ang="0">
                    <a:pos x="28" y="42"/>
                  </a:cxn>
                  <a:cxn ang="0">
                    <a:pos x="262" y="0"/>
                  </a:cxn>
                  <a:cxn ang="0">
                    <a:pos x="288" y="8"/>
                  </a:cxn>
                  <a:cxn ang="0">
                    <a:pos x="302" y="19"/>
                  </a:cxn>
                  <a:cxn ang="0">
                    <a:pos x="312" y="40"/>
                  </a:cxn>
                  <a:cxn ang="0">
                    <a:pos x="339" y="366"/>
                  </a:cxn>
                  <a:cxn ang="0">
                    <a:pos x="174" y="603"/>
                  </a:cxn>
                  <a:cxn ang="0">
                    <a:pos x="112" y="600"/>
                  </a:cxn>
                  <a:cxn ang="0">
                    <a:pos x="0" y="249"/>
                  </a:cxn>
                  <a:cxn ang="0">
                    <a:pos x="10" y="63"/>
                  </a:cxn>
                </a:cxnLst>
                <a:rect l="0" t="0" r="r" b="b"/>
                <a:pathLst>
                  <a:path w="339" h="603">
                    <a:moveTo>
                      <a:pt x="10" y="63"/>
                    </a:moveTo>
                    <a:lnTo>
                      <a:pt x="28" y="42"/>
                    </a:lnTo>
                    <a:lnTo>
                      <a:pt x="262" y="0"/>
                    </a:lnTo>
                    <a:lnTo>
                      <a:pt x="288" y="8"/>
                    </a:lnTo>
                    <a:lnTo>
                      <a:pt x="302" y="19"/>
                    </a:lnTo>
                    <a:lnTo>
                      <a:pt x="312" y="40"/>
                    </a:lnTo>
                    <a:lnTo>
                      <a:pt x="339" y="366"/>
                    </a:lnTo>
                    <a:lnTo>
                      <a:pt x="174" y="603"/>
                    </a:lnTo>
                    <a:lnTo>
                      <a:pt x="112" y="600"/>
                    </a:lnTo>
                    <a:lnTo>
                      <a:pt x="0" y="249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6" name="Freeform 84"/>
              <p:cNvSpPr>
                <a:spLocks/>
              </p:cNvSpPr>
              <p:nvPr/>
            </p:nvSpPr>
            <p:spPr bwMode="auto">
              <a:xfrm>
                <a:off x="4647" y="3549"/>
                <a:ext cx="17" cy="28"/>
              </a:xfrm>
              <a:custGeom>
                <a:avLst/>
                <a:gdLst/>
                <a:ahLst/>
                <a:cxnLst>
                  <a:cxn ang="0">
                    <a:pos x="102" y="83"/>
                  </a:cxn>
                  <a:cxn ang="0">
                    <a:pos x="70" y="118"/>
                  </a:cxn>
                  <a:cxn ang="0">
                    <a:pos x="53" y="166"/>
                  </a:cxn>
                  <a:cxn ang="0">
                    <a:pos x="18" y="124"/>
                  </a:cxn>
                  <a:cxn ang="0">
                    <a:pos x="3" y="101"/>
                  </a:cxn>
                  <a:cxn ang="0">
                    <a:pos x="0" y="56"/>
                  </a:cxn>
                  <a:cxn ang="0">
                    <a:pos x="1" y="0"/>
                  </a:cxn>
                  <a:cxn ang="0">
                    <a:pos x="35" y="37"/>
                  </a:cxn>
                  <a:cxn ang="0">
                    <a:pos x="40" y="54"/>
                  </a:cxn>
                  <a:cxn ang="0">
                    <a:pos x="50" y="66"/>
                  </a:cxn>
                  <a:cxn ang="0">
                    <a:pos x="75" y="78"/>
                  </a:cxn>
                  <a:cxn ang="0">
                    <a:pos x="102" y="83"/>
                  </a:cxn>
                </a:cxnLst>
                <a:rect l="0" t="0" r="r" b="b"/>
                <a:pathLst>
                  <a:path w="102" h="166">
                    <a:moveTo>
                      <a:pt x="102" y="83"/>
                    </a:moveTo>
                    <a:lnTo>
                      <a:pt x="70" y="118"/>
                    </a:lnTo>
                    <a:lnTo>
                      <a:pt x="53" y="166"/>
                    </a:lnTo>
                    <a:lnTo>
                      <a:pt x="18" y="124"/>
                    </a:lnTo>
                    <a:lnTo>
                      <a:pt x="3" y="101"/>
                    </a:lnTo>
                    <a:lnTo>
                      <a:pt x="0" y="56"/>
                    </a:lnTo>
                    <a:lnTo>
                      <a:pt x="1" y="0"/>
                    </a:lnTo>
                    <a:lnTo>
                      <a:pt x="35" y="37"/>
                    </a:lnTo>
                    <a:lnTo>
                      <a:pt x="40" y="54"/>
                    </a:lnTo>
                    <a:lnTo>
                      <a:pt x="50" y="66"/>
                    </a:lnTo>
                    <a:lnTo>
                      <a:pt x="75" y="78"/>
                    </a:lnTo>
                    <a:lnTo>
                      <a:pt x="102" y="83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7" name="Freeform 85"/>
              <p:cNvSpPr>
                <a:spLocks/>
              </p:cNvSpPr>
              <p:nvPr/>
            </p:nvSpPr>
            <p:spPr bwMode="auto">
              <a:xfrm>
                <a:off x="4666" y="3543"/>
                <a:ext cx="28" cy="35"/>
              </a:xfrm>
              <a:custGeom>
                <a:avLst/>
                <a:gdLst/>
                <a:ahLst/>
                <a:cxnLst>
                  <a:cxn ang="0">
                    <a:pos x="0" y="123"/>
                  </a:cxn>
                  <a:cxn ang="0">
                    <a:pos x="16" y="134"/>
                  </a:cxn>
                  <a:cxn ang="0">
                    <a:pos x="37" y="161"/>
                  </a:cxn>
                  <a:cxn ang="0">
                    <a:pos x="53" y="212"/>
                  </a:cxn>
                  <a:cxn ang="0">
                    <a:pos x="94" y="181"/>
                  </a:cxn>
                  <a:cxn ang="0">
                    <a:pos x="132" y="154"/>
                  </a:cxn>
                  <a:cxn ang="0">
                    <a:pos x="159" y="117"/>
                  </a:cxn>
                  <a:cxn ang="0">
                    <a:pos x="159" y="76"/>
                  </a:cxn>
                  <a:cxn ang="0">
                    <a:pos x="164" y="32"/>
                  </a:cxn>
                  <a:cxn ang="0">
                    <a:pos x="162" y="11"/>
                  </a:cxn>
                  <a:cxn ang="0">
                    <a:pos x="152" y="0"/>
                  </a:cxn>
                  <a:cxn ang="0">
                    <a:pos x="152" y="15"/>
                  </a:cxn>
                  <a:cxn ang="0">
                    <a:pos x="129" y="44"/>
                  </a:cxn>
                  <a:cxn ang="0">
                    <a:pos x="99" y="76"/>
                  </a:cxn>
                  <a:cxn ang="0">
                    <a:pos x="67" y="96"/>
                  </a:cxn>
                  <a:cxn ang="0">
                    <a:pos x="35" y="112"/>
                  </a:cxn>
                  <a:cxn ang="0">
                    <a:pos x="0" y="123"/>
                  </a:cxn>
                </a:cxnLst>
                <a:rect l="0" t="0" r="r" b="b"/>
                <a:pathLst>
                  <a:path w="164" h="212">
                    <a:moveTo>
                      <a:pt x="0" y="123"/>
                    </a:moveTo>
                    <a:lnTo>
                      <a:pt x="16" y="134"/>
                    </a:lnTo>
                    <a:lnTo>
                      <a:pt x="37" y="161"/>
                    </a:lnTo>
                    <a:lnTo>
                      <a:pt x="53" y="212"/>
                    </a:lnTo>
                    <a:lnTo>
                      <a:pt x="94" y="181"/>
                    </a:lnTo>
                    <a:lnTo>
                      <a:pt x="132" y="154"/>
                    </a:lnTo>
                    <a:lnTo>
                      <a:pt x="159" y="117"/>
                    </a:lnTo>
                    <a:lnTo>
                      <a:pt x="159" y="76"/>
                    </a:lnTo>
                    <a:lnTo>
                      <a:pt x="164" y="32"/>
                    </a:lnTo>
                    <a:lnTo>
                      <a:pt x="162" y="11"/>
                    </a:lnTo>
                    <a:lnTo>
                      <a:pt x="152" y="0"/>
                    </a:lnTo>
                    <a:lnTo>
                      <a:pt x="152" y="15"/>
                    </a:lnTo>
                    <a:lnTo>
                      <a:pt x="129" y="44"/>
                    </a:lnTo>
                    <a:lnTo>
                      <a:pt x="99" y="76"/>
                    </a:lnTo>
                    <a:lnTo>
                      <a:pt x="67" y="96"/>
                    </a:lnTo>
                    <a:lnTo>
                      <a:pt x="35" y="112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8" name="Freeform 86"/>
              <p:cNvSpPr>
                <a:spLocks/>
              </p:cNvSpPr>
              <p:nvPr/>
            </p:nvSpPr>
            <p:spPr bwMode="auto">
              <a:xfrm>
                <a:off x="4659" y="3564"/>
                <a:ext cx="21" cy="69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8" y="28"/>
                  </a:cxn>
                  <a:cxn ang="0">
                    <a:pos x="0" y="68"/>
                  </a:cxn>
                  <a:cxn ang="0">
                    <a:pos x="1" y="86"/>
                  </a:cxn>
                  <a:cxn ang="0">
                    <a:pos x="7" y="106"/>
                  </a:cxn>
                  <a:cxn ang="0">
                    <a:pos x="15" y="117"/>
                  </a:cxn>
                  <a:cxn ang="0">
                    <a:pos x="13" y="154"/>
                  </a:cxn>
                  <a:cxn ang="0">
                    <a:pos x="7" y="212"/>
                  </a:cxn>
                  <a:cxn ang="0">
                    <a:pos x="40" y="305"/>
                  </a:cxn>
                  <a:cxn ang="0">
                    <a:pos x="65" y="413"/>
                  </a:cxn>
                  <a:cxn ang="0">
                    <a:pos x="91" y="349"/>
                  </a:cxn>
                  <a:cxn ang="0">
                    <a:pos x="121" y="273"/>
                  </a:cxn>
                  <a:cxn ang="0">
                    <a:pos x="131" y="239"/>
                  </a:cxn>
                  <a:cxn ang="0">
                    <a:pos x="110" y="168"/>
                  </a:cxn>
                  <a:cxn ang="0">
                    <a:pos x="84" y="117"/>
                  </a:cxn>
                  <a:cxn ang="0">
                    <a:pos x="89" y="81"/>
                  </a:cxn>
                  <a:cxn ang="0">
                    <a:pos x="80" y="44"/>
                  </a:cxn>
                  <a:cxn ang="0">
                    <a:pos x="67" y="18"/>
                  </a:cxn>
                  <a:cxn ang="0">
                    <a:pos x="37" y="0"/>
                  </a:cxn>
                </a:cxnLst>
                <a:rect l="0" t="0" r="r" b="b"/>
                <a:pathLst>
                  <a:path w="131" h="413">
                    <a:moveTo>
                      <a:pt x="37" y="0"/>
                    </a:moveTo>
                    <a:lnTo>
                      <a:pt x="8" y="28"/>
                    </a:lnTo>
                    <a:lnTo>
                      <a:pt x="0" y="68"/>
                    </a:lnTo>
                    <a:lnTo>
                      <a:pt x="1" y="86"/>
                    </a:lnTo>
                    <a:lnTo>
                      <a:pt x="7" y="106"/>
                    </a:lnTo>
                    <a:lnTo>
                      <a:pt x="15" y="117"/>
                    </a:lnTo>
                    <a:lnTo>
                      <a:pt x="13" y="154"/>
                    </a:lnTo>
                    <a:lnTo>
                      <a:pt x="7" y="212"/>
                    </a:lnTo>
                    <a:lnTo>
                      <a:pt x="40" y="305"/>
                    </a:lnTo>
                    <a:lnTo>
                      <a:pt x="65" y="413"/>
                    </a:lnTo>
                    <a:lnTo>
                      <a:pt x="91" y="349"/>
                    </a:lnTo>
                    <a:lnTo>
                      <a:pt x="121" y="273"/>
                    </a:lnTo>
                    <a:lnTo>
                      <a:pt x="131" y="239"/>
                    </a:lnTo>
                    <a:lnTo>
                      <a:pt x="110" y="168"/>
                    </a:lnTo>
                    <a:lnTo>
                      <a:pt x="84" y="117"/>
                    </a:lnTo>
                    <a:lnTo>
                      <a:pt x="89" y="81"/>
                    </a:lnTo>
                    <a:lnTo>
                      <a:pt x="80" y="44"/>
                    </a:lnTo>
                    <a:lnTo>
                      <a:pt x="67" y="1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19" name="Freeform 87"/>
              <p:cNvSpPr>
                <a:spLocks/>
              </p:cNvSpPr>
              <p:nvPr/>
            </p:nvSpPr>
            <p:spPr bwMode="auto">
              <a:xfrm>
                <a:off x="4649" y="3568"/>
                <a:ext cx="11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" y="35"/>
                  </a:cxn>
                  <a:cxn ang="0">
                    <a:pos x="43" y="58"/>
                  </a:cxn>
                  <a:cxn ang="0">
                    <a:pos x="53" y="62"/>
                  </a:cxn>
                  <a:cxn ang="0">
                    <a:pos x="67" y="96"/>
                  </a:cxn>
                  <a:cxn ang="0">
                    <a:pos x="61" y="176"/>
                  </a:cxn>
                  <a:cxn ang="0">
                    <a:pos x="52" y="146"/>
                  </a:cxn>
                  <a:cxn ang="0">
                    <a:pos x="30" y="96"/>
                  </a:cxn>
                  <a:cxn ang="0">
                    <a:pos x="13" y="54"/>
                  </a:cxn>
                  <a:cxn ang="0">
                    <a:pos x="0" y="0"/>
                  </a:cxn>
                </a:cxnLst>
                <a:rect l="0" t="0" r="r" b="b"/>
                <a:pathLst>
                  <a:path w="67" h="176">
                    <a:moveTo>
                      <a:pt x="0" y="0"/>
                    </a:moveTo>
                    <a:lnTo>
                      <a:pt x="22" y="35"/>
                    </a:lnTo>
                    <a:lnTo>
                      <a:pt x="43" y="58"/>
                    </a:lnTo>
                    <a:lnTo>
                      <a:pt x="53" y="62"/>
                    </a:lnTo>
                    <a:lnTo>
                      <a:pt x="67" y="96"/>
                    </a:lnTo>
                    <a:lnTo>
                      <a:pt x="61" y="176"/>
                    </a:lnTo>
                    <a:lnTo>
                      <a:pt x="52" y="146"/>
                    </a:lnTo>
                    <a:lnTo>
                      <a:pt x="30" y="96"/>
                    </a:lnTo>
                    <a:lnTo>
                      <a:pt x="13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0" name="Freeform 88"/>
              <p:cNvSpPr>
                <a:spLocks/>
              </p:cNvSpPr>
              <p:nvPr/>
            </p:nvSpPr>
            <p:spPr bwMode="auto">
              <a:xfrm>
                <a:off x="4674" y="3564"/>
                <a:ext cx="19" cy="39"/>
              </a:xfrm>
              <a:custGeom>
                <a:avLst/>
                <a:gdLst/>
                <a:ahLst/>
                <a:cxnLst>
                  <a:cxn ang="0">
                    <a:pos x="8" y="91"/>
                  </a:cxn>
                  <a:cxn ang="0">
                    <a:pos x="0" y="113"/>
                  </a:cxn>
                  <a:cxn ang="0">
                    <a:pos x="17" y="149"/>
                  </a:cxn>
                  <a:cxn ang="0">
                    <a:pos x="28" y="178"/>
                  </a:cxn>
                  <a:cxn ang="0">
                    <a:pos x="43" y="232"/>
                  </a:cxn>
                  <a:cxn ang="0">
                    <a:pos x="67" y="163"/>
                  </a:cxn>
                  <a:cxn ang="0">
                    <a:pos x="84" y="112"/>
                  </a:cxn>
                  <a:cxn ang="0">
                    <a:pos x="102" y="66"/>
                  </a:cxn>
                  <a:cxn ang="0">
                    <a:pos x="110" y="32"/>
                  </a:cxn>
                  <a:cxn ang="0">
                    <a:pos x="117" y="1"/>
                  </a:cxn>
                  <a:cxn ang="0">
                    <a:pos x="116" y="0"/>
                  </a:cxn>
                  <a:cxn ang="0">
                    <a:pos x="102" y="22"/>
                  </a:cxn>
                  <a:cxn ang="0">
                    <a:pos x="65" y="51"/>
                  </a:cxn>
                  <a:cxn ang="0">
                    <a:pos x="8" y="91"/>
                  </a:cxn>
                </a:cxnLst>
                <a:rect l="0" t="0" r="r" b="b"/>
                <a:pathLst>
                  <a:path w="117" h="232">
                    <a:moveTo>
                      <a:pt x="8" y="91"/>
                    </a:moveTo>
                    <a:lnTo>
                      <a:pt x="0" y="113"/>
                    </a:lnTo>
                    <a:lnTo>
                      <a:pt x="17" y="149"/>
                    </a:lnTo>
                    <a:lnTo>
                      <a:pt x="28" y="178"/>
                    </a:lnTo>
                    <a:lnTo>
                      <a:pt x="43" y="232"/>
                    </a:lnTo>
                    <a:lnTo>
                      <a:pt x="67" y="163"/>
                    </a:lnTo>
                    <a:lnTo>
                      <a:pt x="84" y="112"/>
                    </a:lnTo>
                    <a:lnTo>
                      <a:pt x="102" y="66"/>
                    </a:lnTo>
                    <a:lnTo>
                      <a:pt x="110" y="32"/>
                    </a:lnTo>
                    <a:lnTo>
                      <a:pt x="117" y="1"/>
                    </a:lnTo>
                    <a:lnTo>
                      <a:pt x="116" y="0"/>
                    </a:lnTo>
                    <a:lnTo>
                      <a:pt x="102" y="22"/>
                    </a:lnTo>
                    <a:lnTo>
                      <a:pt x="65" y="51"/>
                    </a:lnTo>
                    <a:lnTo>
                      <a:pt x="8" y="91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1" name="Freeform 89"/>
              <p:cNvSpPr>
                <a:spLocks/>
              </p:cNvSpPr>
              <p:nvPr/>
            </p:nvSpPr>
            <p:spPr bwMode="auto">
              <a:xfrm>
                <a:off x="4589" y="4041"/>
                <a:ext cx="72" cy="56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427" y="54"/>
                  </a:cxn>
                  <a:cxn ang="0">
                    <a:pos x="433" y="102"/>
                  </a:cxn>
                  <a:cxn ang="0">
                    <a:pos x="422" y="158"/>
                  </a:cxn>
                  <a:cxn ang="0">
                    <a:pos x="368" y="187"/>
                  </a:cxn>
                  <a:cxn ang="0">
                    <a:pos x="345" y="183"/>
                  </a:cxn>
                  <a:cxn ang="0">
                    <a:pos x="293" y="273"/>
                  </a:cxn>
                  <a:cxn ang="0">
                    <a:pos x="172" y="325"/>
                  </a:cxn>
                  <a:cxn ang="0">
                    <a:pos x="107" y="338"/>
                  </a:cxn>
                  <a:cxn ang="0">
                    <a:pos x="20" y="325"/>
                  </a:cxn>
                  <a:cxn ang="0">
                    <a:pos x="0" y="293"/>
                  </a:cxn>
                  <a:cxn ang="0">
                    <a:pos x="3" y="243"/>
                  </a:cxn>
                  <a:cxn ang="0">
                    <a:pos x="61" y="206"/>
                  </a:cxn>
                  <a:cxn ang="0">
                    <a:pos x="100" y="165"/>
                  </a:cxn>
                  <a:cxn ang="0">
                    <a:pos x="157" y="84"/>
                  </a:cxn>
                  <a:cxn ang="0">
                    <a:pos x="191" y="43"/>
                  </a:cxn>
                  <a:cxn ang="0">
                    <a:pos x="189" y="6"/>
                  </a:cxn>
                  <a:cxn ang="0">
                    <a:pos x="408" y="0"/>
                  </a:cxn>
                </a:cxnLst>
                <a:rect l="0" t="0" r="r" b="b"/>
                <a:pathLst>
                  <a:path w="433" h="338">
                    <a:moveTo>
                      <a:pt x="408" y="0"/>
                    </a:moveTo>
                    <a:lnTo>
                      <a:pt x="427" y="54"/>
                    </a:lnTo>
                    <a:lnTo>
                      <a:pt x="433" y="102"/>
                    </a:lnTo>
                    <a:lnTo>
                      <a:pt x="422" y="158"/>
                    </a:lnTo>
                    <a:lnTo>
                      <a:pt x="368" y="187"/>
                    </a:lnTo>
                    <a:lnTo>
                      <a:pt x="345" y="183"/>
                    </a:lnTo>
                    <a:lnTo>
                      <a:pt x="293" y="273"/>
                    </a:lnTo>
                    <a:lnTo>
                      <a:pt x="172" y="325"/>
                    </a:lnTo>
                    <a:lnTo>
                      <a:pt x="107" y="338"/>
                    </a:lnTo>
                    <a:lnTo>
                      <a:pt x="20" y="325"/>
                    </a:lnTo>
                    <a:lnTo>
                      <a:pt x="0" y="293"/>
                    </a:lnTo>
                    <a:lnTo>
                      <a:pt x="3" y="243"/>
                    </a:lnTo>
                    <a:lnTo>
                      <a:pt x="61" y="206"/>
                    </a:lnTo>
                    <a:lnTo>
                      <a:pt x="100" y="165"/>
                    </a:lnTo>
                    <a:lnTo>
                      <a:pt x="157" y="84"/>
                    </a:lnTo>
                    <a:lnTo>
                      <a:pt x="191" y="43"/>
                    </a:lnTo>
                    <a:lnTo>
                      <a:pt x="189" y="6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2" name="Freeform 90"/>
              <p:cNvSpPr>
                <a:spLocks/>
              </p:cNvSpPr>
              <p:nvPr/>
            </p:nvSpPr>
            <p:spPr bwMode="auto">
              <a:xfrm>
                <a:off x="4610" y="4048"/>
                <a:ext cx="33" cy="24"/>
              </a:xfrm>
              <a:custGeom>
                <a:avLst/>
                <a:gdLst/>
                <a:ahLst/>
                <a:cxnLst>
                  <a:cxn ang="0">
                    <a:pos x="194" y="33"/>
                  </a:cxn>
                  <a:cxn ang="0">
                    <a:pos x="172" y="92"/>
                  </a:cxn>
                  <a:cxn ang="0">
                    <a:pos x="131" y="141"/>
                  </a:cxn>
                  <a:cxn ang="0">
                    <a:pos x="72" y="129"/>
                  </a:cxn>
                  <a:cxn ang="0">
                    <a:pos x="0" y="110"/>
                  </a:cxn>
                  <a:cxn ang="0">
                    <a:pos x="39" y="50"/>
                  </a:cxn>
                  <a:cxn ang="0">
                    <a:pos x="52" y="0"/>
                  </a:cxn>
                  <a:cxn ang="0">
                    <a:pos x="194" y="33"/>
                  </a:cxn>
                </a:cxnLst>
                <a:rect l="0" t="0" r="r" b="b"/>
                <a:pathLst>
                  <a:path w="194" h="141">
                    <a:moveTo>
                      <a:pt x="194" y="33"/>
                    </a:moveTo>
                    <a:lnTo>
                      <a:pt x="172" y="92"/>
                    </a:lnTo>
                    <a:lnTo>
                      <a:pt x="131" y="141"/>
                    </a:lnTo>
                    <a:lnTo>
                      <a:pt x="72" y="129"/>
                    </a:lnTo>
                    <a:lnTo>
                      <a:pt x="0" y="110"/>
                    </a:lnTo>
                    <a:lnTo>
                      <a:pt x="39" y="50"/>
                    </a:lnTo>
                    <a:lnTo>
                      <a:pt x="52" y="0"/>
                    </a:lnTo>
                    <a:lnTo>
                      <a:pt x="194" y="33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3" name="Freeform 91"/>
              <p:cNvSpPr>
                <a:spLocks/>
              </p:cNvSpPr>
              <p:nvPr/>
            </p:nvSpPr>
            <p:spPr bwMode="auto">
              <a:xfrm>
                <a:off x="4593" y="4068"/>
                <a:ext cx="38" cy="19"/>
              </a:xfrm>
              <a:custGeom>
                <a:avLst/>
                <a:gdLst/>
                <a:ahLst/>
                <a:cxnLst>
                  <a:cxn ang="0">
                    <a:pos x="228" y="35"/>
                  </a:cxn>
                  <a:cxn ang="0">
                    <a:pos x="191" y="78"/>
                  </a:cxn>
                  <a:cxn ang="0">
                    <a:pos x="109" y="108"/>
                  </a:cxn>
                  <a:cxn ang="0">
                    <a:pos x="53" y="112"/>
                  </a:cxn>
                  <a:cxn ang="0">
                    <a:pos x="10" y="106"/>
                  </a:cxn>
                  <a:cxn ang="0">
                    <a:pos x="0" y="84"/>
                  </a:cxn>
                  <a:cxn ang="0">
                    <a:pos x="40" y="57"/>
                  </a:cxn>
                  <a:cxn ang="0">
                    <a:pos x="94" y="0"/>
                  </a:cxn>
                  <a:cxn ang="0">
                    <a:pos x="228" y="35"/>
                  </a:cxn>
                </a:cxnLst>
                <a:rect l="0" t="0" r="r" b="b"/>
                <a:pathLst>
                  <a:path w="228" h="112">
                    <a:moveTo>
                      <a:pt x="228" y="35"/>
                    </a:moveTo>
                    <a:lnTo>
                      <a:pt x="191" y="78"/>
                    </a:lnTo>
                    <a:lnTo>
                      <a:pt x="109" y="108"/>
                    </a:lnTo>
                    <a:lnTo>
                      <a:pt x="53" y="112"/>
                    </a:lnTo>
                    <a:lnTo>
                      <a:pt x="10" y="106"/>
                    </a:lnTo>
                    <a:lnTo>
                      <a:pt x="0" y="84"/>
                    </a:lnTo>
                    <a:lnTo>
                      <a:pt x="40" y="57"/>
                    </a:lnTo>
                    <a:lnTo>
                      <a:pt x="94" y="0"/>
                    </a:lnTo>
                    <a:lnTo>
                      <a:pt x="228" y="35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4" name="Freeform 92"/>
              <p:cNvSpPr>
                <a:spLocks/>
              </p:cNvSpPr>
              <p:nvPr/>
            </p:nvSpPr>
            <p:spPr bwMode="auto">
              <a:xfrm>
                <a:off x="4681" y="4030"/>
                <a:ext cx="50" cy="66"/>
              </a:xfrm>
              <a:custGeom>
                <a:avLst/>
                <a:gdLst/>
                <a:ahLst/>
                <a:cxnLst>
                  <a:cxn ang="0">
                    <a:pos x="208" y="55"/>
                  </a:cxn>
                  <a:cxn ang="0">
                    <a:pos x="261" y="186"/>
                  </a:cxn>
                  <a:cxn ang="0">
                    <a:pos x="299" y="237"/>
                  </a:cxn>
                  <a:cxn ang="0">
                    <a:pos x="303" y="273"/>
                  </a:cxn>
                  <a:cxn ang="0">
                    <a:pos x="290" y="322"/>
                  </a:cxn>
                  <a:cxn ang="0">
                    <a:pos x="248" y="375"/>
                  </a:cxn>
                  <a:cxn ang="0">
                    <a:pos x="193" y="393"/>
                  </a:cxn>
                  <a:cxn ang="0">
                    <a:pos x="96" y="393"/>
                  </a:cxn>
                  <a:cxn ang="0">
                    <a:pos x="40" y="352"/>
                  </a:cxn>
                  <a:cxn ang="0">
                    <a:pos x="22" y="314"/>
                  </a:cxn>
                  <a:cxn ang="0">
                    <a:pos x="16" y="255"/>
                  </a:cxn>
                  <a:cxn ang="0">
                    <a:pos x="38" y="212"/>
                  </a:cxn>
                  <a:cxn ang="0">
                    <a:pos x="24" y="194"/>
                  </a:cxn>
                  <a:cxn ang="0">
                    <a:pos x="0" y="156"/>
                  </a:cxn>
                  <a:cxn ang="0">
                    <a:pos x="9" y="0"/>
                  </a:cxn>
                  <a:cxn ang="0">
                    <a:pos x="208" y="55"/>
                  </a:cxn>
                </a:cxnLst>
                <a:rect l="0" t="0" r="r" b="b"/>
                <a:pathLst>
                  <a:path w="303" h="393">
                    <a:moveTo>
                      <a:pt x="208" y="55"/>
                    </a:moveTo>
                    <a:lnTo>
                      <a:pt x="261" y="186"/>
                    </a:lnTo>
                    <a:lnTo>
                      <a:pt x="299" y="237"/>
                    </a:lnTo>
                    <a:lnTo>
                      <a:pt x="303" y="273"/>
                    </a:lnTo>
                    <a:lnTo>
                      <a:pt x="290" y="322"/>
                    </a:lnTo>
                    <a:lnTo>
                      <a:pt x="248" y="375"/>
                    </a:lnTo>
                    <a:lnTo>
                      <a:pt x="193" y="393"/>
                    </a:lnTo>
                    <a:lnTo>
                      <a:pt x="96" y="393"/>
                    </a:lnTo>
                    <a:lnTo>
                      <a:pt x="40" y="352"/>
                    </a:lnTo>
                    <a:lnTo>
                      <a:pt x="22" y="314"/>
                    </a:lnTo>
                    <a:lnTo>
                      <a:pt x="16" y="255"/>
                    </a:lnTo>
                    <a:lnTo>
                      <a:pt x="38" y="212"/>
                    </a:lnTo>
                    <a:lnTo>
                      <a:pt x="24" y="194"/>
                    </a:lnTo>
                    <a:lnTo>
                      <a:pt x="0" y="156"/>
                    </a:lnTo>
                    <a:lnTo>
                      <a:pt x="9" y="0"/>
                    </a:lnTo>
                    <a:lnTo>
                      <a:pt x="208" y="55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5" name="Freeform 93"/>
              <p:cNvSpPr>
                <a:spLocks/>
              </p:cNvSpPr>
              <p:nvPr/>
            </p:nvSpPr>
            <p:spPr bwMode="auto">
              <a:xfrm>
                <a:off x="4689" y="4064"/>
                <a:ext cx="38" cy="24"/>
              </a:xfrm>
              <a:custGeom>
                <a:avLst/>
                <a:gdLst/>
                <a:ahLst/>
                <a:cxnLst>
                  <a:cxn ang="0">
                    <a:pos x="202" y="6"/>
                  </a:cxn>
                  <a:cxn ang="0">
                    <a:pos x="228" y="40"/>
                  </a:cxn>
                  <a:cxn ang="0">
                    <a:pos x="213" y="109"/>
                  </a:cxn>
                  <a:cxn ang="0">
                    <a:pos x="178" y="138"/>
                  </a:cxn>
                  <a:cxn ang="0">
                    <a:pos x="79" y="148"/>
                  </a:cxn>
                  <a:cxn ang="0">
                    <a:pos x="37" y="131"/>
                  </a:cxn>
                  <a:cxn ang="0">
                    <a:pos x="5" y="97"/>
                  </a:cxn>
                  <a:cxn ang="0">
                    <a:pos x="0" y="61"/>
                  </a:cxn>
                  <a:cxn ang="0">
                    <a:pos x="17" y="9"/>
                  </a:cxn>
                  <a:cxn ang="0">
                    <a:pos x="101" y="0"/>
                  </a:cxn>
                  <a:cxn ang="0">
                    <a:pos x="202" y="6"/>
                  </a:cxn>
                </a:cxnLst>
                <a:rect l="0" t="0" r="r" b="b"/>
                <a:pathLst>
                  <a:path w="228" h="148">
                    <a:moveTo>
                      <a:pt x="202" y="6"/>
                    </a:moveTo>
                    <a:lnTo>
                      <a:pt x="228" y="40"/>
                    </a:lnTo>
                    <a:lnTo>
                      <a:pt x="213" y="109"/>
                    </a:lnTo>
                    <a:lnTo>
                      <a:pt x="178" y="138"/>
                    </a:lnTo>
                    <a:lnTo>
                      <a:pt x="79" y="148"/>
                    </a:lnTo>
                    <a:lnTo>
                      <a:pt x="37" y="131"/>
                    </a:lnTo>
                    <a:lnTo>
                      <a:pt x="5" y="97"/>
                    </a:lnTo>
                    <a:lnTo>
                      <a:pt x="0" y="61"/>
                    </a:lnTo>
                    <a:lnTo>
                      <a:pt x="17" y="9"/>
                    </a:lnTo>
                    <a:lnTo>
                      <a:pt x="101" y="0"/>
                    </a:lnTo>
                    <a:lnTo>
                      <a:pt x="202" y="6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6" name="Freeform 94"/>
              <p:cNvSpPr>
                <a:spLocks/>
              </p:cNvSpPr>
              <p:nvPr/>
            </p:nvSpPr>
            <p:spPr bwMode="auto">
              <a:xfrm>
                <a:off x="4688" y="4043"/>
                <a:ext cx="33" cy="21"/>
              </a:xfrm>
              <a:custGeom>
                <a:avLst/>
                <a:gdLst/>
                <a:ahLst/>
                <a:cxnLst>
                  <a:cxn ang="0">
                    <a:pos x="198" y="116"/>
                  </a:cxn>
                  <a:cxn ang="0">
                    <a:pos x="93" y="116"/>
                  </a:cxn>
                  <a:cxn ang="0">
                    <a:pos x="22" y="125"/>
                  </a:cxn>
                  <a:cxn ang="0">
                    <a:pos x="12" y="90"/>
                  </a:cxn>
                  <a:cxn ang="0">
                    <a:pos x="0" y="44"/>
                  </a:cxn>
                  <a:cxn ang="0">
                    <a:pos x="31" y="0"/>
                  </a:cxn>
                  <a:cxn ang="0">
                    <a:pos x="141" y="2"/>
                  </a:cxn>
                  <a:cxn ang="0">
                    <a:pos x="173" y="34"/>
                  </a:cxn>
                  <a:cxn ang="0">
                    <a:pos x="198" y="116"/>
                  </a:cxn>
                </a:cxnLst>
                <a:rect l="0" t="0" r="r" b="b"/>
                <a:pathLst>
                  <a:path w="198" h="125">
                    <a:moveTo>
                      <a:pt x="198" y="116"/>
                    </a:moveTo>
                    <a:lnTo>
                      <a:pt x="93" y="116"/>
                    </a:lnTo>
                    <a:lnTo>
                      <a:pt x="22" y="125"/>
                    </a:lnTo>
                    <a:lnTo>
                      <a:pt x="12" y="90"/>
                    </a:lnTo>
                    <a:lnTo>
                      <a:pt x="0" y="44"/>
                    </a:lnTo>
                    <a:lnTo>
                      <a:pt x="31" y="0"/>
                    </a:lnTo>
                    <a:lnTo>
                      <a:pt x="141" y="2"/>
                    </a:lnTo>
                    <a:lnTo>
                      <a:pt x="173" y="34"/>
                    </a:lnTo>
                    <a:lnTo>
                      <a:pt x="198" y="116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7" name="Freeform 95"/>
              <p:cNvSpPr>
                <a:spLocks/>
              </p:cNvSpPr>
              <p:nvPr/>
            </p:nvSpPr>
            <p:spPr bwMode="auto">
              <a:xfrm>
                <a:off x="4566" y="3544"/>
                <a:ext cx="206" cy="513"/>
              </a:xfrm>
              <a:custGeom>
                <a:avLst/>
                <a:gdLst/>
                <a:ahLst/>
                <a:cxnLst>
                  <a:cxn ang="0">
                    <a:pos x="604" y="500"/>
                  </a:cxn>
                  <a:cxn ang="0">
                    <a:pos x="576" y="396"/>
                  </a:cxn>
                  <a:cxn ang="0">
                    <a:pos x="533" y="294"/>
                  </a:cxn>
                  <a:cxn ang="0">
                    <a:pos x="489" y="171"/>
                  </a:cxn>
                  <a:cxn ang="0">
                    <a:pos x="481" y="23"/>
                  </a:cxn>
                  <a:cxn ang="0">
                    <a:pos x="370" y="120"/>
                  </a:cxn>
                  <a:cxn ang="0">
                    <a:pos x="207" y="172"/>
                  </a:cxn>
                  <a:cxn ang="0">
                    <a:pos x="137" y="199"/>
                  </a:cxn>
                  <a:cxn ang="0">
                    <a:pos x="108" y="274"/>
                  </a:cxn>
                  <a:cxn ang="0">
                    <a:pos x="99" y="426"/>
                  </a:cxn>
                  <a:cxn ang="0">
                    <a:pos x="27" y="688"/>
                  </a:cxn>
                  <a:cxn ang="0">
                    <a:pos x="12" y="820"/>
                  </a:cxn>
                  <a:cxn ang="0">
                    <a:pos x="20" y="923"/>
                  </a:cxn>
                  <a:cxn ang="0">
                    <a:pos x="76" y="973"/>
                  </a:cxn>
                  <a:cxn ang="0">
                    <a:pos x="233" y="942"/>
                  </a:cxn>
                  <a:cxn ang="0">
                    <a:pos x="194" y="1225"/>
                  </a:cxn>
                  <a:cxn ang="0">
                    <a:pos x="173" y="1504"/>
                  </a:cxn>
                  <a:cxn ang="0">
                    <a:pos x="180" y="2117"/>
                  </a:cxn>
                  <a:cxn ang="0">
                    <a:pos x="271" y="2935"/>
                  </a:cxn>
                  <a:cxn ang="0">
                    <a:pos x="349" y="3084"/>
                  </a:cxn>
                  <a:cxn ang="0">
                    <a:pos x="512" y="3044"/>
                  </a:cxn>
                  <a:cxn ang="0">
                    <a:pos x="580" y="2913"/>
                  </a:cxn>
                  <a:cxn ang="0">
                    <a:pos x="554" y="2263"/>
                  </a:cxn>
                  <a:cxn ang="0">
                    <a:pos x="590" y="1581"/>
                  </a:cxn>
                  <a:cxn ang="0">
                    <a:pos x="665" y="2907"/>
                  </a:cxn>
                  <a:cxn ang="0">
                    <a:pos x="711" y="3021"/>
                  </a:cxn>
                  <a:cxn ang="0">
                    <a:pos x="840" y="3061"/>
                  </a:cxn>
                  <a:cxn ang="0">
                    <a:pos x="915" y="3008"/>
                  </a:cxn>
                  <a:cxn ang="0">
                    <a:pos x="1002" y="1914"/>
                  </a:cxn>
                  <a:cxn ang="0">
                    <a:pos x="1046" y="1498"/>
                  </a:cxn>
                  <a:cxn ang="0">
                    <a:pos x="1036" y="1205"/>
                  </a:cxn>
                  <a:cxn ang="0">
                    <a:pos x="1206" y="927"/>
                  </a:cxn>
                  <a:cxn ang="0">
                    <a:pos x="1232" y="813"/>
                  </a:cxn>
                  <a:cxn ang="0">
                    <a:pos x="1186" y="613"/>
                  </a:cxn>
                  <a:cxn ang="0">
                    <a:pos x="1156" y="411"/>
                  </a:cxn>
                  <a:cxn ang="0">
                    <a:pos x="1131" y="255"/>
                  </a:cxn>
                  <a:cxn ang="0">
                    <a:pos x="1075" y="138"/>
                  </a:cxn>
                  <a:cxn ang="0">
                    <a:pos x="920" y="104"/>
                  </a:cxn>
                  <a:cxn ang="0">
                    <a:pos x="822" y="61"/>
                  </a:cxn>
                  <a:cxn ang="0">
                    <a:pos x="771" y="81"/>
                  </a:cxn>
                  <a:cxn ang="0">
                    <a:pos x="749" y="203"/>
                  </a:cxn>
                  <a:cxn ang="0">
                    <a:pos x="709" y="332"/>
                  </a:cxn>
                  <a:cxn ang="0">
                    <a:pos x="660" y="461"/>
                  </a:cxn>
                </a:cxnLst>
                <a:rect l="0" t="0" r="r" b="b"/>
                <a:pathLst>
                  <a:path w="1232" h="3084">
                    <a:moveTo>
                      <a:pt x="618" y="559"/>
                    </a:moveTo>
                    <a:lnTo>
                      <a:pt x="604" y="500"/>
                    </a:lnTo>
                    <a:lnTo>
                      <a:pt x="589" y="447"/>
                    </a:lnTo>
                    <a:lnTo>
                      <a:pt x="576" y="396"/>
                    </a:lnTo>
                    <a:lnTo>
                      <a:pt x="556" y="345"/>
                    </a:lnTo>
                    <a:lnTo>
                      <a:pt x="533" y="294"/>
                    </a:lnTo>
                    <a:lnTo>
                      <a:pt x="512" y="245"/>
                    </a:lnTo>
                    <a:lnTo>
                      <a:pt x="489" y="171"/>
                    </a:lnTo>
                    <a:lnTo>
                      <a:pt x="477" y="87"/>
                    </a:lnTo>
                    <a:lnTo>
                      <a:pt x="481" y="23"/>
                    </a:lnTo>
                    <a:lnTo>
                      <a:pt x="423" y="91"/>
                    </a:lnTo>
                    <a:lnTo>
                      <a:pt x="370" y="120"/>
                    </a:lnTo>
                    <a:lnTo>
                      <a:pt x="273" y="156"/>
                    </a:lnTo>
                    <a:lnTo>
                      <a:pt x="207" y="172"/>
                    </a:lnTo>
                    <a:lnTo>
                      <a:pt x="170" y="182"/>
                    </a:lnTo>
                    <a:lnTo>
                      <a:pt x="137" y="199"/>
                    </a:lnTo>
                    <a:lnTo>
                      <a:pt x="119" y="234"/>
                    </a:lnTo>
                    <a:lnTo>
                      <a:pt x="108" y="274"/>
                    </a:lnTo>
                    <a:lnTo>
                      <a:pt x="99" y="341"/>
                    </a:lnTo>
                    <a:lnTo>
                      <a:pt x="99" y="426"/>
                    </a:lnTo>
                    <a:lnTo>
                      <a:pt x="59" y="613"/>
                    </a:lnTo>
                    <a:lnTo>
                      <a:pt x="27" y="688"/>
                    </a:lnTo>
                    <a:lnTo>
                      <a:pt x="17" y="764"/>
                    </a:lnTo>
                    <a:lnTo>
                      <a:pt x="12" y="820"/>
                    </a:lnTo>
                    <a:lnTo>
                      <a:pt x="0" y="884"/>
                    </a:lnTo>
                    <a:lnTo>
                      <a:pt x="20" y="923"/>
                    </a:lnTo>
                    <a:lnTo>
                      <a:pt x="46" y="957"/>
                    </a:lnTo>
                    <a:lnTo>
                      <a:pt x="76" y="973"/>
                    </a:lnTo>
                    <a:lnTo>
                      <a:pt x="143" y="957"/>
                    </a:lnTo>
                    <a:lnTo>
                      <a:pt x="233" y="942"/>
                    </a:lnTo>
                    <a:lnTo>
                      <a:pt x="238" y="1073"/>
                    </a:lnTo>
                    <a:lnTo>
                      <a:pt x="194" y="1225"/>
                    </a:lnTo>
                    <a:lnTo>
                      <a:pt x="214" y="1246"/>
                    </a:lnTo>
                    <a:lnTo>
                      <a:pt x="173" y="1504"/>
                    </a:lnTo>
                    <a:lnTo>
                      <a:pt x="214" y="1519"/>
                    </a:lnTo>
                    <a:lnTo>
                      <a:pt x="180" y="2117"/>
                    </a:lnTo>
                    <a:lnTo>
                      <a:pt x="281" y="2847"/>
                    </a:lnTo>
                    <a:lnTo>
                      <a:pt x="271" y="2935"/>
                    </a:lnTo>
                    <a:lnTo>
                      <a:pt x="305" y="3044"/>
                    </a:lnTo>
                    <a:lnTo>
                      <a:pt x="349" y="3084"/>
                    </a:lnTo>
                    <a:lnTo>
                      <a:pt x="410" y="3070"/>
                    </a:lnTo>
                    <a:lnTo>
                      <a:pt x="512" y="3044"/>
                    </a:lnTo>
                    <a:lnTo>
                      <a:pt x="569" y="3017"/>
                    </a:lnTo>
                    <a:lnTo>
                      <a:pt x="580" y="2913"/>
                    </a:lnTo>
                    <a:lnTo>
                      <a:pt x="569" y="2850"/>
                    </a:lnTo>
                    <a:lnTo>
                      <a:pt x="554" y="2263"/>
                    </a:lnTo>
                    <a:lnTo>
                      <a:pt x="568" y="1839"/>
                    </a:lnTo>
                    <a:lnTo>
                      <a:pt x="590" y="1581"/>
                    </a:lnTo>
                    <a:lnTo>
                      <a:pt x="612" y="1839"/>
                    </a:lnTo>
                    <a:lnTo>
                      <a:pt x="665" y="2907"/>
                    </a:lnTo>
                    <a:lnTo>
                      <a:pt x="675" y="3011"/>
                    </a:lnTo>
                    <a:lnTo>
                      <a:pt x="711" y="3021"/>
                    </a:lnTo>
                    <a:lnTo>
                      <a:pt x="798" y="3069"/>
                    </a:lnTo>
                    <a:lnTo>
                      <a:pt x="840" y="3061"/>
                    </a:lnTo>
                    <a:lnTo>
                      <a:pt x="888" y="3018"/>
                    </a:lnTo>
                    <a:lnTo>
                      <a:pt x="915" y="3008"/>
                    </a:lnTo>
                    <a:lnTo>
                      <a:pt x="935" y="2911"/>
                    </a:lnTo>
                    <a:lnTo>
                      <a:pt x="1002" y="1914"/>
                    </a:lnTo>
                    <a:lnTo>
                      <a:pt x="1009" y="1528"/>
                    </a:lnTo>
                    <a:lnTo>
                      <a:pt x="1046" y="1498"/>
                    </a:lnTo>
                    <a:lnTo>
                      <a:pt x="1016" y="1240"/>
                    </a:lnTo>
                    <a:lnTo>
                      <a:pt x="1036" y="1205"/>
                    </a:lnTo>
                    <a:lnTo>
                      <a:pt x="1016" y="1089"/>
                    </a:lnTo>
                    <a:lnTo>
                      <a:pt x="1206" y="927"/>
                    </a:lnTo>
                    <a:lnTo>
                      <a:pt x="1232" y="888"/>
                    </a:lnTo>
                    <a:lnTo>
                      <a:pt x="1232" y="813"/>
                    </a:lnTo>
                    <a:lnTo>
                      <a:pt x="1221" y="719"/>
                    </a:lnTo>
                    <a:lnTo>
                      <a:pt x="1186" y="613"/>
                    </a:lnTo>
                    <a:lnTo>
                      <a:pt x="1161" y="501"/>
                    </a:lnTo>
                    <a:lnTo>
                      <a:pt x="1156" y="411"/>
                    </a:lnTo>
                    <a:lnTo>
                      <a:pt x="1146" y="330"/>
                    </a:lnTo>
                    <a:lnTo>
                      <a:pt x="1131" y="255"/>
                    </a:lnTo>
                    <a:lnTo>
                      <a:pt x="1128" y="190"/>
                    </a:lnTo>
                    <a:lnTo>
                      <a:pt x="1075" y="138"/>
                    </a:lnTo>
                    <a:lnTo>
                      <a:pt x="997" y="123"/>
                    </a:lnTo>
                    <a:lnTo>
                      <a:pt x="920" y="104"/>
                    </a:lnTo>
                    <a:lnTo>
                      <a:pt x="876" y="86"/>
                    </a:lnTo>
                    <a:lnTo>
                      <a:pt x="822" y="61"/>
                    </a:lnTo>
                    <a:lnTo>
                      <a:pt x="771" y="0"/>
                    </a:lnTo>
                    <a:lnTo>
                      <a:pt x="771" y="81"/>
                    </a:lnTo>
                    <a:lnTo>
                      <a:pt x="767" y="133"/>
                    </a:lnTo>
                    <a:lnTo>
                      <a:pt x="749" y="203"/>
                    </a:lnTo>
                    <a:lnTo>
                      <a:pt x="730" y="267"/>
                    </a:lnTo>
                    <a:lnTo>
                      <a:pt x="709" y="332"/>
                    </a:lnTo>
                    <a:lnTo>
                      <a:pt x="685" y="396"/>
                    </a:lnTo>
                    <a:lnTo>
                      <a:pt x="660" y="461"/>
                    </a:lnTo>
                    <a:lnTo>
                      <a:pt x="618" y="559"/>
                    </a:lnTo>
                    <a:close/>
                  </a:path>
                </a:pathLst>
              </a:custGeom>
              <a:solidFill>
                <a:srgbClr val="20202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8" name="Freeform 96"/>
              <p:cNvSpPr>
                <a:spLocks/>
              </p:cNvSpPr>
              <p:nvPr/>
            </p:nvSpPr>
            <p:spPr bwMode="auto">
              <a:xfrm>
                <a:off x="4653" y="3522"/>
                <a:ext cx="38" cy="39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12" y="209"/>
                  </a:cxn>
                  <a:cxn ang="0">
                    <a:pos x="30" y="224"/>
                  </a:cxn>
                  <a:cxn ang="0">
                    <a:pos x="50" y="234"/>
                  </a:cxn>
                  <a:cxn ang="0">
                    <a:pos x="84" y="234"/>
                  </a:cxn>
                  <a:cxn ang="0">
                    <a:pos x="111" y="224"/>
                  </a:cxn>
                  <a:cxn ang="0">
                    <a:pos x="144" y="207"/>
                  </a:cxn>
                  <a:cxn ang="0">
                    <a:pos x="168" y="190"/>
                  </a:cxn>
                  <a:cxn ang="0">
                    <a:pos x="188" y="173"/>
                  </a:cxn>
                  <a:cxn ang="0">
                    <a:pos x="206" y="155"/>
                  </a:cxn>
                  <a:cxn ang="0">
                    <a:pos x="225" y="126"/>
                  </a:cxn>
                  <a:cxn ang="0">
                    <a:pos x="225" y="109"/>
                  </a:cxn>
                  <a:cxn ang="0">
                    <a:pos x="225" y="90"/>
                  </a:cxn>
                  <a:cxn ang="0">
                    <a:pos x="223" y="56"/>
                  </a:cxn>
                  <a:cxn ang="0">
                    <a:pos x="218" y="0"/>
                  </a:cxn>
                  <a:cxn ang="0">
                    <a:pos x="0" y="173"/>
                  </a:cxn>
                </a:cxnLst>
                <a:rect l="0" t="0" r="r" b="b"/>
                <a:pathLst>
                  <a:path w="225" h="234">
                    <a:moveTo>
                      <a:pt x="0" y="173"/>
                    </a:moveTo>
                    <a:lnTo>
                      <a:pt x="12" y="209"/>
                    </a:lnTo>
                    <a:lnTo>
                      <a:pt x="30" y="224"/>
                    </a:lnTo>
                    <a:lnTo>
                      <a:pt x="50" y="234"/>
                    </a:lnTo>
                    <a:lnTo>
                      <a:pt x="84" y="234"/>
                    </a:lnTo>
                    <a:lnTo>
                      <a:pt x="111" y="224"/>
                    </a:lnTo>
                    <a:lnTo>
                      <a:pt x="144" y="207"/>
                    </a:lnTo>
                    <a:lnTo>
                      <a:pt x="168" y="190"/>
                    </a:lnTo>
                    <a:lnTo>
                      <a:pt x="188" y="173"/>
                    </a:lnTo>
                    <a:lnTo>
                      <a:pt x="206" y="155"/>
                    </a:lnTo>
                    <a:lnTo>
                      <a:pt x="225" y="126"/>
                    </a:lnTo>
                    <a:lnTo>
                      <a:pt x="225" y="109"/>
                    </a:lnTo>
                    <a:lnTo>
                      <a:pt x="225" y="90"/>
                    </a:lnTo>
                    <a:lnTo>
                      <a:pt x="223" y="56"/>
                    </a:lnTo>
                    <a:lnTo>
                      <a:pt x="218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29" name="Freeform 97"/>
              <p:cNvSpPr>
                <a:spLocks/>
              </p:cNvSpPr>
              <p:nvPr/>
            </p:nvSpPr>
            <p:spPr bwMode="auto">
              <a:xfrm>
                <a:off x="4630" y="3457"/>
                <a:ext cx="69" cy="66"/>
              </a:xfrm>
              <a:custGeom>
                <a:avLst/>
                <a:gdLst/>
                <a:ahLst/>
                <a:cxnLst>
                  <a:cxn ang="0">
                    <a:pos x="139" y="1"/>
                  </a:cxn>
                  <a:cxn ang="0">
                    <a:pos x="85" y="35"/>
                  </a:cxn>
                  <a:cxn ang="0">
                    <a:pos x="63" y="76"/>
                  </a:cxn>
                  <a:cxn ang="0">
                    <a:pos x="23" y="98"/>
                  </a:cxn>
                  <a:cxn ang="0">
                    <a:pos x="8" y="128"/>
                  </a:cxn>
                  <a:cxn ang="0">
                    <a:pos x="0" y="188"/>
                  </a:cxn>
                  <a:cxn ang="0">
                    <a:pos x="1" y="229"/>
                  </a:cxn>
                  <a:cxn ang="0">
                    <a:pos x="8" y="269"/>
                  </a:cxn>
                  <a:cxn ang="0">
                    <a:pos x="33" y="291"/>
                  </a:cxn>
                  <a:cxn ang="0">
                    <a:pos x="374" y="398"/>
                  </a:cxn>
                  <a:cxn ang="0">
                    <a:pos x="379" y="337"/>
                  </a:cxn>
                  <a:cxn ang="0">
                    <a:pos x="395" y="294"/>
                  </a:cxn>
                  <a:cxn ang="0">
                    <a:pos x="411" y="250"/>
                  </a:cxn>
                  <a:cxn ang="0">
                    <a:pos x="413" y="196"/>
                  </a:cxn>
                  <a:cxn ang="0">
                    <a:pos x="402" y="144"/>
                  </a:cxn>
                  <a:cxn ang="0">
                    <a:pos x="387" y="98"/>
                  </a:cxn>
                  <a:cxn ang="0">
                    <a:pos x="362" y="60"/>
                  </a:cxn>
                  <a:cxn ang="0">
                    <a:pos x="327" y="34"/>
                  </a:cxn>
                  <a:cxn ang="0">
                    <a:pos x="286" y="8"/>
                  </a:cxn>
                  <a:cxn ang="0">
                    <a:pos x="204" y="0"/>
                  </a:cxn>
                  <a:cxn ang="0">
                    <a:pos x="139" y="1"/>
                  </a:cxn>
                </a:cxnLst>
                <a:rect l="0" t="0" r="r" b="b"/>
                <a:pathLst>
                  <a:path w="413" h="398">
                    <a:moveTo>
                      <a:pt x="139" y="1"/>
                    </a:moveTo>
                    <a:lnTo>
                      <a:pt x="85" y="35"/>
                    </a:lnTo>
                    <a:lnTo>
                      <a:pt x="63" y="76"/>
                    </a:lnTo>
                    <a:lnTo>
                      <a:pt x="23" y="98"/>
                    </a:lnTo>
                    <a:lnTo>
                      <a:pt x="8" y="128"/>
                    </a:lnTo>
                    <a:lnTo>
                      <a:pt x="0" y="188"/>
                    </a:lnTo>
                    <a:lnTo>
                      <a:pt x="1" y="229"/>
                    </a:lnTo>
                    <a:lnTo>
                      <a:pt x="8" y="269"/>
                    </a:lnTo>
                    <a:lnTo>
                      <a:pt x="33" y="291"/>
                    </a:lnTo>
                    <a:lnTo>
                      <a:pt x="374" y="398"/>
                    </a:lnTo>
                    <a:lnTo>
                      <a:pt x="379" y="337"/>
                    </a:lnTo>
                    <a:lnTo>
                      <a:pt x="395" y="294"/>
                    </a:lnTo>
                    <a:lnTo>
                      <a:pt x="411" y="250"/>
                    </a:lnTo>
                    <a:lnTo>
                      <a:pt x="413" y="196"/>
                    </a:lnTo>
                    <a:lnTo>
                      <a:pt x="402" y="144"/>
                    </a:lnTo>
                    <a:lnTo>
                      <a:pt x="387" y="98"/>
                    </a:lnTo>
                    <a:lnTo>
                      <a:pt x="362" y="60"/>
                    </a:lnTo>
                    <a:lnTo>
                      <a:pt x="327" y="34"/>
                    </a:lnTo>
                    <a:lnTo>
                      <a:pt x="286" y="8"/>
                    </a:lnTo>
                    <a:lnTo>
                      <a:pt x="204" y="0"/>
                    </a:lnTo>
                    <a:lnTo>
                      <a:pt x="139" y="1"/>
                    </a:lnTo>
                    <a:close/>
                  </a:path>
                </a:pathLst>
              </a:custGeom>
              <a:solidFill>
                <a:srgbClr val="40200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0" name="Freeform 98"/>
              <p:cNvSpPr>
                <a:spLocks/>
              </p:cNvSpPr>
              <p:nvPr/>
            </p:nvSpPr>
            <p:spPr bwMode="auto">
              <a:xfrm>
                <a:off x="4634" y="3484"/>
                <a:ext cx="59" cy="71"/>
              </a:xfrm>
              <a:custGeom>
                <a:avLst/>
                <a:gdLst/>
                <a:ahLst/>
                <a:cxnLst>
                  <a:cxn ang="0">
                    <a:pos x="0" y="129"/>
                  </a:cxn>
                  <a:cxn ang="0">
                    <a:pos x="11" y="148"/>
                  </a:cxn>
                  <a:cxn ang="0">
                    <a:pos x="11" y="173"/>
                  </a:cxn>
                  <a:cxn ang="0">
                    <a:pos x="15" y="200"/>
                  </a:cxn>
                  <a:cxn ang="0">
                    <a:pos x="24" y="235"/>
                  </a:cxn>
                  <a:cxn ang="0">
                    <a:pos x="37" y="275"/>
                  </a:cxn>
                  <a:cxn ang="0">
                    <a:pos x="49" y="317"/>
                  </a:cxn>
                  <a:cxn ang="0">
                    <a:pos x="62" y="360"/>
                  </a:cxn>
                  <a:cxn ang="0">
                    <a:pos x="73" y="385"/>
                  </a:cxn>
                  <a:cxn ang="0">
                    <a:pos x="89" y="404"/>
                  </a:cxn>
                  <a:cxn ang="0">
                    <a:pos x="106" y="423"/>
                  </a:cxn>
                  <a:cxn ang="0">
                    <a:pos x="129" y="427"/>
                  </a:cxn>
                  <a:cxn ang="0">
                    <a:pos x="158" y="419"/>
                  </a:cxn>
                  <a:cxn ang="0">
                    <a:pos x="190" y="408"/>
                  </a:cxn>
                  <a:cxn ang="0">
                    <a:pos x="215" y="399"/>
                  </a:cxn>
                  <a:cxn ang="0">
                    <a:pos x="239" y="384"/>
                  </a:cxn>
                  <a:cxn ang="0">
                    <a:pos x="258" y="369"/>
                  </a:cxn>
                  <a:cxn ang="0">
                    <a:pos x="275" y="352"/>
                  </a:cxn>
                  <a:cxn ang="0">
                    <a:pos x="294" y="330"/>
                  </a:cxn>
                  <a:cxn ang="0">
                    <a:pos x="314" y="303"/>
                  </a:cxn>
                  <a:cxn ang="0">
                    <a:pos x="329" y="272"/>
                  </a:cxn>
                  <a:cxn ang="0">
                    <a:pos x="333" y="226"/>
                  </a:cxn>
                  <a:cxn ang="0">
                    <a:pos x="333" y="197"/>
                  </a:cxn>
                  <a:cxn ang="0">
                    <a:pos x="344" y="178"/>
                  </a:cxn>
                  <a:cxn ang="0">
                    <a:pos x="353" y="158"/>
                  </a:cxn>
                  <a:cxn ang="0">
                    <a:pos x="356" y="131"/>
                  </a:cxn>
                  <a:cxn ang="0">
                    <a:pos x="351" y="98"/>
                  </a:cxn>
                  <a:cxn ang="0">
                    <a:pos x="336" y="78"/>
                  </a:cxn>
                  <a:cxn ang="0">
                    <a:pos x="318" y="76"/>
                  </a:cxn>
                  <a:cxn ang="0">
                    <a:pos x="307" y="91"/>
                  </a:cxn>
                  <a:cxn ang="0">
                    <a:pos x="297" y="115"/>
                  </a:cxn>
                  <a:cxn ang="0">
                    <a:pos x="286" y="76"/>
                  </a:cxn>
                  <a:cxn ang="0">
                    <a:pos x="267" y="71"/>
                  </a:cxn>
                  <a:cxn ang="0">
                    <a:pos x="250" y="66"/>
                  </a:cxn>
                  <a:cxn ang="0">
                    <a:pos x="188" y="49"/>
                  </a:cxn>
                  <a:cxn ang="0">
                    <a:pos x="136" y="19"/>
                  </a:cxn>
                  <a:cxn ang="0">
                    <a:pos x="88" y="0"/>
                  </a:cxn>
                  <a:cxn ang="0">
                    <a:pos x="41" y="2"/>
                  </a:cxn>
                  <a:cxn ang="0">
                    <a:pos x="11" y="16"/>
                  </a:cxn>
                  <a:cxn ang="0">
                    <a:pos x="5" y="75"/>
                  </a:cxn>
                  <a:cxn ang="0">
                    <a:pos x="0" y="107"/>
                  </a:cxn>
                  <a:cxn ang="0">
                    <a:pos x="0" y="129"/>
                  </a:cxn>
                </a:cxnLst>
                <a:rect l="0" t="0" r="r" b="b"/>
                <a:pathLst>
                  <a:path w="356" h="427">
                    <a:moveTo>
                      <a:pt x="0" y="129"/>
                    </a:moveTo>
                    <a:lnTo>
                      <a:pt x="11" y="148"/>
                    </a:lnTo>
                    <a:lnTo>
                      <a:pt x="11" y="173"/>
                    </a:lnTo>
                    <a:lnTo>
                      <a:pt x="15" y="200"/>
                    </a:lnTo>
                    <a:lnTo>
                      <a:pt x="24" y="235"/>
                    </a:lnTo>
                    <a:lnTo>
                      <a:pt x="37" y="275"/>
                    </a:lnTo>
                    <a:lnTo>
                      <a:pt x="49" y="317"/>
                    </a:lnTo>
                    <a:lnTo>
                      <a:pt x="62" y="360"/>
                    </a:lnTo>
                    <a:lnTo>
                      <a:pt x="73" y="385"/>
                    </a:lnTo>
                    <a:lnTo>
                      <a:pt x="89" y="404"/>
                    </a:lnTo>
                    <a:lnTo>
                      <a:pt x="106" y="423"/>
                    </a:lnTo>
                    <a:lnTo>
                      <a:pt x="129" y="427"/>
                    </a:lnTo>
                    <a:lnTo>
                      <a:pt x="158" y="419"/>
                    </a:lnTo>
                    <a:lnTo>
                      <a:pt x="190" y="408"/>
                    </a:lnTo>
                    <a:lnTo>
                      <a:pt x="215" y="399"/>
                    </a:lnTo>
                    <a:lnTo>
                      <a:pt x="239" y="384"/>
                    </a:lnTo>
                    <a:lnTo>
                      <a:pt x="258" y="369"/>
                    </a:lnTo>
                    <a:lnTo>
                      <a:pt x="275" y="352"/>
                    </a:lnTo>
                    <a:lnTo>
                      <a:pt x="294" y="330"/>
                    </a:lnTo>
                    <a:lnTo>
                      <a:pt x="314" y="303"/>
                    </a:lnTo>
                    <a:lnTo>
                      <a:pt x="329" y="272"/>
                    </a:lnTo>
                    <a:lnTo>
                      <a:pt x="333" y="226"/>
                    </a:lnTo>
                    <a:lnTo>
                      <a:pt x="333" y="197"/>
                    </a:lnTo>
                    <a:lnTo>
                      <a:pt x="344" y="178"/>
                    </a:lnTo>
                    <a:lnTo>
                      <a:pt x="353" y="158"/>
                    </a:lnTo>
                    <a:lnTo>
                      <a:pt x="356" y="131"/>
                    </a:lnTo>
                    <a:lnTo>
                      <a:pt x="351" y="98"/>
                    </a:lnTo>
                    <a:lnTo>
                      <a:pt x="336" y="78"/>
                    </a:lnTo>
                    <a:lnTo>
                      <a:pt x="318" y="76"/>
                    </a:lnTo>
                    <a:lnTo>
                      <a:pt x="307" y="91"/>
                    </a:lnTo>
                    <a:lnTo>
                      <a:pt x="297" y="115"/>
                    </a:lnTo>
                    <a:lnTo>
                      <a:pt x="286" y="76"/>
                    </a:lnTo>
                    <a:lnTo>
                      <a:pt x="267" y="71"/>
                    </a:lnTo>
                    <a:lnTo>
                      <a:pt x="250" y="66"/>
                    </a:lnTo>
                    <a:lnTo>
                      <a:pt x="188" y="49"/>
                    </a:lnTo>
                    <a:lnTo>
                      <a:pt x="136" y="19"/>
                    </a:lnTo>
                    <a:lnTo>
                      <a:pt x="88" y="0"/>
                    </a:lnTo>
                    <a:lnTo>
                      <a:pt x="41" y="2"/>
                    </a:lnTo>
                    <a:lnTo>
                      <a:pt x="11" y="16"/>
                    </a:lnTo>
                    <a:lnTo>
                      <a:pt x="5" y="75"/>
                    </a:lnTo>
                    <a:lnTo>
                      <a:pt x="0" y="107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1" name="Freeform 99"/>
              <p:cNvSpPr>
                <a:spLocks/>
              </p:cNvSpPr>
              <p:nvPr/>
            </p:nvSpPr>
            <p:spPr bwMode="auto">
              <a:xfrm>
                <a:off x="4645" y="3538"/>
                <a:ext cx="18" cy="3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0" y="13"/>
                  </a:cxn>
                  <a:cxn ang="0">
                    <a:pos x="0" y="5"/>
                  </a:cxn>
                  <a:cxn ang="0">
                    <a:pos x="5" y="9"/>
                  </a:cxn>
                  <a:cxn ang="0">
                    <a:pos x="23" y="2"/>
                  </a:cxn>
                  <a:cxn ang="0">
                    <a:pos x="36" y="5"/>
                  </a:cxn>
                  <a:cxn ang="0">
                    <a:pos x="46" y="0"/>
                  </a:cxn>
                  <a:cxn ang="0">
                    <a:pos x="80" y="5"/>
                  </a:cxn>
                  <a:cxn ang="0">
                    <a:pos x="94" y="7"/>
                  </a:cxn>
                  <a:cxn ang="0">
                    <a:pos x="102" y="6"/>
                  </a:cxn>
                  <a:cxn ang="0">
                    <a:pos x="107" y="2"/>
                  </a:cxn>
                  <a:cxn ang="0">
                    <a:pos x="107" y="12"/>
                  </a:cxn>
                  <a:cxn ang="0">
                    <a:pos x="113" y="23"/>
                  </a:cxn>
                  <a:cxn ang="0">
                    <a:pos x="99" y="11"/>
                  </a:cxn>
                  <a:cxn ang="0">
                    <a:pos x="78" y="8"/>
                  </a:cxn>
                  <a:cxn ang="0">
                    <a:pos x="49" y="9"/>
                  </a:cxn>
                  <a:cxn ang="0">
                    <a:pos x="37" y="12"/>
                  </a:cxn>
                  <a:cxn ang="0">
                    <a:pos x="24" y="9"/>
                  </a:cxn>
                  <a:cxn ang="0">
                    <a:pos x="13" y="11"/>
                  </a:cxn>
                  <a:cxn ang="0">
                    <a:pos x="5" y="12"/>
                  </a:cxn>
                  <a:cxn ang="0">
                    <a:pos x="3" y="22"/>
                  </a:cxn>
                </a:cxnLst>
                <a:rect l="0" t="0" r="r" b="b"/>
                <a:pathLst>
                  <a:path w="113" h="23">
                    <a:moveTo>
                      <a:pt x="3" y="22"/>
                    </a:moveTo>
                    <a:lnTo>
                      <a:pt x="0" y="13"/>
                    </a:lnTo>
                    <a:lnTo>
                      <a:pt x="0" y="5"/>
                    </a:lnTo>
                    <a:lnTo>
                      <a:pt x="5" y="9"/>
                    </a:lnTo>
                    <a:lnTo>
                      <a:pt x="23" y="2"/>
                    </a:lnTo>
                    <a:lnTo>
                      <a:pt x="36" y="5"/>
                    </a:lnTo>
                    <a:lnTo>
                      <a:pt x="46" y="0"/>
                    </a:lnTo>
                    <a:lnTo>
                      <a:pt x="80" y="5"/>
                    </a:lnTo>
                    <a:lnTo>
                      <a:pt x="94" y="7"/>
                    </a:lnTo>
                    <a:lnTo>
                      <a:pt x="102" y="6"/>
                    </a:lnTo>
                    <a:lnTo>
                      <a:pt x="107" y="2"/>
                    </a:lnTo>
                    <a:lnTo>
                      <a:pt x="107" y="12"/>
                    </a:lnTo>
                    <a:lnTo>
                      <a:pt x="113" y="23"/>
                    </a:lnTo>
                    <a:lnTo>
                      <a:pt x="99" y="11"/>
                    </a:lnTo>
                    <a:lnTo>
                      <a:pt x="78" y="8"/>
                    </a:lnTo>
                    <a:lnTo>
                      <a:pt x="49" y="9"/>
                    </a:lnTo>
                    <a:lnTo>
                      <a:pt x="37" y="12"/>
                    </a:lnTo>
                    <a:lnTo>
                      <a:pt x="24" y="9"/>
                    </a:lnTo>
                    <a:lnTo>
                      <a:pt x="13" y="11"/>
                    </a:lnTo>
                    <a:lnTo>
                      <a:pt x="5" y="12"/>
                    </a:lnTo>
                    <a:lnTo>
                      <a:pt x="3" y="2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2" name="Freeform 100"/>
              <p:cNvSpPr>
                <a:spLocks/>
              </p:cNvSpPr>
              <p:nvPr/>
            </p:nvSpPr>
            <p:spPr bwMode="auto">
              <a:xfrm>
                <a:off x="4648" y="3543"/>
                <a:ext cx="9" cy="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4" y="3"/>
                  </a:cxn>
                  <a:cxn ang="0">
                    <a:pos x="24" y="3"/>
                  </a:cxn>
                  <a:cxn ang="0">
                    <a:pos x="53" y="0"/>
                  </a:cxn>
                  <a:cxn ang="0">
                    <a:pos x="30" y="10"/>
                  </a:cxn>
                  <a:cxn ang="0">
                    <a:pos x="13" y="8"/>
                  </a:cxn>
                  <a:cxn ang="0">
                    <a:pos x="0" y="2"/>
                  </a:cxn>
                </a:cxnLst>
                <a:rect l="0" t="0" r="r" b="b"/>
                <a:pathLst>
                  <a:path w="53" h="10">
                    <a:moveTo>
                      <a:pt x="0" y="2"/>
                    </a:moveTo>
                    <a:lnTo>
                      <a:pt x="14" y="3"/>
                    </a:lnTo>
                    <a:lnTo>
                      <a:pt x="24" y="3"/>
                    </a:lnTo>
                    <a:lnTo>
                      <a:pt x="53" y="0"/>
                    </a:lnTo>
                    <a:lnTo>
                      <a:pt x="30" y="10"/>
                    </a:lnTo>
                    <a:lnTo>
                      <a:pt x="13" y="8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3" name="Freeform 101"/>
              <p:cNvSpPr>
                <a:spLocks/>
              </p:cNvSpPr>
              <p:nvPr/>
            </p:nvSpPr>
            <p:spPr bwMode="auto">
              <a:xfrm>
                <a:off x="4651" y="3550"/>
                <a:ext cx="6" cy="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3" y="5"/>
                  </a:cxn>
                  <a:cxn ang="0">
                    <a:pos x="18" y="19"/>
                  </a:cxn>
                  <a:cxn ang="0">
                    <a:pos x="18" y="6"/>
                  </a:cxn>
                  <a:cxn ang="0">
                    <a:pos x="35" y="0"/>
                  </a:cxn>
                  <a:cxn ang="0">
                    <a:pos x="16" y="2"/>
                  </a:cxn>
                  <a:cxn ang="0">
                    <a:pos x="0" y="1"/>
                  </a:cxn>
                </a:cxnLst>
                <a:rect l="0" t="0" r="r" b="b"/>
                <a:pathLst>
                  <a:path w="35" h="19">
                    <a:moveTo>
                      <a:pt x="0" y="1"/>
                    </a:moveTo>
                    <a:lnTo>
                      <a:pt x="13" y="5"/>
                    </a:lnTo>
                    <a:lnTo>
                      <a:pt x="18" y="19"/>
                    </a:lnTo>
                    <a:lnTo>
                      <a:pt x="18" y="6"/>
                    </a:lnTo>
                    <a:lnTo>
                      <a:pt x="35" y="0"/>
                    </a:lnTo>
                    <a:lnTo>
                      <a:pt x="16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4" name="Freeform 102"/>
              <p:cNvSpPr>
                <a:spLocks/>
              </p:cNvSpPr>
              <p:nvPr/>
            </p:nvSpPr>
            <p:spPr bwMode="auto">
              <a:xfrm>
                <a:off x="4686" y="3503"/>
                <a:ext cx="3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0"/>
                  </a:cxn>
                  <a:cxn ang="0">
                    <a:pos x="7" y="18"/>
                  </a:cxn>
                  <a:cxn ang="0">
                    <a:pos x="8" y="28"/>
                  </a:cxn>
                  <a:cxn ang="0">
                    <a:pos x="7" y="47"/>
                  </a:cxn>
                  <a:cxn ang="0">
                    <a:pos x="17" y="23"/>
                  </a:cxn>
                  <a:cxn ang="0">
                    <a:pos x="7" y="0"/>
                  </a:cxn>
                </a:cxnLst>
                <a:rect l="0" t="0" r="r" b="b"/>
                <a:pathLst>
                  <a:path w="17" h="47">
                    <a:moveTo>
                      <a:pt x="7" y="0"/>
                    </a:moveTo>
                    <a:lnTo>
                      <a:pt x="0" y="10"/>
                    </a:lnTo>
                    <a:lnTo>
                      <a:pt x="7" y="18"/>
                    </a:lnTo>
                    <a:lnTo>
                      <a:pt x="8" y="28"/>
                    </a:lnTo>
                    <a:lnTo>
                      <a:pt x="7" y="47"/>
                    </a:lnTo>
                    <a:lnTo>
                      <a:pt x="17" y="2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5" name="Freeform 103"/>
              <p:cNvSpPr>
                <a:spLocks/>
              </p:cNvSpPr>
              <p:nvPr/>
            </p:nvSpPr>
            <p:spPr bwMode="auto">
              <a:xfrm>
                <a:off x="4686" y="3499"/>
                <a:ext cx="5" cy="12"/>
              </a:xfrm>
              <a:custGeom>
                <a:avLst/>
                <a:gdLst/>
                <a:ahLst/>
                <a:cxnLst>
                  <a:cxn ang="0">
                    <a:pos x="3" y="24"/>
                  </a:cxn>
                  <a:cxn ang="0">
                    <a:pos x="0" y="15"/>
                  </a:cxn>
                  <a:cxn ang="0">
                    <a:pos x="6" y="1"/>
                  </a:cxn>
                  <a:cxn ang="0">
                    <a:pos x="15" y="0"/>
                  </a:cxn>
                  <a:cxn ang="0">
                    <a:pos x="23" y="7"/>
                  </a:cxn>
                  <a:cxn ang="0">
                    <a:pos x="26" y="31"/>
                  </a:cxn>
                  <a:cxn ang="0">
                    <a:pos x="23" y="61"/>
                  </a:cxn>
                  <a:cxn ang="0">
                    <a:pos x="14" y="72"/>
                  </a:cxn>
                  <a:cxn ang="0">
                    <a:pos x="21" y="53"/>
                  </a:cxn>
                  <a:cxn ang="0">
                    <a:pos x="21" y="24"/>
                  </a:cxn>
                  <a:cxn ang="0">
                    <a:pos x="17" y="7"/>
                  </a:cxn>
                  <a:cxn ang="0">
                    <a:pos x="11" y="7"/>
                  </a:cxn>
                  <a:cxn ang="0">
                    <a:pos x="3" y="24"/>
                  </a:cxn>
                </a:cxnLst>
                <a:rect l="0" t="0" r="r" b="b"/>
                <a:pathLst>
                  <a:path w="26" h="72">
                    <a:moveTo>
                      <a:pt x="3" y="24"/>
                    </a:moveTo>
                    <a:lnTo>
                      <a:pt x="0" y="15"/>
                    </a:lnTo>
                    <a:lnTo>
                      <a:pt x="6" y="1"/>
                    </a:lnTo>
                    <a:lnTo>
                      <a:pt x="15" y="0"/>
                    </a:lnTo>
                    <a:lnTo>
                      <a:pt x="23" y="7"/>
                    </a:lnTo>
                    <a:lnTo>
                      <a:pt x="26" y="31"/>
                    </a:lnTo>
                    <a:lnTo>
                      <a:pt x="23" y="61"/>
                    </a:lnTo>
                    <a:lnTo>
                      <a:pt x="14" y="72"/>
                    </a:lnTo>
                    <a:lnTo>
                      <a:pt x="21" y="53"/>
                    </a:lnTo>
                    <a:lnTo>
                      <a:pt x="21" y="24"/>
                    </a:lnTo>
                    <a:lnTo>
                      <a:pt x="17" y="7"/>
                    </a:lnTo>
                    <a:lnTo>
                      <a:pt x="11" y="7"/>
                    </a:lnTo>
                    <a:lnTo>
                      <a:pt x="3" y="2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6" name="Freeform 104"/>
              <p:cNvSpPr>
                <a:spLocks/>
              </p:cNvSpPr>
              <p:nvPr/>
            </p:nvSpPr>
            <p:spPr bwMode="auto">
              <a:xfrm>
                <a:off x="4686" y="3516"/>
                <a:ext cx="3" cy="4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0"/>
                  </a:cxn>
                  <a:cxn ang="0">
                    <a:pos x="8" y="8"/>
                  </a:cxn>
                  <a:cxn ang="0">
                    <a:pos x="0" y="8"/>
                  </a:cxn>
                  <a:cxn ang="0">
                    <a:pos x="19" y="22"/>
                  </a:cxn>
                  <a:cxn ang="0">
                    <a:pos x="19" y="10"/>
                  </a:cxn>
                </a:cxnLst>
                <a:rect l="0" t="0" r="r" b="b"/>
                <a:pathLst>
                  <a:path w="19" h="22">
                    <a:moveTo>
                      <a:pt x="19" y="10"/>
                    </a:moveTo>
                    <a:lnTo>
                      <a:pt x="19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19" y="22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7" name="Freeform 105"/>
              <p:cNvSpPr>
                <a:spLocks/>
              </p:cNvSpPr>
              <p:nvPr/>
            </p:nvSpPr>
            <p:spPr bwMode="auto">
              <a:xfrm>
                <a:off x="4656" y="3507"/>
                <a:ext cx="11" cy="6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0" y="14"/>
                  </a:cxn>
                  <a:cxn ang="0">
                    <a:pos x="5" y="16"/>
                  </a:cxn>
                  <a:cxn ang="0">
                    <a:pos x="10" y="20"/>
                  </a:cxn>
                  <a:cxn ang="0">
                    <a:pos x="14" y="29"/>
                  </a:cxn>
                  <a:cxn ang="0">
                    <a:pos x="21" y="35"/>
                  </a:cxn>
                  <a:cxn ang="0">
                    <a:pos x="15" y="27"/>
                  </a:cxn>
                  <a:cxn ang="0">
                    <a:pos x="15" y="20"/>
                  </a:cxn>
                  <a:cxn ang="0">
                    <a:pos x="25" y="24"/>
                  </a:cxn>
                  <a:cxn ang="0">
                    <a:pos x="36" y="22"/>
                  </a:cxn>
                  <a:cxn ang="0">
                    <a:pos x="45" y="19"/>
                  </a:cxn>
                  <a:cxn ang="0">
                    <a:pos x="54" y="11"/>
                  </a:cxn>
                  <a:cxn ang="0">
                    <a:pos x="62" y="10"/>
                  </a:cxn>
                  <a:cxn ang="0">
                    <a:pos x="51" y="1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17" y="1"/>
                  </a:cxn>
                  <a:cxn ang="0">
                    <a:pos x="11" y="5"/>
                  </a:cxn>
                </a:cxnLst>
                <a:rect l="0" t="0" r="r" b="b"/>
                <a:pathLst>
                  <a:path w="62" h="35">
                    <a:moveTo>
                      <a:pt x="11" y="5"/>
                    </a:moveTo>
                    <a:lnTo>
                      <a:pt x="0" y="14"/>
                    </a:lnTo>
                    <a:lnTo>
                      <a:pt x="5" y="16"/>
                    </a:lnTo>
                    <a:lnTo>
                      <a:pt x="10" y="20"/>
                    </a:lnTo>
                    <a:lnTo>
                      <a:pt x="14" y="29"/>
                    </a:lnTo>
                    <a:lnTo>
                      <a:pt x="21" y="35"/>
                    </a:lnTo>
                    <a:lnTo>
                      <a:pt x="15" y="27"/>
                    </a:lnTo>
                    <a:lnTo>
                      <a:pt x="15" y="20"/>
                    </a:lnTo>
                    <a:lnTo>
                      <a:pt x="25" y="24"/>
                    </a:lnTo>
                    <a:lnTo>
                      <a:pt x="36" y="22"/>
                    </a:lnTo>
                    <a:lnTo>
                      <a:pt x="45" y="19"/>
                    </a:lnTo>
                    <a:lnTo>
                      <a:pt x="54" y="11"/>
                    </a:lnTo>
                    <a:lnTo>
                      <a:pt x="62" y="10"/>
                    </a:lnTo>
                    <a:lnTo>
                      <a:pt x="51" y="1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17" y="1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8" name="Freeform 106"/>
              <p:cNvSpPr>
                <a:spLocks/>
              </p:cNvSpPr>
              <p:nvPr/>
            </p:nvSpPr>
            <p:spPr bwMode="auto">
              <a:xfrm>
                <a:off x="4652" y="3502"/>
                <a:ext cx="19" cy="6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12" y="32"/>
                  </a:cxn>
                  <a:cxn ang="0">
                    <a:pos x="40" y="19"/>
                  </a:cxn>
                  <a:cxn ang="0">
                    <a:pos x="70" y="11"/>
                  </a:cxn>
                  <a:cxn ang="0">
                    <a:pos x="111" y="13"/>
                  </a:cxn>
                  <a:cxn ang="0">
                    <a:pos x="77" y="5"/>
                  </a:cxn>
                  <a:cxn ang="0">
                    <a:pos x="87" y="0"/>
                  </a:cxn>
                  <a:cxn ang="0">
                    <a:pos x="64" y="2"/>
                  </a:cxn>
                  <a:cxn ang="0">
                    <a:pos x="47" y="6"/>
                  </a:cxn>
                  <a:cxn ang="0">
                    <a:pos x="55" y="1"/>
                  </a:cxn>
                  <a:cxn ang="0">
                    <a:pos x="36" y="5"/>
                  </a:cxn>
                  <a:cxn ang="0">
                    <a:pos x="23" y="13"/>
                  </a:cxn>
                  <a:cxn ang="0">
                    <a:pos x="27" y="5"/>
                  </a:cxn>
                  <a:cxn ang="0">
                    <a:pos x="0" y="20"/>
                  </a:cxn>
                </a:cxnLst>
                <a:rect l="0" t="0" r="r" b="b"/>
                <a:pathLst>
                  <a:path w="111" h="32">
                    <a:moveTo>
                      <a:pt x="0" y="20"/>
                    </a:moveTo>
                    <a:lnTo>
                      <a:pt x="12" y="32"/>
                    </a:lnTo>
                    <a:lnTo>
                      <a:pt x="40" y="19"/>
                    </a:lnTo>
                    <a:lnTo>
                      <a:pt x="70" y="11"/>
                    </a:lnTo>
                    <a:lnTo>
                      <a:pt x="111" y="13"/>
                    </a:lnTo>
                    <a:lnTo>
                      <a:pt x="77" y="5"/>
                    </a:lnTo>
                    <a:lnTo>
                      <a:pt x="87" y="0"/>
                    </a:lnTo>
                    <a:lnTo>
                      <a:pt x="64" y="2"/>
                    </a:lnTo>
                    <a:lnTo>
                      <a:pt x="47" y="6"/>
                    </a:lnTo>
                    <a:lnTo>
                      <a:pt x="55" y="1"/>
                    </a:lnTo>
                    <a:lnTo>
                      <a:pt x="36" y="5"/>
                    </a:lnTo>
                    <a:lnTo>
                      <a:pt x="23" y="13"/>
                    </a:lnTo>
                    <a:lnTo>
                      <a:pt x="27" y="5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39" name="Freeform 107"/>
              <p:cNvSpPr>
                <a:spLocks/>
              </p:cNvSpPr>
              <p:nvPr/>
            </p:nvSpPr>
            <p:spPr bwMode="auto">
              <a:xfrm>
                <a:off x="4658" y="3509"/>
                <a:ext cx="2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6"/>
                  </a:cxn>
                  <a:cxn ang="0">
                    <a:pos x="9" y="10"/>
                  </a:cxn>
                  <a:cxn ang="0">
                    <a:pos x="7" y="6"/>
                  </a:cxn>
                  <a:cxn ang="0">
                    <a:pos x="5" y="0"/>
                  </a:cxn>
                </a:cxnLst>
                <a:rect l="0" t="0" r="r" b="b"/>
                <a:pathLst>
                  <a:path w="9" h="10">
                    <a:moveTo>
                      <a:pt x="5" y="0"/>
                    </a:moveTo>
                    <a:lnTo>
                      <a:pt x="0" y="6"/>
                    </a:lnTo>
                    <a:lnTo>
                      <a:pt x="9" y="10"/>
                    </a:lnTo>
                    <a:lnTo>
                      <a:pt x="7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C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0" name="Freeform 108"/>
              <p:cNvSpPr>
                <a:spLocks/>
              </p:cNvSpPr>
              <p:nvPr/>
            </p:nvSpPr>
            <p:spPr bwMode="auto">
              <a:xfrm>
                <a:off x="4657" y="3506"/>
                <a:ext cx="8" cy="2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14" y="5"/>
                  </a:cxn>
                  <a:cxn ang="0">
                    <a:pos x="27" y="4"/>
                  </a:cxn>
                  <a:cxn ang="0">
                    <a:pos x="40" y="5"/>
                  </a:cxn>
                  <a:cxn ang="0">
                    <a:pos x="50" y="8"/>
                  </a:cxn>
                  <a:cxn ang="0">
                    <a:pos x="39" y="3"/>
                  </a:cxn>
                  <a:cxn ang="0">
                    <a:pos x="25" y="0"/>
                  </a:cxn>
                  <a:cxn ang="0">
                    <a:pos x="16" y="0"/>
                  </a:cxn>
                  <a:cxn ang="0">
                    <a:pos x="9" y="4"/>
                  </a:cxn>
                  <a:cxn ang="0">
                    <a:pos x="0" y="14"/>
                  </a:cxn>
                </a:cxnLst>
                <a:rect l="0" t="0" r="r" b="b"/>
                <a:pathLst>
                  <a:path w="50" h="14">
                    <a:moveTo>
                      <a:pt x="0" y="14"/>
                    </a:moveTo>
                    <a:lnTo>
                      <a:pt x="14" y="5"/>
                    </a:lnTo>
                    <a:lnTo>
                      <a:pt x="27" y="4"/>
                    </a:lnTo>
                    <a:lnTo>
                      <a:pt x="40" y="5"/>
                    </a:lnTo>
                    <a:lnTo>
                      <a:pt x="50" y="8"/>
                    </a:lnTo>
                    <a:lnTo>
                      <a:pt x="39" y="3"/>
                    </a:lnTo>
                    <a:lnTo>
                      <a:pt x="25" y="0"/>
                    </a:lnTo>
                    <a:lnTo>
                      <a:pt x="16" y="0"/>
                    </a:lnTo>
                    <a:lnTo>
                      <a:pt x="9" y="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1" name="Freeform 109"/>
              <p:cNvSpPr>
                <a:spLocks/>
              </p:cNvSpPr>
              <p:nvPr/>
            </p:nvSpPr>
            <p:spPr bwMode="auto">
              <a:xfrm>
                <a:off x="4637" y="3509"/>
                <a:ext cx="8" cy="5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3"/>
                  </a:cxn>
                  <a:cxn ang="0">
                    <a:pos x="10" y="20"/>
                  </a:cxn>
                  <a:cxn ang="0">
                    <a:pos x="23" y="21"/>
                  </a:cxn>
                  <a:cxn ang="0">
                    <a:pos x="34" y="19"/>
                  </a:cxn>
                  <a:cxn ang="0">
                    <a:pos x="32" y="23"/>
                  </a:cxn>
                  <a:cxn ang="0">
                    <a:pos x="25" y="34"/>
                  </a:cxn>
                  <a:cxn ang="0">
                    <a:pos x="35" y="26"/>
                  </a:cxn>
                  <a:cxn ang="0">
                    <a:pos x="40" y="20"/>
                  </a:cxn>
                  <a:cxn ang="0">
                    <a:pos x="45" y="13"/>
                  </a:cxn>
                  <a:cxn ang="0">
                    <a:pos x="45" y="6"/>
                  </a:cxn>
                  <a:cxn ang="0">
                    <a:pos x="40" y="5"/>
                  </a:cxn>
                  <a:cxn ang="0">
                    <a:pos x="31" y="2"/>
                  </a:cxn>
                  <a:cxn ang="0">
                    <a:pos x="20" y="0"/>
                  </a:cxn>
                  <a:cxn ang="0">
                    <a:pos x="8" y="5"/>
                  </a:cxn>
                  <a:cxn ang="0">
                    <a:pos x="0" y="10"/>
                  </a:cxn>
                </a:cxnLst>
                <a:rect l="0" t="0" r="r" b="b"/>
                <a:pathLst>
                  <a:path w="45" h="34">
                    <a:moveTo>
                      <a:pt x="0" y="10"/>
                    </a:moveTo>
                    <a:lnTo>
                      <a:pt x="5" y="13"/>
                    </a:lnTo>
                    <a:lnTo>
                      <a:pt x="10" y="20"/>
                    </a:lnTo>
                    <a:lnTo>
                      <a:pt x="23" y="21"/>
                    </a:lnTo>
                    <a:lnTo>
                      <a:pt x="34" y="19"/>
                    </a:lnTo>
                    <a:lnTo>
                      <a:pt x="32" y="23"/>
                    </a:lnTo>
                    <a:lnTo>
                      <a:pt x="25" y="34"/>
                    </a:lnTo>
                    <a:lnTo>
                      <a:pt x="35" y="26"/>
                    </a:lnTo>
                    <a:lnTo>
                      <a:pt x="40" y="20"/>
                    </a:lnTo>
                    <a:lnTo>
                      <a:pt x="45" y="13"/>
                    </a:lnTo>
                    <a:lnTo>
                      <a:pt x="45" y="6"/>
                    </a:lnTo>
                    <a:lnTo>
                      <a:pt x="40" y="5"/>
                    </a:lnTo>
                    <a:lnTo>
                      <a:pt x="31" y="2"/>
                    </a:lnTo>
                    <a:lnTo>
                      <a:pt x="20" y="0"/>
                    </a:lnTo>
                    <a:lnTo>
                      <a:pt x="8" y="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2" name="Freeform 110"/>
              <p:cNvSpPr>
                <a:spLocks/>
              </p:cNvSpPr>
              <p:nvPr/>
            </p:nvSpPr>
            <p:spPr bwMode="auto">
              <a:xfrm>
                <a:off x="4636" y="3504"/>
                <a:ext cx="11" cy="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7" y="1"/>
                  </a:cxn>
                  <a:cxn ang="0">
                    <a:pos x="25" y="0"/>
                  </a:cxn>
                  <a:cxn ang="0">
                    <a:pos x="36" y="4"/>
                  </a:cxn>
                  <a:cxn ang="0">
                    <a:pos x="32" y="0"/>
                  </a:cxn>
                  <a:cxn ang="0">
                    <a:pos x="43" y="2"/>
                  </a:cxn>
                  <a:cxn ang="0">
                    <a:pos x="52" y="8"/>
                  </a:cxn>
                  <a:cxn ang="0">
                    <a:pos x="51" y="4"/>
                  </a:cxn>
                  <a:cxn ang="0">
                    <a:pos x="58" y="11"/>
                  </a:cxn>
                  <a:cxn ang="0">
                    <a:pos x="65" y="7"/>
                  </a:cxn>
                  <a:cxn ang="0">
                    <a:pos x="66" y="17"/>
                  </a:cxn>
                  <a:cxn ang="0">
                    <a:pos x="64" y="25"/>
                  </a:cxn>
                  <a:cxn ang="0">
                    <a:pos x="63" y="41"/>
                  </a:cxn>
                  <a:cxn ang="0">
                    <a:pos x="62" y="56"/>
                  </a:cxn>
                  <a:cxn ang="0">
                    <a:pos x="59" y="48"/>
                  </a:cxn>
                  <a:cxn ang="0">
                    <a:pos x="61" y="28"/>
                  </a:cxn>
                  <a:cxn ang="0">
                    <a:pos x="57" y="22"/>
                  </a:cxn>
                  <a:cxn ang="0">
                    <a:pos x="48" y="18"/>
                  </a:cxn>
                  <a:cxn ang="0">
                    <a:pos x="38" y="13"/>
                  </a:cxn>
                  <a:cxn ang="0">
                    <a:pos x="19" y="8"/>
                  </a:cxn>
                  <a:cxn ang="0">
                    <a:pos x="0" y="5"/>
                  </a:cxn>
                </a:cxnLst>
                <a:rect l="0" t="0" r="r" b="b"/>
                <a:pathLst>
                  <a:path w="66" h="56">
                    <a:moveTo>
                      <a:pt x="0" y="5"/>
                    </a:moveTo>
                    <a:lnTo>
                      <a:pt x="17" y="1"/>
                    </a:lnTo>
                    <a:lnTo>
                      <a:pt x="25" y="0"/>
                    </a:lnTo>
                    <a:lnTo>
                      <a:pt x="36" y="4"/>
                    </a:lnTo>
                    <a:lnTo>
                      <a:pt x="32" y="0"/>
                    </a:lnTo>
                    <a:lnTo>
                      <a:pt x="43" y="2"/>
                    </a:lnTo>
                    <a:lnTo>
                      <a:pt x="52" y="8"/>
                    </a:lnTo>
                    <a:lnTo>
                      <a:pt x="51" y="4"/>
                    </a:lnTo>
                    <a:lnTo>
                      <a:pt x="58" y="11"/>
                    </a:lnTo>
                    <a:lnTo>
                      <a:pt x="65" y="7"/>
                    </a:lnTo>
                    <a:lnTo>
                      <a:pt x="66" y="17"/>
                    </a:lnTo>
                    <a:lnTo>
                      <a:pt x="64" y="25"/>
                    </a:lnTo>
                    <a:lnTo>
                      <a:pt x="63" y="41"/>
                    </a:lnTo>
                    <a:lnTo>
                      <a:pt x="62" y="56"/>
                    </a:lnTo>
                    <a:lnTo>
                      <a:pt x="59" y="48"/>
                    </a:lnTo>
                    <a:lnTo>
                      <a:pt x="61" y="28"/>
                    </a:lnTo>
                    <a:lnTo>
                      <a:pt x="57" y="22"/>
                    </a:lnTo>
                    <a:lnTo>
                      <a:pt x="48" y="18"/>
                    </a:lnTo>
                    <a:lnTo>
                      <a:pt x="38" y="13"/>
                    </a:lnTo>
                    <a:lnTo>
                      <a:pt x="19" y="8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3" name="Freeform 111"/>
              <p:cNvSpPr>
                <a:spLocks/>
              </p:cNvSpPr>
              <p:nvPr/>
            </p:nvSpPr>
            <p:spPr bwMode="auto">
              <a:xfrm>
                <a:off x="4638" y="3510"/>
                <a:ext cx="2" cy="2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8"/>
                  </a:cxn>
                  <a:cxn ang="0">
                    <a:pos x="10" y="11"/>
                  </a:cxn>
                  <a:cxn ang="0">
                    <a:pos x="6" y="6"/>
                  </a:cxn>
                  <a:cxn ang="0">
                    <a:pos x="7" y="0"/>
                  </a:cxn>
                  <a:cxn ang="0">
                    <a:pos x="0" y="3"/>
                  </a:cxn>
                </a:cxnLst>
                <a:rect l="0" t="0" r="r" b="b"/>
                <a:pathLst>
                  <a:path w="10" h="11">
                    <a:moveTo>
                      <a:pt x="0" y="3"/>
                    </a:moveTo>
                    <a:lnTo>
                      <a:pt x="3" y="8"/>
                    </a:lnTo>
                    <a:lnTo>
                      <a:pt x="10" y="11"/>
                    </a:lnTo>
                    <a:lnTo>
                      <a:pt x="6" y="6"/>
                    </a:lnTo>
                    <a:lnTo>
                      <a:pt x="7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C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4" name="Freeform 112"/>
              <p:cNvSpPr>
                <a:spLocks/>
              </p:cNvSpPr>
              <p:nvPr/>
            </p:nvSpPr>
            <p:spPr bwMode="auto">
              <a:xfrm>
                <a:off x="4637" y="3508"/>
                <a:ext cx="7" cy="2"/>
              </a:xfrm>
              <a:custGeom>
                <a:avLst/>
                <a:gdLst/>
                <a:ahLst/>
                <a:cxnLst>
                  <a:cxn ang="0">
                    <a:pos x="44" y="10"/>
                  </a:cxn>
                  <a:cxn ang="0">
                    <a:pos x="36" y="6"/>
                  </a:cxn>
                  <a:cxn ang="0">
                    <a:pos x="28" y="4"/>
                  </a:cxn>
                  <a:cxn ang="0">
                    <a:pos x="21" y="3"/>
                  </a:cxn>
                  <a:cxn ang="0">
                    <a:pos x="16" y="5"/>
                  </a:cxn>
                  <a:cxn ang="0">
                    <a:pos x="0" y="13"/>
                  </a:cxn>
                  <a:cxn ang="0">
                    <a:pos x="13" y="3"/>
                  </a:cxn>
                  <a:cxn ang="0">
                    <a:pos x="20" y="0"/>
                  </a:cxn>
                  <a:cxn ang="0">
                    <a:pos x="31" y="0"/>
                  </a:cxn>
                  <a:cxn ang="0">
                    <a:pos x="37" y="5"/>
                  </a:cxn>
                  <a:cxn ang="0">
                    <a:pos x="44" y="10"/>
                  </a:cxn>
                </a:cxnLst>
                <a:rect l="0" t="0" r="r" b="b"/>
                <a:pathLst>
                  <a:path w="44" h="13">
                    <a:moveTo>
                      <a:pt x="44" y="10"/>
                    </a:moveTo>
                    <a:lnTo>
                      <a:pt x="36" y="6"/>
                    </a:lnTo>
                    <a:lnTo>
                      <a:pt x="28" y="4"/>
                    </a:lnTo>
                    <a:lnTo>
                      <a:pt x="21" y="3"/>
                    </a:lnTo>
                    <a:lnTo>
                      <a:pt x="16" y="5"/>
                    </a:lnTo>
                    <a:lnTo>
                      <a:pt x="0" y="13"/>
                    </a:lnTo>
                    <a:lnTo>
                      <a:pt x="13" y="3"/>
                    </a:lnTo>
                    <a:lnTo>
                      <a:pt x="20" y="0"/>
                    </a:lnTo>
                    <a:lnTo>
                      <a:pt x="31" y="0"/>
                    </a:lnTo>
                    <a:lnTo>
                      <a:pt x="37" y="5"/>
                    </a:lnTo>
                    <a:lnTo>
                      <a:pt x="44" y="1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5" name="Freeform 113"/>
              <p:cNvSpPr>
                <a:spLocks/>
              </p:cNvSpPr>
              <p:nvPr/>
            </p:nvSpPr>
            <p:spPr bwMode="auto">
              <a:xfrm>
                <a:off x="4645" y="3525"/>
                <a:ext cx="12" cy="7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5" y="8"/>
                  </a:cxn>
                  <a:cxn ang="0">
                    <a:pos x="7" y="18"/>
                  </a:cxn>
                  <a:cxn ang="0">
                    <a:pos x="11" y="22"/>
                  </a:cxn>
                  <a:cxn ang="0">
                    <a:pos x="18" y="23"/>
                  </a:cxn>
                  <a:cxn ang="0">
                    <a:pos x="32" y="23"/>
                  </a:cxn>
                  <a:cxn ang="0">
                    <a:pos x="43" y="20"/>
                  </a:cxn>
                  <a:cxn ang="0">
                    <a:pos x="50" y="14"/>
                  </a:cxn>
                  <a:cxn ang="0">
                    <a:pos x="57" y="11"/>
                  </a:cxn>
                  <a:cxn ang="0">
                    <a:pos x="66" y="12"/>
                  </a:cxn>
                  <a:cxn ang="0">
                    <a:pos x="72" y="9"/>
                  </a:cxn>
                  <a:cxn ang="0">
                    <a:pos x="76" y="0"/>
                  </a:cxn>
                  <a:cxn ang="0">
                    <a:pos x="76" y="12"/>
                  </a:cxn>
                  <a:cxn ang="0">
                    <a:pos x="70" y="16"/>
                  </a:cxn>
                  <a:cxn ang="0">
                    <a:pos x="58" y="20"/>
                  </a:cxn>
                  <a:cxn ang="0">
                    <a:pos x="51" y="23"/>
                  </a:cxn>
                  <a:cxn ang="0">
                    <a:pos x="39" y="32"/>
                  </a:cxn>
                  <a:cxn ang="0">
                    <a:pos x="30" y="38"/>
                  </a:cxn>
                  <a:cxn ang="0">
                    <a:pos x="24" y="41"/>
                  </a:cxn>
                  <a:cxn ang="0">
                    <a:pos x="15" y="42"/>
                  </a:cxn>
                  <a:cxn ang="0">
                    <a:pos x="9" y="39"/>
                  </a:cxn>
                  <a:cxn ang="0">
                    <a:pos x="5" y="33"/>
                  </a:cxn>
                  <a:cxn ang="0">
                    <a:pos x="2" y="23"/>
                  </a:cxn>
                  <a:cxn ang="0">
                    <a:pos x="0" y="12"/>
                  </a:cxn>
                  <a:cxn ang="0">
                    <a:pos x="6" y="2"/>
                  </a:cxn>
                </a:cxnLst>
                <a:rect l="0" t="0" r="r" b="b"/>
                <a:pathLst>
                  <a:path w="76" h="42">
                    <a:moveTo>
                      <a:pt x="6" y="2"/>
                    </a:moveTo>
                    <a:lnTo>
                      <a:pt x="5" y="8"/>
                    </a:lnTo>
                    <a:lnTo>
                      <a:pt x="7" y="18"/>
                    </a:lnTo>
                    <a:lnTo>
                      <a:pt x="11" y="22"/>
                    </a:lnTo>
                    <a:lnTo>
                      <a:pt x="18" y="23"/>
                    </a:lnTo>
                    <a:lnTo>
                      <a:pt x="32" y="23"/>
                    </a:lnTo>
                    <a:lnTo>
                      <a:pt x="43" y="20"/>
                    </a:lnTo>
                    <a:lnTo>
                      <a:pt x="50" y="14"/>
                    </a:lnTo>
                    <a:lnTo>
                      <a:pt x="57" y="11"/>
                    </a:lnTo>
                    <a:lnTo>
                      <a:pt x="66" y="12"/>
                    </a:lnTo>
                    <a:lnTo>
                      <a:pt x="72" y="9"/>
                    </a:lnTo>
                    <a:lnTo>
                      <a:pt x="76" y="0"/>
                    </a:lnTo>
                    <a:lnTo>
                      <a:pt x="76" y="12"/>
                    </a:lnTo>
                    <a:lnTo>
                      <a:pt x="70" y="16"/>
                    </a:lnTo>
                    <a:lnTo>
                      <a:pt x="58" y="20"/>
                    </a:lnTo>
                    <a:lnTo>
                      <a:pt x="51" y="23"/>
                    </a:lnTo>
                    <a:lnTo>
                      <a:pt x="39" y="32"/>
                    </a:lnTo>
                    <a:lnTo>
                      <a:pt x="30" y="38"/>
                    </a:lnTo>
                    <a:lnTo>
                      <a:pt x="24" y="41"/>
                    </a:lnTo>
                    <a:lnTo>
                      <a:pt x="15" y="42"/>
                    </a:lnTo>
                    <a:lnTo>
                      <a:pt x="9" y="39"/>
                    </a:lnTo>
                    <a:lnTo>
                      <a:pt x="5" y="33"/>
                    </a:lnTo>
                    <a:lnTo>
                      <a:pt x="2" y="23"/>
                    </a:lnTo>
                    <a:lnTo>
                      <a:pt x="0" y="1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6" name="Freeform 114"/>
              <p:cNvSpPr>
                <a:spLocks/>
              </p:cNvSpPr>
              <p:nvPr/>
            </p:nvSpPr>
            <p:spPr bwMode="auto">
              <a:xfrm>
                <a:off x="4633" y="3458"/>
                <a:ext cx="64" cy="37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36" y="148"/>
                  </a:cxn>
                  <a:cxn ang="0">
                    <a:pos x="75" y="146"/>
                  </a:cxn>
                  <a:cxn ang="0">
                    <a:pos x="114" y="152"/>
                  </a:cxn>
                  <a:cxn ang="0">
                    <a:pos x="187" y="187"/>
                  </a:cxn>
                  <a:cxn ang="0">
                    <a:pos x="234" y="209"/>
                  </a:cxn>
                  <a:cxn ang="0">
                    <a:pos x="298" y="220"/>
                  </a:cxn>
                  <a:cxn ang="0">
                    <a:pos x="340" y="218"/>
                  </a:cxn>
                  <a:cxn ang="0">
                    <a:pos x="283" y="209"/>
                  </a:cxn>
                  <a:cxn ang="0">
                    <a:pos x="256" y="201"/>
                  </a:cxn>
                  <a:cxn ang="0">
                    <a:pos x="208" y="170"/>
                  </a:cxn>
                  <a:cxn ang="0">
                    <a:pos x="245" y="182"/>
                  </a:cxn>
                  <a:cxn ang="0">
                    <a:pos x="285" y="201"/>
                  </a:cxn>
                  <a:cxn ang="0">
                    <a:pos x="332" y="209"/>
                  </a:cxn>
                  <a:cxn ang="0">
                    <a:pos x="367" y="213"/>
                  </a:cxn>
                  <a:cxn ang="0">
                    <a:pos x="333" y="182"/>
                  </a:cxn>
                  <a:cxn ang="0">
                    <a:pos x="298" y="145"/>
                  </a:cxn>
                  <a:cxn ang="0">
                    <a:pos x="248" y="114"/>
                  </a:cxn>
                  <a:cxn ang="0">
                    <a:pos x="218" y="104"/>
                  </a:cxn>
                  <a:cxn ang="0">
                    <a:pos x="255" y="108"/>
                  </a:cxn>
                  <a:cxn ang="0">
                    <a:pos x="285" y="121"/>
                  </a:cxn>
                  <a:cxn ang="0">
                    <a:pos x="322" y="152"/>
                  </a:cxn>
                  <a:cxn ang="0">
                    <a:pos x="369" y="204"/>
                  </a:cxn>
                  <a:cxn ang="0">
                    <a:pos x="363" y="162"/>
                  </a:cxn>
                  <a:cxn ang="0">
                    <a:pos x="352" y="125"/>
                  </a:cxn>
                  <a:cxn ang="0">
                    <a:pos x="332" y="93"/>
                  </a:cxn>
                  <a:cxn ang="0">
                    <a:pos x="357" y="121"/>
                  </a:cxn>
                  <a:cxn ang="0">
                    <a:pos x="367" y="155"/>
                  </a:cxn>
                  <a:cxn ang="0">
                    <a:pos x="370" y="203"/>
                  </a:cxn>
                  <a:cxn ang="0">
                    <a:pos x="374" y="222"/>
                  </a:cxn>
                  <a:cxn ang="0">
                    <a:pos x="382" y="197"/>
                  </a:cxn>
                  <a:cxn ang="0">
                    <a:pos x="382" y="140"/>
                  </a:cxn>
                  <a:cxn ang="0">
                    <a:pos x="359" y="87"/>
                  </a:cxn>
                  <a:cxn ang="0">
                    <a:pos x="325" y="48"/>
                  </a:cxn>
                  <a:cxn ang="0">
                    <a:pos x="271" y="16"/>
                  </a:cxn>
                  <a:cxn ang="0">
                    <a:pos x="241" y="6"/>
                  </a:cxn>
                  <a:cxn ang="0">
                    <a:pos x="178" y="2"/>
                  </a:cxn>
                  <a:cxn ang="0">
                    <a:pos x="135" y="0"/>
                  </a:cxn>
                  <a:cxn ang="0">
                    <a:pos x="107" y="4"/>
                  </a:cxn>
                  <a:cxn ang="0">
                    <a:pos x="80" y="23"/>
                  </a:cxn>
                  <a:cxn ang="0">
                    <a:pos x="60" y="42"/>
                  </a:cxn>
                  <a:cxn ang="0">
                    <a:pos x="55" y="59"/>
                  </a:cxn>
                  <a:cxn ang="0">
                    <a:pos x="75" y="51"/>
                  </a:cxn>
                  <a:cxn ang="0">
                    <a:pos x="109" y="43"/>
                  </a:cxn>
                  <a:cxn ang="0">
                    <a:pos x="163" y="51"/>
                  </a:cxn>
                  <a:cxn ang="0">
                    <a:pos x="112" y="50"/>
                  </a:cxn>
                  <a:cxn ang="0">
                    <a:pos x="72" y="60"/>
                  </a:cxn>
                  <a:cxn ang="0">
                    <a:pos x="43" y="70"/>
                  </a:cxn>
                  <a:cxn ang="0">
                    <a:pos x="15" y="89"/>
                  </a:cxn>
                  <a:cxn ang="0">
                    <a:pos x="11" y="101"/>
                  </a:cxn>
                  <a:cxn ang="0">
                    <a:pos x="72" y="82"/>
                  </a:cxn>
                  <a:cxn ang="0">
                    <a:pos x="129" y="95"/>
                  </a:cxn>
                  <a:cxn ang="0">
                    <a:pos x="156" y="116"/>
                  </a:cxn>
                  <a:cxn ang="0">
                    <a:pos x="189" y="123"/>
                  </a:cxn>
                  <a:cxn ang="0">
                    <a:pos x="129" y="114"/>
                  </a:cxn>
                  <a:cxn ang="0">
                    <a:pos x="95" y="97"/>
                  </a:cxn>
                  <a:cxn ang="0">
                    <a:pos x="57" y="99"/>
                  </a:cxn>
                  <a:cxn ang="0">
                    <a:pos x="23" y="102"/>
                  </a:cxn>
                  <a:cxn ang="0">
                    <a:pos x="4" y="112"/>
                  </a:cxn>
                  <a:cxn ang="0">
                    <a:pos x="0" y="133"/>
                  </a:cxn>
                </a:cxnLst>
                <a:rect l="0" t="0" r="r" b="b"/>
                <a:pathLst>
                  <a:path w="382" h="222">
                    <a:moveTo>
                      <a:pt x="0" y="133"/>
                    </a:moveTo>
                    <a:lnTo>
                      <a:pt x="36" y="148"/>
                    </a:lnTo>
                    <a:lnTo>
                      <a:pt x="75" y="146"/>
                    </a:lnTo>
                    <a:lnTo>
                      <a:pt x="114" y="152"/>
                    </a:lnTo>
                    <a:lnTo>
                      <a:pt x="187" y="187"/>
                    </a:lnTo>
                    <a:lnTo>
                      <a:pt x="234" y="209"/>
                    </a:lnTo>
                    <a:lnTo>
                      <a:pt x="298" y="220"/>
                    </a:lnTo>
                    <a:lnTo>
                      <a:pt x="340" y="218"/>
                    </a:lnTo>
                    <a:lnTo>
                      <a:pt x="283" y="209"/>
                    </a:lnTo>
                    <a:lnTo>
                      <a:pt x="256" y="201"/>
                    </a:lnTo>
                    <a:lnTo>
                      <a:pt x="208" y="170"/>
                    </a:lnTo>
                    <a:lnTo>
                      <a:pt x="245" y="182"/>
                    </a:lnTo>
                    <a:lnTo>
                      <a:pt x="285" y="201"/>
                    </a:lnTo>
                    <a:lnTo>
                      <a:pt x="332" y="209"/>
                    </a:lnTo>
                    <a:lnTo>
                      <a:pt x="367" y="213"/>
                    </a:lnTo>
                    <a:lnTo>
                      <a:pt x="333" y="182"/>
                    </a:lnTo>
                    <a:lnTo>
                      <a:pt x="298" y="145"/>
                    </a:lnTo>
                    <a:lnTo>
                      <a:pt x="248" y="114"/>
                    </a:lnTo>
                    <a:lnTo>
                      <a:pt x="218" y="104"/>
                    </a:lnTo>
                    <a:lnTo>
                      <a:pt x="255" y="108"/>
                    </a:lnTo>
                    <a:lnTo>
                      <a:pt x="285" y="121"/>
                    </a:lnTo>
                    <a:lnTo>
                      <a:pt x="322" y="152"/>
                    </a:lnTo>
                    <a:lnTo>
                      <a:pt x="369" y="204"/>
                    </a:lnTo>
                    <a:lnTo>
                      <a:pt x="363" y="162"/>
                    </a:lnTo>
                    <a:lnTo>
                      <a:pt x="352" y="125"/>
                    </a:lnTo>
                    <a:lnTo>
                      <a:pt x="332" y="93"/>
                    </a:lnTo>
                    <a:lnTo>
                      <a:pt x="357" y="121"/>
                    </a:lnTo>
                    <a:lnTo>
                      <a:pt x="367" y="155"/>
                    </a:lnTo>
                    <a:lnTo>
                      <a:pt x="370" y="203"/>
                    </a:lnTo>
                    <a:lnTo>
                      <a:pt x="374" y="222"/>
                    </a:lnTo>
                    <a:lnTo>
                      <a:pt x="382" y="197"/>
                    </a:lnTo>
                    <a:lnTo>
                      <a:pt x="382" y="140"/>
                    </a:lnTo>
                    <a:lnTo>
                      <a:pt x="359" y="87"/>
                    </a:lnTo>
                    <a:lnTo>
                      <a:pt x="325" y="48"/>
                    </a:lnTo>
                    <a:lnTo>
                      <a:pt x="271" y="16"/>
                    </a:lnTo>
                    <a:lnTo>
                      <a:pt x="241" y="6"/>
                    </a:lnTo>
                    <a:lnTo>
                      <a:pt x="178" y="2"/>
                    </a:lnTo>
                    <a:lnTo>
                      <a:pt x="135" y="0"/>
                    </a:lnTo>
                    <a:lnTo>
                      <a:pt x="107" y="4"/>
                    </a:lnTo>
                    <a:lnTo>
                      <a:pt x="80" y="23"/>
                    </a:lnTo>
                    <a:lnTo>
                      <a:pt x="60" y="42"/>
                    </a:lnTo>
                    <a:lnTo>
                      <a:pt x="55" y="59"/>
                    </a:lnTo>
                    <a:lnTo>
                      <a:pt x="75" y="51"/>
                    </a:lnTo>
                    <a:lnTo>
                      <a:pt x="109" y="43"/>
                    </a:lnTo>
                    <a:lnTo>
                      <a:pt x="163" y="51"/>
                    </a:lnTo>
                    <a:lnTo>
                      <a:pt x="112" y="50"/>
                    </a:lnTo>
                    <a:lnTo>
                      <a:pt x="72" y="60"/>
                    </a:lnTo>
                    <a:lnTo>
                      <a:pt x="43" y="70"/>
                    </a:lnTo>
                    <a:lnTo>
                      <a:pt x="15" y="89"/>
                    </a:lnTo>
                    <a:lnTo>
                      <a:pt x="11" y="101"/>
                    </a:lnTo>
                    <a:lnTo>
                      <a:pt x="72" y="82"/>
                    </a:lnTo>
                    <a:lnTo>
                      <a:pt x="129" y="95"/>
                    </a:lnTo>
                    <a:lnTo>
                      <a:pt x="156" y="116"/>
                    </a:lnTo>
                    <a:lnTo>
                      <a:pt x="189" y="123"/>
                    </a:lnTo>
                    <a:lnTo>
                      <a:pt x="129" y="114"/>
                    </a:lnTo>
                    <a:lnTo>
                      <a:pt x="95" y="97"/>
                    </a:lnTo>
                    <a:lnTo>
                      <a:pt x="57" y="99"/>
                    </a:lnTo>
                    <a:lnTo>
                      <a:pt x="23" y="102"/>
                    </a:lnTo>
                    <a:lnTo>
                      <a:pt x="4" y="112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7" name="Freeform 115"/>
              <p:cNvSpPr>
                <a:spLocks/>
              </p:cNvSpPr>
              <p:nvPr/>
            </p:nvSpPr>
            <p:spPr bwMode="auto">
              <a:xfrm>
                <a:off x="4630" y="3481"/>
                <a:ext cx="6" cy="2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7" y="29"/>
                  </a:cxn>
                  <a:cxn ang="0">
                    <a:pos x="32" y="43"/>
                  </a:cxn>
                  <a:cxn ang="0">
                    <a:pos x="27" y="78"/>
                  </a:cxn>
                  <a:cxn ang="0">
                    <a:pos x="20" y="128"/>
                  </a:cxn>
                  <a:cxn ang="0">
                    <a:pos x="2" y="111"/>
                  </a:cxn>
                  <a:cxn ang="0">
                    <a:pos x="0" y="73"/>
                  </a:cxn>
                  <a:cxn ang="0">
                    <a:pos x="10" y="92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12" y="56"/>
                  </a:cxn>
                  <a:cxn ang="0">
                    <a:pos x="5" y="26"/>
                  </a:cxn>
                  <a:cxn ang="0">
                    <a:pos x="8" y="0"/>
                  </a:cxn>
                </a:cxnLst>
                <a:rect l="0" t="0" r="r" b="b"/>
                <a:pathLst>
                  <a:path w="32" h="128">
                    <a:moveTo>
                      <a:pt x="8" y="0"/>
                    </a:moveTo>
                    <a:lnTo>
                      <a:pt x="17" y="29"/>
                    </a:lnTo>
                    <a:lnTo>
                      <a:pt x="32" y="43"/>
                    </a:lnTo>
                    <a:lnTo>
                      <a:pt x="27" y="78"/>
                    </a:lnTo>
                    <a:lnTo>
                      <a:pt x="20" y="128"/>
                    </a:lnTo>
                    <a:lnTo>
                      <a:pt x="2" y="111"/>
                    </a:lnTo>
                    <a:lnTo>
                      <a:pt x="0" y="73"/>
                    </a:lnTo>
                    <a:lnTo>
                      <a:pt x="10" y="92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12" y="56"/>
                    </a:lnTo>
                    <a:lnTo>
                      <a:pt x="5" y="26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8" name="Freeform 116"/>
              <p:cNvSpPr>
                <a:spLocks/>
              </p:cNvSpPr>
              <p:nvPr/>
            </p:nvSpPr>
            <p:spPr bwMode="auto">
              <a:xfrm>
                <a:off x="4589" y="3636"/>
                <a:ext cx="32" cy="52"/>
              </a:xfrm>
              <a:custGeom>
                <a:avLst/>
                <a:gdLst/>
                <a:ahLst/>
                <a:cxnLst>
                  <a:cxn ang="0">
                    <a:pos x="102" y="311"/>
                  </a:cxn>
                  <a:cxn ang="0">
                    <a:pos x="75" y="302"/>
                  </a:cxn>
                  <a:cxn ang="0">
                    <a:pos x="52" y="292"/>
                  </a:cxn>
                  <a:cxn ang="0">
                    <a:pos x="36" y="274"/>
                  </a:cxn>
                  <a:cxn ang="0">
                    <a:pos x="28" y="246"/>
                  </a:cxn>
                  <a:cxn ang="0">
                    <a:pos x="13" y="236"/>
                  </a:cxn>
                  <a:cxn ang="0">
                    <a:pos x="4" y="211"/>
                  </a:cxn>
                  <a:cxn ang="0">
                    <a:pos x="17" y="187"/>
                  </a:cxn>
                  <a:cxn ang="0">
                    <a:pos x="0" y="164"/>
                  </a:cxn>
                  <a:cxn ang="0">
                    <a:pos x="0" y="129"/>
                  </a:cxn>
                  <a:cxn ang="0">
                    <a:pos x="22" y="109"/>
                  </a:cxn>
                  <a:cxn ang="0">
                    <a:pos x="22" y="88"/>
                  </a:cxn>
                  <a:cxn ang="0">
                    <a:pos x="27" y="75"/>
                  </a:cxn>
                  <a:cxn ang="0">
                    <a:pos x="44" y="61"/>
                  </a:cxn>
                  <a:cxn ang="0">
                    <a:pos x="65" y="55"/>
                  </a:cxn>
                  <a:cxn ang="0">
                    <a:pos x="90" y="66"/>
                  </a:cxn>
                  <a:cxn ang="0">
                    <a:pos x="92" y="40"/>
                  </a:cxn>
                  <a:cxn ang="0">
                    <a:pos x="97" y="21"/>
                  </a:cxn>
                  <a:cxn ang="0">
                    <a:pos x="104" y="9"/>
                  </a:cxn>
                  <a:cxn ang="0">
                    <a:pos x="119" y="2"/>
                  </a:cxn>
                  <a:cxn ang="0">
                    <a:pos x="132" y="0"/>
                  </a:cxn>
                  <a:cxn ang="0">
                    <a:pos x="146" y="9"/>
                  </a:cxn>
                  <a:cxn ang="0">
                    <a:pos x="139" y="33"/>
                  </a:cxn>
                  <a:cxn ang="0">
                    <a:pos x="140" y="51"/>
                  </a:cxn>
                  <a:cxn ang="0">
                    <a:pos x="141" y="69"/>
                  </a:cxn>
                  <a:cxn ang="0">
                    <a:pos x="149" y="85"/>
                  </a:cxn>
                  <a:cxn ang="0">
                    <a:pos x="161" y="96"/>
                  </a:cxn>
                  <a:cxn ang="0">
                    <a:pos x="177" y="114"/>
                  </a:cxn>
                  <a:cxn ang="0">
                    <a:pos x="188" y="138"/>
                  </a:cxn>
                  <a:cxn ang="0">
                    <a:pos x="192" y="167"/>
                  </a:cxn>
                  <a:cxn ang="0">
                    <a:pos x="188" y="191"/>
                  </a:cxn>
                  <a:cxn ang="0">
                    <a:pos x="181" y="212"/>
                  </a:cxn>
                  <a:cxn ang="0">
                    <a:pos x="169" y="228"/>
                  </a:cxn>
                  <a:cxn ang="0">
                    <a:pos x="172" y="255"/>
                  </a:cxn>
                  <a:cxn ang="0">
                    <a:pos x="170" y="279"/>
                  </a:cxn>
                  <a:cxn ang="0">
                    <a:pos x="165" y="297"/>
                  </a:cxn>
                  <a:cxn ang="0">
                    <a:pos x="150" y="309"/>
                  </a:cxn>
                  <a:cxn ang="0">
                    <a:pos x="126" y="311"/>
                  </a:cxn>
                  <a:cxn ang="0">
                    <a:pos x="102" y="311"/>
                  </a:cxn>
                </a:cxnLst>
                <a:rect l="0" t="0" r="r" b="b"/>
                <a:pathLst>
                  <a:path w="192" h="311">
                    <a:moveTo>
                      <a:pt x="102" y="311"/>
                    </a:moveTo>
                    <a:lnTo>
                      <a:pt x="75" y="302"/>
                    </a:lnTo>
                    <a:lnTo>
                      <a:pt x="52" y="292"/>
                    </a:lnTo>
                    <a:lnTo>
                      <a:pt x="36" y="274"/>
                    </a:lnTo>
                    <a:lnTo>
                      <a:pt x="28" y="246"/>
                    </a:lnTo>
                    <a:lnTo>
                      <a:pt x="13" y="236"/>
                    </a:lnTo>
                    <a:lnTo>
                      <a:pt x="4" y="211"/>
                    </a:lnTo>
                    <a:lnTo>
                      <a:pt x="17" y="187"/>
                    </a:lnTo>
                    <a:lnTo>
                      <a:pt x="0" y="164"/>
                    </a:lnTo>
                    <a:lnTo>
                      <a:pt x="0" y="129"/>
                    </a:lnTo>
                    <a:lnTo>
                      <a:pt x="22" y="109"/>
                    </a:lnTo>
                    <a:lnTo>
                      <a:pt x="22" y="88"/>
                    </a:lnTo>
                    <a:lnTo>
                      <a:pt x="27" y="75"/>
                    </a:lnTo>
                    <a:lnTo>
                      <a:pt x="44" y="61"/>
                    </a:lnTo>
                    <a:lnTo>
                      <a:pt x="65" y="55"/>
                    </a:lnTo>
                    <a:lnTo>
                      <a:pt x="90" y="66"/>
                    </a:lnTo>
                    <a:lnTo>
                      <a:pt x="92" y="40"/>
                    </a:lnTo>
                    <a:lnTo>
                      <a:pt x="97" y="21"/>
                    </a:lnTo>
                    <a:lnTo>
                      <a:pt x="104" y="9"/>
                    </a:lnTo>
                    <a:lnTo>
                      <a:pt x="119" y="2"/>
                    </a:lnTo>
                    <a:lnTo>
                      <a:pt x="132" y="0"/>
                    </a:lnTo>
                    <a:lnTo>
                      <a:pt x="146" y="9"/>
                    </a:lnTo>
                    <a:lnTo>
                      <a:pt x="139" y="33"/>
                    </a:lnTo>
                    <a:lnTo>
                      <a:pt x="140" y="51"/>
                    </a:lnTo>
                    <a:lnTo>
                      <a:pt x="141" y="69"/>
                    </a:lnTo>
                    <a:lnTo>
                      <a:pt x="149" y="85"/>
                    </a:lnTo>
                    <a:lnTo>
                      <a:pt x="161" y="96"/>
                    </a:lnTo>
                    <a:lnTo>
                      <a:pt x="177" y="114"/>
                    </a:lnTo>
                    <a:lnTo>
                      <a:pt x="188" y="138"/>
                    </a:lnTo>
                    <a:lnTo>
                      <a:pt x="192" y="167"/>
                    </a:lnTo>
                    <a:lnTo>
                      <a:pt x="188" y="191"/>
                    </a:lnTo>
                    <a:lnTo>
                      <a:pt x="181" y="212"/>
                    </a:lnTo>
                    <a:lnTo>
                      <a:pt x="169" y="228"/>
                    </a:lnTo>
                    <a:lnTo>
                      <a:pt x="172" y="255"/>
                    </a:lnTo>
                    <a:lnTo>
                      <a:pt x="170" y="279"/>
                    </a:lnTo>
                    <a:lnTo>
                      <a:pt x="165" y="297"/>
                    </a:lnTo>
                    <a:lnTo>
                      <a:pt x="150" y="309"/>
                    </a:lnTo>
                    <a:lnTo>
                      <a:pt x="126" y="311"/>
                    </a:lnTo>
                    <a:lnTo>
                      <a:pt x="102" y="311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49" name="Freeform 117"/>
              <p:cNvSpPr>
                <a:spLocks/>
              </p:cNvSpPr>
              <p:nvPr/>
            </p:nvSpPr>
            <p:spPr bwMode="auto">
              <a:xfrm>
                <a:off x="4596" y="3649"/>
                <a:ext cx="8" cy="35"/>
              </a:xfrm>
              <a:custGeom>
                <a:avLst/>
                <a:gdLst/>
                <a:ahLst/>
                <a:cxnLst>
                  <a:cxn ang="0">
                    <a:pos x="40" y="2"/>
                  </a:cxn>
                  <a:cxn ang="0">
                    <a:pos x="22" y="0"/>
                  </a:cxn>
                  <a:cxn ang="0">
                    <a:pos x="32" y="7"/>
                  </a:cxn>
                  <a:cxn ang="0">
                    <a:pos x="35" y="21"/>
                  </a:cxn>
                  <a:cxn ang="0">
                    <a:pos x="32" y="33"/>
                  </a:cxn>
                  <a:cxn ang="0">
                    <a:pos x="25" y="43"/>
                  </a:cxn>
                  <a:cxn ang="0">
                    <a:pos x="6" y="46"/>
                  </a:cxn>
                  <a:cxn ang="0">
                    <a:pos x="9" y="50"/>
                  </a:cxn>
                  <a:cxn ang="0">
                    <a:pos x="14" y="63"/>
                  </a:cxn>
                  <a:cxn ang="0">
                    <a:pos x="15" y="83"/>
                  </a:cxn>
                  <a:cxn ang="0">
                    <a:pos x="14" y="92"/>
                  </a:cxn>
                  <a:cxn ang="0">
                    <a:pos x="0" y="100"/>
                  </a:cxn>
                  <a:cxn ang="0">
                    <a:pos x="6" y="106"/>
                  </a:cxn>
                  <a:cxn ang="0">
                    <a:pos x="14" y="117"/>
                  </a:cxn>
                  <a:cxn ang="0">
                    <a:pos x="15" y="134"/>
                  </a:cxn>
                  <a:cxn ang="0">
                    <a:pos x="15" y="145"/>
                  </a:cxn>
                  <a:cxn ang="0">
                    <a:pos x="7" y="156"/>
                  </a:cxn>
                  <a:cxn ang="0">
                    <a:pos x="22" y="159"/>
                  </a:cxn>
                  <a:cxn ang="0">
                    <a:pos x="37" y="161"/>
                  </a:cxn>
                  <a:cxn ang="0">
                    <a:pos x="45" y="166"/>
                  </a:cxn>
                  <a:cxn ang="0">
                    <a:pos x="45" y="178"/>
                  </a:cxn>
                  <a:cxn ang="0">
                    <a:pos x="42" y="189"/>
                  </a:cxn>
                  <a:cxn ang="0">
                    <a:pos x="30" y="198"/>
                  </a:cxn>
                  <a:cxn ang="0">
                    <a:pos x="25" y="203"/>
                  </a:cxn>
                  <a:cxn ang="0">
                    <a:pos x="27" y="208"/>
                  </a:cxn>
                  <a:cxn ang="0">
                    <a:pos x="36" y="210"/>
                  </a:cxn>
                  <a:cxn ang="0">
                    <a:pos x="33" y="202"/>
                  </a:cxn>
                  <a:cxn ang="0">
                    <a:pos x="47" y="192"/>
                  </a:cxn>
                  <a:cxn ang="0">
                    <a:pos x="49" y="179"/>
                  </a:cxn>
                  <a:cxn ang="0">
                    <a:pos x="49" y="165"/>
                  </a:cxn>
                  <a:cxn ang="0">
                    <a:pos x="43" y="159"/>
                  </a:cxn>
                  <a:cxn ang="0">
                    <a:pos x="33" y="155"/>
                  </a:cxn>
                  <a:cxn ang="0">
                    <a:pos x="17" y="153"/>
                  </a:cxn>
                  <a:cxn ang="0">
                    <a:pos x="20" y="142"/>
                  </a:cxn>
                  <a:cxn ang="0">
                    <a:pos x="20" y="127"/>
                  </a:cxn>
                  <a:cxn ang="0">
                    <a:pos x="18" y="115"/>
                  </a:cxn>
                  <a:cxn ang="0">
                    <a:pos x="14" y="110"/>
                  </a:cxn>
                  <a:cxn ang="0">
                    <a:pos x="7" y="100"/>
                  </a:cxn>
                  <a:cxn ang="0">
                    <a:pos x="17" y="96"/>
                  </a:cxn>
                  <a:cxn ang="0">
                    <a:pos x="20" y="84"/>
                  </a:cxn>
                  <a:cxn ang="0">
                    <a:pos x="20" y="67"/>
                  </a:cxn>
                  <a:cxn ang="0">
                    <a:pos x="17" y="55"/>
                  </a:cxn>
                  <a:cxn ang="0">
                    <a:pos x="13" y="47"/>
                  </a:cxn>
                  <a:cxn ang="0">
                    <a:pos x="27" y="49"/>
                  </a:cxn>
                  <a:cxn ang="0">
                    <a:pos x="36" y="37"/>
                  </a:cxn>
                  <a:cxn ang="0">
                    <a:pos x="40" y="18"/>
                  </a:cxn>
                  <a:cxn ang="0">
                    <a:pos x="40" y="2"/>
                  </a:cxn>
                </a:cxnLst>
                <a:rect l="0" t="0" r="r" b="b"/>
                <a:pathLst>
                  <a:path w="49" h="210">
                    <a:moveTo>
                      <a:pt x="40" y="2"/>
                    </a:moveTo>
                    <a:lnTo>
                      <a:pt x="22" y="0"/>
                    </a:lnTo>
                    <a:lnTo>
                      <a:pt x="32" y="7"/>
                    </a:lnTo>
                    <a:lnTo>
                      <a:pt x="35" y="21"/>
                    </a:lnTo>
                    <a:lnTo>
                      <a:pt x="32" y="33"/>
                    </a:lnTo>
                    <a:lnTo>
                      <a:pt x="25" y="43"/>
                    </a:lnTo>
                    <a:lnTo>
                      <a:pt x="6" y="46"/>
                    </a:lnTo>
                    <a:lnTo>
                      <a:pt x="9" y="50"/>
                    </a:lnTo>
                    <a:lnTo>
                      <a:pt x="14" y="63"/>
                    </a:lnTo>
                    <a:lnTo>
                      <a:pt x="15" y="83"/>
                    </a:lnTo>
                    <a:lnTo>
                      <a:pt x="14" y="92"/>
                    </a:lnTo>
                    <a:lnTo>
                      <a:pt x="0" y="100"/>
                    </a:lnTo>
                    <a:lnTo>
                      <a:pt x="6" y="106"/>
                    </a:lnTo>
                    <a:lnTo>
                      <a:pt x="14" y="117"/>
                    </a:lnTo>
                    <a:lnTo>
                      <a:pt x="15" y="134"/>
                    </a:lnTo>
                    <a:lnTo>
                      <a:pt x="15" y="145"/>
                    </a:lnTo>
                    <a:lnTo>
                      <a:pt x="7" y="156"/>
                    </a:lnTo>
                    <a:lnTo>
                      <a:pt x="22" y="159"/>
                    </a:lnTo>
                    <a:lnTo>
                      <a:pt x="37" y="161"/>
                    </a:lnTo>
                    <a:lnTo>
                      <a:pt x="45" y="166"/>
                    </a:lnTo>
                    <a:lnTo>
                      <a:pt x="45" y="178"/>
                    </a:lnTo>
                    <a:lnTo>
                      <a:pt x="42" y="189"/>
                    </a:lnTo>
                    <a:lnTo>
                      <a:pt x="30" y="198"/>
                    </a:lnTo>
                    <a:lnTo>
                      <a:pt x="25" y="203"/>
                    </a:lnTo>
                    <a:lnTo>
                      <a:pt x="27" y="208"/>
                    </a:lnTo>
                    <a:lnTo>
                      <a:pt x="36" y="210"/>
                    </a:lnTo>
                    <a:lnTo>
                      <a:pt x="33" y="202"/>
                    </a:lnTo>
                    <a:lnTo>
                      <a:pt x="47" y="192"/>
                    </a:lnTo>
                    <a:lnTo>
                      <a:pt x="49" y="179"/>
                    </a:lnTo>
                    <a:lnTo>
                      <a:pt x="49" y="165"/>
                    </a:lnTo>
                    <a:lnTo>
                      <a:pt x="43" y="159"/>
                    </a:lnTo>
                    <a:lnTo>
                      <a:pt x="33" y="155"/>
                    </a:lnTo>
                    <a:lnTo>
                      <a:pt x="17" y="153"/>
                    </a:lnTo>
                    <a:lnTo>
                      <a:pt x="20" y="142"/>
                    </a:lnTo>
                    <a:lnTo>
                      <a:pt x="20" y="127"/>
                    </a:lnTo>
                    <a:lnTo>
                      <a:pt x="18" y="115"/>
                    </a:lnTo>
                    <a:lnTo>
                      <a:pt x="14" y="110"/>
                    </a:lnTo>
                    <a:lnTo>
                      <a:pt x="7" y="100"/>
                    </a:lnTo>
                    <a:lnTo>
                      <a:pt x="17" y="96"/>
                    </a:lnTo>
                    <a:lnTo>
                      <a:pt x="20" y="84"/>
                    </a:lnTo>
                    <a:lnTo>
                      <a:pt x="20" y="67"/>
                    </a:lnTo>
                    <a:lnTo>
                      <a:pt x="17" y="55"/>
                    </a:lnTo>
                    <a:lnTo>
                      <a:pt x="13" y="47"/>
                    </a:lnTo>
                    <a:lnTo>
                      <a:pt x="27" y="49"/>
                    </a:lnTo>
                    <a:lnTo>
                      <a:pt x="36" y="37"/>
                    </a:lnTo>
                    <a:lnTo>
                      <a:pt x="40" y="18"/>
                    </a:lnTo>
                    <a:lnTo>
                      <a:pt x="40" y="2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0" name="Freeform 118"/>
              <p:cNvSpPr>
                <a:spLocks/>
              </p:cNvSpPr>
              <p:nvPr/>
            </p:nvSpPr>
            <p:spPr bwMode="auto">
              <a:xfrm>
                <a:off x="4596" y="3650"/>
                <a:ext cx="2" cy="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6"/>
                  </a:cxn>
                  <a:cxn ang="0">
                    <a:pos x="0" y="19"/>
                  </a:cxn>
                  <a:cxn ang="0">
                    <a:pos x="4" y="30"/>
                  </a:cxn>
                  <a:cxn ang="0">
                    <a:pos x="4" y="17"/>
                  </a:cxn>
                  <a:cxn ang="0">
                    <a:pos x="12" y="0"/>
                  </a:cxn>
                </a:cxnLst>
                <a:rect l="0" t="0" r="r" b="b"/>
                <a:pathLst>
                  <a:path w="12" h="30">
                    <a:moveTo>
                      <a:pt x="12" y="0"/>
                    </a:moveTo>
                    <a:lnTo>
                      <a:pt x="3" y="6"/>
                    </a:lnTo>
                    <a:lnTo>
                      <a:pt x="0" y="19"/>
                    </a:lnTo>
                    <a:lnTo>
                      <a:pt x="4" y="30"/>
                    </a:lnTo>
                    <a:lnTo>
                      <a:pt x="4" y="1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1" name="Freeform 119"/>
              <p:cNvSpPr>
                <a:spLocks/>
              </p:cNvSpPr>
              <p:nvPr/>
            </p:nvSpPr>
            <p:spPr bwMode="auto">
              <a:xfrm>
                <a:off x="4596" y="3658"/>
                <a:ext cx="2" cy="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5" y="5"/>
                  </a:cxn>
                  <a:cxn ang="0">
                    <a:pos x="7" y="15"/>
                  </a:cxn>
                  <a:cxn ang="0">
                    <a:pos x="7" y="27"/>
                  </a:cxn>
                  <a:cxn ang="0">
                    <a:pos x="0" y="38"/>
                  </a:cxn>
                  <a:cxn ang="0">
                    <a:pos x="7" y="31"/>
                  </a:cxn>
                  <a:cxn ang="0">
                    <a:pos x="10" y="21"/>
                  </a:cxn>
                  <a:cxn ang="0">
                    <a:pos x="10" y="12"/>
                  </a:cxn>
                  <a:cxn ang="0">
                    <a:pos x="2" y="0"/>
                  </a:cxn>
                </a:cxnLst>
                <a:rect l="0" t="0" r="r" b="b"/>
                <a:pathLst>
                  <a:path w="10" h="38">
                    <a:moveTo>
                      <a:pt x="2" y="0"/>
                    </a:moveTo>
                    <a:lnTo>
                      <a:pt x="5" y="5"/>
                    </a:lnTo>
                    <a:lnTo>
                      <a:pt x="7" y="15"/>
                    </a:lnTo>
                    <a:lnTo>
                      <a:pt x="7" y="27"/>
                    </a:lnTo>
                    <a:lnTo>
                      <a:pt x="0" y="38"/>
                    </a:lnTo>
                    <a:lnTo>
                      <a:pt x="7" y="31"/>
                    </a:lnTo>
                    <a:lnTo>
                      <a:pt x="10" y="21"/>
                    </a:lnTo>
                    <a:lnTo>
                      <a:pt x="10" y="1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2" name="Freeform 120"/>
              <p:cNvSpPr>
                <a:spLocks/>
              </p:cNvSpPr>
              <p:nvPr/>
            </p:nvSpPr>
            <p:spPr bwMode="auto">
              <a:xfrm>
                <a:off x="4594" y="3668"/>
                <a:ext cx="4" cy="7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10" y="4"/>
                  </a:cxn>
                  <a:cxn ang="0">
                    <a:pos x="16" y="11"/>
                  </a:cxn>
                  <a:cxn ang="0">
                    <a:pos x="19" y="23"/>
                  </a:cxn>
                  <a:cxn ang="0">
                    <a:pos x="17" y="40"/>
                  </a:cxn>
                  <a:cxn ang="0">
                    <a:pos x="22" y="25"/>
                  </a:cxn>
                  <a:cxn ang="0">
                    <a:pos x="22" y="13"/>
                  </a:cxn>
                  <a:cxn ang="0">
                    <a:pos x="15" y="3"/>
                  </a:cxn>
                  <a:cxn ang="0">
                    <a:pos x="10" y="0"/>
                  </a:cxn>
                  <a:cxn ang="0">
                    <a:pos x="0" y="8"/>
                  </a:cxn>
                </a:cxnLst>
                <a:rect l="0" t="0" r="r" b="b"/>
                <a:pathLst>
                  <a:path w="22" h="40">
                    <a:moveTo>
                      <a:pt x="0" y="8"/>
                    </a:moveTo>
                    <a:lnTo>
                      <a:pt x="10" y="4"/>
                    </a:lnTo>
                    <a:lnTo>
                      <a:pt x="16" y="11"/>
                    </a:lnTo>
                    <a:lnTo>
                      <a:pt x="19" y="23"/>
                    </a:lnTo>
                    <a:lnTo>
                      <a:pt x="17" y="40"/>
                    </a:lnTo>
                    <a:lnTo>
                      <a:pt x="22" y="25"/>
                    </a:lnTo>
                    <a:lnTo>
                      <a:pt x="22" y="13"/>
                    </a:lnTo>
                    <a:lnTo>
                      <a:pt x="15" y="3"/>
                    </a:lnTo>
                    <a:lnTo>
                      <a:pt x="1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3" name="Freeform 121"/>
              <p:cNvSpPr>
                <a:spLocks/>
              </p:cNvSpPr>
              <p:nvPr/>
            </p:nvSpPr>
            <p:spPr bwMode="auto">
              <a:xfrm>
                <a:off x="4600" y="3677"/>
                <a:ext cx="3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3"/>
                  </a:cxn>
                  <a:cxn ang="0">
                    <a:pos x="11" y="8"/>
                  </a:cxn>
                  <a:cxn ang="0">
                    <a:pos x="11" y="17"/>
                  </a:cxn>
                  <a:cxn ang="0">
                    <a:pos x="8" y="23"/>
                  </a:cxn>
                  <a:cxn ang="0">
                    <a:pos x="15" y="19"/>
                  </a:cxn>
                  <a:cxn ang="0">
                    <a:pos x="15" y="10"/>
                  </a:cxn>
                  <a:cxn ang="0">
                    <a:pos x="11" y="0"/>
                  </a:cxn>
                  <a:cxn ang="0">
                    <a:pos x="0" y="0"/>
                  </a:cxn>
                </a:cxnLst>
                <a:rect l="0" t="0" r="r" b="b"/>
                <a:pathLst>
                  <a:path w="15" h="23">
                    <a:moveTo>
                      <a:pt x="0" y="0"/>
                    </a:moveTo>
                    <a:lnTo>
                      <a:pt x="6" y="3"/>
                    </a:lnTo>
                    <a:lnTo>
                      <a:pt x="11" y="8"/>
                    </a:lnTo>
                    <a:lnTo>
                      <a:pt x="11" y="17"/>
                    </a:lnTo>
                    <a:lnTo>
                      <a:pt x="8" y="23"/>
                    </a:lnTo>
                    <a:lnTo>
                      <a:pt x="15" y="19"/>
                    </a:lnTo>
                    <a:lnTo>
                      <a:pt x="15" y="10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4" name="Freeform 122"/>
              <p:cNvSpPr>
                <a:spLocks/>
              </p:cNvSpPr>
              <p:nvPr/>
            </p:nvSpPr>
            <p:spPr bwMode="auto">
              <a:xfrm>
                <a:off x="4592" y="3659"/>
                <a:ext cx="1" cy="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3" y="5"/>
                  </a:cxn>
                  <a:cxn ang="0">
                    <a:pos x="0" y="18"/>
                  </a:cxn>
                  <a:cxn ang="0">
                    <a:pos x="7" y="32"/>
                  </a:cxn>
                  <a:cxn ang="0">
                    <a:pos x="3" y="16"/>
                  </a:cxn>
                  <a:cxn ang="0">
                    <a:pos x="9" y="0"/>
                  </a:cxn>
                </a:cxnLst>
                <a:rect l="0" t="0" r="r" b="b"/>
                <a:pathLst>
                  <a:path w="9" h="32">
                    <a:moveTo>
                      <a:pt x="9" y="0"/>
                    </a:moveTo>
                    <a:lnTo>
                      <a:pt x="3" y="5"/>
                    </a:lnTo>
                    <a:lnTo>
                      <a:pt x="0" y="18"/>
                    </a:lnTo>
                    <a:lnTo>
                      <a:pt x="7" y="32"/>
                    </a:lnTo>
                    <a:lnTo>
                      <a:pt x="3" y="16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5" name="Freeform 123"/>
              <p:cNvSpPr>
                <a:spLocks/>
              </p:cNvSpPr>
              <p:nvPr/>
            </p:nvSpPr>
            <p:spPr bwMode="auto">
              <a:xfrm>
                <a:off x="4592" y="3670"/>
                <a:ext cx="3" cy="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8" y="26"/>
                  </a:cxn>
                  <a:cxn ang="0">
                    <a:pos x="17" y="29"/>
                  </a:cxn>
                  <a:cxn ang="0">
                    <a:pos x="10" y="22"/>
                  </a:cxn>
                  <a:cxn ang="0">
                    <a:pos x="5" y="0"/>
                  </a:cxn>
                </a:cxnLst>
                <a:rect l="0" t="0" r="r" b="b"/>
                <a:pathLst>
                  <a:path w="17" h="29">
                    <a:moveTo>
                      <a:pt x="5" y="0"/>
                    </a:moveTo>
                    <a:lnTo>
                      <a:pt x="0" y="5"/>
                    </a:lnTo>
                    <a:lnTo>
                      <a:pt x="8" y="26"/>
                    </a:lnTo>
                    <a:lnTo>
                      <a:pt x="17" y="29"/>
                    </a:lnTo>
                    <a:lnTo>
                      <a:pt x="10" y="2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6" name="Freeform 124"/>
              <p:cNvSpPr>
                <a:spLocks/>
              </p:cNvSpPr>
              <p:nvPr/>
            </p:nvSpPr>
            <p:spPr bwMode="auto">
              <a:xfrm>
                <a:off x="4598" y="3678"/>
                <a:ext cx="1" cy="4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7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7" y="22"/>
                  </a:cxn>
                  <a:cxn ang="0">
                    <a:pos x="7" y="0"/>
                  </a:cxn>
                </a:cxnLst>
                <a:rect l="0" t="0" r="r" b="b"/>
                <a:pathLst>
                  <a:path w="12" h="26">
                    <a:moveTo>
                      <a:pt x="7" y="0"/>
                    </a:moveTo>
                    <a:lnTo>
                      <a:pt x="0" y="7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7" y="2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7" name="Freeform 125"/>
              <p:cNvSpPr>
                <a:spLocks/>
              </p:cNvSpPr>
              <p:nvPr/>
            </p:nvSpPr>
            <p:spPr bwMode="auto">
              <a:xfrm>
                <a:off x="4605" y="3659"/>
                <a:ext cx="9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36"/>
                  </a:cxn>
                  <a:cxn ang="0">
                    <a:pos x="17" y="56"/>
                  </a:cxn>
                  <a:cxn ang="0">
                    <a:pos x="32" y="71"/>
                  </a:cxn>
                  <a:cxn ang="0">
                    <a:pos x="55" y="88"/>
                  </a:cxn>
                  <a:cxn ang="0">
                    <a:pos x="26" y="76"/>
                  </a:cxn>
                  <a:cxn ang="0">
                    <a:pos x="5" y="51"/>
                  </a:cxn>
                  <a:cxn ang="0">
                    <a:pos x="2" y="34"/>
                  </a:cxn>
                  <a:cxn ang="0">
                    <a:pos x="0" y="0"/>
                  </a:cxn>
                </a:cxnLst>
                <a:rect l="0" t="0" r="r" b="b"/>
                <a:pathLst>
                  <a:path w="55" h="88">
                    <a:moveTo>
                      <a:pt x="0" y="0"/>
                    </a:moveTo>
                    <a:lnTo>
                      <a:pt x="6" y="36"/>
                    </a:lnTo>
                    <a:lnTo>
                      <a:pt x="17" y="56"/>
                    </a:lnTo>
                    <a:lnTo>
                      <a:pt x="32" y="71"/>
                    </a:lnTo>
                    <a:lnTo>
                      <a:pt x="55" y="88"/>
                    </a:lnTo>
                    <a:lnTo>
                      <a:pt x="26" y="76"/>
                    </a:lnTo>
                    <a:lnTo>
                      <a:pt x="5" y="51"/>
                    </a:lnTo>
                    <a:lnTo>
                      <a:pt x="2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8" name="Freeform 126"/>
              <p:cNvSpPr>
                <a:spLocks/>
              </p:cNvSpPr>
              <p:nvPr/>
            </p:nvSpPr>
            <p:spPr bwMode="auto">
              <a:xfrm>
                <a:off x="4603" y="3647"/>
                <a:ext cx="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2"/>
                  </a:cxn>
                  <a:cxn ang="0">
                    <a:pos x="12" y="20"/>
                  </a:cxn>
                  <a:cxn ang="0">
                    <a:pos x="20" y="27"/>
                  </a:cxn>
                  <a:cxn ang="0">
                    <a:pos x="23" y="36"/>
                  </a:cxn>
                  <a:cxn ang="0">
                    <a:pos x="47" y="53"/>
                  </a:cxn>
                  <a:cxn ang="0">
                    <a:pos x="28" y="44"/>
                  </a:cxn>
                  <a:cxn ang="0">
                    <a:pos x="20" y="40"/>
                  </a:cxn>
                  <a:cxn ang="0">
                    <a:pos x="6" y="47"/>
                  </a:cxn>
                  <a:cxn ang="0">
                    <a:pos x="15" y="38"/>
                  </a:cxn>
                  <a:cxn ang="0">
                    <a:pos x="15" y="29"/>
                  </a:cxn>
                  <a:cxn ang="0">
                    <a:pos x="8" y="17"/>
                  </a:cxn>
                  <a:cxn ang="0">
                    <a:pos x="0" y="0"/>
                  </a:cxn>
                </a:cxnLst>
                <a:rect l="0" t="0" r="r" b="b"/>
                <a:pathLst>
                  <a:path w="47" h="53">
                    <a:moveTo>
                      <a:pt x="0" y="0"/>
                    </a:moveTo>
                    <a:lnTo>
                      <a:pt x="8" y="2"/>
                    </a:lnTo>
                    <a:lnTo>
                      <a:pt x="12" y="20"/>
                    </a:lnTo>
                    <a:lnTo>
                      <a:pt x="20" y="27"/>
                    </a:lnTo>
                    <a:lnTo>
                      <a:pt x="23" y="36"/>
                    </a:lnTo>
                    <a:lnTo>
                      <a:pt x="47" y="53"/>
                    </a:lnTo>
                    <a:lnTo>
                      <a:pt x="28" y="44"/>
                    </a:lnTo>
                    <a:lnTo>
                      <a:pt x="20" y="40"/>
                    </a:lnTo>
                    <a:lnTo>
                      <a:pt x="6" y="47"/>
                    </a:lnTo>
                    <a:lnTo>
                      <a:pt x="15" y="38"/>
                    </a:lnTo>
                    <a:lnTo>
                      <a:pt x="15" y="29"/>
                    </a:lnTo>
                    <a:lnTo>
                      <a:pt x="8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59" name="Freeform 127"/>
              <p:cNvSpPr>
                <a:spLocks/>
              </p:cNvSpPr>
              <p:nvPr/>
            </p:nvSpPr>
            <p:spPr bwMode="auto">
              <a:xfrm>
                <a:off x="4599" y="3651"/>
                <a:ext cx="2" cy="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8" y="10"/>
                  </a:cxn>
                  <a:cxn ang="0">
                    <a:pos x="7" y="21"/>
                  </a:cxn>
                  <a:cxn ang="0">
                    <a:pos x="0" y="30"/>
                  </a:cxn>
                  <a:cxn ang="0">
                    <a:pos x="7" y="25"/>
                  </a:cxn>
                  <a:cxn ang="0">
                    <a:pos x="12" y="14"/>
                  </a:cxn>
                  <a:cxn ang="0">
                    <a:pos x="5" y="0"/>
                  </a:cxn>
                </a:cxnLst>
                <a:rect l="0" t="0" r="r" b="b"/>
                <a:pathLst>
                  <a:path w="12" h="30">
                    <a:moveTo>
                      <a:pt x="5" y="0"/>
                    </a:moveTo>
                    <a:lnTo>
                      <a:pt x="8" y="10"/>
                    </a:lnTo>
                    <a:lnTo>
                      <a:pt x="7" y="21"/>
                    </a:lnTo>
                    <a:lnTo>
                      <a:pt x="0" y="30"/>
                    </a:lnTo>
                    <a:lnTo>
                      <a:pt x="7" y="25"/>
                    </a:lnTo>
                    <a:lnTo>
                      <a:pt x="12" y="1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0" name="Freeform 128"/>
              <p:cNvSpPr>
                <a:spLocks/>
              </p:cNvSpPr>
              <p:nvPr/>
            </p:nvSpPr>
            <p:spPr bwMode="auto">
              <a:xfrm>
                <a:off x="4660" y="3658"/>
                <a:ext cx="34" cy="95"/>
              </a:xfrm>
              <a:custGeom>
                <a:avLst/>
                <a:gdLst/>
                <a:ahLst/>
                <a:cxnLst>
                  <a:cxn ang="0">
                    <a:pos x="206" y="440"/>
                  </a:cxn>
                  <a:cxn ang="0">
                    <a:pos x="163" y="0"/>
                  </a:cxn>
                  <a:cxn ang="0">
                    <a:pos x="0" y="193"/>
                  </a:cxn>
                  <a:cxn ang="0">
                    <a:pos x="13" y="570"/>
                  </a:cxn>
                  <a:cxn ang="0">
                    <a:pos x="206" y="440"/>
                  </a:cxn>
                </a:cxnLst>
                <a:rect l="0" t="0" r="r" b="b"/>
                <a:pathLst>
                  <a:path w="206" h="570">
                    <a:moveTo>
                      <a:pt x="206" y="440"/>
                    </a:moveTo>
                    <a:lnTo>
                      <a:pt x="163" y="0"/>
                    </a:lnTo>
                    <a:lnTo>
                      <a:pt x="0" y="193"/>
                    </a:lnTo>
                    <a:lnTo>
                      <a:pt x="13" y="570"/>
                    </a:lnTo>
                    <a:lnTo>
                      <a:pt x="206" y="440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1" name="Freeform 129"/>
              <p:cNvSpPr>
                <a:spLocks/>
              </p:cNvSpPr>
              <p:nvPr/>
            </p:nvSpPr>
            <p:spPr bwMode="auto">
              <a:xfrm>
                <a:off x="4653" y="3658"/>
                <a:ext cx="9" cy="94"/>
              </a:xfrm>
              <a:custGeom>
                <a:avLst/>
                <a:gdLst/>
                <a:ahLst/>
                <a:cxnLst>
                  <a:cxn ang="0">
                    <a:pos x="0" y="389"/>
                  </a:cxn>
                  <a:cxn ang="0">
                    <a:pos x="1" y="0"/>
                  </a:cxn>
                  <a:cxn ang="0">
                    <a:pos x="42" y="199"/>
                  </a:cxn>
                  <a:cxn ang="0">
                    <a:pos x="55" y="567"/>
                  </a:cxn>
                  <a:cxn ang="0">
                    <a:pos x="0" y="389"/>
                  </a:cxn>
                </a:cxnLst>
                <a:rect l="0" t="0" r="r" b="b"/>
                <a:pathLst>
                  <a:path w="55" h="567">
                    <a:moveTo>
                      <a:pt x="0" y="389"/>
                    </a:moveTo>
                    <a:lnTo>
                      <a:pt x="1" y="0"/>
                    </a:lnTo>
                    <a:lnTo>
                      <a:pt x="42" y="199"/>
                    </a:lnTo>
                    <a:lnTo>
                      <a:pt x="55" y="567"/>
                    </a:lnTo>
                    <a:lnTo>
                      <a:pt x="0" y="389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2" name="Freeform 130"/>
              <p:cNvSpPr>
                <a:spLocks/>
              </p:cNvSpPr>
              <p:nvPr/>
            </p:nvSpPr>
            <p:spPr bwMode="auto">
              <a:xfrm>
                <a:off x="4660" y="3663"/>
                <a:ext cx="39" cy="91"/>
              </a:xfrm>
              <a:custGeom>
                <a:avLst/>
                <a:gdLst/>
                <a:ahLst/>
                <a:cxnLst>
                  <a:cxn ang="0">
                    <a:pos x="238" y="419"/>
                  </a:cxn>
                  <a:cxn ang="0">
                    <a:pos x="200" y="0"/>
                  </a:cxn>
                  <a:cxn ang="0">
                    <a:pos x="0" y="166"/>
                  </a:cxn>
                  <a:cxn ang="0">
                    <a:pos x="15" y="546"/>
                  </a:cxn>
                  <a:cxn ang="0">
                    <a:pos x="238" y="419"/>
                  </a:cxn>
                </a:cxnLst>
                <a:rect l="0" t="0" r="r" b="b"/>
                <a:pathLst>
                  <a:path w="238" h="546">
                    <a:moveTo>
                      <a:pt x="238" y="419"/>
                    </a:moveTo>
                    <a:lnTo>
                      <a:pt x="200" y="0"/>
                    </a:lnTo>
                    <a:lnTo>
                      <a:pt x="0" y="166"/>
                    </a:lnTo>
                    <a:lnTo>
                      <a:pt x="15" y="546"/>
                    </a:lnTo>
                    <a:lnTo>
                      <a:pt x="238" y="419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3" name="Freeform 131"/>
              <p:cNvSpPr>
                <a:spLocks/>
              </p:cNvSpPr>
              <p:nvPr/>
            </p:nvSpPr>
            <p:spPr bwMode="auto">
              <a:xfrm>
                <a:off x="4660" y="3666"/>
                <a:ext cx="43" cy="87"/>
              </a:xfrm>
              <a:custGeom>
                <a:avLst/>
                <a:gdLst/>
                <a:ahLst/>
                <a:cxnLst>
                  <a:cxn ang="0">
                    <a:pos x="256" y="409"/>
                  </a:cxn>
                  <a:cxn ang="0">
                    <a:pos x="239" y="0"/>
                  </a:cxn>
                  <a:cxn ang="0">
                    <a:pos x="0" y="149"/>
                  </a:cxn>
                  <a:cxn ang="0">
                    <a:pos x="15" y="521"/>
                  </a:cxn>
                  <a:cxn ang="0">
                    <a:pos x="256" y="409"/>
                  </a:cxn>
                </a:cxnLst>
                <a:rect l="0" t="0" r="r" b="b"/>
                <a:pathLst>
                  <a:path w="256" h="521">
                    <a:moveTo>
                      <a:pt x="256" y="409"/>
                    </a:moveTo>
                    <a:lnTo>
                      <a:pt x="239" y="0"/>
                    </a:lnTo>
                    <a:lnTo>
                      <a:pt x="0" y="149"/>
                    </a:lnTo>
                    <a:lnTo>
                      <a:pt x="15" y="521"/>
                    </a:lnTo>
                    <a:lnTo>
                      <a:pt x="256" y="409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4" name="Freeform 132"/>
              <p:cNvSpPr>
                <a:spLocks/>
              </p:cNvSpPr>
              <p:nvPr/>
            </p:nvSpPr>
            <p:spPr bwMode="auto">
              <a:xfrm>
                <a:off x="4660" y="3670"/>
                <a:ext cx="46" cy="84"/>
              </a:xfrm>
              <a:custGeom>
                <a:avLst/>
                <a:gdLst/>
                <a:ahLst/>
                <a:cxnLst>
                  <a:cxn ang="0">
                    <a:pos x="273" y="0"/>
                  </a:cxn>
                  <a:cxn ang="0">
                    <a:pos x="0" y="127"/>
                  </a:cxn>
                  <a:cxn ang="0">
                    <a:pos x="11" y="507"/>
                  </a:cxn>
                  <a:cxn ang="0">
                    <a:pos x="277" y="391"/>
                  </a:cxn>
                  <a:cxn ang="0">
                    <a:pos x="273" y="0"/>
                  </a:cxn>
                </a:cxnLst>
                <a:rect l="0" t="0" r="r" b="b"/>
                <a:pathLst>
                  <a:path w="277" h="507">
                    <a:moveTo>
                      <a:pt x="273" y="0"/>
                    </a:moveTo>
                    <a:lnTo>
                      <a:pt x="0" y="127"/>
                    </a:lnTo>
                    <a:lnTo>
                      <a:pt x="11" y="507"/>
                    </a:lnTo>
                    <a:lnTo>
                      <a:pt x="277" y="391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5" name="Freeform 133"/>
              <p:cNvSpPr>
                <a:spLocks/>
              </p:cNvSpPr>
              <p:nvPr/>
            </p:nvSpPr>
            <p:spPr bwMode="auto">
              <a:xfrm>
                <a:off x="4648" y="3659"/>
                <a:ext cx="14" cy="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378"/>
                  </a:cxn>
                  <a:cxn ang="0">
                    <a:pos x="85" y="573"/>
                  </a:cxn>
                  <a:cxn ang="0">
                    <a:pos x="72" y="185"/>
                  </a:cxn>
                  <a:cxn ang="0">
                    <a:pos x="0" y="0"/>
                  </a:cxn>
                </a:cxnLst>
                <a:rect l="0" t="0" r="r" b="b"/>
                <a:pathLst>
                  <a:path w="85" h="573">
                    <a:moveTo>
                      <a:pt x="0" y="0"/>
                    </a:moveTo>
                    <a:lnTo>
                      <a:pt x="15" y="378"/>
                    </a:lnTo>
                    <a:lnTo>
                      <a:pt x="85" y="573"/>
                    </a:lnTo>
                    <a:lnTo>
                      <a:pt x="72" y="1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6" name="Freeform 134"/>
              <p:cNvSpPr>
                <a:spLocks/>
              </p:cNvSpPr>
              <p:nvPr/>
            </p:nvSpPr>
            <p:spPr bwMode="auto">
              <a:xfrm>
                <a:off x="4697" y="3692"/>
                <a:ext cx="29" cy="14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52" y="8"/>
                  </a:cxn>
                  <a:cxn ang="0">
                    <a:pos x="78" y="19"/>
                  </a:cxn>
                  <a:cxn ang="0">
                    <a:pos x="106" y="17"/>
                  </a:cxn>
                  <a:cxn ang="0">
                    <a:pos x="121" y="17"/>
                  </a:cxn>
                  <a:cxn ang="0">
                    <a:pos x="144" y="22"/>
                  </a:cxn>
                  <a:cxn ang="0">
                    <a:pos x="160" y="30"/>
                  </a:cxn>
                  <a:cxn ang="0">
                    <a:pos x="173" y="30"/>
                  </a:cxn>
                  <a:cxn ang="0">
                    <a:pos x="164" y="43"/>
                  </a:cxn>
                  <a:cxn ang="0">
                    <a:pos x="145" y="48"/>
                  </a:cxn>
                  <a:cxn ang="0">
                    <a:pos x="134" y="54"/>
                  </a:cxn>
                  <a:cxn ang="0">
                    <a:pos x="118" y="71"/>
                  </a:cxn>
                  <a:cxn ang="0">
                    <a:pos x="93" y="80"/>
                  </a:cxn>
                  <a:cxn ang="0">
                    <a:pos x="82" y="66"/>
                  </a:cxn>
                  <a:cxn ang="0">
                    <a:pos x="69" y="59"/>
                  </a:cxn>
                  <a:cxn ang="0">
                    <a:pos x="54" y="56"/>
                  </a:cxn>
                  <a:cxn ang="0">
                    <a:pos x="25" y="48"/>
                  </a:cxn>
                  <a:cxn ang="0">
                    <a:pos x="3" y="30"/>
                  </a:cxn>
                  <a:cxn ang="0">
                    <a:pos x="0" y="17"/>
                  </a:cxn>
                  <a:cxn ang="0">
                    <a:pos x="4" y="6"/>
                  </a:cxn>
                  <a:cxn ang="0">
                    <a:pos x="14" y="0"/>
                  </a:cxn>
                </a:cxnLst>
                <a:rect l="0" t="0" r="r" b="b"/>
                <a:pathLst>
                  <a:path w="173" h="80">
                    <a:moveTo>
                      <a:pt x="14" y="0"/>
                    </a:moveTo>
                    <a:lnTo>
                      <a:pt x="52" y="8"/>
                    </a:lnTo>
                    <a:lnTo>
                      <a:pt x="78" y="19"/>
                    </a:lnTo>
                    <a:lnTo>
                      <a:pt x="106" y="17"/>
                    </a:lnTo>
                    <a:lnTo>
                      <a:pt x="121" y="17"/>
                    </a:lnTo>
                    <a:lnTo>
                      <a:pt x="144" y="22"/>
                    </a:lnTo>
                    <a:lnTo>
                      <a:pt x="160" y="30"/>
                    </a:lnTo>
                    <a:lnTo>
                      <a:pt x="173" y="30"/>
                    </a:lnTo>
                    <a:lnTo>
                      <a:pt x="164" y="43"/>
                    </a:lnTo>
                    <a:lnTo>
                      <a:pt x="145" y="48"/>
                    </a:lnTo>
                    <a:lnTo>
                      <a:pt x="134" y="54"/>
                    </a:lnTo>
                    <a:lnTo>
                      <a:pt x="118" y="71"/>
                    </a:lnTo>
                    <a:lnTo>
                      <a:pt x="93" y="80"/>
                    </a:lnTo>
                    <a:lnTo>
                      <a:pt x="82" y="66"/>
                    </a:lnTo>
                    <a:lnTo>
                      <a:pt x="69" y="59"/>
                    </a:lnTo>
                    <a:lnTo>
                      <a:pt x="54" y="56"/>
                    </a:lnTo>
                    <a:lnTo>
                      <a:pt x="25" y="48"/>
                    </a:lnTo>
                    <a:lnTo>
                      <a:pt x="3" y="30"/>
                    </a:lnTo>
                    <a:lnTo>
                      <a:pt x="0" y="17"/>
                    </a:lnTo>
                    <a:lnTo>
                      <a:pt x="4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7" name="Freeform 135"/>
              <p:cNvSpPr>
                <a:spLocks/>
              </p:cNvSpPr>
              <p:nvPr/>
            </p:nvSpPr>
            <p:spPr bwMode="auto">
              <a:xfrm>
                <a:off x="4708" y="3700"/>
                <a:ext cx="2" cy="3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5" y="22"/>
                  </a:cxn>
                  <a:cxn ang="0">
                    <a:pos x="0" y="14"/>
                  </a:cxn>
                </a:cxnLst>
                <a:rect l="0" t="0" r="r" b="b"/>
                <a:pathLst>
                  <a:path w="15" h="22">
                    <a:moveTo>
                      <a:pt x="0" y="14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15" y="2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8" name="Freeform 136"/>
              <p:cNvSpPr>
                <a:spLocks/>
              </p:cNvSpPr>
              <p:nvPr/>
            </p:nvSpPr>
            <p:spPr bwMode="auto">
              <a:xfrm>
                <a:off x="4660" y="3674"/>
                <a:ext cx="53" cy="84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299" y="370"/>
                  </a:cxn>
                  <a:cxn ang="0">
                    <a:pos x="9" y="505"/>
                  </a:cxn>
                  <a:cxn ang="0">
                    <a:pos x="0" y="105"/>
                  </a:cxn>
                  <a:cxn ang="0">
                    <a:pos x="318" y="0"/>
                  </a:cxn>
                </a:cxnLst>
                <a:rect l="0" t="0" r="r" b="b"/>
                <a:pathLst>
                  <a:path w="318" h="505">
                    <a:moveTo>
                      <a:pt x="318" y="0"/>
                    </a:moveTo>
                    <a:lnTo>
                      <a:pt x="299" y="370"/>
                    </a:lnTo>
                    <a:lnTo>
                      <a:pt x="9" y="505"/>
                    </a:lnTo>
                    <a:lnTo>
                      <a:pt x="0" y="105"/>
                    </a:lnTo>
                    <a:lnTo>
                      <a:pt x="318" y="0"/>
                    </a:lnTo>
                    <a:close/>
                  </a:path>
                </a:pathLst>
              </a:custGeom>
              <a:solidFill>
                <a:srgbClr val="A05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69" name="Freeform 137"/>
              <p:cNvSpPr>
                <a:spLocks/>
              </p:cNvSpPr>
              <p:nvPr/>
            </p:nvSpPr>
            <p:spPr bwMode="auto">
              <a:xfrm>
                <a:off x="4682" y="3695"/>
                <a:ext cx="53" cy="38"/>
              </a:xfrm>
              <a:custGeom>
                <a:avLst/>
                <a:gdLst/>
                <a:ahLst/>
                <a:cxnLst>
                  <a:cxn ang="0">
                    <a:pos x="230" y="5"/>
                  </a:cxn>
                  <a:cxn ang="0">
                    <a:pos x="250" y="2"/>
                  </a:cxn>
                  <a:cxn ang="0">
                    <a:pos x="267" y="0"/>
                  </a:cxn>
                  <a:cxn ang="0">
                    <a:pos x="283" y="2"/>
                  </a:cxn>
                  <a:cxn ang="0">
                    <a:pos x="299" y="9"/>
                  </a:cxn>
                  <a:cxn ang="0">
                    <a:pos x="310" y="32"/>
                  </a:cxn>
                  <a:cxn ang="0">
                    <a:pos x="315" y="42"/>
                  </a:cxn>
                  <a:cxn ang="0">
                    <a:pos x="315" y="56"/>
                  </a:cxn>
                  <a:cxn ang="0">
                    <a:pos x="315" y="73"/>
                  </a:cxn>
                  <a:cxn ang="0">
                    <a:pos x="314" y="91"/>
                  </a:cxn>
                  <a:cxn ang="0">
                    <a:pos x="311" y="102"/>
                  </a:cxn>
                  <a:cxn ang="0">
                    <a:pos x="301" y="112"/>
                  </a:cxn>
                  <a:cxn ang="0">
                    <a:pos x="271" y="136"/>
                  </a:cxn>
                  <a:cxn ang="0">
                    <a:pos x="264" y="152"/>
                  </a:cxn>
                  <a:cxn ang="0">
                    <a:pos x="260" y="163"/>
                  </a:cxn>
                  <a:cxn ang="0">
                    <a:pos x="251" y="180"/>
                  </a:cxn>
                  <a:cxn ang="0">
                    <a:pos x="246" y="201"/>
                  </a:cxn>
                  <a:cxn ang="0">
                    <a:pos x="235" y="209"/>
                  </a:cxn>
                  <a:cxn ang="0">
                    <a:pos x="199" y="214"/>
                  </a:cxn>
                  <a:cxn ang="0">
                    <a:pos x="184" y="219"/>
                  </a:cxn>
                  <a:cxn ang="0">
                    <a:pos x="168" y="219"/>
                  </a:cxn>
                  <a:cxn ang="0">
                    <a:pos x="140" y="226"/>
                  </a:cxn>
                  <a:cxn ang="0">
                    <a:pos x="125" y="226"/>
                  </a:cxn>
                  <a:cxn ang="0">
                    <a:pos x="113" y="224"/>
                  </a:cxn>
                  <a:cxn ang="0">
                    <a:pos x="90" y="222"/>
                  </a:cxn>
                  <a:cxn ang="0">
                    <a:pos x="79" y="217"/>
                  </a:cxn>
                  <a:cxn ang="0">
                    <a:pos x="70" y="210"/>
                  </a:cxn>
                  <a:cxn ang="0">
                    <a:pos x="66" y="203"/>
                  </a:cxn>
                  <a:cxn ang="0">
                    <a:pos x="54" y="199"/>
                  </a:cxn>
                  <a:cxn ang="0">
                    <a:pos x="43" y="197"/>
                  </a:cxn>
                  <a:cxn ang="0">
                    <a:pos x="34" y="190"/>
                  </a:cxn>
                  <a:cxn ang="0">
                    <a:pos x="26" y="179"/>
                  </a:cxn>
                  <a:cxn ang="0">
                    <a:pos x="13" y="175"/>
                  </a:cxn>
                  <a:cxn ang="0">
                    <a:pos x="4" y="169"/>
                  </a:cxn>
                  <a:cxn ang="0">
                    <a:pos x="0" y="161"/>
                  </a:cxn>
                  <a:cxn ang="0">
                    <a:pos x="0" y="153"/>
                  </a:cxn>
                  <a:cxn ang="0">
                    <a:pos x="3" y="146"/>
                  </a:cxn>
                  <a:cxn ang="0">
                    <a:pos x="13" y="139"/>
                  </a:cxn>
                  <a:cxn ang="0">
                    <a:pos x="162" y="115"/>
                  </a:cxn>
                  <a:cxn ang="0">
                    <a:pos x="110" y="112"/>
                  </a:cxn>
                  <a:cxn ang="0">
                    <a:pos x="94" y="114"/>
                  </a:cxn>
                  <a:cxn ang="0">
                    <a:pos x="75" y="114"/>
                  </a:cxn>
                  <a:cxn ang="0">
                    <a:pos x="53" y="117"/>
                  </a:cxn>
                  <a:cxn ang="0">
                    <a:pos x="30" y="115"/>
                  </a:cxn>
                  <a:cxn ang="0">
                    <a:pos x="14" y="114"/>
                  </a:cxn>
                  <a:cxn ang="0">
                    <a:pos x="8" y="107"/>
                  </a:cxn>
                  <a:cxn ang="0">
                    <a:pos x="5" y="99"/>
                  </a:cxn>
                  <a:cxn ang="0">
                    <a:pos x="5" y="90"/>
                  </a:cxn>
                  <a:cxn ang="0">
                    <a:pos x="14" y="83"/>
                  </a:cxn>
                  <a:cxn ang="0">
                    <a:pos x="51" y="78"/>
                  </a:cxn>
                  <a:cxn ang="0">
                    <a:pos x="73" y="77"/>
                  </a:cxn>
                  <a:cxn ang="0">
                    <a:pos x="105" y="71"/>
                  </a:cxn>
                  <a:cxn ang="0">
                    <a:pos x="140" y="70"/>
                  </a:cxn>
                  <a:cxn ang="0">
                    <a:pos x="180" y="63"/>
                  </a:cxn>
                  <a:cxn ang="0">
                    <a:pos x="208" y="53"/>
                  </a:cxn>
                  <a:cxn ang="0">
                    <a:pos x="217" y="37"/>
                  </a:cxn>
                  <a:cxn ang="0">
                    <a:pos x="227" y="29"/>
                  </a:cxn>
                  <a:cxn ang="0">
                    <a:pos x="222" y="17"/>
                  </a:cxn>
                  <a:cxn ang="0">
                    <a:pos x="202" y="0"/>
                  </a:cxn>
                  <a:cxn ang="0">
                    <a:pos x="219" y="3"/>
                  </a:cxn>
                  <a:cxn ang="0">
                    <a:pos x="230" y="5"/>
                  </a:cxn>
                </a:cxnLst>
                <a:rect l="0" t="0" r="r" b="b"/>
                <a:pathLst>
                  <a:path w="315" h="226">
                    <a:moveTo>
                      <a:pt x="230" y="5"/>
                    </a:moveTo>
                    <a:lnTo>
                      <a:pt x="250" y="2"/>
                    </a:lnTo>
                    <a:lnTo>
                      <a:pt x="267" y="0"/>
                    </a:lnTo>
                    <a:lnTo>
                      <a:pt x="283" y="2"/>
                    </a:lnTo>
                    <a:lnTo>
                      <a:pt x="299" y="9"/>
                    </a:lnTo>
                    <a:lnTo>
                      <a:pt x="310" y="32"/>
                    </a:lnTo>
                    <a:lnTo>
                      <a:pt x="315" y="42"/>
                    </a:lnTo>
                    <a:lnTo>
                      <a:pt x="315" y="56"/>
                    </a:lnTo>
                    <a:lnTo>
                      <a:pt x="315" y="73"/>
                    </a:lnTo>
                    <a:lnTo>
                      <a:pt x="314" y="91"/>
                    </a:lnTo>
                    <a:lnTo>
                      <a:pt x="311" y="102"/>
                    </a:lnTo>
                    <a:lnTo>
                      <a:pt x="301" y="112"/>
                    </a:lnTo>
                    <a:lnTo>
                      <a:pt x="271" y="136"/>
                    </a:lnTo>
                    <a:lnTo>
                      <a:pt x="264" y="152"/>
                    </a:lnTo>
                    <a:lnTo>
                      <a:pt x="260" y="163"/>
                    </a:lnTo>
                    <a:lnTo>
                      <a:pt x="251" y="180"/>
                    </a:lnTo>
                    <a:lnTo>
                      <a:pt x="246" y="201"/>
                    </a:lnTo>
                    <a:lnTo>
                      <a:pt x="235" y="209"/>
                    </a:lnTo>
                    <a:lnTo>
                      <a:pt x="199" y="214"/>
                    </a:lnTo>
                    <a:lnTo>
                      <a:pt x="184" y="219"/>
                    </a:lnTo>
                    <a:lnTo>
                      <a:pt x="168" y="219"/>
                    </a:lnTo>
                    <a:lnTo>
                      <a:pt x="140" y="226"/>
                    </a:lnTo>
                    <a:lnTo>
                      <a:pt x="125" y="226"/>
                    </a:lnTo>
                    <a:lnTo>
                      <a:pt x="113" y="224"/>
                    </a:lnTo>
                    <a:lnTo>
                      <a:pt x="90" y="222"/>
                    </a:lnTo>
                    <a:lnTo>
                      <a:pt x="79" y="217"/>
                    </a:lnTo>
                    <a:lnTo>
                      <a:pt x="70" y="210"/>
                    </a:lnTo>
                    <a:lnTo>
                      <a:pt x="66" y="203"/>
                    </a:lnTo>
                    <a:lnTo>
                      <a:pt x="54" y="199"/>
                    </a:lnTo>
                    <a:lnTo>
                      <a:pt x="43" y="197"/>
                    </a:lnTo>
                    <a:lnTo>
                      <a:pt x="34" y="190"/>
                    </a:lnTo>
                    <a:lnTo>
                      <a:pt x="26" y="179"/>
                    </a:lnTo>
                    <a:lnTo>
                      <a:pt x="13" y="175"/>
                    </a:lnTo>
                    <a:lnTo>
                      <a:pt x="4" y="169"/>
                    </a:lnTo>
                    <a:lnTo>
                      <a:pt x="0" y="161"/>
                    </a:lnTo>
                    <a:lnTo>
                      <a:pt x="0" y="153"/>
                    </a:lnTo>
                    <a:lnTo>
                      <a:pt x="3" y="146"/>
                    </a:lnTo>
                    <a:lnTo>
                      <a:pt x="13" y="139"/>
                    </a:lnTo>
                    <a:lnTo>
                      <a:pt x="162" y="115"/>
                    </a:lnTo>
                    <a:lnTo>
                      <a:pt x="110" y="112"/>
                    </a:lnTo>
                    <a:lnTo>
                      <a:pt x="94" y="114"/>
                    </a:lnTo>
                    <a:lnTo>
                      <a:pt x="75" y="114"/>
                    </a:lnTo>
                    <a:lnTo>
                      <a:pt x="53" y="117"/>
                    </a:lnTo>
                    <a:lnTo>
                      <a:pt x="30" y="115"/>
                    </a:lnTo>
                    <a:lnTo>
                      <a:pt x="14" y="114"/>
                    </a:lnTo>
                    <a:lnTo>
                      <a:pt x="8" y="107"/>
                    </a:lnTo>
                    <a:lnTo>
                      <a:pt x="5" y="99"/>
                    </a:lnTo>
                    <a:lnTo>
                      <a:pt x="5" y="90"/>
                    </a:lnTo>
                    <a:lnTo>
                      <a:pt x="14" y="83"/>
                    </a:lnTo>
                    <a:lnTo>
                      <a:pt x="51" y="78"/>
                    </a:lnTo>
                    <a:lnTo>
                      <a:pt x="73" y="77"/>
                    </a:lnTo>
                    <a:lnTo>
                      <a:pt x="105" y="71"/>
                    </a:lnTo>
                    <a:lnTo>
                      <a:pt x="140" y="70"/>
                    </a:lnTo>
                    <a:lnTo>
                      <a:pt x="180" y="63"/>
                    </a:lnTo>
                    <a:lnTo>
                      <a:pt x="208" y="53"/>
                    </a:lnTo>
                    <a:lnTo>
                      <a:pt x="217" y="37"/>
                    </a:lnTo>
                    <a:lnTo>
                      <a:pt x="227" y="29"/>
                    </a:lnTo>
                    <a:lnTo>
                      <a:pt x="222" y="17"/>
                    </a:lnTo>
                    <a:lnTo>
                      <a:pt x="202" y="0"/>
                    </a:lnTo>
                    <a:lnTo>
                      <a:pt x="219" y="3"/>
                    </a:lnTo>
                    <a:lnTo>
                      <a:pt x="230" y="5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0" name="Freeform 138"/>
              <p:cNvSpPr>
                <a:spLocks/>
              </p:cNvSpPr>
              <p:nvPr/>
            </p:nvSpPr>
            <p:spPr bwMode="auto">
              <a:xfrm>
                <a:off x="4688" y="3710"/>
                <a:ext cx="2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6"/>
                  </a:cxn>
                  <a:cxn ang="0">
                    <a:pos x="7" y="13"/>
                  </a:cxn>
                  <a:cxn ang="0">
                    <a:pos x="5" y="22"/>
                  </a:cxn>
                  <a:cxn ang="0">
                    <a:pos x="12" y="15"/>
                  </a:cxn>
                  <a:cxn ang="0">
                    <a:pos x="10" y="5"/>
                  </a:cxn>
                  <a:cxn ang="0">
                    <a:pos x="0" y="0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7" y="6"/>
                    </a:lnTo>
                    <a:lnTo>
                      <a:pt x="7" y="13"/>
                    </a:lnTo>
                    <a:lnTo>
                      <a:pt x="5" y="22"/>
                    </a:lnTo>
                    <a:lnTo>
                      <a:pt x="12" y="15"/>
                    </a:lnTo>
                    <a:lnTo>
                      <a:pt x="1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1" name="Freeform 139"/>
              <p:cNvSpPr>
                <a:spLocks/>
              </p:cNvSpPr>
              <p:nvPr/>
            </p:nvSpPr>
            <p:spPr bwMode="auto">
              <a:xfrm>
                <a:off x="4687" y="3720"/>
                <a:ext cx="1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8"/>
                  </a:cxn>
                  <a:cxn ang="0">
                    <a:pos x="4" y="22"/>
                  </a:cxn>
                  <a:cxn ang="0">
                    <a:pos x="10" y="11"/>
                  </a:cxn>
                  <a:cxn ang="0">
                    <a:pos x="0" y="0"/>
                  </a:cxn>
                </a:cxnLst>
                <a:rect l="0" t="0" r="r" b="b"/>
                <a:pathLst>
                  <a:path w="10" h="22">
                    <a:moveTo>
                      <a:pt x="0" y="0"/>
                    </a:moveTo>
                    <a:lnTo>
                      <a:pt x="4" y="8"/>
                    </a:lnTo>
                    <a:lnTo>
                      <a:pt x="4" y="22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2" name="Freeform 140"/>
              <p:cNvSpPr>
                <a:spLocks/>
              </p:cNvSpPr>
              <p:nvPr/>
            </p:nvSpPr>
            <p:spPr bwMode="auto">
              <a:xfrm>
                <a:off x="4701" y="3727"/>
                <a:ext cx="15" cy="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5" y="6"/>
                  </a:cxn>
                  <a:cxn ang="0">
                    <a:pos x="60" y="0"/>
                  </a:cxn>
                  <a:cxn ang="0">
                    <a:pos x="91" y="2"/>
                  </a:cxn>
                  <a:cxn ang="0">
                    <a:pos x="55" y="6"/>
                  </a:cxn>
                  <a:cxn ang="0">
                    <a:pos x="25" y="10"/>
                  </a:cxn>
                  <a:cxn ang="0">
                    <a:pos x="0" y="6"/>
                  </a:cxn>
                </a:cxnLst>
                <a:rect l="0" t="0" r="r" b="b"/>
                <a:pathLst>
                  <a:path w="91" h="10">
                    <a:moveTo>
                      <a:pt x="0" y="6"/>
                    </a:moveTo>
                    <a:lnTo>
                      <a:pt x="25" y="6"/>
                    </a:lnTo>
                    <a:lnTo>
                      <a:pt x="60" y="0"/>
                    </a:lnTo>
                    <a:lnTo>
                      <a:pt x="91" y="2"/>
                    </a:lnTo>
                    <a:lnTo>
                      <a:pt x="55" y="6"/>
                    </a:lnTo>
                    <a:lnTo>
                      <a:pt x="25" y="1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3" name="Freeform 141"/>
              <p:cNvSpPr>
                <a:spLocks/>
              </p:cNvSpPr>
              <p:nvPr/>
            </p:nvSpPr>
            <p:spPr bwMode="auto">
              <a:xfrm>
                <a:off x="4687" y="3721"/>
                <a:ext cx="31" cy="5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0" y="21"/>
                  </a:cxn>
                  <a:cxn ang="0">
                    <a:pos x="25" y="21"/>
                  </a:cxn>
                  <a:cxn ang="0">
                    <a:pos x="49" y="15"/>
                  </a:cxn>
                  <a:cxn ang="0">
                    <a:pos x="81" y="14"/>
                  </a:cxn>
                  <a:cxn ang="0">
                    <a:pos x="107" y="9"/>
                  </a:cxn>
                  <a:cxn ang="0">
                    <a:pos x="144" y="6"/>
                  </a:cxn>
                  <a:cxn ang="0">
                    <a:pos x="169" y="0"/>
                  </a:cxn>
                  <a:cxn ang="0">
                    <a:pos x="186" y="9"/>
                  </a:cxn>
                  <a:cxn ang="0">
                    <a:pos x="159" y="9"/>
                  </a:cxn>
                  <a:cxn ang="0">
                    <a:pos x="133" y="9"/>
                  </a:cxn>
                  <a:cxn ang="0">
                    <a:pos x="105" y="12"/>
                  </a:cxn>
                  <a:cxn ang="0">
                    <a:pos x="90" y="17"/>
                  </a:cxn>
                  <a:cxn ang="0">
                    <a:pos x="75" y="18"/>
                  </a:cxn>
                  <a:cxn ang="0">
                    <a:pos x="60" y="18"/>
                  </a:cxn>
                  <a:cxn ang="0">
                    <a:pos x="48" y="18"/>
                  </a:cxn>
                  <a:cxn ang="0">
                    <a:pos x="34" y="22"/>
                  </a:cxn>
                  <a:cxn ang="0">
                    <a:pos x="2" y="28"/>
                  </a:cxn>
                </a:cxnLst>
                <a:rect l="0" t="0" r="r" b="b"/>
                <a:pathLst>
                  <a:path w="186" h="28">
                    <a:moveTo>
                      <a:pt x="2" y="28"/>
                    </a:moveTo>
                    <a:lnTo>
                      <a:pt x="0" y="21"/>
                    </a:lnTo>
                    <a:lnTo>
                      <a:pt x="25" y="21"/>
                    </a:lnTo>
                    <a:lnTo>
                      <a:pt x="49" y="15"/>
                    </a:lnTo>
                    <a:lnTo>
                      <a:pt x="81" y="14"/>
                    </a:lnTo>
                    <a:lnTo>
                      <a:pt x="107" y="9"/>
                    </a:lnTo>
                    <a:lnTo>
                      <a:pt x="144" y="6"/>
                    </a:lnTo>
                    <a:lnTo>
                      <a:pt x="169" y="0"/>
                    </a:lnTo>
                    <a:lnTo>
                      <a:pt x="186" y="9"/>
                    </a:lnTo>
                    <a:lnTo>
                      <a:pt x="159" y="9"/>
                    </a:lnTo>
                    <a:lnTo>
                      <a:pt x="133" y="9"/>
                    </a:lnTo>
                    <a:lnTo>
                      <a:pt x="105" y="12"/>
                    </a:lnTo>
                    <a:lnTo>
                      <a:pt x="90" y="17"/>
                    </a:lnTo>
                    <a:lnTo>
                      <a:pt x="75" y="18"/>
                    </a:lnTo>
                    <a:lnTo>
                      <a:pt x="60" y="18"/>
                    </a:lnTo>
                    <a:lnTo>
                      <a:pt x="48" y="18"/>
                    </a:lnTo>
                    <a:lnTo>
                      <a:pt x="34" y="22"/>
                    </a:lnTo>
                    <a:lnTo>
                      <a:pt x="2" y="28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4" name="Freeform 142"/>
              <p:cNvSpPr>
                <a:spLocks/>
              </p:cNvSpPr>
              <p:nvPr/>
            </p:nvSpPr>
            <p:spPr bwMode="auto">
              <a:xfrm>
                <a:off x="4715" y="3711"/>
                <a:ext cx="5" cy="1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16" y="4"/>
                  </a:cxn>
                  <a:cxn ang="0">
                    <a:pos x="0" y="6"/>
                  </a:cxn>
                  <a:cxn ang="0">
                    <a:pos x="14" y="2"/>
                  </a:cxn>
                  <a:cxn ang="0">
                    <a:pos x="26" y="0"/>
                  </a:cxn>
                </a:cxnLst>
                <a:rect l="0" t="0" r="r" b="b"/>
                <a:pathLst>
                  <a:path w="26" h="6">
                    <a:moveTo>
                      <a:pt x="26" y="0"/>
                    </a:moveTo>
                    <a:lnTo>
                      <a:pt x="16" y="4"/>
                    </a:lnTo>
                    <a:lnTo>
                      <a:pt x="0" y="6"/>
                    </a:lnTo>
                    <a:lnTo>
                      <a:pt x="14" y="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5" name="Freeform 143"/>
              <p:cNvSpPr>
                <a:spLocks/>
              </p:cNvSpPr>
              <p:nvPr/>
            </p:nvSpPr>
            <p:spPr bwMode="auto">
              <a:xfrm>
                <a:off x="4723" y="3708"/>
                <a:ext cx="3" cy="19"/>
              </a:xfrm>
              <a:custGeom>
                <a:avLst/>
                <a:gdLst/>
                <a:ahLst/>
                <a:cxnLst>
                  <a:cxn ang="0">
                    <a:pos x="6" y="114"/>
                  </a:cxn>
                  <a:cxn ang="0">
                    <a:pos x="6" y="98"/>
                  </a:cxn>
                  <a:cxn ang="0">
                    <a:pos x="15" y="70"/>
                  </a:cxn>
                  <a:cxn ang="0">
                    <a:pos x="15" y="54"/>
                  </a:cxn>
                  <a:cxn ang="0">
                    <a:pos x="9" y="41"/>
                  </a:cxn>
                  <a:cxn ang="0">
                    <a:pos x="17" y="22"/>
                  </a:cxn>
                  <a:cxn ang="0">
                    <a:pos x="12" y="0"/>
                  </a:cxn>
                  <a:cxn ang="0">
                    <a:pos x="12" y="13"/>
                  </a:cxn>
                  <a:cxn ang="0">
                    <a:pos x="9" y="26"/>
                  </a:cxn>
                  <a:cxn ang="0">
                    <a:pos x="5" y="40"/>
                  </a:cxn>
                  <a:cxn ang="0">
                    <a:pos x="8" y="46"/>
                  </a:cxn>
                  <a:cxn ang="0">
                    <a:pos x="12" y="62"/>
                  </a:cxn>
                  <a:cxn ang="0">
                    <a:pos x="8" y="79"/>
                  </a:cxn>
                  <a:cxn ang="0">
                    <a:pos x="0" y="85"/>
                  </a:cxn>
                  <a:cxn ang="0">
                    <a:pos x="6" y="114"/>
                  </a:cxn>
                </a:cxnLst>
                <a:rect l="0" t="0" r="r" b="b"/>
                <a:pathLst>
                  <a:path w="17" h="114">
                    <a:moveTo>
                      <a:pt x="6" y="114"/>
                    </a:moveTo>
                    <a:lnTo>
                      <a:pt x="6" y="98"/>
                    </a:lnTo>
                    <a:lnTo>
                      <a:pt x="15" y="70"/>
                    </a:lnTo>
                    <a:lnTo>
                      <a:pt x="15" y="54"/>
                    </a:lnTo>
                    <a:lnTo>
                      <a:pt x="9" y="41"/>
                    </a:lnTo>
                    <a:lnTo>
                      <a:pt x="17" y="22"/>
                    </a:lnTo>
                    <a:lnTo>
                      <a:pt x="12" y="0"/>
                    </a:lnTo>
                    <a:lnTo>
                      <a:pt x="12" y="13"/>
                    </a:lnTo>
                    <a:lnTo>
                      <a:pt x="9" y="26"/>
                    </a:lnTo>
                    <a:lnTo>
                      <a:pt x="5" y="40"/>
                    </a:lnTo>
                    <a:lnTo>
                      <a:pt x="8" y="46"/>
                    </a:lnTo>
                    <a:lnTo>
                      <a:pt x="12" y="62"/>
                    </a:lnTo>
                    <a:lnTo>
                      <a:pt x="8" y="79"/>
                    </a:lnTo>
                    <a:lnTo>
                      <a:pt x="0" y="85"/>
                    </a:lnTo>
                    <a:lnTo>
                      <a:pt x="6" y="11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6" name="Freeform 144"/>
              <p:cNvSpPr>
                <a:spLocks/>
              </p:cNvSpPr>
              <p:nvPr/>
            </p:nvSpPr>
            <p:spPr bwMode="auto">
              <a:xfrm>
                <a:off x="4693" y="3728"/>
                <a:ext cx="7" cy="1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8" y="7"/>
                  </a:cxn>
                  <a:cxn ang="0">
                    <a:pos x="21" y="6"/>
                  </a:cxn>
                  <a:cxn ang="0">
                    <a:pos x="42" y="3"/>
                  </a:cxn>
                  <a:cxn ang="0">
                    <a:pos x="24" y="0"/>
                  </a:cxn>
                  <a:cxn ang="0">
                    <a:pos x="0" y="3"/>
                  </a:cxn>
                </a:cxnLst>
                <a:rect l="0" t="0" r="r" b="b"/>
                <a:pathLst>
                  <a:path w="42" h="7">
                    <a:moveTo>
                      <a:pt x="0" y="3"/>
                    </a:moveTo>
                    <a:lnTo>
                      <a:pt x="8" y="7"/>
                    </a:lnTo>
                    <a:lnTo>
                      <a:pt x="21" y="6"/>
                    </a:lnTo>
                    <a:lnTo>
                      <a:pt x="42" y="3"/>
                    </a:lnTo>
                    <a:lnTo>
                      <a:pt x="24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7" name="Freeform 145"/>
              <p:cNvSpPr>
                <a:spLocks/>
              </p:cNvSpPr>
              <p:nvPr/>
            </p:nvSpPr>
            <p:spPr bwMode="auto">
              <a:xfrm>
                <a:off x="4639" y="3666"/>
                <a:ext cx="23" cy="92"/>
              </a:xfrm>
              <a:custGeom>
                <a:avLst/>
                <a:gdLst/>
                <a:ahLst/>
                <a:cxnLst>
                  <a:cxn ang="0">
                    <a:pos x="127" y="148"/>
                  </a:cxn>
                  <a:cxn ang="0">
                    <a:pos x="138" y="554"/>
                  </a:cxn>
                  <a:cxn ang="0">
                    <a:pos x="37" y="330"/>
                  </a:cxn>
                  <a:cxn ang="0">
                    <a:pos x="0" y="0"/>
                  </a:cxn>
                  <a:cxn ang="0">
                    <a:pos x="127" y="148"/>
                  </a:cxn>
                </a:cxnLst>
                <a:rect l="0" t="0" r="r" b="b"/>
                <a:pathLst>
                  <a:path w="138" h="554">
                    <a:moveTo>
                      <a:pt x="127" y="148"/>
                    </a:moveTo>
                    <a:lnTo>
                      <a:pt x="138" y="554"/>
                    </a:lnTo>
                    <a:lnTo>
                      <a:pt x="37" y="330"/>
                    </a:lnTo>
                    <a:lnTo>
                      <a:pt x="0" y="0"/>
                    </a:lnTo>
                    <a:lnTo>
                      <a:pt x="127" y="148"/>
                    </a:lnTo>
                    <a:close/>
                  </a:path>
                </a:pathLst>
              </a:custGeom>
              <a:solidFill>
                <a:srgbClr val="C06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8" name="Freeform 146"/>
              <p:cNvSpPr>
                <a:spLocks/>
              </p:cNvSpPr>
              <p:nvPr/>
            </p:nvSpPr>
            <p:spPr bwMode="auto">
              <a:xfrm>
                <a:off x="4151" y="3851"/>
                <a:ext cx="190" cy="309"/>
              </a:xfrm>
              <a:custGeom>
                <a:avLst/>
                <a:gdLst/>
                <a:ahLst/>
                <a:cxnLst>
                  <a:cxn ang="0">
                    <a:pos x="495" y="0"/>
                  </a:cxn>
                  <a:cxn ang="0">
                    <a:pos x="0" y="1552"/>
                  </a:cxn>
                  <a:cxn ang="0">
                    <a:pos x="1142" y="1859"/>
                  </a:cxn>
                  <a:cxn ang="0">
                    <a:pos x="955" y="34"/>
                  </a:cxn>
                </a:cxnLst>
                <a:rect l="0" t="0" r="r" b="b"/>
                <a:pathLst>
                  <a:path w="1142" h="1859">
                    <a:moveTo>
                      <a:pt x="495" y="0"/>
                    </a:moveTo>
                    <a:lnTo>
                      <a:pt x="0" y="1552"/>
                    </a:lnTo>
                    <a:lnTo>
                      <a:pt x="1142" y="1859"/>
                    </a:lnTo>
                    <a:lnTo>
                      <a:pt x="955" y="34"/>
                    </a:lnTo>
                  </a:path>
                </a:pathLst>
              </a:custGeom>
              <a:noFill/>
              <a:ln w="142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79" name="Freeform 147"/>
              <p:cNvSpPr>
                <a:spLocks/>
              </p:cNvSpPr>
              <p:nvPr/>
            </p:nvSpPr>
            <p:spPr bwMode="auto">
              <a:xfrm>
                <a:off x="4337" y="3832"/>
                <a:ext cx="160" cy="242"/>
              </a:xfrm>
              <a:custGeom>
                <a:avLst/>
                <a:gdLst/>
                <a:ahLst/>
                <a:cxnLst>
                  <a:cxn ang="0">
                    <a:pos x="324" y="25"/>
                  </a:cxn>
                  <a:cxn ang="0">
                    <a:pos x="0" y="1322"/>
                  </a:cxn>
                  <a:cxn ang="0">
                    <a:pos x="963" y="1450"/>
                  </a:cxn>
                  <a:cxn ang="0">
                    <a:pos x="716" y="0"/>
                  </a:cxn>
                </a:cxnLst>
                <a:rect l="0" t="0" r="r" b="b"/>
                <a:pathLst>
                  <a:path w="963" h="1450">
                    <a:moveTo>
                      <a:pt x="324" y="25"/>
                    </a:moveTo>
                    <a:lnTo>
                      <a:pt x="0" y="1322"/>
                    </a:lnTo>
                    <a:lnTo>
                      <a:pt x="963" y="1450"/>
                    </a:lnTo>
                    <a:lnTo>
                      <a:pt x="716" y="0"/>
                    </a:lnTo>
                  </a:path>
                </a:pathLst>
              </a:custGeom>
              <a:noFill/>
              <a:ln w="142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0" name="Freeform 148"/>
              <p:cNvSpPr>
                <a:spLocks/>
              </p:cNvSpPr>
              <p:nvPr/>
            </p:nvSpPr>
            <p:spPr bwMode="auto">
              <a:xfrm>
                <a:off x="4151" y="3783"/>
                <a:ext cx="450" cy="86"/>
              </a:xfrm>
              <a:custGeom>
                <a:avLst/>
                <a:gdLst/>
                <a:ahLst/>
                <a:cxnLst>
                  <a:cxn ang="0">
                    <a:pos x="0" y="264"/>
                  </a:cxn>
                  <a:cxn ang="0">
                    <a:pos x="1705" y="511"/>
                  </a:cxn>
                  <a:cxn ang="0">
                    <a:pos x="2702" y="127"/>
                  </a:cxn>
                  <a:cxn ang="0">
                    <a:pos x="1424" y="0"/>
                  </a:cxn>
                  <a:cxn ang="0">
                    <a:pos x="0" y="264"/>
                  </a:cxn>
                </a:cxnLst>
                <a:rect l="0" t="0" r="r" b="b"/>
                <a:pathLst>
                  <a:path w="2702" h="511">
                    <a:moveTo>
                      <a:pt x="0" y="264"/>
                    </a:moveTo>
                    <a:lnTo>
                      <a:pt x="1705" y="511"/>
                    </a:lnTo>
                    <a:lnTo>
                      <a:pt x="2702" y="127"/>
                    </a:lnTo>
                    <a:lnTo>
                      <a:pt x="1424" y="0"/>
                    </a:lnTo>
                    <a:lnTo>
                      <a:pt x="0" y="264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1" name="Freeform 149"/>
              <p:cNvSpPr>
                <a:spLocks/>
              </p:cNvSpPr>
              <p:nvPr/>
            </p:nvSpPr>
            <p:spPr bwMode="auto">
              <a:xfrm>
                <a:off x="4152" y="3828"/>
                <a:ext cx="283" cy="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98" y="246"/>
                  </a:cxn>
                  <a:cxn ang="0">
                    <a:pos x="1698" y="332"/>
                  </a:cxn>
                  <a:cxn ang="0">
                    <a:pos x="0" y="86"/>
                  </a:cxn>
                  <a:cxn ang="0">
                    <a:pos x="0" y="0"/>
                  </a:cxn>
                </a:cxnLst>
                <a:rect l="0" t="0" r="r" b="b"/>
                <a:pathLst>
                  <a:path w="1698" h="332">
                    <a:moveTo>
                      <a:pt x="0" y="0"/>
                    </a:moveTo>
                    <a:lnTo>
                      <a:pt x="1698" y="246"/>
                    </a:lnTo>
                    <a:lnTo>
                      <a:pt x="1698" y="332"/>
                    </a:lnTo>
                    <a:lnTo>
                      <a:pt x="0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2" name="Freeform 150"/>
              <p:cNvSpPr>
                <a:spLocks/>
              </p:cNvSpPr>
              <p:nvPr/>
            </p:nvSpPr>
            <p:spPr bwMode="auto">
              <a:xfrm>
                <a:off x="4435" y="3805"/>
                <a:ext cx="166" cy="78"/>
              </a:xfrm>
              <a:custGeom>
                <a:avLst/>
                <a:gdLst/>
                <a:ahLst/>
                <a:cxnLst>
                  <a:cxn ang="0">
                    <a:pos x="0" y="470"/>
                  </a:cxn>
                  <a:cxn ang="0">
                    <a:pos x="0" y="384"/>
                  </a:cxn>
                  <a:cxn ang="0">
                    <a:pos x="997" y="0"/>
                  </a:cxn>
                  <a:cxn ang="0">
                    <a:pos x="997" y="60"/>
                  </a:cxn>
                  <a:cxn ang="0">
                    <a:pos x="0" y="470"/>
                  </a:cxn>
                </a:cxnLst>
                <a:rect l="0" t="0" r="r" b="b"/>
                <a:pathLst>
                  <a:path w="997" h="470">
                    <a:moveTo>
                      <a:pt x="0" y="470"/>
                    </a:moveTo>
                    <a:lnTo>
                      <a:pt x="0" y="384"/>
                    </a:lnTo>
                    <a:lnTo>
                      <a:pt x="997" y="0"/>
                    </a:lnTo>
                    <a:lnTo>
                      <a:pt x="997" y="60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3" name="Freeform 151"/>
              <p:cNvSpPr>
                <a:spLocks/>
              </p:cNvSpPr>
              <p:nvPr/>
            </p:nvSpPr>
            <p:spPr bwMode="auto">
              <a:xfrm>
                <a:off x="4326" y="3749"/>
                <a:ext cx="139" cy="87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0" y="520"/>
                  </a:cxn>
                  <a:cxn ang="0">
                    <a:pos x="834" y="254"/>
                  </a:cxn>
                  <a:cxn ang="0">
                    <a:pos x="834" y="0"/>
                  </a:cxn>
                  <a:cxn ang="0">
                    <a:pos x="0" y="159"/>
                  </a:cxn>
                </a:cxnLst>
                <a:rect l="0" t="0" r="r" b="b"/>
                <a:pathLst>
                  <a:path w="834" h="520">
                    <a:moveTo>
                      <a:pt x="0" y="159"/>
                    </a:moveTo>
                    <a:lnTo>
                      <a:pt x="0" y="520"/>
                    </a:lnTo>
                    <a:lnTo>
                      <a:pt x="834" y="254"/>
                    </a:lnTo>
                    <a:lnTo>
                      <a:pt x="834" y="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A0A0A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4" name="Freeform 152"/>
              <p:cNvSpPr>
                <a:spLocks/>
              </p:cNvSpPr>
              <p:nvPr/>
            </p:nvSpPr>
            <p:spPr bwMode="auto">
              <a:xfrm>
                <a:off x="4223" y="3770"/>
                <a:ext cx="103" cy="66"/>
              </a:xfrm>
              <a:custGeom>
                <a:avLst/>
                <a:gdLst/>
                <a:ahLst/>
                <a:cxnLst>
                  <a:cxn ang="0">
                    <a:pos x="620" y="35"/>
                  </a:cxn>
                  <a:cxn ang="0">
                    <a:pos x="620" y="396"/>
                  </a:cxn>
                  <a:cxn ang="0">
                    <a:pos x="0" y="307"/>
                  </a:cxn>
                  <a:cxn ang="0">
                    <a:pos x="0" y="0"/>
                  </a:cxn>
                  <a:cxn ang="0">
                    <a:pos x="620" y="35"/>
                  </a:cxn>
                </a:cxnLst>
                <a:rect l="0" t="0" r="r" b="b"/>
                <a:pathLst>
                  <a:path w="620" h="396">
                    <a:moveTo>
                      <a:pt x="620" y="35"/>
                    </a:moveTo>
                    <a:lnTo>
                      <a:pt x="620" y="396"/>
                    </a:lnTo>
                    <a:lnTo>
                      <a:pt x="0" y="307"/>
                    </a:lnTo>
                    <a:lnTo>
                      <a:pt x="0" y="0"/>
                    </a:lnTo>
                    <a:lnTo>
                      <a:pt x="620" y="35"/>
                    </a:lnTo>
                    <a:close/>
                  </a:path>
                </a:pathLst>
              </a:custGeom>
              <a:solidFill>
                <a:srgbClr val="80808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5" name="Freeform 153"/>
              <p:cNvSpPr>
                <a:spLocks/>
              </p:cNvSpPr>
              <p:nvPr/>
            </p:nvSpPr>
            <p:spPr bwMode="auto">
              <a:xfrm>
                <a:off x="4223" y="3749"/>
                <a:ext cx="242" cy="27"/>
              </a:xfrm>
              <a:custGeom>
                <a:avLst/>
                <a:gdLst/>
                <a:ahLst/>
                <a:cxnLst>
                  <a:cxn ang="0">
                    <a:pos x="0" y="124"/>
                  </a:cxn>
                  <a:cxn ang="0">
                    <a:pos x="626" y="159"/>
                  </a:cxn>
                  <a:cxn ang="0">
                    <a:pos x="1454" y="0"/>
                  </a:cxn>
                  <a:cxn ang="0">
                    <a:pos x="845" y="0"/>
                  </a:cxn>
                  <a:cxn ang="0">
                    <a:pos x="0" y="124"/>
                  </a:cxn>
                </a:cxnLst>
                <a:rect l="0" t="0" r="r" b="b"/>
                <a:pathLst>
                  <a:path w="1454" h="159">
                    <a:moveTo>
                      <a:pt x="0" y="124"/>
                    </a:moveTo>
                    <a:lnTo>
                      <a:pt x="626" y="159"/>
                    </a:lnTo>
                    <a:lnTo>
                      <a:pt x="1454" y="0"/>
                    </a:lnTo>
                    <a:lnTo>
                      <a:pt x="845" y="0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6" name="Freeform 154"/>
              <p:cNvSpPr>
                <a:spLocks/>
              </p:cNvSpPr>
              <p:nvPr/>
            </p:nvSpPr>
            <p:spPr bwMode="auto">
              <a:xfrm>
                <a:off x="4302" y="3742"/>
                <a:ext cx="88" cy="25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132"/>
                  </a:cxn>
                  <a:cxn ang="0">
                    <a:pos x="246" y="148"/>
                  </a:cxn>
                  <a:cxn ang="0">
                    <a:pos x="527" y="95"/>
                  </a:cxn>
                  <a:cxn ang="0">
                    <a:pos x="527" y="0"/>
                  </a:cxn>
                  <a:cxn ang="0">
                    <a:pos x="0" y="85"/>
                  </a:cxn>
                </a:cxnLst>
                <a:rect l="0" t="0" r="r" b="b"/>
                <a:pathLst>
                  <a:path w="527" h="148">
                    <a:moveTo>
                      <a:pt x="0" y="85"/>
                    </a:moveTo>
                    <a:lnTo>
                      <a:pt x="0" y="132"/>
                    </a:lnTo>
                    <a:lnTo>
                      <a:pt x="246" y="148"/>
                    </a:lnTo>
                    <a:lnTo>
                      <a:pt x="527" y="95"/>
                    </a:lnTo>
                    <a:lnTo>
                      <a:pt x="527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7" name="Freeform 155"/>
              <p:cNvSpPr>
                <a:spLocks/>
              </p:cNvSpPr>
              <p:nvPr/>
            </p:nvSpPr>
            <p:spPr bwMode="auto">
              <a:xfrm>
                <a:off x="4325" y="3637"/>
                <a:ext cx="113" cy="121"/>
              </a:xfrm>
              <a:custGeom>
                <a:avLst/>
                <a:gdLst/>
                <a:ahLst/>
                <a:cxnLst>
                  <a:cxn ang="0">
                    <a:pos x="95" y="726"/>
                  </a:cxn>
                  <a:cxn ang="0">
                    <a:pos x="0" y="24"/>
                  </a:cxn>
                  <a:cxn ang="0">
                    <a:pos x="579" y="0"/>
                  </a:cxn>
                  <a:cxn ang="0">
                    <a:pos x="673" y="626"/>
                  </a:cxn>
                  <a:cxn ang="0">
                    <a:pos x="95" y="726"/>
                  </a:cxn>
                </a:cxnLst>
                <a:rect l="0" t="0" r="r" b="b"/>
                <a:pathLst>
                  <a:path w="673" h="726">
                    <a:moveTo>
                      <a:pt x="95" y="726"/>
                    </a:moveTo>
                    <a:lnTo>
                      <a:pt x="0" y="24"/>
                    </a:lnTo>
                    <a:lnTo>
                      <a:pt x="579" y="0"/>
                    </a:lnTo>
                    <a:lnTo>
                      <a:pt x="673" y="626"/>
                    </a:lnTo>
                    <a:lnTo>
                      <a:pt x="95" y="726"/>
                    </a:lnTo>
                    <a:close/>
                  </a:path>
                </a:pathLst>
              </a:custGeom>
              <a:solidFill>
                <a:srgbClr val="A0A0A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8" name="Freeform 156"/>
              <p:cNvSpPr>
                <a:spLocks/>
              </p:cNvSpPr>
              <p:nvPr/>
            </p:nvSpPr>
            <p:spPr bwMode="auto">
              <a:xfrm>
                <a:off x="4241" y="3641"/>
                <a:ext cx="100" cy="120"/>
              </a:xfrm>
              <a:custGeom>
                <a:avLst/>
                <a:gdLst/>
                <a:ahLst/>
                <a:cxnLst>
                  <a:cxn ang="0">
                    <a:pos x="503" y="0"/>
                  </a:cxn>
                  <a:cxn ang="0">
                    <a:pos x="0" y="160"/>
                  </a:cxn>
                  <a:cxn ang="0">
                    <a:pos x="71" y="721"/>
                  </a:cxn>
                  <a:cxn ang="0">
                    <a:pos x="598" y="703"/>
                  </a:cxn>
                  <a:cxn ang="0">
                    <a:pos x="503" y="0"/>
                  </a:cxn>
                </a:cxnLst>
                <a:rect l="0" t="0" r="r" b="b"/>
                <a:pathLst>
                  <a:path w="598" h="721">
                    <a:moveTo>
                      <a:pt x="503" y="0"/>
                    </a:moveTo>
                    <a:lnTo>
                      <a:pt x="0" y="160"/>
                    </a:lnTo>
                    <a:lnTo>
                      <a:pt x="71" y="721"/>
                    </a:lnTo>
                    <a:lnTo>
                      <a:pt x="598" y="703"/>
                    </a:lnTo>
                    <a:lnTo>
                      <a:pt x="503" y="0"/>
                    </a:lnTo>
                    <a:close/>
                  </a:path>
                </a:pathLst>
              </a:custGeom>
              <a:solidFill>
                <a:srgbClr val="80808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89" name="Freeform 157"/>
              <p:cNvSpPr>
                <a:spLocks/>
              </p:cNvSpPr>
              <p:nvPr/>
            </p:nvSpPr>
            <p:spPr bwMode="auto">
              <a:xfrm>
                <a:off x="4344" y="3649"/>
                <a:ext cx="81" cy="91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8" y="547"/>
                  </a:cxn>
                  <a:cxn ang="0">
                    <a:pos x="483" y="485"/>
                  </a:cxn>
                  <a:cxn ang="0">
                    <a:pos x="412" y="0"/>
                  </a:cxn>
                  <a:cxn ang="0">
                    <a:pos x="0" y="24"/>
                  </a:cxn>
                </a:cxnLst>
                <a:rect l="0" t="0" r="r" b="b"/>
                <a:pathLst>
                  <a:path w="483" h="547">
                    <a:moveTo>
                      <a:pt x="0" y="24"/>
                    </a:moveTo>
                    <a:lnTo>
                      <a:pt x="68" y="547"/>
                    </a:lnTo>
                    <a:lnTo>
                      <a:pt x="483" y="485"/>
                    </a:lnTo>
                    <a:lnTo>
                      <a:pt x="412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0" name="Freeform 158"/>
              <p:cNvSpPr>
                <a:spLocks/>
              </p:cNvSpPr>
              <p:nvPr/>
            </p:nvSpPr>
            <p:spPr bwMode="auto">
              <a:xfrm>
                <a:off x="4376" y="3759"/>
                <a:ext cx="79" cy="56"/>
              </a:xfrm>
              <a:custGeom>
                <a:avLst/>
                <a:gdLst/>
                <a:ahLst/>
                <a:cxnLst>
                  <a:cxn ang="0">
                    <a:pos x="475" y="0"/>
                  </a:cxn>
                  <a:cxn ang="0">
                    <a:pos x="0" y="102"/>
                  </a:cxn>
                  <a:cxn ang="0">
                    <a:pos x="0" y="339"/>
                  </a:cxn>
                  <a:cxn ang="0">
                    <a:pos x="475" y="191"/>
                  </a:cxn>
                  <a:cxn ang="0">
                    <a:pos x="475" y="0"/>
                  </a:cxn>
                </a:cxnLst>
                <a:rect l="0" t="0" r="r" b="b"/>
                <a:pathLst>
                  <a:path w="475" h="339">
                    <a:moveTo>
                      <a:pt x="475" y="0"/>
                    </a:moveTo>
                    <a:lnTo>
                      <a:pt x="0" y="102"/>
                    </a:lnTo>
                    <a:lnTo>
                      <a:pt x="0" y="339"/>
                    </a:lnTo>
                    <a:lnTo>
                      <a:pt x="475" y="191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1" name="Line 159"/>
              <p:cNvSpPr>
                <a:spLocks noChangeShapeType="1"/>
              </p:cNvSpPr>
              <p:nvPr/>
            </p:nvSpPr>
            <p:spPr bwMode="auto">
              <a:xfrm flipV="1">
                <a:off x="4428" y="3772"/>
                <a:ext cx="20" cy="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2" name="Line 160"/>
              <p:cNvSpPr>
                <a:spLocks noChangeShapeType="1"/>
              </p:cNvSpPr>
              <p:nvPr/>
            </p:nvSpPr>
            <p:spPr bwMode="auto">
              <a:xfrm flipH="1">
                <a:off x="4390" y="3780"/>
                <a:ext cx="27" cy="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3" name="Line 161"/>
              <p:cNvSpPr>
                <a:spLocks noChangeShapeType="1"/>
              </p:cNvSpPr>
              <p:nvPr/>
            </p:nvSpPr>
            <p:spPr bwMode="auto">
              <a:xfrm>
                <a:off x="4422" y="3765"/>
                <a:ext cx="1" cy="36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4" name="Line 162"/>
              <p:cNvSpPr>
                <a:spLocks noChangeShapeType="1"/>
              </p:cNvSpPr>
              <p:nvPr/>
            </p:nvSpPr>
            <p:spPr bwMode="auto">
              <a:xfrm>
                <a:off x="4384" y="3774"/>
                <a:ext cx="1" cy="39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5" name="Line 163"/>
              <p:cNvSpPr>
                <a:spLocks noChangeShapeType="1"/>
              </p:cNvSpPr>
              <p:nvPr/>
            </p:nvSpPr>
            <p:spPr bwMode="auto">
              <a:xfrm flipH="1">
                <a:off x="4384" y="3773"/>
                <a:ext cx="71" cy="19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6" name="Line 164"/>
              <p:cNvSpPr>
                <a:spLocks noChangeShapeType="1"/>
              </p:cNvSpPr>
              <p:nvPr/>
            </p:nvSpPr>
            <p:spPr bwMode="auto">
              <a:xfrm flipV="1">
                <a:off x="4384" y="3767"/>
                <a:ext cx="71" cy="17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7" name="Freeform 165"/>
              <p:cNvSpPr>
                <a:spLocks/>
              </p:cNvSpPr>
              <p:nvPr/>
            </p:nvSpPr>
            <p:spPr bwMode="auto">
              <a:xfrm>
                <a:off x="4360" y="3813"/>
                <a:ext cx="8" cy="2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29"/>
                  </a:cxn>
                  <a:cxn ang="0">
                    <a:pos x="39" y="138"/>
                  </a:cxn>
                  <a:cxn ang="0">
                    <a:pos x="54" y="7"/>
                  </a:cxn>
                  <a:cxn ang="0">
                    <a:pos x="16" y="0"/>
                  </a:cxn>
                </a:cxnLst>
                <a:rect l="0" t="0" r="r" b="b"/>
                <a:pathLst>
                  <a:path w="54" h="138">
                    <a:moveTo>
                      <a:pt x="16" y="0"/>
                    </a:moveTo>
                    <a:lnTo>
                      <a:pt x="0" y="129"/>
                    </a:lnTo>
                    <a:lnTo>
                      <a:pt x="39" y="138"/>
                    </a:lnTo>
                    <a:lnTo>
                      <a:pt x="54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8" name="Freeform 166"/>
              <p:cNvSpPr>
                <a:spLocks/>
              </p:cNvSpPr>
              <p:nvPr/>
            </p:nvSpPr>
            <p:spPr bwMode="auto">
              <a:xfrm>
                <a:off x="4366" y="3816"/>
                <a:ext cx="24" cy="19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0" y="119"/>
                  </a:cxn>
                  <a:cxn ang="0">
                    <a:pos x="146" y="59"/>
                  </a:cxn>
                  <a:cxn ang="0">
                    <a:pos x="88" y="41"/>
                  </a:cxn>
                  <a:cxn ang="0">
                    <a:pos x="37" y="68"/>
                  </a:cxn>
                  <a:cxn ang="0">
                    <a:pos x="53" y="0"/>
                  </a:cxn>
                  <a:cxn ang="0">
                    <a:pos x="12" y="4"/>
                  </a:cxn>
                </a:cxnLst>
                <a:rect l="0" t="0" r="r" b="b"/>
                <a:pathLst>
                  <a:path w="146" h="119">
                    <a:moveTo>
                      <a:pt x="12" y="4"/>
                    </a:moveTo>
                    <a:lnTo>
                      <a:pt x="0" y="119"/>
                    </a:lnTo>
                    <a:lnTo>
                      <a:pt x="146" y="59"/>
                    </a:lnTo>
                    <a:lnTo>
                      <a:pt x="88" y="41"/>
                    </a:lnTo>
                    <a:lnTo>
                      <a:pt x="37" y="68"/>
                    </a:lnTo>
                    <a:lnTo>
                      <a:pt x="53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399" name="Freeform 167"/>
              <p:cNvSpPr>
                <a:spLocks/>
              </p:cNvSpPr>
              <p:nvPr/>
            </p:nvSpPr>
            <p:spPr bwMode="auto">
              <a:xfrm>
                <a:off x="4351" y="3760"/>
                <a:ext cx="185" cy="86"/>
              </a:xfrm>
              <a:custGeom>
                <a:avLst/>
                <a:gdLst/>
                <a:ahLst/>
                <a:cxnLst>
                  <a:cxn ang="0">
                    <a:pos x="0" y="218"/>
                  </a:cxn>
                  <a:cxn ang="0">
                    <a:pos x="533" y="515"/>
                  </a:cxn>
                  <a:cxn ang="0">
                    <a:pos x="1112" y="225"/>
                  </a:cxn>
                  <a:cxn ang="0">
                    <a:pos x="668" y="0"/>
                  </a:cxn>
                  <a:cxn ang="0">
                    <a:pos x="0" y="218"/>
                  </a:cxn>
                </a:cxnLst>
                <a:rect l="0" t="0" r="r" b="b"/>
                <a:pathLst>
                  <a:path w="1112" h="515">
                    <a:moveTo>
                      <a:pt x="0" y="218"/>
                    </a:moveTo>
                    <a:lnTo>
                      <a:pt x="533" y="515"/>
                    </a:lnTo>
                    <a:lnTo>
                      <a:pt x="1112" y="225"/>
                    </a:lnTo>
                    <a:lnTo>
                      <a:pt x="668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80808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0" name="Freeform 168"/>
              <p:cNvSpPr>
                <a:spLocks/>
              </p:cNvSpPr>
              <p:nvPr/>
            </p:nvSpPr>
            <p:spPr bwMode="auto">
              <a:xfrm>
                <a:off x="4372" y="3709"/>
                <a:ext cx="93" cy="6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56" y="301"/>
                  </a:cxn>
                  <a:cxn ang="0">
                    <a:pos x="540" y="364"/>
                  </a:cxn>
                  <a:cxn ang="0">
                    <a:pos x="0" y="58"/>
                  </a:cxn>
                  <a:cxn ang="0">
                    <a:pos x="19" y="0"/>
                  </a:cxn>
                </a:cxnLst>
                <a:rect l="0" t="0" r="r" b="b"/>
                <a:pathLst>
                  <a:path w="556" h="364">
                    <a:moveTo>
                      <a:pt x="19" y="0"/>
                    </a:moveTo>
                    <a:lnTo>
                      <a:pt x="556" y="301"/>
                    </a:lnTo>
                    <a:lnTo>
                      <a:pt x="540" y="364"/>
                    </a:lnTo>
                    <a:lnTo>
                      <a:pt x="0" y="5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1" name="Freeform 169"/>
              <p:cNvSpPr>
                <a:spLocks/>
              </p:cNvSpPr>
              <p:nvPr/>
            </p:nvSpPr>
            <p:spPr bwMode="auto">
              <a:xfrm>
                <a:off x="4463" y="3710"/>
                <a:ext cx="99" cy="60"/>
              </a:xfrm>
              <a:custGeom>
                <a:avLst/>
                <a:gdLst/>
                <a:ahLst/>
                <a:cxnLst>
                  <a:cxn ang="0">
                    <a:pos x="0" y="357"/>
                  </a:cxn>
                  <a:cxn ang="0">
                    <a:pos x="18" y="290"/>
                  </a:cxn>
                  <a:cxn ang="0">
                    <a:pos x="595" y="0"/>
                  </a:cxn>
                  <a:cxn ang="0">
                    <a:pos x="574" y="53"/>
                  </a:cxn>
                  <a:cxn ang="0">
                    <a:pos x="0" y="357"/>
                  </a:cxn>
                </a:cxnLst>
                <a:rect l="0" t="0" r="r" b="b"/>
                <a:pathLst>
                  <a:path w="595" h="357">
                    <a:moveTo>
                      <a:pt x="0" y="357"/>
                    </a:moveTo>
                    <a:lnTo>
                      <a:pt x="18" y="290"/>
                    </a:lnTo>
                    <a:lnTo>
                      <a:pt x="595" y="0"/>
                    </a:lnTo>
                    <a:lnTo>
                      <a:pt x="574" y="53"/>
                    </a:lnTo>
                    <a:lnTo>
                      <a:pt x="0" y="357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2" name="Freeform 170"/>
              <p:cNvSpPr>
                <a:spLocks/>
              </p:cNvSpPr>
              <p:nvPr/>
            </p:nvSpPr>
            <p:spPr bwMode="auto">
              <a:xfrm>
                <a:off x="4412" y="3713"/>
                <a:ext cx="75" cy="38"/>
              </a:xfrm>
              <a:custGeom>
                <a:avLst/>
                <a:gdLst/>
                <a:ahLst/>
                <a:cxnLst>
                  <a:cxn ang="0">
                    <a:pos x="0" y="60"/>
                  </a:cxn>
                  <a:cxn ang="0">
                    <a:pos x="156" y="0"/>
                  </a:cxn>
                  <a:cxn ang="0">
                    <a:pos x="449" y="159"/>
                  </a:cxn>
                  <a:cxn ang="0">
                    <a:pos x="300" y="228"/>
                  </a:cxn>
                  <a:cxn ang="0">
                    <a:pos x="0" y="60"/>
                  </a:cxn>
                </a:cxnLst>
                <a:rect l="0" t="0" r="r" b="b"/>
                <a:pathLst>
                  <a:path w="449" h="228">
                    <a:moveTo>
                      <a:pt x="0" y="60"/>
                    </a:moveTo>
                    <a:lnTo>
                      <a:pt x="156" y="0"/>
                    </a:lnTo>
                    <a:lnTo>
                      <a:pt x="449" y="159"/>
                    </a:lnTo>
                    <a:lnTo>
                      <a:pt x="300" y="228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3" name="Freeform 171"/>
              <p:cNvSpPr>
                <a:spLocks/>
              </p:cNvSpPr>
              <p:nvPr/>
            </p:nvSpPr>
            <p:spPr bwMode="auto">
              <a:xfrm>
                <a:off x="4442" y="3687"/>
                <a:ext cx="110" cy="51"/>
              </a:xfrm>
              <a:custGeom>
                <a:avLst/>
                <a:gdLst/>
                <a:ahLst/>
                <a:cxnLst>
                  <a:cxn ang="0">
                    <a:pos x="0" y="148"/>
                  </a:cxn>
                  <a:cxn ang="0">
                    <a:pos x="288" y="306"/>
                  </a:cxn>
                  <a:cxn ang="0">
                    <a:pos x="660" y="131"/>
                  </a:cxn>
                  <a:cxn ang="0">
                    <a:pos x="390" y="0"/>
                  </a:cxn>
                  <a:cxn ang="0">
                    <a:pos x="0" y="148"/>
                  </a:cxn>
                </a:cxnLst>
                <a:rect l="0" t="0" r="r" b="b"/>
                <a:pathLst>
                  <a:path w="660" h="306">
                    <a:moveTo>
                      <a:pt x="0" y="148"/>
                    </a:moveTo>
                    <a:lnTo>
                      <a:pt x="288" y="306"/>
                    </a:lnTo>
                    <a:lnTo>
                      <a:pt x="660" y="131"/>
                    </a:lnTo>
                    <a:lnTo>
                      <a:pt x="390" y="0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4" name="Freeform 172"/>
              <p:cNvSpPr>
                <a:spLocks/>
              </p:cNvSpPr>
              <p:nvPr/>
            </p:nvSpPr>
            <p:spPr bwMode="auto">
              <a:xfrm>
                <a:off x="4385" y="3676"/>
                <a:ext cx="121" cy="46"/>
              </a:xfrm>
              <a:custGeom>
                <a:avLst/>
                <a:gdLst/>
                <a:ahLst/>
                <a:cxnLst>
                  <a:cxn ang="0">
                    <a:pos x="152" y="279"/>
                  </a:cxn>
                  <a:cxn ang="0">
                    <a:pos x="0" y="201"/>
                  </a:cxn>
                  <a:cxn ang="0">
                    <a:pos x="611" y="0"/>
                  </a:cxn>
                  <a:cxn ang="0">
                    <a:pos x="728" y="57"/>
                  </a:cxn>
                  <a:cxn ang="0">
                    <a:pos x="152" y="279"/>
                  </a:cxn>
                </a:cxnLst>
                <a:rect l="0" t="0" r="r" b="b"/>
                <a:pathLst>
                  <a:path w="728" h="279">
                    <a:moveTo>
                      <a:pt x="152" y="279"/>
                    </a:moveTo>
                    <a:lnTo>
                      <a:pt x="0" y="201"/>
                    </a:lnTo>
                    <a:lnTo>
                      <a:pt x="611" y="0"/>
                    </a:lnTo>
                    <a:lnTo>
                      <a:pt x="728" y="57"/>
                    </a:lnTo>
                    <a:lnTo>
                      <a:pt x="152" y="279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5" name="Line 173"/>
              <p:cNvSpPr>
                <a:spLocks noChangeShapeType="1"/>
              </p:cNvSpPr>
              <p:nvPr/>
            </p:nvSpPr>
            <p:spPr bwMode="auto">
              <a:xfrm flipV="1">
                <a:off x="4388" y="3677"/>
                <a:ext cx="103" cy="36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6" name="Line 174"/>
              <p:cNvSpPr>
                <a:spLocks noChangeShapeType="1"/>
              </p:cNvSpPr>
              <p:nvPr/>
            </p:nvSpPr>
            <p:spPr bwMode="auto">
              <a:xfrm flipV="1">
                <a:off x="4397" y="3680"/>
                <a:ext cx="100" cy="36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7" name="Line 175"/>
              <p:cNvSpPr>
                <a:spLocks noChangeShapeType="1"/>
              </p:cNvSpPr>
              <p:nvPr/>
            </p:nvSpPr>
            <p:spPr bwMode="auto">
              <a:xfrm flipV="1">
                <a:off x="4403" y="3683"/>
                <a:ext cx="98" cy="37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8" name="Line 176"/>
              <p:cNvSpPr>
                <a:spLocks noChangeShapeType="1"/>
              </p:cNvSpPr>
              <p:nvPr/>
            </p:nvSpPr>
            <p:spPr bwMode="auto">
              <a:xfrm flipV="1">
                <a:off x="4418" y="3689"/>
                <a:ext cx="96" cy="39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09" name="Line 177"/>
              <p:cNvSpPr>
                <a:spLocks noChangeShapeType="1"/>
              </p:cNvSpPr>
              <p:nvPr/>
            </p:nvSpPr>
            <p:spPr bwMode="auto">
              <a:xfrm flipV="1">
                <a:off x="4426" y="3693"/>
                <a:ext cx="95" cy="39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0" name="Line 178"/>
              <p:cNvSpPr>
                <a:spLocks noChangeShapeType="1"/>
              </p:cNvSpPr>
              <p:nvPr/>
            </p:nvSpPr>
            <p:spPr bwMode="auto">
              <a:xfrm flipV="1">
                <a:off x="4433" y="3696"/>
                <a:ext cx="96" cy="4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1" name="Line 179"/>
              <p:cNvSpPr>
                <a:spLocks noChangeShapeType="1"/>
              </p:cNvSpPr>
              <p:nvPr/>
            </p:nvSpPr>
            <p:spPr bwMode="auto">
              <a:xfrm flipV="1">
                <a:off x="4443" y="3700"/>
                <a:ext cx="92" cy="4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2" name="Line 180"/>
              <p:cNvSpPr>
                <a:spLocks noChangeShapeType="1"/>
              </p:cNvSpPr>
              <p:nvPr/>
            </p:nvSpPr>
            <p:spPr bwMode="auto">
              <a:xfrm flipV="1">
                <a:off x="4452" y="3704"/>
                <a:ext cx="91" cy="42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3" name="Line 181"/>
              <p:cNvSpPr>
                <a:spLocks noChangeShapeType="1"/>
              </p:cNvSpPr>
              <p:nvPr/>
            </p:nvSpPr>
            <p:spPr bwMode="auto">
              <a:xfrm>
                <a:off x="4420" y="3720"/>
                <a:ext cx="50" cy="28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4" name="Line 182"/>
              <p:cNvSpPr>
                <a:spLocks noChangeShapeType="1"/>
              </p:cNvSpPr>
              <p:nvPr/>
            </p:nvSpPr>
            <p:spPr bwMode="auto">
              <a:xfrm>
                <a:off x="4431" y="3716"/>
                <a:ext cx="48" cy="27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5" name="Line 183"/>
              <p:cNvSpPr>
                <a:spLocks noChangeShapeType="1"/>
              </p:cNvSpPr>
              <p:nvPr/>
            </p:nvSpPr>
            <p:spPr bwMode="auto">
              <a:xfrm>
                <a:off x="4453" y="3708"/>
                <a:ext cx="47" cy="25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6" name="Line 184"/>
              <p:cNvSpPr>
                <a:spLocks noChangeShapeType="1"/>
              </p:cNvSpPr>
              <p:nvPr/>
            </p:nvSpPr>
            <p:spPr bwMode="auto">
              <a:xfrm>
                <a:off x="4464" y="3703"/>
                <a:ext cx="46" cy="26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7" name="Line 185"/>
              <p:cNvSpPr>
                <a:spLocks noChangeShapeType="1"/>
              </p:cNvSpPr>
              <p:nvPr/>
            </p:nvSpPr>
            <p:spPr bwMode="auto">
              <a:xfrm>
                <a:off x="4475" y="3699"/>
                <a:ext cx="46" cy="26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8" name="Line 186"/>
              <p:cNvSpPr>
                <a:spLocks noChangeShapeType="1"/>
              </p:cNvSpPr>
              <p:nvPr/>
            </p:nvSpPr>
            <p:spPr bwMode="auto">
              <a:xfrm>
                <a:off x="4485" y="3695"/>
                <a:ext cx="45" cy="25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19" name="Line 187"/>
              <p:cNvSpPr>
                <a:spLocks noChangeShapeType="1"/>
              </p:cNvSpPr>
              <p:nvPr/>
            </p:nvSpPr>
            <p:spPr bwMode="auto">
              <a:xfrm>
                <a:off x="4495" y="3691"/>
                <a:ext cx="45" cy="23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0" name="Line 188"/>
              <p:cNvSpPr>
                <a:spLocks noChangeShapeType="1"/>
              </p:cNvSpPr>
              <p:nvPr/>
            </p:nvSpPr>
            <p:spPr bwMode="auto">
              <a:xfrm>
                <a:off x="4399" y="3704"/>
                <a:ext cx="24" cy="13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1" name="Line 189"/>
              <p:cNvSpPr>
                <a:spLocks noChangeShapeType="1"/>
              </p:cNvSpPr>
              <p:nvPr/>
            </p:nvSpPr>
            <p:spPr bwMode="auto">
              <a:xfrm>
                <a:off x="4415" y="3699"/>
                <a:ext cx="22" cy="12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2" name="Line 190"/>
              <p:cNvSpPr>
                <a:spLocks noChangeShapeType="1"/>
              </p:cNvSpPr>
              <p:nvPr/>
            </p:nvSpPr>
            <p:spPr bwMode="auto">
              <a:xfrm>
                <a:off x="4429" y="3694"/>
                <a:ext cx="23" cy="12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3" name="Line 191"/>
              <p:cNvSpPr>
                <a:spLocks noChangeShapeType="1"/>
              </p:cNvSpPr>
              <p:nvPr/>
            </p:nvSpPr>
            <p:spPr bwMode="auto">
              <a:xfrm>
                <a:off x="4443" y="3690"/>
                <a:ext cx="22" cy="1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4" name="Line 192"/>
              <p:cNvSpPr>
                <a:spLocks noChangeShapeType="1"/>
              </p:cNvSpPr>
              <p:nvPr/>
            </p:nvSpPr>
            <p:spPr bwMode="auto">
              <a:xfrm>
                <a:off x="4457" y="3685"/>
                <a:ext cx="21" cy="1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5" name="Line 193"/>
              <p:cNvSpPr>
                <a:spLocks noChangeShapeType="1"/>
              </p:cNvSpPr>
              <p:nvPr/>
            </p:nvSpPr>
            <p:spPr bwMode="auto">
              <a:xfrm>
                <a:off x="4473" y="3680"/>
                <a:ext cx="20" cy="11"/>
              </a:xfrm>
              <a:prstGeom prst="line">
                <a:avLst/>
              </a:prstGeom>
              <a:noFill/>
              <a:ln w="4763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6" name="Freeform 194"/>
              <p:cNvSpPr>
                <a:spLocks/>
              </p:cNvSpPr>
              <p:nvPr/>
            </p:nvSpPr>
            <p:spPr bwMode="auto">
              <a:xfrm>
                <a:off x="4407" y="4001"/>
                <a:ext cx="113" cy="58"/>
              </a:xfrm>
              <a:custGeom>
                <a:avLst/>
                <a:gdLst/>
                <a:ahLst/>
                <a:cxnLst>
                  <a:cxn ang="0">
                    <a:pos x="405" y="12"/>
                  </a:cxn>
                  <a:cxn ang="0">
                    <a:pos x="411" y="102"/>
                  </a:cxn>
                  <a:cxn ang="0">
                    <a:pos x="232" y="186"/>
                  </a:cxn>
                  <a:cxn ang="0">
                    <a:pos x="83" y="223"/>
                  </a:cxn>
                  <a:cxn ang="0">
                    <a:pos x="0" y="259"/>
                  </a:cxn>
                  <a:cxn ang="0">
                    <a:pos x="5" y="307"/>
                  </a:cxn>
                  <a:cxn ang="0">
                    <a:pos x="113" y="338"/>
                  </a:cxn>
                  <a:cxn ang="0">
                    <a:pos x="274" y="348"/>
                  </a:cxn>
                  <a:cxn ang="0">
                    <a:pos x="411" y="325"/>
                  </a:cxn>
                  <a:cxn ang="0">
                    <a:pos x="494" y="302"/>
                  </a:cxn>
                  <a:cxn ang="0">
                    <a:pos x="499" y="328"/>
                  </a:cxn>
                  <a:cxn ang="0">
                    <a:pos x="607" y="325"/>
                  </a:cxn>
                  <a:cxn ang="0">
                    <a:pos x="673" y="313"/>
                  </a:cxn>
                  <a:cxn ang="0">
                    <a:pos x="673" y="265"/>
                  </a:cxn>
                  <a:cxn ang="0">
                    <a:pos x="680" y="238"/>
                  </a:cxn>
                  <a:cxn ang="0">
                    <a:pos x="680" y="170"/>
                  </a:cxn>
                  <a:cxn ang="0">
                    <a:pos x="661" y="132"/>
                  </a:cxn>
                  <a:cxn ang="0">
                    <a:pos x="627" y="90"/>
                  </a:cxn>
                  <a:cxn ang="0">
                    <a:pos x="620" y="0"/>
                  </a:cxn>
                  <a:cxn ang="0">
                    <a:pos x="405" y="12"/>
                  </a:cxn>
                </a:cxnLst>
                <a:rect l="0" t="0" r="r" b="b"/>
                <a:pathLst>
                  <a:path w="680" h="348">
                    <a:moveTo>
                      <a:pt x="405" y="12"/>
                    </a:moveTo>
                    <a:lnTo>
                      <a:pt x="411" y="102"/>
                    </a:lnTo>
                    <a:lnTo>
                      <a:pt x="232" y="186"/>
                    </a:lnTo>
                    <a:lnTo>
                      <a:pt x="83" y="223"/>
                    </a:lnTo>
                    <a:lnTo>
                      <a:pt x="0" y="259"/>
                    </a:lnTo>
                    <a:lnTo>
                      <a:pt x="5" y="307"/>
                    </a:lnTo>
                    <a:lnTo>
                      <a:pt x="113" y="338"/>
                    </a:lnTo>
                    <a:lnTo>
                      <a:pt x="274" y="348"/>
                    </a:lnTo>
                    <a:lnTo>
                      <a:pt x="411" y="325"/>
                    </a:lnTo>
                    <a:lnTo>
                      <a:pt x="494" y="302"/>
                    </a:lnTo>
                    <a:lnTo>
                      <a:pt x="499" y="328"/>
                    </a:lnTo>
                    <a:lnTo>
                      <a:pt x="607" y="325"/>
                    </a:lnTo>
                    <a:lnTo>
                      <a:pt x="673" y="313"/>
                    </a:lnTo>
                    <a:lnTo>
                      <a:pt x="673" y="265"/>
                    </a:lnTo>
                    <a:lnTo>
                      <a:pt x="680" y="238"/>
                    </a:lnTo>
                    <a:lnTo>
                      <a:pt x="680" y="170"/>
                    </a:lnTo>
                    <a:lnTo>
                      <a:pt x="661" y="132"/>
                    </a:lnTo>
                    <a:lnTo>
                      <a:pt x="627" y="90"/>
                    </a:lnTo>
                    <a:lnTo>
                      <a:pt x="620" y="0"/>
                    </a:lnTo>
                    <a:lnTo>
                      <a:pt x="405" y="12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7" name="Freeform 195"/>
              <p:cNvSpPr>
                <a:spLocks/>
              </p:cNvSpPr>
              <p:nvPr/>
            </p:nvSpPr>
            <p:spPr bwMode="auto">
              <a:xfrm>
                <a:off x="4448" y="4022"/>
                <a:ext cx="35" cy="18"/>
              </a:xfrm>
              <a:custGeom>
                <a:avLst/>
                <a:gdLst/>
                <a:ahLst/>
                <a:cxnLst>
                  <a:cxn ang="0">
                    <a:pos x="154" y="0"/>
                  </a:cxn>
                  <a:cxn ang="0">
                    <a:pos x="206" y="58"/>
                  </a:cxn>
                  <a:cxn ang="0">
                    <a:pos x="21" y="110"/>
                  </a:cxn>
                  <a:cxn ang="0">
                    <a:pos x="0" y="70"/>
                  </a:cxn>
                  <a:cxn ang="0">
                    <a:pos x="154" y="0"/>
                  </a:cxn>
                </a:cxnLst>
                <a:rect l="0" t="0" r="r" b="b"/>
                <a:pathLst>
                  <a:path w="206" h="110">
                    <a:moveTo>
                      <a:pt x="154" y="0"/>
                    </a:moveTo>
                    <a:lnTo>
                      <a:pt x="206" y="58"/>
                    </a:lnTo>
                    <a:lnTo>
                      <a:pt x="21" y="110"/>
                    </a:lnTo>
                    <a:lnTo>
                      <a:pt x="0" y="7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8" name="Freeform 196"/>
              <p:cNvSpPr>
                <a:spLocks/>
              </p:cNvSpPr>
              <p:nvPr/>
            </p:nvSpPr>
            <p:spPr bwMode="auto">
              <a:xfrm>
                <a:off x="4410" y="4035"/>
                <a:ext cx="39" cy="11"/>
              </a:xfrm>
              <a:custGeom>
                <a:avLst/>
                <a:gdLst/>
                <a:ahLst/>
                <a:cxnLst>
                  <a:cxn ang="0">
                    <a:pos x="205" y="0"/>
                  </a:cxn>
                  <a:cxn ang="0">
                    <a:pos x="232" y="32"/>
                  </a:cxn>
                  <a:cxn ang="0">
                    <a:pos x="118" y="62"/>
                  </a:cxn>
                  <a:cxn ang="0">
                    <a:pos x="65" y="69"/>
                  </a:cxn>
                  <a:cxn ang="0">
                    <a:pos x="0" y="64"/>
                  </a:cxn>
                  <a:cxn ang="0">
                    <a:pos x="69" y="30"/>
                  </a:cxn>
                  <a:cxn ang="0">
                    <a:pos x="205" y="0"/>
                  </a:cxn>
                </a:cxnLst>
                <a:rect l="0" t="0" r="r" b="b"/>
                <a:pathLst>
                  <a:path w="232" h="69">
                    <a:moveTo>
                      <a:pt x="205" y="0"/>
                    </a:moveTo>
                    <a:lnTo>
                      <a:pt x="232" y="32"/>
                    </a:lnTo>
                    <a:lnTo>
                      <a:pt x="118" y="62"/>
                    </a:lnTo>
                    <a:lnTo>
                      <a:pt x="65" y="69"/>
                    </a:lnTo>
                    <a:lnTo>
                      <a:pt x="0" y="64"/>
                    </a:lnTo>
                    <a:lnTo>
                      <a:pt x="69" y="30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29" name="Freeform 197"/>
              <p:cNvSpPr>
                <a:spLocks/>
              </p:cNvSpPr>
              <p:nvPr/>
            </p:nvSpPr>
            <p:spPr bwMode="auto">
              <a:xfrm>
                <a:off x="4409" y="4022"/>
                <a:ext cx="111" cy="34"/>
              </a:xfrm>
              <a:custGeom>
                <a:avLst/>
                <a:gdLst/>
                <a:ahLst/>
                <a:cxnLst>
                  <a:cxn ang="0">
                    <a:pos x="0" y="177"/>
                  </a:cxn>
                  <a:cxn ang="0">
                    <a:pos x="0" y="145"/>
                  </a:cxn>
                  <a:cxn ang="0">
                    <a:pos x="86" y="153"/>
                  </a:cxn>
                  <a:cxn ang="0">
                    <a:pos x="225" y="133"/>
                  </a:cxn>
                  <a:cxn ang="0">
                    <a:pos x="304" y="115"/>
                  </a:cxn>
                  <a:cxn ang="0">
                    <a:pos x="457" y="66"/>
                  </a:cxn>
                  <a:cxn ang="0">
                    <a:pos x="523" y="58"/>
                  </a:cxn>
                  <a:cxn ang="0">
                    <a:pos x="588" y="34"/>
                  </a:cxn>
                  <a:cxn ang="0">
                    <a:pos x="621" y="0"/>
                  </a:cxn>
                  <a:cxn ang="0">
                    <a:pos x="660" y="42"/>
                  </a:cxn>
                  <a:cxn ang="0">
                    <a:pos x="660" y="131"/>
                  </a:cxn>
                  <a:cxn ang="0">
                    <a:pos x="611" y="145"/>
                  </a:cxn>
                  <a:cxn ang="0">
                    <a:pos x="492" y="161"/>
                  </a:cxn>
                  <a:cxn ang="0">
                    <a:pos x="445" y="167"/>
                  </a:cxn>
                  <a:cxn ang="0">
                    <a:pos x="366" y="195"/>
                  </a:cxn>
                  <a:cxn ang="0">
                    <a:pos x="278" y="207"/>
                  </a:cxn>
                  <a:cxn ang="0">
                    <a:pos x="215" y="207"/>
                  </a:cxn>
                  <a:cxn ang="0">
                    <a:pos x="115" y="207"/>
                  </a:cxn>
                  <a:cxn ang="0">
                    <a:pos x="0" y="177"/>
                  </a:cxn>
                </a:cxnLst>
                <a:rect l="0" t="0" r="r" b="b"/>
                <a:pathLst>
                  <a:path w="660" h="207">
                    <a:moveTo>
                      <a:pt x="0" y="177"/>
                    </a:moveTo>
                    <a:lnTo>
                      <a:pt x="0" y="145"/>
                    </a:lnTo>
                    <a:lnTo>
                      <a:pt x="86" y="153"/>
                    </a:lnTo>
                    <a:lnTo>
                      <a:pt x="225" y="133"/>
                    </a:lnTo>
                    <a:lnTo>
                      <a:pt x="304" y="115"/>
                    </a:lnTo>
                    <a:lnTo>
                      <a:pt x="457" y="66"/>
                    </a:lnTo>
                    <a:lnTo>
                      <a:pt x="523" y="58"/>
                    </a:lnTo>
                    <a:lnTo>
                      <a:pt x="588" y="34"/>
                    </a:lnTo>
                    <a:lnTo>
                      <a:pt x="621" y="0"/>
                    </a:lnTo>
                    <a:lnTo>
                      <a:pt x="660" y="42"/>
                    </a:lnTo>
                    <a:lnTo>
                      <a:pt x="660" y="131"/>
                    </a:lnTo>
                    <a:lnTo>
                      <a:pt x="611" y="145"/>
                    </a:lnTo>
                    <a:lnTo>
                      <a:pt x="492" y="161"/>
                    </a:lnTo>
                    <a:lnTo>
                      <a:pt x="445" y="167"/>
                    </a:lnTo>
                    <a:lnTo>
                      <a:pt x="366" y="195"/>
                    </a:lnTo>
                    <a:lnTo>
                      <a:pt x="278" y="207"/>
                    </a:lnTo>
                    <a:lnTo>
                      <a:pt x="215" y="207"/>
                    </a:lnTo>
                    <a:lnTo>
                      <a:pt x="115" y="207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0" name="Freeform 198"/>
              <p:cNvSpPr>
                <a:spLocks/>
              </p:cNvSpPr>
              <p:nvPr/>
            </p:nvSpPr>
            <p:spPr bwMode="auto">
              <a:xfrm>
                <a:off x="4475" y="4002"/>
                <a:ext cx="37" cy="28"/>
              </a:xfrm>
              <a:custGeom>
                <a:avLst/>
                <a:gdLst/>
                <a:ahLst/>
                <a:cxnLst>
                  <a:cxn ang="0">
                    <a:pos x="6" y="11"/>
                  </a:cxn>
                  <a:cxn ang="0">
                    <a:pos x="13" y="95"/>
                  </a:cxn>
                  <a:cxn ang="0">
                    <a:pos x="0" y="113"/>
                  </a:cxn>
                  <a:cxn ang="0">
                    <a:pos x="49" y="170"/>
                  </a:cxn>
                  <a:cxn ang="0">
                    <a:pos x="116" y="170"/>
                  </a:cxn>
                  <a:cxn ang="0">
                    <a:pos x="192" y="145"/>
                  </a:cxn>
                  <a:cxn ang="0">
                    <a:pos x="218" y="111"/>
                  </a:cxn>
                  <a:cxn ang="0">
                    <a:pos x="203" y="89"/>
                  </a:cxn>
                  <a:cxn ang="0">
                    <a:pos x="199" y="0"/>
                  </a:cxn>
                  <a:cxn ang="0">
                    <a:pos x="6" y="11"/>
                  </a:cxn>
                </a:cxnLst>
                <a:rect l="0" t="0" r="r" b="b"/>
                <a:pathLst>
                  <a:path w="218" h="170">
                    <a:moveTo>
                      <a:pt x="6" y="11"/>
                    </a:moveTo>
                    <a:lnTo>
                      <a:pt x="13" y="95"/>
                    </a:lnTo>
                    <a:lnTo>
                      <a:pt x="0" y="113"/>
                    </a:lnTo>
                    <a:lnTo>
                      <a:pt x="49" y="170"/>
                    </a:lnTo>
                    <a:lnTo>
                      <a:pt x="116" y="170"/>
                    </a:lnTo>
                    <a:lnTo>
                      <a:pt x="192" y="145"/>
                    </a:lnTo>
                    <a:lnTo>
                      <a:pt x="218" y="111"/>
                    </a:lnTo>
                    <a:lnTo>
                      <a:pt x="203" y="89"/>
                    </a:lnTo>
                    <a:lnTo>
                      <a:pt x="199" y="0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1" name="Freeform 199"/>
              <p:cNvSpPr>
                <a:spLocks/>
              </p:cNvSpPr>
              <p:nvPr/>
            </p:nvSpPr>
            <p:spPr bwMode="auto">
              <a:xfrm>
                <a:off x="4471" y="3899"/>
                <a:ext cx="47" cy="116"/>
              </a:xfrm>
              <a:custGeom>
                <a:avLst/>
                <a:gdLst/>
                <a:ahLst/>
                <a:cxnLst>
                  <a:cxn ang="0">
                    <a:pos x="263" y="15"/>
                  </a:cxn>
                  <a:cxn ang="0">
                    <a:pos x="281" y="251"/>
                  </a:cxn>
                  <a:cxn ang="0">
                    <a:pos x="277" y="446"/>
                  </a:cxn>
                  <a:cxn ang="0">
                    <a:pos x="287" y="665"/>
                  </a:cxn>
                  <a:cxn ang="0">
                    <a:pos x="146" y="696"/>
                  </a:cxn>
                  <a:cxn ang="0">
                    <a:pos x="10" y="696"/>
                  </a:cxn>
                  <a:cxn ang="0">
                    <a:pos x="0" y="0"/>
                  </a:cxn>
                  <a:cxn ang="0">
                    <a:pos x="263" y="15"/>
                  </a:cxn>
                </a:cxnLst>
                <a:rect l="0" t="0" r="r" b="b"/>
                <a:pathLst>
                  <a:path w="287" h="696">
                    <a:moveTo>
                      <a:pt x="263" y="15"/>
                    </a:moveTo>
                    <a:lnTo>
                      <a:pt x="281" y="251"/>
                    </a:lnTo>
                    <a:lnTo>
                      <a:pt x="277" y="446"/>
                    </a:lnTo>
                    <a:lnTo>
                      <a:pt x="287" y="665"/>
                    </a:lnTo>
                    <a:lnTo>
                      <a:pt x="146" y="696"/>
                    </a:lnTo>
                    <a:lnTo>
                      <a:pt x="10" y="696"/>
                    </a:lnTo>
                    <a:lnTo>
                      <a:pt x="0" y="0"/>
                    </a:lnTo>
                    <a:lnTo>
                      <a:pt x="263" y="15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2" name="Freeform 200"/>
              <p:cNvSpPr>
                <a:spLocks/>
              </p:cNvSpPr>
              <p:nvPr/>
            </p:nvSpPr>
            <p:spPr bwMode="auto">
              <a:xfrm>
                <a:off x="4473" y="3901"/>
                <a:ext cx="41" cy="112"/>
              </a:xfrm>
              <a:custGeom>
                <a:avLst/>
                <a:gdLst/>
                <a:ahLst/>
                <a:cxnLst>
                  <a:cxn ang="0">
                    <a:pos x="227" y="21"/>
                  </a:cxn>
                  <a:cxn ang="0">
                    <a:pos x="249" y="220"/>
                  </a:cxn>
                  <a:cxn ang="0">
                    <a:pos x="245" y="379"/>
                  </a:cxn>
                  <a:cxn ang="0">
                    <a:pos x="245" y="624"/>
                  </a:cxn>
                  <a:cxn ang="0">
                    <a:pos x="122" y="671"/>
                  </a:cxn>
                  <a:cxn ang="0">
                    <a:pos x="14" y="671"/>
                  </a:cxn>
                  <a:cxn ang="0">
                    <a:pos x="0" y="0"/>
                  </a:cxn>
                  <a:cxn ang="0">
                    <a:pos x="227" y="21"/>
                  </a:cxn>
                </a:cxnLst>
                <a:rect l="0" t="0" r="r" b="b"/>
                <a:pathLst>
                  <a:path w="249" h="671">
                    <a:moveTo>
                      <a:pt x="227" y="21"/>
                    </a:moveTo>
                    <a:lnTo>
                      <a:pt x="249" y="220"/>
                    </a:lnTo>
                    <a:lnTo>
                      <a:pt x="245" y="379"/>
                    </a:lnTo>
                    <a:lnTo>
                      <a:pt x="245" y="624"/>
                    </a:lnTo>
                    <a:lnTo>
                      <a:pt x="122" y="671"/>
                    </a:lnTo>
                    <a:lnTo>
                      <a:pt x="14" y="671"/>
                    </a:lnTo>
                    <a:lnTo>
                      <a:pt x="0" y="0"/>
                    </a:lnTo>
                    <a:lnTo>
                      <a:pt x="227" y="2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3" name="Freeform 201"/>
              <p:cNvSpPr>
                <a:spLocks/>
              </p:cNvSpPr>
              <p:nvPr/>
            </p:nvSpPr>
            <p:spPr bwMode="auto">
              <a:xfrm>
                <a:off x="4378" y="4018"/>
                <a:ext cx="115" cy="58"/>
              </a:xfrm>
              <a:custGeom>
                <a:avLst/>
                <a:gdLst/>
                <a:ahLst/>
                <a:cxnLst>
                  <a:cxn ang="0">
                    <a:pos x="410" y="12"/>
                  </a:cxn>
                  <a:cxn ang="0">
                    <a:pos x="417" y="102"/>
                  </a:cxn>
                  <a:cxn ang="0">
                    <a:pos x="236" y="187"/>
                  </a:cxn>
                  <a:cxn ang="0">
                    <a:pos x="84" y="223"/>
                  </a:cxn>
                  <a:cxn ang="0">
                    <a:pos x="0" y="259"/>
                  </a:cxn>
                  <a:cxn ang="0">
                    <a:pos x="5" y="308"/>
                  </a:cxn>
                  <a:cxn ang="0">
                    <a:pos x="114" y="338"/>
                  </a:cxn>
                  <a:cxn ang="0">
                    <a:pos x="278" y="350"/>
                  </a:cxn>
                  <a:cxn ang="0">
                    <a:pos x="417" y="326"/>
                  </a:cxn>
                  <a:cxn ang="0">
                    <a:pos x="501" y="302"/>
                  </a:cxn>
                  <a:cxn ang="0">
                    <a:pos x="506" y="328"/>
                  </a:cxn>
                  <a:cxn ang="0">
                    <a:pos x="616" y="326"/>
                  </a:cxn>
                  <a:cxn ang="0">
                    <a:pos x="683" y="313"/>
                  </a:cxn>
                  <a:cxn ang="0">
                    <a:pos x="683" y="265"/>
                  </a:cxn>
                  <a:cxn ang="0">
                    <a:pos x="691" y="239"/>
                  </a:cxn>
                  <a:cxn ang="0">
                    <a:pos x="691" y="171"/>
                  </a:cxn>
                  <a:cxn ang="0">
                    <a:pos x="670" y="133"/>
                  </a:cxn>
                  <a:cxn ang="0">
                    <a:pos x="636" y="92"/>
                  </a:cxn>
                  <a:cxn ang="0">
                    <a:pos x="629" y="0"/>
                  </a:cxn>
                  <a:cxn ang="0">
                    <a:pos x="410" y="12"/>
                  </a:cxn>
                </a:cxnLst>
                <a:rect l="0" t="0" r="r" b="b"/>
                <a:pathLst>
                  <a:path w="691" h="350">
                    <a:moveTo>
                      <a:pt x="410" y="12"/>
                    </a:moveTo>
                    <a:lnTo>
                      <a:pt x="417" y="102"/>
                    </a:lnTo>
                    <a:lnTo>
                      <a:pt x="236" y="187"/>
                    </a:lnTo>
                    <a:lnTo>
                      <a:pt x="84" y="223"/>
                    </a:lnTo>
                    <a:lnTo>
                      <a:pt x="0" y="259"/>
                    </a:lnTo>
                    <a:lnTo>
                      <a:pt x="5" y="308"/>
                    </a:lnTo>
                    <a:lnTo>
                      <a:pt x="114" y="338"/>
                    </a:lnTo>
                    <a:lnTo>
                      <a:pt x="278" y="350"/>
                    </a:lnTo>
                    <a:lnTo>
                      <a:pt x="417" y="326"/>
                    </a:lnTo>
                    <a:lnTo>
                      <a:pt x="501" y="302"/>
                    </a:lnTo>
                    <a:lnTo>
                      <a:pt x="506" y="328"/>
                    </a:lnTo>
                    <a:lnTo>
                      <a:pt x="616" y="326"/>
                    </a:lnTo>
                    <a:lnTo>
                      <a:pt x="683" y="313"/>
                    </a:lnTo>
                    <a:lnTo>
                      <a:pt x="683" y="265"/>
                    </a:lnTo>
                    <a:lnTo>
                      <a:pt x="691" y="239"/>
                    </a:lnTo>
                    <a:lnTo>
                      <a:pt x="691" y="171"/>
                    </a:lnTo>
                    <a:lnTo>
                      <a:pt x="670" y="133"/>
                    </a:lnTo>
                    <a:lnTo>
                      <a:pt x="636" y="92"/>
                    </a:lnTo>
                    <a:lnTo>
                      <a:pt x="629" y="0"/>
                    </a:lnTo>
                    <a:lnTo>
                      <a:pt x="410" y="12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4" name="Freeform 202"/>
              <p:cNvSpPr>
                <a:spLocks/>
              </p:cNvSpPr>
              <p:nvPr/>
            </p:nvSpPr>
            <p:spPr bwMode="auto">
              <a:xfrm>
                <a:off x="4420" y="4038"/>
                <a:ext cx="35" cy="19"/>
              </a:xfrm>
              <a:custGeom>
                <a:avLst/>
                <a:gdLst/>
                <a:ahLst/>
                <a:cxnLst>
                  <a:cxn ang="0">
                    <a:pos x="157" y="0"/>
                  </a:cxn>
                  <a:cxn ang="0">
                    <a:pos x="209" y="59"/>
                  </a:cxn>
                  <a:cxn ang="0">
                    <a:pos x="23" y="111"/>
                  </a:cxn>
                  <a:cxn ang="0">
                    <a:pos x="0" y="70"/>
                  </a:cxn>
                  <a:cxn ang="0">
                    <a:pos x="157" y="0"/>
                  </a:cxn>
                </a:cxnLst>
                <a:rect l="0" t="0" r="r" b="b"/>
                <a:pathLst>
                  <a:path w="209" h="111">
                    <a:moveTo>
                      <a:pt x="157" y="0"/>
                    </a:moveTo>
                    <a:lnTo>
                      <a:pt x="209" y="59"/>
                    </a:lnTo>
                    <a:lnTo>
                      <a:pt x="23" y="111"/>
                    </a:lnTo>
                    <a:lnTo>
                      <a:pt x="0" y="7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5" name="Freeform 203"/>
              <p:cNvSpPr>
                <a:spLocks/>
              </p:cNvSpPr>
              <p:nvPr/>
            </p:nvSpPr>
            <p:spPr bwMode="auto">
              <a:xfrm>
                <a:off x="4382" y="4051"/>
                <a:ext cx="39" cy="11"/>
              </a:xfrm>
              <a:custGeom>
                <a:avLst/>
                <a:gdLst/>
                <a:ahLst/>
                <a:cxnLst>
                  <a:cxn ang="0">
                    <a:pos x="209" y="0"/>
                  </a:cxn>
                  <a:cxn ang="0">
                    <a:pos x="236" y="30"/>
                  </a:cxn>
                  <a:cxn ang="0">
                    <a:pos x="121" y="60"/>
                  </a:cxn>
                  <a:cxn ang="0">
                    <a:pos x="66" y="67"/>
                  </a:cxn>
                  <a:cxn ang="0">
                    <a:pos x="0" y="62"/>
                  </a:cxn>
                  <a:cxn ang="0">
                    <a:pos x="71" y="28"/>
                  </a:cxn>
                  <a:cxn ang="0">
                    <a:pos x="209" y="0"/>
                  </a:cxn>
                </a:cxnLst>
                <a:rect l="0" t="0" r="r" b="b"/>
                <a:pathLst>
                  <a:path w="236" h="67">
                    <a:moveTo>
                      <a:pt x="209" y="0"/>
                    </a:moveTo>
                    <a:lnTo>
                      <a:pt x="236" y="30"/>
                    </a:lnTo>
                    <a:lnTo>
                      <a:pt x="121" y="60"/>
                    </a:lnTo>
                    <a:lnTo>
                      <a:pt x="66" y="67"/>
                    </a:lnTo>
                    <a:lnTo>
                      <a:pt x="0" y="62"/>
                    </a:lnTo>
                    <a:lnTo>
                      <a:pt x="71" y="28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6" name="Freeform 204"/>
              <p:cNvSpPr>
                <a:spLocks/>
              </p:cNvSpPr>
              <p:nvPr/>
            </p:nvSpPr>
            <p:spPr bwMode="auto">
              <a:xfrm>
                <a:off x="4381" y="4038"/>
                <a:ext cx="111" cy="35"/>
              </a:xfrm>
              <a:custGeom>
                <a:avLst/>
                <a:gdLst/>
                <a:ahLst/>
                <a:cxnLst>
                  <a:cxn ang="0">
                    <a:pos x="0" y="177"/>
                  </a:cxn>
                  <a:cxn ang="0">
                    <a:pos x="0" y="145"/>
                  </a:cxn>
                  <a:cxn ang="0">
                    <a:pos x="86" y="154"/>
                  </a:cxn>
                  <a:cxn ang="0">
                    <a:pos x="229" y="134"/>
                  </a:cxn>
                  <a:cxn ang="0">
                    <a:pos x="308" y="116"/>
                  </a:cxn>
                  <a:cxn ang="0">
                    <a:pos x="462" y="66"/>
                  </a:cxn>
                  <a:cxn ang="0">
                    <a:pos x="531" y="59"/>
                  </a:cxn>
                  <a:cxn ang="0">
                    <a:pos x="596" y="34"/>
                  </a:cxn>
                  <a:cxn ang="0">
                    <a:pos x="630" y="0"/>
                  </a:cxn>
                  <a:cxn ang="0">
                    <a:pos x="668" y="43"/>
                  </a:cxn>
                  <a:cxn ang="0">
                    <a:pos x="668" y="132"/>
                  </a:cxn>
                  <a:cxn ang="0">
                    <a:pos x="619" y="145"/>
                  </a:cxn>
                  <a:cxn ang="0">
                    <a:pos x="499" y="161"/>
                  </a:cxn>
                  <a:cxn ang="0">
                    <a:pos x="451" y="168"/>
                  </a:cxn>
                  <a:cxn ang="0">
                    <a:pos x="372" y="195"/>
                  </a:cxn>
                  <a:cxn ang="0">
                    <a:pos x="281" y="209"/>
                  </a:cxn>
                  <a:cxn ang="0">
                    <a:pos x="217" y="209"/>
                  </a:cxn>
                  <a:cxn ang="0">
                    <a:pos x="115" y="209"/>
                  </a:cxn>
                  <a:cxn ang="0">
                    <a:pos x="0" y="177"/>
                  </a:cxn>
                </a:cxnLst>
                <a:rect l="0" t="0" r="r" b="b"/>
                <a:pathLst>
                  <a:path w="668" h="209">
                    <a:moveTo>
                      <a:pt x="0" y="177"/>
                    </a:moveTo>
                    <a:lnTo>
                      <a:pt x="0" y="145"/>
                    </a:lnTo>
                    <a:lnTo>
                      <a:pt x="86" y="154"/>
                    </a:lnTo>
                    <a:lnTo>
                      <a:pt x="229" y="134"/>
                    </a:lnTo>
                    <a:lnTo>
                      <a:pt x="308" y="116"/>
                    </a:lnTo>
                    <a:lnTo>
                      <a:pt x="462" y="66"/>
                    </a:lnTo>
                    <a:lnTo>
                      <a:pt x="531" y="59"/>
                    </a:lnTo>
                    <a:lnTo>
                      <a:pt x="596" y="34"/>
                    </a:lnTo>
                    <a:lnTo>
                      <a:pt x="630" y="0"/>
                    </a:lnTo>
                    <a:lnTo>
                      <a:pt x="668" y="43"/>
                    </a:lnTo>
                    <a:lnTo>
                      <a:pt x="668" y="132"/>
                    </a:lnTo>
                    <a:lnTo>
                      <a:pt x="619" y="145"/>
                    </a:lnTo>
                    <a:lnTo>
                      <a:pt x="499" y="161"/>
                    </a:lnTo>
                    <a:lnTo>
                      <a:pt x="451" y="168"/>
                    </a:lnTo>
                    <a:lnTo>
                      <a:pt x="372" y="195"/>
                    </a:lnTo>
                    <a:lnTo>
                      <a:pt x="281" y="209"/>
                    </a:lnTo>
                    <a:lnTo>
                      <a:pt x="217" y="209"/>
                    </a:lnTo>
                    <a:lnTo>
                      <a:pt x="115" y="209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7" name="Freeform 205"/>
              <p:cNvSpPr>
                <a:spLocks/>
              </p:cNvSpPr>
              <p:nvPr/>
            </p:nvSpPr>
            <p:spPr bwMode="auto">
              <a:xfrm>
                <a:off x="4448" y="4019"/>
                <a:ext cx="37" cy="28"/>
              </a:xfrm>
              <a:custGeom>
                <a:avLst/>
                <a:gdLst/>
                <a:ahLst/>
                <a:cxnLst>
                  <a:cxn ang="0">
                    <a:pos x="7" y="12"/>
                  </a:cxn>
                  <a:cxn ang="0">
                    <a:pos x="13" y="95"/>
                  </a:cxn>
                  <a:cxn ang="0">
                    <a:pos x="0" y="113"/>
                  </a:cxn>
                  <a:cxn ang="0">
                    <a:pos x="50" y="170"/>
                  </a:cxn>
                  <a:cxn ang="0">
                    <a:pos x="118" y="170"/>
                  </a:cxn>
                  <a:cxn ang="0">
                    <a:pos x="195" y="145"/>
                  </a:cxn>
                  <a:cxn ang="0">
                    <a:pos x="222" y="111"/>
                  </a:cxn>
                  <a:cxn ang="0">
                    <a:pos x="206" y="89"/>
                  </a:cxn>
                  <a:cxn ang="0">
                    <a:pos x="202" y="0"/>
                  </a:cxn>
                  <a:cxn ang="0">
                    <a:pos x="7" y="12"/>
                  </a:cxn>
                </a:cxnLst>
                <a:rect l="0" t="0" r="r" b="b"/>
                <a:pathLst>
                  <a:path w="222" h="170">
                    <a:moveTo>
                      <a:pt x="7" y="12"/>
                    </a:moveTo>
                    <a:lnTo>
                      <a:pt x="13" y="95"/>
                    </a:lnTo>
                    <a:lnTo>
                      <a:pt x="0" y="113"/>
                    </a:lnTo>
                    <a:lnTo>
                      <a:pt x="50" y="170"/>
                    </a:lnTo>
                    <a:lnTo>
                      <a:pt x="118" y="170"/>
                    </a:lnTo>
                    <a:lnTo>
                      <a:pt x="195" y="145"/>
                    </a:lnTo>
                    <a:lnTo>
                      <a:pt x="222" y="111"/>
                    </a:lnTo>
                    <a:lnTo>
                      <a:pt x="206" y="89"/>
                    </a:lnTo>
                    <a:lnTo>
                      <a:pt x="202" y="0"/>
                    </a:ln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8" name="Oval 206"/>
              <p:cNvSpPr>
                <a:spLocks noChangeArrowheads="1"/>
              </p:cNvSpPr>
              <p:nvPr/>
            </p:nvSpPr>
            <p:spPr bwMode="auto">
              <a:xfrm>
                <a:off x="4528" y="4018"/>
                <a:ext cx="138" cy="54"/>
              </a:xfrm>
              <a:prstGeom prst="ellipse">
                <a:avLst/>
              </a:prstGeom>
              <a:solidFill>
                <a:srgbClr val="60606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39" name="Rectangle 207"/>
              <p:cNvSpPr>
                <a:spLocks noChangeArrowheads="1"/>
              </p:cNvSpPr>
              <p:nvPr/>
            </p:nvSpPr>
            <p:spPr bwMode="auto">
              <a:xfrm>
                <a:off x="4578" y="3911"/>
                <a:ext cx="38" cy="122"/>
              </a:xfrm>
              <a:prstGeom prst="rect">
                <a:avLst/>
              </a:prstGeom>
              <a:solidFill>
                <a:srgbClr val="606060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0" name="Freeform 208"/>
              <p:cNvSpPr>
                <a:spLocks/>
              </p:cNvSpPr>
              <p:nvPr/>
            </p:nvSpPr>
            <p:spPr bwMode="auto">
              <a:xfrm>
                <a:off x="4498" y="3867"/>
                <a:ext cx="180" cy="63"/>
              </a:xfrm>
              <a:custGeom>
                <a:avLst/>
                <a:gdLst/>
                <a:ahLst/>
                <a:cxnLst>
                  <a:cxn ang="0">
                    <a:pos x="0" y="198"/>
                  </a:cxn>
                  <a:cxn ang="0">
                    <a:pos x="6" y="315"/>
                  </a:cxn>
                  <a:cxn ang="0">
                    <a:pos x="364" y="379"/>
                  </a:cxn>
                  <a:cxn ang="0">
                    <a:pos x="759" y="379"/>
                  </a:cxn>
                  <a:cxn ang="0">
                    <a:pos x="1068" y="283"/>
                  </a:cxn>
                  <a:cxn ang="0">
                    <a:pos x="1086" y="10"/>
                  </a:cxn>
                  <a:cxn ang="0">
                    <a:pos x="473" y="0"/>
                  </a:cxn>
                  <a:cxn ang="0">
                    <a:pos x="0" y="198"/>
                  </a:cxn>
                </a:cxnLst>
                <a:rect l="0" t="0" r="r" b="b"/>
                <a:pathLst>
                  <a:path w="1086" h="379">
                    <a:moveTo>
                      <a:pt x="0" y="198"/>
                    </a:moveTo>
                    <a:lnTo>
                      <a:pt x="6" y="315"/>
                    </a:lnTo>
                    <a:lnTo>
                      <a:pt x="364" y="379"/>
                    </a:lnTo>
                    <a:lnTo>
                      <a:pt x="759" y="379"/>
                    </a:lnTo>
                    <a:lnTo>
                      <a:pt x="1068" y="283"/>
                    </a:lnTo>
                    <a:lnTo>
                      <a:pt x="1086" y="10"/>
                    </a:lnTo>
                    <a:lnTo>
                      <a:pt x="473" y="0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1" name="Freeform 209"/>
              <p:cNvSpPr>
                <a:spLocks/>
              </p:cNvSpPr>
              <p:nvPr/>
            </p:nvSpPr>
            <p:spPr bwMode="auto">
              <a:xfrm>
                <a:off x="4502" y="3891"/>
                <a:ext cx="173" cy="36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5" y="161"/>
                  </a:cxn>
                  <a:cxn ang="0">
                    <a:pos x="328" y="219"/>
                  </a:cxn>
                  <a:cxn ang="0">
                    <a:pos x="745" y="219"/>
                  </a:cxn>
                  <a:cxn ang="0">
                    <a:pos x="1037" y="118"/>
                  </a:cxn>
                  <a:cxn ang="0">
                    <a:pos x="1037" y="0"/>
                  </a:cxn>
                  <a:cxn ang="0">
                    <a:pos x="758" y="118"/>
                  </a:cxn>
                  <a:cxn ang="0">
                    <a:pos x="333" y="124"/>
                  </a:cxn>
                  <a:cxn ang="0">
                    <a:pos x="0" y="76"/>
                  </a:cxn>
                </a:cxnLst>
                <a:rect l="0" t="0" r="r" b="b"/>
                <a:pathLst>
                  <a:path w="1037" h="219">
                    <a:moveTo>
                      <a:pt x="0" y="76"/>
                    </a:moveTo>
                    <a:lnTo>
                      <a:pt x="5" y="161"/>
                    </a:lnTo>
                    <a:lnTo>
                      <a:pt x="328" y="219"/>
                    </a:lnTo>
                    <a:lnTo>
                      <a:pt x="745" y="219"/>
                    </a:lnTo>
                    <a:lnTo>
                      <a:pt x="1037" y="118"/>
                    </a:lnTo>
                    <a:lnTo>
                      <a:pt x="1037" y="0"/>
                    </a:lnTo>
                    <a:lnTo>
                      <a:pt x="758" y="118"/>
                    </a:lnTo>
                    <a:lnTo>
                      <a:pt x="333" y="124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2" name="Freeform 210"/>
              <p:cNvSpPr>
                <a:spLocks/>
              </p:cNvSpPr>
              <p:nvPr/>
            </p:nvSpPr>
            <p:spPr bwMode="auto">
              <a:xfrm>
                <a:off x="4437" y="3800"/>
                <a:ext cx="247" cy="229"/>
              </a:xfrm>
              <a:custGeom>
                <a:avLst/>
                <a:gdLst/>
                <a:ahLst/>
                <a:cxnLst>
                  <a:cxn ang="0">
                    <a:pos x="6" y="775"/>
                  </a:cxn>
                  <a:cxn ang="0">
                    <a:pos x="15" y="638"/>
                  </a:cxn>
                  <a:cxn ang="0">
                    <a:pos x="12" y="491"/>
                  </a:cxn>
                  <a:cxn ang="0">
                    <a:pos x="18" y="379"/>
                  </a:cxn>
                  <a:cxn ang="0">
                    <a:pos x="82" y="311"/>
                  </a:cxn>
                  <a:cxn ang="0">
                    <a:pos x="159" y="273"/>
                  </a:cxn>
                  <a:cxn ang="0">
                    <a:pos x="334" y="209"/>
                  </a:cxn>
                  <a:cxn ang="0">
                    <a:pos x="593" y="146"/>
                  </a:cxn>
                  <a:cxn ang="0">
                    <a:pos x="643" y="142"/>
                  </a:cxn>
                  <a:cxn ang="0">
                    <a:pos x="678" y="146"/>
                  </a:cxn>
                  <a:cxn ang="0">
                    <a:pos x="686" y="133"/>
                  </a:cxn>
                  <a:cxn ang="0">
                    <a:pos x="700" y="120"/>
                  </a:cxn>
                  <a:cxn ang="0">
                    <a:pos x="717" y="123"/>
                  </a:cxn>
                  <a:cxn ang="0">
                    <a:pos x="739" y="125"/>
                  </a:cxn>
                  <a:cxn ang="0">
                    <a:pos x="749" y="98"/>
                  </a:cxn>
                  <a:cxn ang="0">
                    <a:pos x="768" y="84"/>
                  </a:cxn>
                  <a:cxn ang="0">
                    <a:pos x="788" y="80"/>
                  </a:cxn>
                  <a:cxn ang="0">
                    <a:pos x="815" y="80"/>
                  </a:cxn>
                  <a:cxn ang="0">
                    <a:pos x="811" y="58"/>
                  </a:cxn>
                  <a:cxn ang="0">
                    <a:pos x="842" y="0"/>
                  </a:cxn>
                  <a:cxn ang="0">
                    <a:pos x="1445" y="16"/>
                  </a:cxn>
                  <a:cxn ang="0">
                    <a:pos x="1443" y="78"/>
                  </a:cxn>
                  <a:cxn ang="0">
                    <a:pos x="1453" y="133"/>
                  </a:cxn>
                  <a:cxn ang="0">
                    <a:pos x="1463" y="173"/>
                  </a:cxn>
                  <a:cxn ang="0">
                    <a:pos x="1472" y="222"/>
                  </a:cxn>
                  <a:cxn ang="0">
                    <a:pos x="1481" y="302"/>
                  </a:cxn>
                  <a:cxn ang="0">
                    <a:pos x="1471" y="349"/>
                  </a:cxn>
                  <a:cxn ang="0">
                    <a:pos x="1453" y="392"/>
                  </a:cxn>
                  <a:cxn ang="0">
                    <a:pos x="1432" y="430"/>
                  </a:cxn>
                  <a:cxn ang="0">
                    <a:pos x="1404" y="444"/>
                  </a:cxn>
                  <a:cxn ang="0">
                    <a:pos x="1361" y="456"/>
                  </a:cxn>
                  <a:cxn ang="0">
                    <a:pos x="1303" y="475"/>
                  </a:cxn>
                  <a:cxn ang="0">
                    <a:pos x="1276" y="505"/>
                  </a:cxn>
                  <a:cxn ang="0">
                    <a:pos x="1245" y="532"/>
                  </a:cxn>
                  <a:cxn ang="0">
                    <a:pos x="1196" y="555"/>
                  </a:cxn>
                  <a:cxn ang="0">
                    <a:pos x="1139" y="573"/>
                  </a:cxn>
                  <a:cxn ang="0">
                    <a:pos x="1047" y="583"/>
                  </a:cxn>
                  <a:cxn ang="0">
                    <a:pos x="969" y="583"/>
                  </a:cxn>
                  <a:cxn ang="0">
                    <a:pos x="910" y="577"/>
                  </a:cxn>
                  <a:cxn ang="0">
                    <a:pos x="855" y="573"/>
                  </a:cxn>
                  <a:cxn ang="0">
                    <a:pos x="815" y="594"/>
                  </a:cxn>
                  <a:cxn ang="0">
                    <a:pos x="736" y="590"/>
                  </a:cxn>
                  <a:cxn ang="0">
                    <a:pos x="421" y="634"/>
                  </a:cxn>
                  <a:cxn ang="0">
                    <a:pos x="335" y="644"/>
                  </a:cxn>
                  <a:cxn ang="0">
                    <a:pos x="367" y="830"/>
                  </a:cxn>
                  <a:cxn ang="0">
                    <a:pos x="371" y="925"/>
                  </a:cxn>
                  <a:cxn ang="0">
                    <a:pos x="351" y="1047"/>
                  </a:cxn>
                  <a:cxn ang="0">
                    <a:pos x="332" y="1191"/>
                  </a:cxn>
                  <a:cxn ang="0">
                    <a:pos x="332" y="1338"/>
                  </a:cxn>
                  <a:cxn ang="0">
                    <a:pos x="259" y="1360"/>
                  </a:cxn>
                  <a:cxn ang="0">
                    <a:pos x="166" y="1370"/>
                  </a:cxn>
                  <a:cxn ang="0">
                    <a:pos x="86" y="1376"/>
                  </a:cxn>
                  <a:cxn ang="0">
                    <a:pos x="0" y="1367"/>
                  </a:cxn>
                  <a:cxn ang="0">
                    <a:pos x="6" y="1229"/>
                  </a:cxn>
                  <a:cxn ang="0">
                    <a:pos x="6" y="1005"/>
                  </a:cxn>
                  <a:cxn ang="0">
                    <a:pos x="6" y="810"/>
                  </a:cxn>
                  <a:cxn ang="0">
                    <a:pos x="6" y="775"/>
                  </a:cxn>
                </a:cxnLst>
                <a:rect l="0" t="0" r="r" b="b"/>
                <a:pathLst>
                  <a:path w="1481" h="1376">
                    <a:moveTo>
                      <a:pt x="6" y="775"/>
                    </a:moveTo>
                    <a:lnTo>
                      <a:pt x="15" y="638"/>
                    </a:lnTo>
                    <a:lnTo>
                      <a:pt x="12" y="491"/>
                    </a:lnTo>
                    <a:lnTo>
                      <a:pt x="18" y="379"/>
                    </a:lnTo>
                    <a:lnTo>
                      <a:pt x="82" y="311"/>
                    </a:lnTo>
                    <a:lnTo>
                      <a:pt x="159" y="273"/>
                    </a:lnTo>
                    <a:lnTo>
                      <a:pt x="334" y="209"/>
                    </a:lnTo>
                    <a:lnTo>
                      <a:pt x="593" y="146"/>
                    </a:lnTo>
                    <a:lnTo>
                      <a:pt x="643" y="142"/>
                    </a:lnTo>
                    <a:lnTo>
                      <a:pt x="678" y="146"/>
                    </a:lnTo>
                    <a:lnTo>
                      <a:pt x="686" y="133"/>
                    </a:lnTo>
                    <a:lnTo>
                      <a:pt x="700" y="120"/>
                    </a:lnTo>
                    <a:lnTo>
                      <a:pt x="717" y="123"/>
                    </a:lnTo>
                    <a:lnTo>
                      <a:pt x="739" y="125"/>
                    </a:lnTo>
                    <a:lnTo>
                      <a:pt x="749" y="98"/>
                    </a:lnTo>
                    <a:lnTo>
                      <a:pt x="768" y="84"/>
                    </a:lnTo>
                    <a:lnTo>
                      <a:pt x="788" y="80"/>
                    </a:lnTo>
                    <a:lnTo>
                      <a:pt x="815" y="80"/>
                    </a:lnTo>
                    <a:lnTo>
                      <a:pt x="811" y="58"/>
                    </a:lnTo>
                    <a:lnTo>
                      <a:pt x="842" y="0"/>
                    </a:lnTo>
                    <a:lnTo>
                      <a:pt x="1445" y="16"/>
                    </a:lnTo>
                    <a:lnTo>
                      <a:pt x="1443" y="78"/>
                    </a:lnTo>
                    <a:lnTo>
                      <a:pt x="1453" y="133"/>
                    </a:lnTo>
                    <a:lnTo>
                      <a:pt x="1463" y="173"/>
                    </a:lnTo>
                    <a:lnTo>
                      <a:pt x="1472" y="222"/>
                    </a:lnTo>
                    <a:lnTo>
                      <a:pt x="1481" y="302"/>
                    </a:lnTo>
                    <a:lnTo>
                      <a:pt x="1471" y="349"/>
                    </a:lnTo>
                    <a:lnTo>
                      <a:pt x="1453" y="392"/>
                    </a:lnTo>
                    <a:lnTo>
                      <a:pt x="1432" y="430"/>
                    </a:lnTo>
                    <a:lnTo>
                      <a:pt x="1404" y="444"/>
                    </a:lnTo>
                    <a:lnTo>
                      <a:pt x="1361" y="456"/>
                    </a:lnTo>
                    <a:lnTo>
                      <a:pt x="1303" y="475"/>
                    </a:lnTo>
                    <a:lnTo>
                      <a:pt x="1276" y="505"/>
                    </a:lnTo>
                    <a:lnTo>
                      <a:pt x="1245" y="532"/>
                    </a:lnTo>
                    <a:lnTo>
                      <a:pt x="1196" y="555"/>
                    </a:lnTo>
                    <a:lnTo>
                      <a:pt x="1139" y="573"/>
                    </a:lnTo>
                    <a:lnTo>
                      <a:pt x="1047" y="583"/>
                    </a:lnTo>
                    <a:lnTo>
                      <a:pt x="969" y="583"/>
                    </a:lnTo>
                    <a:lnTo>
                      <a:pt x="910" y="577"/>
                    </a:lnTo>
                    <a:lnTo>
                      <a:pt x="855" y="573"/>
                    </a:lnTo>
                    <a:lnTo>
                      <a:pt x="815" y="594"/>
                    </a:lnTo>
                    <a:lnTo>
                      <a:pt x="736" y="590"/>
                    </a:lnTo>
                    <a:lnTo>
                      <a:pt x="421" y="634"/>
                    </a:lnTo>
                    <a:lnTo>
                      <a:pt x="335" y="644"/>
                    </a:lnTo>
                    <a:lnTo>
                      <a:pt x="367" y="830"/>
                    </a:lnTo>
                    <a:lnTo>
                      <a:pt x="371" y="925"/>
                    </a:lnTo>
                    <a:lnTo>
                      <a:pt x="351" y="1047"/>
                    </a:lnTo>
                    <a:lnTo>
                      <a:pt x="332" y="1191"/>
                    </a:lnTo>
                    <a:lnTo>
                      <a:pt x="332" y="1338"/>
                    </a:lnTo>
                    <a:lnTo>
                      <a:pt x="259" y="1360"/>
                    </a:lnTo>
                    <a:lnTo>
                      <a:pt x="166" y="1370"/>
                    </a:lnTo>
                    <a:lnTo>
                      <a:pt x="86" y="1376"/>
                    </a:lnTo>
                    <a:lnTo>
                      <a:pt x="0" y="1367"/>
                    </a:lnTo>
                    <a:lnTo>
                      <a:pt x="6" y="1229"/>
                    </a:lnTo>
                    <a:lnTo>
                      <a:pt x="6" y="1005"/>
                    </a:lnTo>
                    <a:lnTo>
                      <a:pt x="6" y="810"/>
                    </a:lnTo>
                    <a:lnTo>
                      <a:pt x="6" y="775"/>
                    </a:lnTo>
                    <a:close/>
                  </a:path>
                </a:pathLst>
              </a:custGeom>
              <a:solidFill>
                <a:srgbClr val="60606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3" name="Freeform 211"/>
              <p:cNvSpPr>
                <a:spLocks/>
              </p:cNvSpPr>
              <p:nvPr/>
            </p:nvSpPr>
            <p:spPr bwMode="auto">
              <a:xfrm>
                <a:off x="4439" y="3810"/>
                <a:ext cx="242" cy="217"/>
              </a:xfrm>
              <a:custGeom>
                <a:avLst/>
                <a:gdLst/>
                <a:ahLst/>
                <a:cxnLst>
                  <a:cxn ang="0">
                    <a:pos x="1405" y="64"/>
                  </a:cxn>
                  <a:cxn ang="0">
                    <a:pos x="1440" y="140"/>
                  </a:cxn>
                  <a:cxn ang="0">
                    <a:pos x="1411" y="361"/>
                  </a:cxn>
                  <a:cxn ang="0">
                    <a:pos x="1332" y="361"/>
                  </a:cxn>
                  <a:cxn ang="0">
                    <a:pos x="1242" y="441"/>
                  </a:cxn>
                  <a:cxn ang="0">
                    <a:pos x="1034" y="496"/>
                  </a:cxn>
                  <a:cxn ang="0">
                    <a:pos x="839" y="496"/>
                  </a:cxn>
                  <a:cxn ang="0">
                    <a:pos x="913" y="416"/>
                  </a:cxn>
                  <a:cxn ang="0">
                    <a:pos x="820" y="492"/>
                  </a:cxn>
                  <a:cxn ang="0">
                    <a:pos x="724" y="511"/>
                  </a:cxn>
                  <a:cxn ang="0">
                    <a:pos x="788" y="460"/>
                  </a:cxn>
                  <a:cxn ang="0">
                    <a:pos x="686" y="518"/>
                  </a:cxn>
                  <a:cxn ang="0">
                    <a:pos x="353" y="563"/>
                  </a:cxn>
                  <a:cxn ang="0">
                    <a:pos x="345" y="819"/>
                  </a:cxn>
                  <a:cxn ang="0">
                    <a:pos x="310" y="1266"/>
                  </a:cxn>
                  <a:cxn ang="0">
                    <a:pos x="111" y="1301"/>
                  </a:cxn>
                  <a:cxn ang="0">
                    <a:pos x="6" y="982"/>
                  </a:cxn>
                  <a:cxn ang="0">
                    <a:pos x="22" y="569"/>
                  </a:cxn>
                  <a:cxn ang="0">
                    <a:pos x="18" y="374"/>
                  </a:cxn>
                  <a:cxn ang="0">
                    <a:pos x="117" y="256"/>
                  </a:cxn>
                  <a:cxn ang="0">
                    <a:pos x="411" y="147"/>
                  </a:cxn>
                  <a:cxn ang="0">
                    <a:pos x="654" y="96"/>
                  </a:cxn>
                  <a:cxn ang="0">
                    <a:pos x="798" y="201"/>
                  </a:cxn>
                  <a:cxn ang="0">
                    <a:pos x="695" y="128"/>
                  </a:cxn>
                  <a:cxn ang="0">
                    <a:pos x="686" y="77"/>
                  </a:cxn>
                  <a:cxn ang="0">
                    <a:pos x="737" y="96"/>
                  </a:cxn>
                  <a:cxn ang="0">
                    <a:pos x="804" y="134"/>
                  </a:cxn>
                  <a:cxn ang="0">
                    <a:pos x="740" y="67"/>
                  </a:cxn>
                  <a:cxn ang="0">
                    <a:pos x="791" y="35"/>
                  </a:cxn>
                  <a:cxn ang="0">
                    <a:pos x="890" y="109"/>
                  </a:cxn>
                  <a:cxn ang="0">
                    <a:pos x="814" y="19"/>
                  </a:cxn>
                  <a:cxn ang="0">
                    <a:pos x="862" y="6"/>
                  </a:cxn>
                  <a:cxn ang="0">
                    <a:pos x="935" y="61"/>
                  </a:cxn>
                  <a:cxn ang="0">
                    <a:pos x="1069" y="38"/>
                  </a:cxn>
                  <a:cxn ang="0">
                    <a:pos x="1111" y="70"/>
                  </a:cxn>
                  <a:cxn ang="0">
                    <a:pos x="1242" y="93"/>
                  </a:cxn>
                  <a:cxn ang="0">
                    <a:pos x="1268" y="45"/>
                  </a:cxn>
                  <a:cxn ang="0">
                    <a:pos x="1322" y="89"/>
                  </a:cxn>
                  <a:cxn ang="0">
                    <a:pos x="1380" y="38"/>
                  </a:cxn>
                </a:cxnLst>
                <a:rect l="0" t="0" r="r" b="b"/>
                <a:pathLst>
                  <a:path w="1450" h="1301">
                    <a:moveTo>
                      <a:pt x="1402" y="22"/>
                    </a:moveTo>
                    <a:lnTo>
                      <a:pt x="1405" y="64"/>
                    </a:lnTo>
                    <a:lnTo>
                      <a:pt x="1421" y="48"/>
                    </a:lnTo>
                    <a:lnTo>
                      <a:pt x="1440" y="140"/>
                    </a:lnTo>
                    <a:lnTo>
                      <a:pt x="1450" y="249"/>
                    </a:lnTo>
                    <a:lnTo>
                      <a:pt x="1411" y="361"/>
                    </a:lnTo>
                    <a:lnTo>
                      <a:pt x="1322" y="387"/>
                    </a:lnTo>
                    <a:lnTo>
                      <a:pt x="1332" y="361"/>
                    </a:lnTo>
                    <a:lnTo>
                      <a:pt x="1284" y="400"/>
                    </a:lnTo>
                    <a:lnTo>
                      <a:pt x="1242" y="441"/>
                    </a:lnTo>
                    <a:lnTo>
                      <a:pt x="1149" y="486"/>
                    </a:lnTo>
                    <a:lnTo>
                      <a:pt x="1034" y="496"/>
                    </a:lnTo>
                    <a:lnTo>
                      <a:pt x="897" y="502"/>
                    </a:lnTo>
                    <a:lnTo>
                      <a:pt x="839" y="496"/>
                    </a:lnTo>
                    <a:lnTo>
                      <a:pt x="890" y="473"/>
                    </a:lnTo>
                    <a:lnTo>
                      <a:pt x="913" y="416"/>
                    </a:lnTo>
                    <a:lnTo>
                      <a:pt x="871" y="464"/>
                    </a:lnTo>
                    <a:lnTo>
                      <a:pt x="820" y="492"/>
                    </a:lnTo>
                    <a:lnTo>
                      <a:pt x="772" y="518"/>
                    </a:lnTo>
                    <a:lnTo>
                      <a:pt x="724" y="511"/>
                    </a:lnTo>
                    <a:lnTo>
                      <a:pt x="756" y="489"/>
                    </a:lnTo>
                    <a:lnTo>
                      <a:pt x="788" y="460"/>
                    </a:lnTo>
                    <a:lnTo>
                      <a:pt x="737" y="480"/>
                    </a:lnTo>
                    <a:lnTo>
                      <a:pt x="686" y="518"/>
                    </a:lnTo>
                    <a:lnTo>
                      <a:pt x="520" y="537"/>
                    </a:lnTo>
                    <a:lnTo>
                      <a:pt x="353" y="563"/>
                    </a:lnTo>
                    <a:lnTo>
                      <a:pt x="303" y="575"/>
                    </a:lnTo>
                    <a:lnTo>
                      <a:pt x="345" y="819"/>
                    </a:lnTo>
                    <a:lnTo>
                      <a:pt x="313" y="1046"/>
                    </a:lnTo>
                    <a:lnTo>
                      <a:pt x="310" y="1266"/>
                    </a:lnTo>
                    <a:lnTo>
                      <a:pt x="204" y="1289"/>
                    </a:lnTo>
                    <a:lnTo>
                      <a:pt x="111" y="1301"/>
                    </a:lnTo>
                    <a:lnTo>
                      <a:pt x="0" y="1298"/>
                    </a:lnTo>
                    <a:lnTo>
                      <a:pt x="6" y="982"/>
                    </a:lnTo>
                    <a:lnTo>
                      <a:pt x="6" y="716"/>
                    </a:lnTo>
                    <a:lnTo>
                      <a:pt x="22" y="569"/>
                    </a:lnTo>
                    <a:lnTo>
                      <a:pt x="8" y="476"/>
                    </a:lnTo>
                    <a:lnTo>
                      <a:pt x="18" y="374"/>
                    </a:lnTo>
                    <a:lnTo>
                      <a:pt x="37" y="307"/>
                    </a:lnTo>
                    <a:lnTo>
                      <a:pt x="117" y="256"/>
                    </a:lnTo>
                    <a:lnTo>
                      <a:pt x="216" y="211"/>
                    </a:lnTo>
                    <a:lnTo>
                      <a:pt x="411" y="147"/>
                    </a:lnTo>
                    <a:lnTo>
                      <a:pt x="568" y="102"/>
                    </a:lnTo>
                    <a:lnTo>
                      <a:pt x="654" y="96"/>
                    </a:lnTo>
                    <a:lnTo>
                      <a:pt x="689" y="147"/>
                    </a:lnTo>
                    <a:lnTo>
                      <a:pt x="798" y="201"/>
                    </a:lnTo>
                    <a:lnTo>
                      <a:pt x="740" y="153"/>
                    </a:lnTo>
                    <a:lnTo>
                      <a:pt x="695" y="128"/>
                    </a:lnTo>
                    <a:lnTo>
                      <a:pt x="679" y="93"/>
                    </a:lnTo>
                    <a:lnTo>
                      <a:pt x="686" y="77"/>
                    </a:lnTo>
                    <a:lnTo>
                      <a:pt x="718" y="77"/>
                    </a:lnTo>
                    <a:lnTo>
                      <a:pt x="737" y="96"/>
                    </a:lnTo>
                    <a:lnTo>
                      <a:pt x="756" y="115"/>
                    </a:lnTo>
                    <a:lnTo>
                      <a:pt x="804" y="134"/>
                    </a:lnTo>
                    <a:lnTo>
                      <a:pt x="759" y="96"/>
                    </a:lnTo>
                    <a:lnTo>
                      <a:pt x="740" y="67"/>
                    </a:lnTo>
                    <a:lnTo>
                      <a:pt x="753" y="48"/>
                    </a:lnTo>
                    <a:lnTo>
                      <a:pt x="791" y="35"/>
                    </a:lnTo>
                    <a:lnTo>
                      <a:pt x="842" y="80"/>
                    </a:lnTo>
                    <a:lnTo>
                      <a:pt x="890" y="109"/>
                    </a:lnTo>
                    <a:lnTo>
                      <a:pt x="833" y="45"/>
                    </a:lnTo>
                    <a:lnTo>
                      <a:pt x="814" y="19"/>
                    </a:lnTo>
                    <a:lnTo>
                      <a:pt x="814" y="0"/>
                    </a:lnTo>
                    <a:lnTo>
                      <a:pt x="862" y="6"/>
                    </a:lnTo>
                    <a:lnTo>
                      <a:pt x="906" y="38"/>
                    </a:lnTo>
                    <a:lnTo>
                      <a:pt x="935" y="61"/>
                    </a:lnTo>
                    <a:lnTo>
                      <a:pt x="1073" y="73"/>
                    </a:lnTo>
                    <a:lnTo>
                      <a:pt x="1069" y="38"/>
                    </a:lnTo>
                    <a:lnTo>
                      <a:pt x="1111" y="25"/>
                    </a:lnTo>
                    <a:lnTo>
                      <a:pt x="1111" y="70"/>
                    </a:lnTo>
                    <a:lnTo>
                      <a:pt x="1153" y="80"/>
                    </a:lnTo>
                    <a:lnTo>
                      <a:pt x="1242" y="93"/>
                    </a:lnTo>
                    <a:lnTo>
                      <a:pt x="1236" y="45"/>
                    </a:lnTo>
                    <a:lnTo>
                      <a:pt x="1268" y="45"/>
                    </a:lnTo>
                    <a:lnTo>
                      <a:pt x="1271" y="93"/>
                    </a:lnTo>
                    <a:lnTo>
                      <a:pt x="1322" y="89"/>
                    </a:lnTo>
                    <a:lnTo>
                      <a:pt x="1376" y="77"/>
                    </a:lnTo>
                    <a:lnTo>
                      <a:pt x="1380" y="38"/>
                    </a:lnTo>
                    <a:lnTo>
                      <a:pt x="1402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4" name="Freeform 212"/>
              <p:cNvSpPr>
                <a:spLocks/>
              </p:cNvSpPr>
              <p:nvPr/>
            </p:nvSpPr>
            <p:spPr bwMode="auto">
              <a:xfrm>
                <a:off x="4615" y="3846"/>
                <a:ext cx="33" cy="5"/>
              </a:xfrm>
              <a:custGeom>
                <a:avLst/>
                <a:gdLst/>
                <a:ahLst/>
                <a:cxnLst>
                  <a:cxn ang="0">
                    <a:pos x="198" y="0"/>
                  </a:cxn>
                  <a:cxn ang="0">
                    <a:pos x="106" y="35"/>
                  </a:cxn>
                  <a:cxn ang="0">
                    <a:pos x="0" y="26"/>
                  </a:cxn>
                  <a:cxn ang="0">
                    <a:pos x="198" y="0"/>
                  </a:cxn>
                </a:cxnLst>
                <a:rect l="0" t="0" r="r" b="b"/>
                <a:pathLst>
                  <a:path w="198" h="35">
                    <a:moveTo>
                      <a:pt x="198" y="0"/>
                    </a:moveTo>
                    <a:lnTo>
                      <a:pt x="106" y="35"/>
                    </a:lnTo>
                    <a:lnTo>
                      <a:pt x="0" y="26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5" name="Freeform 213"/>
              <p:cNvSpPr>
                <a:spLocks/>
              </p:cNvSpPr>
              <p:nvPr/>
            </p:nvSpPr>
            <p:spPr bwMode="auto">
              <a:xfrm>
                <a:off x="4660" y="3836"/>
                <a:ext cx="20" cy="7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89" y="25"/>
                  </a:cxn>
                  <a:cxn ang="0">
                    <a:pos x="0" y="38"/>
                  </a:cxn>
                  <a:cxn ang="0">
                    <a:pos x="93" y="41"/>
                  </a:cxn>
                  <a:cxn ang="0">
                    <a:pos x="121" y="0"/>
                  </a:cxn>
                </a:cxnLst>
                <a:rect l="0" t="0" r="r" b="b"/>
                <a:pathLst>
                  <a:path w="121" h="41">
                    <a:moveTo>
                      <a:pt x="121" y="0"/>
                    </a:moveTo>
                    <a:lnTo>
                      <a:pt x="89" y="25"/>
                    </a:lnTo>
                    <a:lnTo>
                      <a:pt x="0" y="38"/>
                    </a:lnTo>
                    <a:lnTo>
                      <a:pt x="93" y="41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6" name="Freeform 214"/>
              <p:cNvSpPr>
                <a:spLocks/>
              </p:cNvSpPr>
              <p:nvPr/>
            </p:nvSpPr>
            <p:spPr bwMode="auto">
              <a:xfrm>
                <a:off x="4566" y="3831"/>
                <a:ext cx="30" cy="17"/>
              </a:xfrm>
              <a:custGeom>
                <a:avLst/>
                <a:gdLst/>
                <a:ahLst/>
                <a:cxnLst>
                  <a:cxn ang="0">
                    <a:pos x="186" y="0"/>
                  </a:cxn>
                  <a:cxn ang="0">
                    <a:pos x="102" y="9"/>
                  </a:cxn>
                  <a:cxn ang="0">
                    <a:pos x="86" y="22"/>
                  </a:cxn>
                  <a:cxn ang="0">
                    <a:pos x="86" y="54"/>
                  </a:cxn>
                  <a:cxn ang="0">
                    <a:pos x="80" y="89"/>
                  </a:cxn>
                  <a:cxn ang="0">
                    <a:pos x="0" y="102"/>
                  </a:cxn>
                  <a:cxn ang="0">
                    <a:pos x="96" y="99"/>
                  </a:cxn>
                  <a:cxn ang="0">
                    <a:pos x="112" y="35"/>
                  </a:cxn>
                  <a:cxn ang="0">
                    <a:pos x="186" y="0"/>
                  </a:cxn>
                </a:cxnLst>
                <a:rect l="0" t="0" r="r" b="b"/>
                <a:pathLst>
                  <a:path w="186" h="102">
                    <a:moveTo>
                      <a:pt x="186" y="0"/>
                    </a:moveTo>
                    <a:lnTo>
                      <a:pt x="102" y="9"/>
                    </a:lnTo>
                    <a:lnTo>
                      <a:pt x="86" y="22"/>
                    </a:lnTo>
                    <a:lnTo>
                      <a:pt x="86" y="54"/>
                    </a:lnTo>
                    <a:lnTo>
                      <a:pt x="80" y="89"/>
                    </a:lnTo>
                    <a:lnTo>
                      <a:pt x="0" y="102"/>
                    </a:lnTo>
                    <a:lnTo>
                      <a:pt x="96" y="99"/>
                    </a:lnTo>
                    <a:lnTo>
                      <a:pt x="112" y="35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7" name="Freeform 215"/>
              <p:cNvSpPr>
                <a:spLocks/>
              </p:cNvSpPr>
              <p:nvPr/>
            </p:nvSpPr>
            <p:spPr bwMode="auto">
              <a:xfrm>
                <a:off x="4465" y="3869"/>
                <a:ext cx="101" cy="26"/>
              </a:xfrm>
              <a:custGeom>
                <a:avLst/>
                <a:gdLst/>
                <a:ahLst/>
                <a:cxnLst>
                  <a:cxn ang="0">
                    <a:pos x="601" y="0"/>
                  </a:cxn>
                  <a:cxn ang="0">
                    <a:pos x="448" y="6"/>
                  </a:cxn>
                  <a:cxn ang="0">
                    <a:pos x="291" y="45"/>
                  </a:cxn>
                  <a:cxn ang="0">
                    <a:pos x="176" y="51"/>
                  </a:cxn>
                  <a:cxn ang="0">
                    <a:pos x="80" y="70"/>
                  </a:cxn>
                  <a:cxn ang="0">
                    <a:pos x="45" y="122"/>
                  </a:cxn>
                  <a:cxn ang="0">
                    <a:pos x="0" y="150"/>
                  </a:cxn>
                  <a:cxn ang="0">
                    <a:pos x="45" y="141"/>
                  </a:cxn>
                  <a:cxn ang="0">
                    <a:pos x="86" y="83"/>
                  </a:cxn>
                  <a:cxn ang="0">
                    <a:pos x="214" y="58"/>
                  </a:cxn>
                  <a:cxn ang="0">
                    <a:pos x="291" y="58"/>
                  </a:cxn>
                  <a:cxn ang="0">
                    <a:pos x="352" y="45"/>
                  </a:cxn>
                  <a:cxn ang="0">
                    <a:pos x="457" y="16"/>
                  </a:cxn>
                  <a:cxn ang="0">
                    <a:pos x="601" y="0"/>
                  </a:cxn>
                </a:cxnLst>
                <a:rect l="0" t="0" r="r" b="b"/>
                <a:pathLst>
                  <a:path w="601" h="150">
                    <a:moveTo>
                      <a:pt x="601" y="0"/>
                    </a:moveTo>
                    <a:lnTo>
                      <a:pt x="448" y="6"/>
                    </a:lnTo>
                    <a:lnTo>
                      <a:pt x="291" y="45"/>
                    </a:lnTo>
                    <a:lnTo>
                      <a:pt x="176" y="51"/>
                    </a:lnTo>
                    <a:lnTo>
                      <a:pt x="80" y="70"/>
                    </a:lnTo>
                    <a:lnTo>
                      <a:pt x="45" y="122"/>
                    </a:lnTo>
                    <a:lnTo>
                      <a:pt x="0" y="150"/>
                    </a:lnTo>
                    <a:lnTo>
                      <a:pt x="45" y="141"/>
                    </a:lnTo>
                    <a:lnTo>
                      <a:pt x="86" y="83"/>
                    </a:lnTo>
                    <a:lnTo>
                      <a:pt x="214" y="58"/>
                    </a:lnTo>
                    <a:lnTo>
                      <a:pt x="291" y="58"/>
                    </a:lnTo>
                    <a:lnTo>
                      <a:pt x="352" y="45"/>
                    </a:lnTo>
                    <a:lnTo>
                      <a:pt x="457" y="16"/>
                    </a:lnTo>
                    <a:lnTo>
                      <a:pt x="601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8" name="Freeform 216"/>
              <p:cNvSpPr>
                <a:spLocks/>
              </p:cNvSpPr>
              <p:nvPr/>
            </p:nvSpPr>
            <p:spPr bwMode="auto">
              <a:xfrm>
                <a:off x="4481" y="3681"/>
                <a:ext cx="88" cy="45"/>
              </a:xfrm>
              <a:custGeom>
                <a:avLst/>
                <a:gdLst/>
                <a:ahLst/>
                <a:cxnLst>
                  <a:cxn ang="0">
                    <a:pos x="477" y="268"/>
                  </a:cxn>
                  <a:cxn ang="0">
                    <a:pos x="450" y="261"/>
                  </a:cxn>
                  <a:cxn ang="0">
                    <a:pos x="422" y="248"/>
                  </a:cxn>
                  <a:cxn ang="0">
                    <a:pos x="396" y="243"/>
                  </a:cxn>
                  <a:cxn ang="0">
                    <a:pos x="353" y="249"/>
                  </a:cxn>
                  <a:cxn ang="0">
                    <a:pos x="321" y="248"/>
                  </a:cxn>
                  <a:cxn ang="0">
                    <a:pos x="298" y="241"/>
                  </a:cxn>
                  <a:cxn ang="0">
                    <a:pos x="280" y="234"/>
                  </a:cxn>
                  <a:cxn ang="0">
                    <a:pos x="262" y="226"/>
                  </a:cxn>
                  <a:cxn ang="0">
                    <a:pos x="243" y="209"/>
                  </a:cxn>
                  <a:cxn ang="0">
                    <a:pos x="227" y="193"/>
                  </a:cxn>
                  <a:cxn ang="0">
                    <a:pos x="202" y="174"/>
                  </a:cxn>
                  <a:cxn ang="0">
                    <a:pos x="167" y="180"/>
                  </a:cxn>
                  <a:cxn ang="0">
                    <a:pos x="146" y="181"/>
                  </a:cxn>
                  <a:cxn ang="0">
                    <a:pos x="134" y="178"/>
                  </a:cxn>
                  <a:cxn ang="0">
                    <a:pos x="128" y="172"/>
                  </a:cxn>
                  <a:cxn ang="0">
                    <a:pos x="124" y="162"/>
                  </a:cxn>
                  <a:cxn ang="0">
                    <a:pos x="127" y="152"/>
                  </a:cxn>
                  <a:cxn ang="0">
                    <a:pos x="134" y="142"/>
                  </a:cxn>
                  <a:cxn ang="0">
                    <a:pos x="146" y="137"/>
                  </a:cxn>
                  <a:cxn ang="0">
                    <a:pos x="175" y="133"/>
                  </a:cxn>
                  <a:cxn ang="0">
                    <a:pos x="208" y="121"/>
                  </a:cxn>
                  <a:cxn ang="0">
                    <a:pos x="180" y="99"/>
                  </a:cxn>
                  <a:cxn ang="0">
                    <a:pos x="147" y="86"/>
                  </a:cxn>
                  <a:cxn ang="0">
                    <a:pos x="118" y="88"/>
                  </a:cxn>
                  <a:cxn ang="0">
                    <a:pos x="85" y="86"/>
                  </a:cxn>
                  <a:cxn ang="0">
                    <a:pos x="66" y="93"/>
                  </a:cxn>
                  <a:cxn ang="0">
                    <a:pos x="38" y="94"/>
                  </a:cxn>
                  <a:cxn ang="0">
                    <a:pos x="30" y="86"/>
                  </a:cxn>
                  <a:cxn ang="0">
                    <a:pos x="28" y="75"/>
                  </a:cxn>
                  <a:cxn ang="0">
                    <a:pos x="13" y="76"/>
                  </a:cxn>
                  <a:cxn ang="0">
                    <a:pos x="4" y="73"/>
                  </a:cxn>
                  <a:cxn ang="0">
                    <a:pos x="0" y="63"/>
                  </a:cxn>
                  <a:cxn ang="0">
                    <a:pos x="3" y="53"/>
                  </a:cxn>
                  <a:cxn ang="0">
                    <a:pos x="11" y="49"/>
                  </a:cxn>
                  <a:cxn ang="0">
                    <a:pos x="26" y="40"/>
                  </a:cxn>
                  <a:cxn ang="0">
                    <a:pos x="37" y="32"/>
                  </a:cxn>
                  <a:cxn ang="0">
                    <a:pos x="50" y="24"/>
                  </a:cxn>
                  <a:cxn ang="0">
                    <a:pos x="66" y="20"/>
                  </a:cxn>
                  <a:cxn ang="0">
                    <a:pos x="79" y="20"/>
                  </a:cxn>
                  <a:cxn ang="0">
                    <a:pos x="143" y="6"/>
                  </a:cxn>
                  <a:cxn ang="0">
                    <a:pos x="157" y="3"/>
                  </a:cxn>
                  <a:cxn ang="0">
                    <a:pos x="172" y="0"/>
                  </a:cxn>
                  <a:cxn ang="0">
                    <a:pos x="188" y="3"/>
                  </a:cxn>
                  <a:cxn ang="0">
                    <a:pos x="207" y="10"/>
                  </a:cxn>
                  <a:cxn ang="0">
                    <a:pos x="262" y="40"/>
                  </a:cxn>
                  <a:cxn ang="0">
                    <a:pos x="288" y="46"/>
                  </a:cxn>
                  <a:cxn ang="0">
                    <a:pos x="311" y="51"/>
                  </a:cxn>
                  <a:cxn ang="0">
                    <a:pos x="329" y="63"/>
                  </a:cxn>
                  <a:cxn ang="0">
                    <a:pos x="340" y="77"/>
                  </a:cxn>
                  <a:cxn ang="0">
                    <a:pos x="386" y="109"/>
                  </a:cxn>
                  <a:cxn ang="0">
                    <a:pos x="407" y="124"/>
                  </a:cxn>
                  <a:cxn ang="0">
                    <a:pos x="434" y="152"/>
                  </a:cxn>
                  <a:cxn ang="0">
                    <a:pos x="451" y="161"/>
                  </a:cxn>
                  <a:cxn ang="0">
                    <a:pos x="527" y="164"/>
                  </a:cxn>
                  <a:cxn ang="0">
                    <a:pos x="477" y="268"/>
                  </a:cxn>
                </a:cxnLst>
                <a:rect l="0" t="0" r="r" b="b"/>
                <a:pathLst>
                  <a:path w="527" h="268">
                    <a:moveTo>
                      <a:pt x="477" y="268"/>
                    </a:moveTo>
                    <a:lnTo>
                      <a:pt x="450" y="261"/>
                    </a:lnTo>
                    <a:lnTo>
                      <a:pt x="422" y="248"/>
                    </a:lnTo>
                    <a:lnTo>
                      <a:pt x="396" y="243"/>
                    </a:lnTo>
                    <a:lnTo>
                      <a:pt x="353" y="249"/>
                    </a:lnTo>
                    <a:lnTo>
                      <a:pt x="321" y="248"/>
                    </a:lnTo>
                    <a:lnTo>
                      <a:pt x="298" y="241"/>
                    </a:lnTo>
                    <a:lnTo>
                      <a:pt x="280" y="234"/>
                    </a:lnTo>
                    <a:lnTo>
                      <a:pt x="262" y="226"/>
                    </a:lnTo>
                    <a:lnTo>
                      <a:pt x="243" y="209"/>
                    </a:lnTo>
                    <a:lnTo>
                      <a:pt x="227" y="193"/>
                    </a:lnTo>
                    <a:lnTo>
                      <a:pt x="202" y="174"/>
                    </a:lnTo>
                    <a:lnTo>
                      <a:pt x="167" y="180"/>
                    </a:lnTo>
                    <a:lnTo>
                      <a:pt x="146" y="181"/>
                    </a:lnTo>
                    <a:lnTo>
                      <a:pt x="134" y="178"/>
                    </a:lnTo>
                    <a:lnTo>
                      <a:pt x="128" y="172"/>
                    </a:lnTo>
                    <a:lnTo>
                      <a:pt x="124" y="162"/>
                    </a:lnTo>
                    <a:lnTo>
                      <a:pt x="127" y="152"/>
                    </a:lnTo>
                    <a:lnTo>
                      <a:pt x="134" y="142"/>
                    </a:lnTo>
                    <a:lnTo>
                      <a:pt x="146" y="137"/>
                    </a:lnTo>
                    <a:lnTo>
                      <a:pt x="175" y="133"/>
                    </a:lnTo>
                    <a:lnTo>
                      <a:pt x="208" y="121"/>
                    </a:lnTo>
                    <a:lnTo>
                      <a:pt x="180" y="99"/>
                    </a:lnTo>
                    <a:lnTo>
                      <a:pt x="147" y="86"/>
                    </a:lnTo>
                    <a:lnTo>
                      <a:pt x="118" y="88"/>
                    </a:lnTo>
                    <a:lnTo>
                      <a:pt x="85" y="86"/>
                    </a:lnTo>
                    <a:lnTo>
                      <a:pt x="66" y="93"/>
                    </a:lnTo>
                    <a:lnTo>
                      <a:pt x="38" y="94"/>
                    </a:lnTo>
                    <a:lnTo>
                      <a:pt x="30" y="86"/>
                    </a:lnTo>
                    <a:lnTo>
                      <a:pt x="28" y="75"/>
                    </a:lnTo>
                    <a:lnTo>
                      <a:pt x="13" y="76"/>
                    </a:lnTo>
                    <a:lnTo>
                      <a:pt x="4" y="73"/>
                    </a:lnTo>
                    <a:lnTo>
                      <a:pt x="0" y="63"/>
                    </a:lnTo>
                    <a:lnTo>
                      <a:pt x="3" y="53"/>
                    </a:lnTo>
                    <a:lnTo>
                      <a:pt x="11" y="49"/>
                    </a:lnTo>
                    <a:lnTo>
                      <a:pt x="26" y="40"/>
                    </a:lnTo>
                    <a:lnTo>
                      <a:pt x="37" y="32"/>
                    </a:lnTo>
                    <a:lnTo>
                      <a:pt x="50" y="24"/>
                    </a:lnTo>
                    <a:lnTo>
                      <a:pt x="66" y="20"/>
                    </a:lnTo>
                    <a:lnTo>
                      <a:pt x="79" y="20"/>
                    </a:lnTo>
                    <a:lnTo>
                      <a:pt x="143" y="6"/>
                    </a:lnTo>
                    <a:lnTo>
                      <a:pt x="157" y="3"/>
                    </a:lnTo>
                    <a:lnTo>
                      <a:pt x="172" y="0"/>
                    </a:lnTo>
                    <a:lnTo>
                      <a:pt x="188" y="3"/>
                    </a:lnTo>
                    <a:lnTo>
                      <a:pt x="207" y="10"/>
                    </a:lnTo>
                    <a:lnTo>
                      <a:pt x="262" y="40"/>
                    </a:lnTo>
                    <a:lnTo>
                      <a:pt x="288" y="46"/>
                    </a:lnTo>
                    <a:lnTo>
                      <a:pt x="311" y="51"/>
                    </a:lnTo>
                    <a:lnTo>
                      <a:pt x="329" y="63"/>
                    </a:lnTo>
                    <a:lnTo>
                      <a:pt x="340" y="77"/>
                    </a:lnTo>
                    <a:lnTo>
                      <a:pt x="386" y="109"/>
                    </a:lnTo>
                    <a:lnTo>
                      <a:pt x="407" y="124"/>
                    </a:lnTo>
                    <a:lnTo>
                      <a:pt x="434" y="152"/>
                    </a:lnTo>
                    <a:lnTo>
                      <a:pt x="451" y="161"/>
                    </a:lnTo>
                    <a:lnTo>
                      <a:pt x="527" y="164"/>
                    </a:lnTo>
                    <a:lnTo>
                      <a:pt x="477" y="268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49" name="Freeform 217"/>
              <p:cNvSpPr>
                <a:spLocks/>
              </p:cNvSpPr>
              <p:nvPr/>
            </p:nvSpPr>
            <p:spPr bwMode="auto">
              <a:xfrm>
                <a:off x="4515" y="3701"/>
                <a:ext cx="21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9"/>
                  </a:cxn>
                  <a:cxn ang="0">
                    <a:pos x="25" y="8"/>
                  </a:cxn>
                  <a:cxn ang="0">
                    <a:pos x="35" y="13"/>
                  </a:cxn>
                  <a:cxn ang="0">
                    <a:pos x="53" y="23"/>
                  </a:cxn>
                  <a:cxn ang="0">
                    <a:pos x="78" y="28"/>
                  </a:cxn>
                  <a:cxn ang="0">
                    <a:pos x="106" y="29"/>
                  </a:cxn>
                  <a:cxn ang="0">
                    <a:pos x="126" y="32"/>
                  </a:cxn>
                  <a:cxn ang="0">
                    <a:pos x="109" y="26"/>
                  </a:cxn>
                  <a:cxn ang="0">
                    <a:pos x="88" y="23"/>
                  </a:cxn>
                  <a:cxn ang="0">
                    <a:pos x="73" y="23"/>
                  </a:cxn>
                  <a:cxn ang="0">
                    <a:pos x="53" y="16"/>
                  </a:cxn>
                  <a:cxn ang="0">
                    <a:pos x="37" y="7"/>
                  </a:cxn>
                  <a:cxn ang="0">
                    <a:pos x="29" y="2"/>
                  </a:cxn>
                  <a:cxn ang="0">
                    <a:pos x="0" y="0"/>
                  </a:cxn>
                </a:cxnLst>
                <a:rect l="0" t="0" r="r" b="b"/>
                <a:pathLst>
                  <a:path w="126" h="32">
                    <a:moveTo>
                      <a:pt x="0" y="0"/>
                    </a:moveTo>
                    <a:lnTo>
                      <a:pt x="3" y="9"/>
                    </a:lnTo>
                    <a:lnTo>
                      <a:pt x="25" y="8"/>
                    </a:lnTo>
                    <a:lnTo>
                      <a:pt x="35" y="13"/>
                    </a:lnTo>
                    <a:lnTo>
                      <a:pt x="53" y="23"/>
                    </a:lnTo>
                    <a:lnTo>
                      <a:pt x="78" y="28"/>
                    </a:lnTo>
                    <a:lnTo>
                      <a:pt x="106" y="29"/>
                    </a:lnTo>
                    <a:lnTo>
                      <a:pt x="126" y="32"/>
                    </a:lnTo>
                    <a:lnTo>
                      <a:pt x="109" y="26"/>
                    </a:lnTo>
                    <a:lnTo>
                      <a:pt x="88" y="23"/>
                    </a:lnTo>
                    <a:lnTo>
                      <a:pt x="73" y="23"/>
                    </a:lnTo>
                    <a:lnTo>
                      <a:pt x="53" y="16"/>
                    </a:lnTo>
                    <a:lnTo>
                      <a:pt x="37" y="7"/>
                    </a:lnTo>
                    <a:lnTo>
                      <a:pt x="2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0" name="Freeform 218"/>
              <p:cNvSpPr>
                <a:spLocks/>
              </p:cNvSpPr>
              <p:nvPr/>
            </p:nvSpPr>
            <p:spPr bwMode="auto">
              <a:xfrm>
                <a:off x="4507" y="3705"/>
                <a:ext cx="3" cy="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5"/>
                  </a:cxn>
                  <a:cxn ang="0">
                    <a:pos x="6" y="12"/>
                  </a:cxn>
                  <a:cxn ang="0">
                    <a:pos x="0" y="19"/>
                  </a:cxn>
                  <a:cxn ang="0">
                    <a:pos x="12" y="14"/>
                  </a:cxn>
                  <a:cxn ang="0">
                    <a:pos x="15" y="6"/>
                  </a:cxn>
                  <a:cxn ang="0">
                    <a:pos x="2" y="0"/>
                  </a:cxn>
                </a:cxnLst>
                <a:rect l="0" t="0" r="r" b="b"/>
                <a:pathLst>
                  <a:path w="15" h="19">
                    <a:moveTo>
                      <a:pt x="2" y="0"/>
                    </a:moveTo>
                    <a:lnTo>
                      <a:pt x="8" y="5"/>
                    </a:lnTo>
                    <a:lnTo>
                      <a:pt x="6" y="12"/>
                    </a:lnTo>
                    <a:lnTo>
                      <a:pt x="0" y="19"/>
                    </a:lnTo>
                    <a:lnTo>
                      <a:pt x="12" y="14"/>
                    </a:lnTo>
                    <a:lnTo>
                      <a:pt x="15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1" name="Freeform 219"/>
              <p:cNvSpPr>
                <a:spLocks/>
              </p:cNvSpPr>
              <p:nvPr/>
            </p:nvSpPr>
            <p:spPr bwMode="auto">
              <a:xfrm>
                <a:off x="4485" y="3688"/>
                <a:ext cx="13" cy="6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8" y="36"/>
                  </a:cxn>
                  <a:cxn ang="0">
                    <a:pos x="19" y="25"/>
                  </a:cxn>
                  <a:cxn ang="0">
                    <a:pos x="33" y="19"/>
                  </a:cxn>
                  <a:cxn ang="0">
                    <a:pos x="41" y="11"/>
                  </a:cxn>
                  <a:cxn ang="0">
                    <a:pos x="47" y="7"/>
                  </a:cxn>
                  <a:cxn ang="0">
                    <a:pos x="64" y="4"/>
                  </a:cxn>
                  <a:cxn ang="0">
                    <a:pos x="75" y="2"/>
                  </a:cxn>
                  <a:cxn ang="0">
                    <a:pos x="61" y="0"/>
                  </a:cxn>
                  <a:cxn ang="0">
                    <a:pos x="42" y="4"/>
                  </a:cxn>
                  <a:cxn ang="0">
                    <a:pos x="36" y="9"/>
                  </a:cxn>
                  <a:cxn ang="0">
                    <a:pos x="27" y="15"/>
                  </a:cxn>
                  <a:cxn ang="0">
                    <a:pos x="0" y="33"/>
                  </a:cxn>
                </a:cxnLst>
                <a:rect l="0" t="0" r="r" b="b"/>
                <a:pathLst>
                  <a:path w="75" h="36">
                    <a:moveTo>
                      <a:pt x="0" y="33"/>
                    </a:moveTo>
                    <a:lnTo>
                      <a:pt x="8" y="36"/>
                    </a:lnTo>
                    <a:lnTo>
                      <a:pt x="19" y="25"/>
                    </a:lnTo>
                    <a:lnTo>
                      <a:pt x="33" y="19"/>
                    </a:lnTo>
                    <a:lnTo>
                      <a:pt x="41" y="11"/>
                    </a:lnTo>
                    <a:lnTo>
                      <a:pt x="47" y="7"/>
                    </a:lnTo>
                    <a:lnTo>
                      <a:pt x="64" y="4"/>
                    </a:lnTo>
                    <a:lnTo>
                      <a:pt x="75" y="2"/>
                    </a:lnTo>
                    <a:lnTo>
                      <a:pt x="61" y="0"/>
                    </a:lnTo>
                    <a:lnTo>
                      <a:pt x="42" y="4"/>
                    </a:lnTo>
                    <a:lnTo>
                      <a:pt x="36" y="9"/>
                    </a:lnTo>
                    <a:lnTo>
                      <a:pt x="27" y="15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2" name="Freeform 220"/>
              <p:cNvSpPr>
                <a:spLocks/>
              </p:cNvSpPr>
              <p:nvPr/>
            </p:nvSpPr>
            <p:spPr bwMode="auto">
              <a:xfrm>
                <a:off x="4503" y="3686"/>
                <a:ext cx="20" cy="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25" y="4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60" y="3"/>
                  </a:cxn>
                  <a:cxn ang="0">
                    <a:pos x="66" y="10"/>
                  </a:cxn>
                  <a:cxn ang="0">
                    <a:pos x="78" y="17"/>
                  </a:cxn>
                  <a:cxn ang="0">
                    <a:pos x="101" y="26"/>
                  </a:cxn>
                  <a:cxn ang="0">
                    <a:pos x="117" y="26"/>
                  </a:cxn>
                  <a:cxn ang="0">
                    <a:pos x="100" y="31"/>
                  </a:cxn>
                  <a:cxn ang="0">
                    <a:pos x="90" y="28"/>
                  </a:cxn>
                  <a:cxn ang="0">
                    <a:pos x="64" y="16"/>
                  </a:cxn>
                  <a:cxn ang="0">
                    <a:pos x="56" y="7"/>
                  </a:cxn>
                  <a:cxn ang="0">
                    <a:pos x="39" y="5"/>
                  </a:cxn>
                  <a:cxn ang="0">
                    <a:pos x="25" y="7"/>
                  </a:cxn>
                  <a:cxn ang="0">
                    <a:pos x="0" y="7"/>
                  </a:cxn>
                </a:cxnLst>
                <a:rect l="0" t="0" r="r" b="b"/>
                <a:pathLst>
                  <a:path w="117" h="31">
                    <a:moveTo>
                      <a:pt x="0" y="7"/>
                    </a:moveTo>
                    <a:lnTo>
                      <a:pt x="25" y="4"/>
                    </a:lnTo>
                    <a:lnTo>
                      <a:pt x="39" y="0"/>
                    </a:lnTo>
                    <a:lnTo>
                      <a:pt x="45" y="0"/>
                    </a:lnTo>
                    <a:lnTo>
                      <a:pt x="60" y="3"/>
                    </a:lnTo>
                    <a:lnTo>
                      <a:pt x="66" y="10"/>
                    </a:lnTo>
                    <a:lnTo>
                      <a:pt x="78" y="17"/>
                    </a:lnTo>
                    <a:lnTo>
                      <a:pt x="101" y="26"/>
                    </a:lnTo>
                    <a:lnTo>
                      <a:pt x="117" y="26"/>
                    </a:lnTo>
                    <a:lnTo>
                      <a:pt x="100" y="31"/>
                    </a:lnTo>
                    <a:lnTo>
                      <a:pt x="90" y="28"/>
                    </a:lnTo>
                    <a:lnTo>
                      <a:pt x="64" y="16"/>
                    </a:lnTo>
                    <a:lnTo>
                      <a:pt x="56" y="7"/>
                    </a:lnTo>
                    <a:lnTo>
                      <a:pt x="39" y="5"/>
                    </a:lnTo>
                    <a:lnTo>
                      <a:pt x="25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3" name="Freeform 221"/>
              <p:cNvSpPr>
                <a:spLocks/>
              </p:cNvSpPr>
              <p:nvPr/>
            </p:nvSpPr>
            <p:spPr bwMode="auto">
              <a:xfrm>
                <a:off x="4488" y="3691"/>
                <a:ext cx="4" cy="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4" y="8"/>
                  </a:cxn>
                  <a:cxn ang="0">
                    <a:pos x="17" y="18"/>
                  </a:cxn>
                  <a:cxn ang="0">
                    <a:pos x="0" y="22"/>
                  </a:cxn>
                  <a:cxn ang="0">
                    <a:pos x="18" y="10"/>
                  </a:cxn>
                  <a:cxn ang="0">
                    <a:pos x="18" y="0"/>
                  </a:cxn>
                </a:cxnLst>
                <a:rect l="0" t="0" r="r" b="b"/>
                <a:pathLst>
                  <a:path w="24" h="22">
                    <a:moveTo>
                      <a:pt x="18" y="0"/>
                    </a:moveTo>
                    <a:lnTo>
                      <a:pt x="24" y="8"/>
                    </a:lnTo>
                    <a:lnTo>
                      <a:pt x="17" y="18"/>
                    </a:lnTo>
                    <a:lnTo>
                      <a:pt x="0" y="22"/>
                    </a:lnTo>
                    <a:lnTo>
                      <a:pt x="18" y="1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4" name="Freeform 222"/>
              <p:cNvSpPr>
                <a:spLocks/>
              </p:cNvSpPr>
              <p:nvPr/>
            </p:nvSpPr>
            <p:spPr bwMode="auto">
              <a:xfrm>
                <a:off x="4484" y="3688"/>
                <a:ext cx="4" cy="4"/>
              </a:xfrm>
              <a:custGeom>
                <a:avLst/>
                <a:gdLst/>
                <a:ahLst/>
                <a:cxnLst>
                  <a:cxn ang="0">
                    <a:pos x="25" y="11"/>
                  </a:cxn>
                  <a:cxn ang="0">
                    <a:pos x="18" y="0"/>
                  </a:cxn>
                  <a:cxn ang="0">
                    <a:pos x="17" y="9"/>
                  </a:cxn>
                  <a:cxn ang="0">
                    <a:pos x="0" y="19"/>
                  </a:cxn>
                  <a:cxn ang="0">
                    <a:pos x="2" y="21"/>
                  </a:cxn>
                  <a:cxn ang="0">
                    <a:pos x="25" y="11"/>
                  </a:cxn>
                </a:cxnLst>
                <a:rect l="0" t="0" r="r" b="b"/>
                <a:pathLst>
                  <a:path w="25" h="21">
                    <a:moveTo>
                      <a:pt x="25" y="11"/>
                    </a:moveTo>
                    <a:lnTo>
                      <a:pt x="18" y="0"/>
                    </a:lnTo>
                    <a:lnTo>
                      <a:pt x="17" y="9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5" y="1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5" name="Freeform 223"/>
              <p:cNvSpPr>
                <a:spLocks/>
              </p:cNvSpPr>
              <p:nvPr/>
            </p:nvSpPr>
            <p:spPr bwMode="auto">
              <a:xfrm>
                <a:off x="4532" y="3693"/>
                <a:ext cx="5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6"/>
                  </a:cxn>
                  <a:cxn ang="0">
                    <a:pos x="17" y="29"/>
                  </a:cxn>
                  <a:cxn ang="0">
                    <a:pos x="28" y="31"/>
                  </a:cxn>
                  <a:cxn ang="0">
                    <a:pos x="0" y="0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6" y="16"/>
                    </a:lnTo>
                    <a:lnTo>
                      <a:pt x="17" y="29"/>
                    </a:lnTo>
                    <a:lnTo>
                      <a:pt x="28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6" name="Freeform 224"/>
              <p:cNvSpPr>
                <a:spLocks/>
              </p:cNvSpPr>
              <p:nvPr/>
            </p:nvSpPr>
            <p:spPr bwMode="auto">
              <a:xfrm>
                <a:off x="4548" y="3714"/>
                <a:ext cx="6" cy="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12" y="11"/>
                  </a:cxn>
                  <a:cxn ang="0">
                    <a:pos x="0" y="29"/>
                  </a:cxn>
                  <a:cxn ang="0">
                    <a:pos x="36" y="0"/>
                  </a:cxn>
                </a:cxnLst>
                <a:rect l="0" t="0" r="r" b="b"/>
                <a:pathLst>
                  <a:path w="36" h="29">
                    <a:moveTo>
                      <a:pt x="36" y="0"/>
                    </a:moveTo>
                    <a:lnTo>
                      <a:pt x="12" y="11"/>
                    </a:lnTo>
                    <a:lnTo>
                      <a:pt x="0" y="2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7" name="Freeform 225"/>
              <p:cNvSpPr>
                <a:spLocks/>
              </p:cNvSpPr>
              <p:nvPr/>
            </p:nvSpPr>
            <p:spPr bwMode="auto">
              <a:xfrm>
                <a:off x="4556" y="3705"/>
                <a:ext cx="26" cy="32"/>
              </a:xfrm>
              <a:custGeom>
                <a:avLst/>
                <a:gdLst/>
                <a:ahLst/>
                <a:cxnLst>
                  <a:cxn ang="0">
                    <a:pos x="53" y="13"/>
                  </a:cxn>
                  <a:cxn ang="0">
                    <a:pos x="29" y="39"/>
                  </a:cxn>
                  <a:cxn ang="0">
                    <a:pos x="18" y="62"/>
                  </a:cxn>
                  <a:cxn ang="0">
                    <a:pos x="7" y="97"/>
                  </a:cxn>
                  <a:cxn ang="0">
                    <a:pos x="7" y="117"/>
                  </a:cxn>
                  <a:cxn ang="0">
                    <a:pos x="0" y="148"/>
                  </a:cxn>
                  <a:cxn ang="0">
                    <a:pos x="124" y="188"/>
                  </a:cxn>
                  <a:cxn ang="0">
                    <a:pos x="153" y="0"/>
                  </a:cxn>
                  <a:cxn ang="0">
                    <a:pos x="102" y="13"/>
                  </a:cxn>
                  <a:cxn ang="0">
                    <a:pos x="53" y="13"/>
                  </a:cxn>
                </a:cxnLst>
                <a:rect l="0" t="0" r="r" b="b"/>
                <a:pathLst>
                  <a:path w="153" h="188">
                    <a:moveTo>
                      <a:pt x="53" y="13"/>
                    </a:moveTo>
                    <a:lnTo>
                      <a:pt x="29" y="39"/>
                    </a:lnTo>
                    <a:lnTo>
                      <a:pt x="18" y="62"/>
                    </a:lnTo>
                    <a:lnTo>
                      <a:pt x="7" y="97"/>
                    </a:lnTo>
                    <a:lnTo>
                      <a:pt x="7" y="117"/>
                    </a:lnTo>
                    <a:lnTo>
                      <a:pt x="0" y="148"/>
                    </a:lnTo>
                    <a:lnTo>
                      <a:pt x="124" y="188"/>
                    </a:lnTo>
                    <a:lnTo>
                      <a:pt x="153" y="0"/>
                    </a:lnTo>
                    <a:lnTo>
                      <a:pt x="102" y="13"/>
                    </a:lnTo>
                    <a:lnTo>
                      <a:pt x="53" y="13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8" name="Freeform 226"/>
              <p:cNvSpPr>
                <a:spLocks/>
              </p:cNvSpPr>
              <p:nvPr/>
            </p:nvSpPr>
            <p:spPr bwMode="auto">
              <a:xfrm>
                <a:off x="4559" y="3708"/>
                <a:ext cx="21" cy="26"/>
              </a:xfrm>
              <a:custGeom>
                <a:avLst/>
                <a:gdLst/>
                <a:ahLst/>
                <a:cxnLst>
                  <a:cxn ang="0">
                    <a:pos x="49" y="4"/>
                  </a:cxn>
                  <a:cxn ang="0">
                    <a:pos x="26" y="29"/>
                  </a:cxn>
                  <a:cxn ang="0">
                    <a:pos x="8" y="65"/>
                  </a:cxn>
                  <a:cxn ang="0">
                    <a:pos x="4" y="91"/>
                  </a:cxn>
                  <a:cxn ang="0">
                    <a:pos x="0" y="120"/>
                  </a:cxn>
                  <a:cxn ang="0">
                    <a:pos x="100" y="156"/>
                  </a:cxn>
                  <a:cxn ang="0">
                    <a:pos x="124" y="0"/>
                  </a:cxn>
                  <a:cxn ang="0">
                    <a:pos x="86" y="6"/>
                  </a:cxn>
                  <a:cxn ang="0">
                    <a:pos x="49" y="4"/>
                  </a:cxn>
                </a:cxnLst>
                <a:rect l="0" t="0" r="r" b="b"/>
                <a:pathLst>
                  <a:path w="124" h="156">
                    <a:moveTo>
                      <a:pt x="49" y="4"/>
                    </a:moveTo>
                    <a:lnTo>
                      <a:pt x="26" y="29"/>
                    </a:lnTo>
                    <a:lnTo>
                      <a:pt x="8" y="65"/>
                    </a:lnTo>
                    <a:lnTo>
                      <a:pt x="4" y="91"/>
                    </a:lnTo>
                    <a:lnTo>
                      <a:pt x="0" y="120"/>
                    </a:lnTo>
                    <a:lnTo>
                      <a:pt x="100" y="156"/>
                    </a:lnTo>
                    <a:lnTo>
                      <a:pt x="124" y="0"/>
                    </a:lnTo>
                    <a:lnTo>
                      <a:pt x="86" y="6"/>
                    </a:lnTo>
                    <a:lnTo>
                      <a:pt x="49" y="4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59" name="Freeform 227"/>
              <p:cNvSpPr>
                <a:spLocks/>
              </p:cNvSpPr>
              <p:nvPr/>
            </p:nvSpPr>
            <p:spPr bwMode="auto">
              <a:xfrm>
                <a:off x="4579" y="3534"/>
                <a:ext cx="87" cy="95"/>
              </a:xfrm>
              <a:custGeom>
                <a:avLst/>
                <a:gdLst/>
                <a:ahLst/>
                <a:cxnLst>
                  <a:cxn ang="0">
                    <a:pos x="170" y="18"/>
                  </a:cxn>
                  <a:cxn ang="0">
                    <a:pos x="125" y="51"/>
                  </a:cxn>
                  <a:cxn ang="0">
                    <a:pos x="100" y="92"/>
                  </a:cxn>
                  <a:cxn ang="0">
                    <a:pos x="78" y="136"/>
                  </a:cxn>
                  <a:cxn ang="0">
                    <a:pos x="64" y="158"/>
                  </a:cxn>
                  <a:cxn ang="0">
                    <a:pos x="64" y="183"/>
                  </a:cxn>
                  <a:cxn ang="0">
                    <a:pos x="76" y="211"/>
                  </a:cxn>
                  <a:cxn ang="0">
                    <a:pos x="53" y="234"/>
                  </a:cxn>
                  <a:cxn ang="0">
                    <a:pos x="18" y="296"/>
                  </a:cxn>
                  <a:cxn ang="0">
                    <a:pos x="0" y="329"/>
                  </a:cxn>
                  <a:cxn ang="0">
                    <a:pos x="0" y="339"/>
                  </a:cxn>
                  <a:cxn ang="0">
                    <a:pos x="4" y="351"/>
                  </a:cxn>
                  <a:cxn ang="0">
                    <a:pos x="19" y="354"/>
                  </a:cxn>
                  <a:cxn ang="0">
                    <a:pos x="42" y="355"/>
                  </a:cxn>
                  <a:cxn ang="0">
                    <a:pos x="54" y="359"/>
                  </a:cxn>
                  <a:cxn ang="0">
                    <a:pos x="53" y="384"/>
                  </a:cxn>
                  <a:cxn ang="0">
                    <a:pos x="47" y="413"/>
                  </a:cxn>
                  <a:cxn ang="0">
                    <a:pos x="60" y="429"/>
                  </a:cxn>
                  <a:cxn ang="0">
                    <a:pos x="56" y="450"/>
                  </a:cxn>
                  <a:cxn ang="0">
                    <a:pos x="66" y="464"/>
                  </a:cxn>
                  <a:cxn ang="0">
                    <a:pos x="77" y="501"/>
                  </a:cxn>
                  <a:cxn ang="0">
                    <a:pos x="93" y="513"/>
                  </a:cxn>
                  <a:cxn ang="0">
                    <a:pos x="117" y="513"/>
                  </a:cxn>
                  <a:cxn ang="0">
                    <a:pos x="151" y="508"/>
                  </a:cxn>
                  <a:cxn ang="0">
                    <a:pos x="188" y="501"/>
                  </a:cxn>
                  <a:cxn ang="0">
                    <a:pos x="184" y="568"/>
                  </a:cxn>
                  <a:cxn ang="0">
                    <a:pos x="462" y="479"/>
                  </a:cxn>
                  <a:cxn ang="0">
                    <a:pos x="439" y="427"/>
                  </a:cxn>
                  <a:cxn ang="0">
                    <a:pos x="444" y="386"/>
                  </a:cxn>
                  <a:cxn ang="0">
                    <a:pos x="520" y="310"/>
                  </a:cxn>
                  <a:cxn ang="0">
                    <a:pos x="520" y="109"/>
                  </a:cxn>
                  <a:cxn ang="0">
                    <a:pos x="469" y="54"/>
                  </a:cxn>
                  <a:cxn ang="0">
                    <a:pos x="405" y="25"/>
                  </a:cxn>
                  <a:cxn ang="0">
                    <a:pos x="338" y="0"/>
                  </a:cxn>
                  <a:cxn ang="0">
                    <a:pos x="249" y="12"/>
                  </a:cxn>
                  <a:cxn ang="0">
                    <a:pos x="170" y="18"/>
                  </a:cxn>
                </a:cxnLst>
                <a:rect l="0" t="0" r="r" b="b"/>
                <a:pathLst>
                  <a:path w="520" h="568">
                    <a:moveTo>
                      <a:pt x="170" y="18"/>
                    </a:moveTo>
                    <a:lnTo>
                      <a:pt x="125" y="51"/>
                    </a:lnTo>
                    <a:lnTo>
                      <a:pt x="100" y="92"/>
                    </a:lnTo>
                    <a:lnTo>
                      <a:pt x="78" y="136"/>
                    </a:lnTo>
                    <a:lnTo>
                      <a:pt x="64" y="158"/>
                    </a:lnTo>
                    <a:lnTo>
                      <a:pt x="64" y="183"/>
                    </a:lnTo>
                    <a:lnTo>
                      <a:pt x="76" y="211"/>
                    </a:lnTo>
                    <a:lnTo>
                      <a:pt x="53" y="234"/>
                    </a:lnTo>
                    <a:lnTo>
                      <a:pt x="18" y="296"/>
                    </a:lnTo>
                    <a:lnTo>
                      <a:pt x="0" y="329"/>
                    </a:lnTo>
                    <a:lnTo>
                      <a:pt x="0" y="339"/>
                    </a:lnTo>
                    <a:lnTo>
                      <a:pt x="4" y="351"/>
                    </a:lnTo>
                    <a:lnTo>
                      <a:pt x="19" y="354"/>
                    </a:lnTo>
                    <a:lnTo>
                      <a:pt x="42" y="355"/>
                    </a:lnTo>
                    <a:lnTo>
                      <a:pt x="54" y="359"/>
                    </a:lnTo>
                    <a:lnTo>
                      <a:pt x="53" y="384"/>
                    </a:lnTo>
                    <a:lnTo>
                      <a:pt x="47" y="413"/>
                    </a:lnTo>
                    <a:lnTo>
                      <a:pt x="60" y="429"/>
                    </a:lnTo>
                    <a:lnTo>
                      <a:pt x="56" y="450"/>
                    </a:lnTo>
                    <a:lnTo>
                      <a:pt x="66" y="464"/>
                    </a:lnTo>
                    <a:lnTo>
                      <a:pt x="77" y="501"/>
                    </a:lnTo>
                    <a:lnTo>
                      <a:pt x="93" y="513"/>
                    </a:lnTo>
                    <a:lnTo>
                      <a:pt x="117" y="513"/>
                    </a:lnTo>
                    <a:lnTo>
                      <a:pt x="151" y="508"/>
                    </a:lnTo>
                    <a:lnTo>
                      <a:pt x="188" y="501"/>
                    </a:lnTo>
                    <a:lnTo>
                      <a:pt x="184" y="568"/>
                    </a:lnTo>
                    <a:lnTo>
                      <a:pt x="462" y="479"/>
                    </a:lnTo>
                    <a:lnTo>
                      <a:pt x="439" y="427"/>
                    </a:lnTo>
                    <a:lnTo>
                      <a:pt x="444" y="386"/>
                    </a:lnTo>
                    <a:lnTo>
                      <a:pt x="520" y="310"/>
                    </a:lnTo>
                    <a:lnTo>
                      <a:pt x="520" y="109"/>
                    </a:lnTo>
                    <a:lnTo>
                      <a:pt x="469" y="54"/>
                    </a:lnTo>
                    <a:lnTo>
                      <a:pt x="405" y="25"/>
                    </a:lnTo>
                    <a:lnTo>
                      <a:pt x="338" y="0"/>
                    </a:lnTo>
                    <a:lnTo>
                      <a:pt x="249" y="12"/>
                    </a:lnTo>
                    <a:lnTo>
                      <a:pt x="170" y="18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0" name="Freeform 228"/>
              <p:cNvSpPr>
                <a:spLocks/>
              </p:cNvSpPr>
              <p:nvPr/>
            </p:nvSpPr>
            <p:spPr bwMode="auto">
              <a:xfrm>
                <a:off x="4584" y="3591"/>
                <a:ext cx="5" cy="1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6" y="8"/>
                  </a:cxn>
                  <a:cxn ang="0">
                    <a:pos x="22" y="6"/>
                  </a:cxn>
                  <a:cxn ang="0">
                    <a:pos x="29" y="9"/>
                  </a:cxn>
                  <a:cxn ang="0">
                    <a:pos x="31" y="3"/>
                  </a:cxn>
                  <a:cxn ang="0">
                    <a:pos x="21" y="0"/>
                  </a:cxn>
                  <a:cxn ang="0">
                    <a:pos x="0" y="4"/>
                  </a:cxn>
                </a:cxnLst>
                <a:rect l="0" t="0" r="r" b="b"/>
                <a:pathLst>
                  <a:path w="31" h="9">
                    <a:moveTo>
                      <a:pt x="0" y="4"/>
                    </a:moveTo>
                    <a:lnTo>
                      <a:pt x="6" y="8"/>
                    </a:lnTo>
                    <a:lnTo>
                      <a:pt x="22" y="6"/>
                    </a:lnTo>
                    <a:lnTo>
                      <a:pt x="29" y="9"/>
                    </a:lnTo>
                    <a:lnTo>
                      <a:pt x="31" y="3"/>
                    </a:lnTo>
                    <a:lnTo>
                      <a:pt x="2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1" name="Freeform 229"/>
              <p:cNvSpPr>
                <a:spLocks/>
              </p:cNvSpPr>
              <p:nvPr/>
            </p:nvSpPr>
            <p:spPr bwMode="auto">
              <a:xfrm>
                <a:off x="4588" y="3587"/>
                <a:ext cx="3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5"/>
                  </a:cxn>
                  <a:cxn ang="0">
                    <a:pos x="8" y="13"/>
                  </a:cxn>
                  <a:cxn ang="0">
                    <a:pos x="10" y="24"/>
                  </a:cxn>
                  <a:cxn ang="0">
                    <a:pos x="13" y="10"/>
                  </a:cxn>
                  <a:cxn ang="0">
                    <a:pos x="13" y="1"/>
                  </a:cxn>
                  <a:cxn ang="0">
                    <a:pos x="0" y="0"/>
                  </a:cxn>
                </a:cxnLst>
                <a:rect l="0" t="0" r="r" b="b"/>
                <a:pathLst>
                  <a:path w="13" h="24">
                    <a:moveTo>
                      <a:pt x="0" y="0"/>
                    </a:moveTo>
                    <a:lnTo>
                      <a:pt x="8" y="5"/>
                    </a:lnTo>
                    <a:lnTo>
                      <a:pt x="8" y="13"/>
                    </a:lnTo>
                    <a:lnTo>
                      <a:pt x="10" y="24"/>
                    </a:lnTo>
                    <a:lnTo>
                      <a:pt x="13" y="10"/>
                    </a:lnTo>
                    <a:lnTo>
                      <a:pt x="1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2" name="Freeform 230"/>
              <p:cNvSpPr>
                <a:spLocks/>
              </p:cNvSpPr>
              <p:nvPr/>
            </p:nvSpPr>
            <p:spPr bwMode="auto">
              <a:xfrm>
                <a:off x="4592" y="3576"/>
                <a:ext cx="2" cy="7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" y="24"/>
                  </a:cxn>
                  <a:cxn ang="0">
                    <a:pos x="0" y="43"/>
                  </a:cxn>
                  <a:cxn ang="0">
                    <a:pos x="7" y="31"/>
                  </a:cxn>
                  <a:cxn ang="0">
                    <a:pos x="15" y="0"/>
                  </a:cxn>
                </a:cxnLst>
                <a:rect l="0" t="0" r="r" b="b"/>
                <a:pathLst>
                  <a:path w="15" h="43">
                    <a:moveTo>
                      <a:pt x="15" y="0"/>
                    </a:moveTo>
                    <a:lnTo>
                      <a:pt x="4" y="24"/>
                    </a:lnTo>
                    <a:lnTo>
                      <a:pt x="0" y="43"/>
                    </a:lnTo>
                    <a:lnTo>
                      <a:pt x="7" y="3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3" name="Freeform 231"/>
              <p:cNvSpPr>
                <a:spLocks/>
              </p:cNvSpPr>
              <p:nvPr/>
            </p:nvSpPr>
            <p:spPr bwMode="auto">
              <a:xfrm>
                <a:off x="4593" y="3569"/>
                <a:ext cx="10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20"/>
                  </a:cxn>
                  <a:cxn ang="0">
                    <a:pos x="10" y="26"/>
                  </a:cxn>
                  <a:cxn ang="0">
                    <a:pos x="10" y="30"/>
                  </a:cxn>
                  <a:cxn ang="0">
                    <a:pos x="7" y="37"/>
                  </a:cxn>
                  <a:cxn ang="0">
                    <a:pos x="14" y="25"/>
                  </a:cxn>
                  <a:cxn ang="0">
                    <a:pos x="26" y="25"/>
                  </a:cxn>
                  <a:cxn ang="0">
                    <a:pos x="38" y="20"/>
                  </a:cxn>
                  <a:cxn ang="0">
                    <a:pos x="58" y="19"/>
                  </a:cxn>
                  <a:cxn ang="0">
                    <a:pos x="38" y="7"/>
                  </a:cxn>
                  <a:cxn ang="0">
                    <a:pos x="0" y="0"/>
                  </a:cxn>
                </a:cxnLst>
                <a:rect l="0" t="0" r="r" b="b"/>
                <a:pathLst>
                  <a:path w="58" h="37">
                    <a:moveTo>
                      <a:pt x="0" y="0"/>
                    </a:moveTo>
                    <a:lnTo>
                      <a:pt x="12" y="20"/>
                    </a:lnTo>
                    <a:lnTo>
                      <a:pt x="10" y="26"/>
                    </a:lnTo>
                    <a:lnTo>
                      <a:pt x="10" y="30"/>
                    </a:lnTo>
                    <a:lnTo>
                      <a:pt x="7" y="37"/>
                    </a:lnTo>
                    <a:lnTo>
                      <a:pt x="14" y="25"/>
                    </a:lnTo>
                    <a:lnTo>
                      <a:pt x="26" y="25"/>
                    </a:lnTo>
                    <a:lnTo>
                      <a:pt x="38" y="20"/>
                    </a:lnTo>
                    <a:lnTo>
                      <a:pt x="58" y="19"/>
                    </a:lnTo>
                    <a:lnTo>
                      <a:pt x="3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4" name="Freeform 232"/>
              <p:cNvSpPr>
                <a:spLocks/>
              </p:cNvSpPr>
              <p:nvPr/>
            </p:nvSpPr>
            <p:spPr bwMode="auto">
              <a:xfrm>
                <a:off x="4591" y="3560"/>
                <a:ext cx="16" cy="6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4" y="31"/>
                  </a:cxn>
                  <a:cxn ang="0">
                    <a:pos x="13" y="35"/>
                  </a:cxn>
                  <a:cxn ang="0">
                    <a:pos x="29" y="24"/>
                  </a:cxn>
                  <a:cxn ang="0">
                    <a:pos x="49" y="18"/>
                  </a:cxn>
                  <a:cxn ang="0">
                    <a:pos x="81" y="17"/>
                  </a:cxn>
                  <a:cxn ang="0">
                    <a:pos x="96" y="19"/>
                  </a:cxn>
                  <a:cxn ang="0">
                    <a:pos x="71" y="8"/>
                  </a:cxn>
                  <a:cxn ang="0">
                    <a:pos x="54" y="4"/>
                  </a:cxn>
                  <a:cxn ang="0">
                    <a:pos x="56" y="0"/>
                  </a:cxn>
                  <a:cxn ang="0">
                    <a:pos x="40" y="6"/>
                  </a:cxn>
                  <a:cxn ang="0">
                    <a:pos x="42" y="2"/>
                  </a:cxn>
                  <a:cxn ang="0">
                    <a:pos x="28" y="8"/>
                  </a:cxn>
                  <a:cxn ang="0">
                    <a:pos x="16" y="8"/>
                  </a:cxn>
                  <a:cxn ang="0">
                    <a:pos x="0" y="18"/>
                  </a:cxn>
                </a:cxnLst>
                <a:rect l="0" t="0" r="r" b="b"/>
                <a:pathLst>
                  <a:path w="96" h="35">
                    <a:moveTo>
                      <a:pt x="0" y="18"/>
                    </a:moveTo>
                    <a:lnTo>
                      <a:pt x="4" y="31"/>
                    </a:lnTo>
                    <a:lnTo>
                      <a:pt x="13" y="35"/>
                    </a:lnTo>
                    <a:lnTo>
                      <a:pt x="29" y="24"/>
                    </a:lnTo>
                    <a:lnTo>
                      <a:pt x="49" y="18"/>
                    </a:lnTo>
                    <a:lnTo>
                      <a:pt x="81" y="17"/>
                    </a:lnTo>
                    <a:lnTo>
                      <a:pt x="96" y="19"/>
                    </a:lnTo>
                    <a:lnTo>
                      <a:pt x="71" y="8"/>
                    </a:lnTo>
                    <a:lnTo>
                      <a:pt x="54" y="4"/>
                    </a:lnTo>
                    <a:lnTo>
                      <a:pt x="56" y="0"/>
                    </a:lnTo>
                    <a:lnTo>
                      <a:pt x="40" y="6"/>
                    </a:lnTo>
                    <a:lnTo>
                      <a:pt x="42" y="2"/>
                    </a:lnTo>
                    <a:lnTo>
                      <a:pt x="28" y="8"/>
                    </a:lnTo>
                    <a:lnTo>
                      <a:pt x="16" y="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5" name="Freeform 233"/>
              <p:cNvSpPr>
                <a:spLocks/>
              </p:cNvSpPr>
              <p:nvPr/>
            </p:nvSpPr>
            <p:spPr bwMode="auto">
              <a:xfrm>
                <a:off x="4627" y="3568"/>
                <a:ext cx="9" cy="19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17" y="7"/>
                  </a:cxn>
                  <a:cxn ang="0">
                    <a:pos x="37" y="10"/>
                  </a:cxn>
                  <a:cxn ang="0">
                    <a:pos x="49" y="30"/>
                  </a:cxn>
                  <a:cxn ang="0">
                    <a:pos x="51" y="55"/>
                  </a:cxn>
                  <a:cxn ang="0">
                    <a:pos x="49" y="74"/>
                  </a:cxn>
                  <a:cxn ang="0">
                    <a:pos x="41" y="91"/>
                  </a:cxn>
                  <a:cxn ang="0">
                    <a:pos x="32" y="66"/>
                  </a:cxn>
                  <a:cxn ang="0">
                    <a:pos x="22" y="52"/>
                  </a:cxn>
                  <a:cxn ang="0">
                    <a:pos x="3" y="42"/>
                  </a:cxn>
                  <a:cxn ang="0">
                    <a:pos x="18" y="63"/>
                  </a:cxn>
                  <a:cxn ang="0">
                    <a:pos x="34" y="79"/>
                  </a:cxn>
                  <a:cxn ang="0">
                    <a:pos x="35" y="96"/>
                  </a:cxn>
                  <a:cxn ang="0">
                    <a:pos x="28" y="111"/>
                  </a:cxn>
                  <a:cxn ang="0">
                    <a:pos x="20" y="113"/>
                  </a:cxn>
                  <a:cxn ang="0">
                    <a:pos x="43" y="107"/>
                  </a:cxn>
                  <a:cxn ang="0">
                    <a:pos x="55" y="83"/>
                  </a:cxn>
                  <a:cxn ang="0">
                    <a:pos x="56" y="52"/>
                  </a:cxn>
                  <a:cxn ang="0">
                    <a:pos x="55" y="23"/>
                  </a:cxn>
                  <a:cxn ang="0">
                    <a:pos x="41" y="5"/>
                  </a:cxn>
                  <a:cxn ang="0">
                    <a:pos x="24" y="0"/>
                  </a:cxn>
                  <a:cxn ang="0">
                    <a:pos x="7" y="3"/>
                  </a:cxn>
                  <a:cxn ang="0">
                    <a:pos x="0" y="21"/>
                  </a:cxn>
                </a:cxnLst>
                <a:rect l="0" t="0" r="r" b="b"/>
                <a:pathLst>
                  <a:path w="56" h="113">
                    <a:moveTo>
                      <a:pt x="0" y="21"/>
                    </a:moveTo>
                    <a:lnTo>
                      <a:pt x="17" y="7"/>
                    </a:lnTo>
                    <a:lnTo>
                      <a:pt x="37" y="10"/>
                    </a:lnTo>
                    <a:lnTo>
                      <a:pt x="49" y="30"/>
                    </a:lnTo>
                    <a:lnTo>
                      <a:pt x="51" y="55"/>
                    </a:lnTo>
                    <a:lnTo>
                      <a:pt x="49" y="74"/>
                    </a:lnTo>
                    <a:lnTo>
                      <a:pt x="41" y="91"/>
                    </a:lnTo>
                    <a:lnTo>
                      <a:pt x="32" y="66"/>
                    </a:lnTo>
                    <a:lnTo>
                      <a:pt x="22" y="52"/>
                    </a:lnTo>
                    <a:lnTo>
                      <a:pt x="3" y="42"/>
                    </a:lnTo>
                    <a:lnTo>
                      <a:pt x="18" y="63"/>
                    </a:lnTo>
                    <a:lnTo>
                      <a:pt x="34" y="79"/>
                    </a:lnTo>
                    <a:lnTo>
                      <a:pt x="35" y="96"/>
                    </a:lnTo>
                    <a:lnTo>
                      <a:pt x="28" y="111"/>
                    </a:lnTo>
                    <a:lnTo>
                      <a:pt x="20" y="113"/>
                    </a:lnTo>
                    <a:lnTo>
                      <a:pt x="43" y="107"/>
                    </a:lnTo>
                    <a:lnTo>
                      <a:pt x="55" y="83"/>
                    </a:lnTo>
                    <a:lnTo>
                      <a:pt x="56" y="52"/>
                    </a:lnTo>
                    <a:lnTo>
                      <a:pt x="55" y="23"/>
                    </a:lnTo>
                    <a:lnTo>
                      <a:pt x="41" y="5"/>
                    </a:lnTo>
                    <a:lnTo>
                      <a:pt x="24" y="0"/>
                    </a:lnTo>
                    <a:lnTo>
                      <a:pt x="7" y="3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6" name="Freeform 234"/>
              <p:cNvSpPr>
                <a:spLocks/>
              </p:cNvSpPr>
              <p:nvPr/>
            </p:nvSpPr>
            <p:spPr bwMode="auto">
              <a:xfrm>
                <a:off x="4624" y="3565"/>
                <a:ext cx="15" cy="25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14" y="12"/>
                  </a:cxn>
                  <a:cxn ang="0">
                    <a:pos x="38" y="6"/>
                  </a:cxn>
                  <a:cxn ang="0">
                    <a:pos x="67" y="10"/>
                  </a:cxn>
                  <a:cxn ang="0">
                    <a:pos x="78" y="24"/>
                  </a:cxn>
                  <a:cxn ang="0">
                    <a:pos x="85" y="48"/>
                  </a:cxn>
                  <a:cxn ang="0">
                    <a:pos x="85" y="66"/>
                  </a:cxn>
                  <a:cxn ang="0">
                    <a:pos x="81" y="79"/>
                  </a:cxn>
                  <a:cxn ang="0">
                    <a:pos x="81" y="97"/>
                  </a:cxn>
                  <a:cxn ang="0">
                    <a:pos x="76" y="119"/>
                  </a:cxn>
                  <a:cxn ang="0">
                    <a:pos x="56" y="140"/>
                  </a:cxn>
                  <a:cxn ang="0">
                    <a:pos x="44" y="140"/>
                  </a:cxn>
                  <a:cxn ang="0">
                    <a:pos x="29" y="140"/>
                  </a:cxn>
                  <a:cxn ang="0">
                    <a:pos x="29" y="144"/>
                  </a:cxn>
                  <a:cxn ang="0">
                    <a:pos x="40" y="152"/>
                  </a:cxn>
                  <a:cxn ang="0">
                    <a:pos x="54" y="150"/>
                  </a:cxn>
                  <a:cxn ang="0">
                    <a:pos x="72" y="143"/>
                  </a:cxn>
                  <a:cxn ang="0">
                    <a:pos x="86" y="121"/>
                  </a:cxn>
                  <a:cxn ang="0">
                    <a:pos x="87" y="85"/>
                  </a:cxn>
                  <a:cxn ang="0">
                    <a:pos x="91" y="61"/>
                  </a:cxn>
                  <a:cxn ang="0">
                    <a:pos x="91" y="41"/>
                  </a:cxn>
                  <a:cxn ang="0">
                    <a:pos x="83" y="22"/>
                  </a:cxn>
                  <a:cxn ang="0">
                    <a:pos x="73" y="6"/>
                  </a:cxn>
                  <a:cxn ang="0">
                    <a:pos x="49" y="0"/>
                  </a:cxn>
                  <a:cxn ang="0">
                    <a:pos x="14" y="4"/>
                  </a:cxn>
                  <a:cxn ang="0">
                    <a:pos x="2" y="12"/>
                  </a:cxn>
                  <a:cxn ang="0">
                    <a:pos x="0" y="37"/>
                  </a:cxn>
                </a:cxnLst>
                <a:rect l="0" t="0" r="r" b="b"/>
                <a:pathLst>
                  <a:path w="91" h="152">
                    <a:moveTo>
                      <a:pt x="0" y="37"/>
                    </a:moveTo>
                    <a:lnTo>
                      <a:pt x="14" y="12"/>
                    </a:lnTo>
                    <a:lnTo>
                      <a:pt x="38" y="6"/>
                    </a:lnTo>
                    <a:lnTo>
                      <a:pt x="67" y="10"/>
                    </a:lnTo>
                    <a:lnTo>
                      <a:pt x="78" y="24"/>
                    </a:lnTo>
                    <a:lnTo>
                      <a:pt x="85" y="48"/>
                    </a:lnTo>
                    <a:lnTo>
                      <a:pt x="85" y="66"/>
                    </a:lnTo>
                    <a:lnTo>
                      <a:pt x="81" y="79"/>
                    </a:lnTo>
                    <a:lnTo>
                      <a:pt x="81" y="97"/>
                    </a:lnTo>
                    <a:lnTo>
                      <a:pt x="76" y="119"/>
                    </a:lnTo>
                    <a:lnTo>
                      <a:pt x="56" y="140"/>
                    </a:lnTo>
                    <a:lnTo>
                      <a:pt x="44" y="140"/>
                    </a:lnTo>
                    <a:lnTo>
                      <a:pt x="29" y="140"/>
                    </a:lnTo>
                    <a:lnTo>
                      <a:pt x="29" y="144"/>
                    </a:lnTo>
                    <a:lnTo>
                      <a:pt x="40" y="152"/>
                    </a:lnTo>
                    <a:lnTo>
                      <a:pt x="54" y="150"/>
                    </a:lnTo>
                    <a:lnTo>
                      <a:pt x="72" y="143"/>
                    </a:lnTo>
                    <a:lnTo>
                      <a:pt x="86" y="121"/>
                    </a:lnTo>
                    <a:lnTo>
                      <a:pt x="87" y="85"/>
                    </a:lnTo>
                    <a:lnTo>
                      <a:pt x="91" y="61"/>
                    </a:lnTo>
                    <a:lnTo>
                      <a:pt x="91" y="41"/>
                    </a:lnTo>
                    <a:lnTo>
                      <a:pt x="83" y="22"/>
                    </a:lnTo>
                    <a:lnTo>
                      <a:pt x="73" y="6"/>
                    </a:lnTo>
                    <a:lnTo>
                      <a:pt x="49" y="0"/>
                    </a:lnTo>
                    <a:lnTo>
                      <a:pt x="14" y="4"/>
                    </a:lnTo>
                    <a:lnTo>
                      <a:pt x="2" y="12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7" name="Freeform 235"/>
              <p:cNvSpPr>
                <a:spLocks/>
              </p:cNvSpPr>
              <p:nvPr/>
            </p:nvSpPr>
            <p:spPr bwMode="auto">
              <a:xfrm>
                <a:off x="4616" y="3592"/>
                <a:ext cx="14" cy="21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73" y="27"/>
                  </a:cxn>
                  <a:cxn ang="0">
                    <a:pos x="55" y="57"/>
                  </a:cxn>
                  <a:cxn ang="0">
                    <a:pos x="37" y="83"/>
                  </a:cxn>
                  <a:cxn ang="0">
                    <a:pos x="12" y="117"/>
                  </a:cxn>
                  <a:cxn ang="0">
                    <a:pos x="0" y="128"/>
                  </a:cxn>
                  <a:cxn ang="0">
                    <a:pos x="29" y="113"/>
                  </a:cxn>
                  <a:cxn ang="0">
                    <a:pos x="50" y="82"/>
                  </a:cxn>
                  <a:cxn ang="0">
                    <a:pos x="71" y="48"/>
                  </a:cxn>
                  <a:cxn ang="0">
                    <a:pos x="84" y="0"/>
                  </a:cxn>
                </a:cxnLst>
                <a:rect l="0" t="0" r="r" b="b"/>
                <a:pathLst>
                  <a:path w="84" h="128">
                    <a:moveTo>
                      <a:pt x="84" y="0"/>
                    </a:moveTo>
                    <a:lnTo>
                      <a:pt x="73" y="27"/>
                    </a:lnTo>
                    <a:lnTo>
                      <a:pt x="55" y="57"/>
                    </a:lnTo>
                    <a:lnTo>
                      <a:pt x="37" y="83"/>
                    </a:lnTo>
                    <a:lnTo>
                      <a:pt x="12" y="117"/>
                    </a:lnTo>
                    <a:lnTo>
                      <a:pt x="0" y="128"/>
                    </a:lnTo>
                    <a:lnTo>
                      <a:pt x="29" y="113"/>
                    </a:lnTo>
                    <a:lnTo>
                      <a:pt x="50" y="82"/>
                    </a:lnTo>
                    <a:lnTo>
                      <a:pt x="71" y="48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8" name="Freeform 236"/>
              <p:cNvSpPr>
                <a:spLocks/>
              </p:cNvSpPr>
              <p:nvPr/>
            </p:nvSpPr>
            <p:spPr bwMode="auto">
              <a:xfrm>
                <a:off x="4594" y="3521"/>
                <a:ext cx="78" cy="78"/>
              </a:xfrm>
              <a:custGeom>
                <a:avLst/>
                <a:gdLst/>
                <a:ahLst/>
                <a:cxnLst>
                  <a:cxn ang="0">
                    <a:pos x="37" y="137"/>
                  </a:cxn>
                  <a:cxn ang="0">
                    <a:pos x="108" y="126"/>
                  </a:cxn>
                  <a:cxn ang="0">
                    <a:pos x="157" y="132"/>
                  </a:cxn>
                  <a:cxn ang="0">
                    <a:pos x="186" y="165"/>
                  </a:cxn>
                  <a:cxn ang="0">
                    <a:pos x="168" y="206"/>
                  </a:cxn>
                  <a:cxn ang="0">
                    <a:pos x="146" y="221"/>
                  </a:cxn>
                  <a:cxn ang="0">
                    <a:pos x="139" y="259"/>
                  </a:cxn>
                  <a:cxn ang="0">
                    <a:pos x="153" y="284"/>
                  </a:cxn>
                  <a:cxn ang="0">
                    <a:pos x="141" y="321"/>
                  </a:cxn>
                  <a:cxn ang="0">
                    <a:pos x="170" y="321"/>
                  </a:cxn>
                  <a:cxn ang="0">
                    <a:pos x="179" y="278"/>
                  </a:cxn>
                  <a:cxn ang="0">
                    <a:pos x="197" y="259"/>
                  </a:cxn>
                  <a:cxn ang="0">
                    <a:pos x="232" y="259"/>
                  </a:cxn>
                  <a:cxn ang="0">
                    <a:pos x="266" y="268"/>
                  </a:cxn>
                  <a:cxn ang="0">
                    <a:pos x="277" y="297"/>
                  </a:cxn>
                  <a:cxn ang="0">
                    <a:pos x="281" y="336"/>
                  </a:cxn>
                  <a:cxn ang="0">
                    <a:pos x="277" y="366"/>
                  </a:cxn>
                  <a:cxn ang="0">
                    <a:pos x="277" y="387"/>
                  </a:cxn>
                  <a:cxn ang="0">
                    <a:pos x="279" y="412"/>
                  </a:cxn>
                  <a:cxn ang="0">
                    <a:pos x="301" y="434"/>
                  </a:cxn>
                  <a:cxn ang="0">
                    <a:pos x="317" y="447"/>
                  </a:cxn>
                  <a:cxn ang="0">
                    <a:pos x="359" y="474"/>
                  </a:cxn>
                  <a:cxn ang="0">
                    <a:pos x="436" y="395"/>
                  </a:cxn>
                  <a:cxn ang="0">
                    <a:pos x="459" y="330"/>
                  </a:cxn>
                  <a:cxn ang="0">
                    <a:pos x="467" y="226"/>
                  </a:cxn>
                  <a:cxn ang="0">
                    <a:pos x="472" y="153"/>
                  </a:cxn>
                  <a:cxn ang="0">
                    <a:pos x="463" y="81"/>
                  </a:cxn>
                  <a:cxn ang="0">
                    <a:pos x="443" y="42"/>
                  </a:cxn>
                  <a:cxn ang="0">
                    <a:pos x="396" y="15"/>
                  </a:cxn>
                  <a:cxn ang="0">
                    <a:pos x="352" y="7"/>
                  </a:cxn>
                  <a:cxn ang="0">
                    <a:pos x="270" y="0"/>
                  </a:cxn>
                  <a:cxn ang="0">
                    <a:pos x="190" y="4"/>
                  </a:cxn>
                  <a:cxn ang="0">
                    <a:pos x="90" y="22"/>
                  </a:cxn>
                  <a:cxn ang="0">
                    <a:pos x="44" y="44"/>
                  </a:cxn>
                  <a:cxn ang="0">
                    <a:pos x="22" y="66"/>
                  </a:cxn>
                  <a:cxn ang="0">
                    <a:pos x="0" y="99"/>
                  </a:cxn>
                  <a:cxn ang="0">
                    <a:pos x="4" y="117"/>
                  </a:cxn>
                  <a:cxn ang="0">
                    <a:pos x="37" y="137"/>
                  </a:cxn>
                </a:cxnLst>
                <a:rect l="0" t="0" r="r" b="b"/>
                <a:pathLst>
                  <a:path w="472" h="474">
                    <a:moveTo>
                      <a:pt x="37" y="137"/>
                    </a:moveTo>
                    <a:lnTo>
                      <a:pt x="108" y="126"/>
                    </a:lnTo>
                    <a:lnTo>
                      <a:pt x="157" y="132"/>
                    </a:lnTo>
                    <a:lnTo>
                      <a:pt x="186" y="165"/>
                    </a:lnTo>
                    <a:lnTo>
                      <a:pt x="168" y="206"/>
                    </a:lnTo>
                    <a:lnTo>
                      <a:pt x="146" y="221"/>
                    </a:lnTo>
                    <a:lnTo>
                      <a:pt x="139" y="259"/>
                    </a:lnTo>
                    <a:lnTo>
                      <a:pt x="153" y="284"/>
                    </a:lnTo>
                    <a:lnTo>
                      <a:pt x="141" y="321"/>
                    </a:lnTo>
                    <a:lnTo>
                      <a:pt x="170" y="321"/>
                    </a:lnTo>
                    <a:lnTo>
                      <a:pt x="179" y="278"/>
                    </a:lnTo>
                    <a:lnTo>
                      <a:pt x="197" y="259"/>
                    </a:lnTo>
                    <a:lnTo>
                      <a:pt x="232" y="259"/>
                    </a:lnTo>
                    <a:lnTo>
                      <a:pt x="266" y="268"/>
                    </a:lnTo>
                    <a:lnTo>
                      <a:pt x="277" y="297"/>
                    </a:lnTo>
                    <a:lnTo>
                      <a:pt x="281" y="336"/>
                    </a:lnTo>
                    <a:lnTo>
                      <a:pt x="277" y="366"/>
                    </a:lnTo>
                    <a:lnTo>
                      <a:pt x="277" y="387"/>
                    </a:lnTo>
                    <a:lnTo>
                      <a:pt x="279" y="412"/>
                    </a:lnTo>
                    <a:lnTo>
                      <a:pt x="301" y="434"/>
                    </a:lnTo>
                    <a:lnTo>
                      <a:pt x="317" y="447"/>
                    </a:lnTo>
                    <a:lnTo>
                      <a:pt x="359" y="474"/>
                    </a:lnTo>
                    <a:lnTo>
                      <a:pt x="436" y="395"/>
                    </a:lnTo>
                    <a:lnTo>
                      <a:pt x="459" y="330"/>
                    </a:lnTo>
                    <a:lnTo>
                      <a:pt x="467" y="226"/>
                    </a:lnTo>
                    <a:lnTo>
                      <a:pt x="472" y="153"/>
                    </a:lnTo>
                    <a:lnTo>
                      <a:pt x="463" y="81"/>
                    </a:lnTo>
                    <a:lnTo>
                      <a:pt x="443" y="42"/>
                    </a:lnTo>
                    <a:lnTo>
                      <a:pt x="396" y="15"/>
                    </a:lnTo>
                    <a:lnTo>
                      <a:pt x="352" y="7"/>
                    </a:lnTo>
                    <a:lnTo>
                      <a:pt x="270" y="0"/>
                    </a:lnTo>
                    <a:lnTo>
                      <a:pt x="190" y="4"/>
                    </a:lnTo>
                    <a:lnTo>
                      <a:pt x="90" y="22"/>
                    </a:lnTo>
                    <a:lnTo>
                      <a:pt x="44" y="44"/>
                    </a:lnTo>
                    <a:lnTo>
                      <a:pt x="22" y="66"/>
                    </a:lnTo>
                    <a:lnTo>
                      <a:pt x="0" y="99"/>
                    </a:lnTo>
                    <a:lnTo>
                      <a:pt x="4" y="117"/>
                    </a:lnTo>
                    <a:lnTo>
                      <a:pt x="37" y="137"/>
                    </a:lnTo>
                    <a:close/>
                  </a:path>
                </a:pathLst>
              </a:custGeom>
              <a:solidFill>
                <a:srgbClr val="603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69" name="Freeform 237"/>
              <p:cNvSpPr>
                <a:spLocks/>
              </p:cNvSpPr>
              <p:nvPr/>
            </p:nvSpPr>
            <p:spPr bwMode="auto">
              <a:xfrm>
                <a:off x="4596" y="3522"/>
                <a:ext cx="74" cy="75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0" y="106"/>
                  </a:cxn>
                  <a:cxn ang="0">
                    <a:pos x="114" y="110"/>
                  </a:cxn>
                  <a:cxn ang="0">
                    <a:pos x="205" y="88"/>
                  </a:cxn>
                  <a:cxn ang="0">
                    <a:pos x="162" y="103"/>
                  </a:cxn>
                  <a:cxn ang="0">
                    <a:pos x="152" y="119"/>
                  </a:cxn>
                  <a:cxn ang="0">
                    <a:pos x="196" y="115"/>
                  </a:cxn>
                  <a:cxn ang="0">
                    <a:pos x="207" y="121"/>
                  </a:cxn>
                  <a:cxn ang="0">
                    <a:pos x="180" y="152"/>
                  </a:cxn>
                  <a:cxn ang="0">
                    <a:pos x="189" y="158"/>
                  </a:cxn>
                  <a:cxn ang="0">
                    <a:pos x="164" y="197"/>
                  </a:cxn>
                  <a:cxn ang="0">
                    <a:pos x="246" y="179"/>
                  </a:cxn>
                  <a:cxn ang="0">
                    <a:pos x="138" y="219"/>
                  </a:cxn>
                  <a:cxn ang="0">
                    <a:pos x="199" y="212"/>
                  </a:cxn>
                  <a:cxn ang="0">
                    <a:pos x="145" y="238"/>
                  </a:cxn>
                  <a:cxn ang="0">
                    <a:pos x="162" y="252"/>
                  </a:cxn>
                  <a:cxn ang="0">
                    <a:pos x="250" y="243"/>
                  </a:cxn>
                  <a:cxn ang="0">
                    <a:pos x="314" y="250"/>
                  </a:cxn>
                  <a:cxn ang="0">
                    <a:pos x="309" y="267"/>
                  </a:cxn>
                  <a:cxn ang="0">
                    <a:pos x="324" y="277"/>
                  </a:cxn>
                  <a:cxn ang="0">
                    <a:pos x="273" y="312"/>
                  </a:cxn>
                  <a:cxn ang="0">
                    <a:pos x="320" y="310"/>
                  </a:cxn>
                  <a:cxn ang="0">
                    <a:pos x="273" y="361"/>
                  </a:cxn>
                  <a:cxn ang="0">
                    <a:pos x="305" y="359"/>
                  </a:cxn>
                  <a:cxn ang="0">
                    <a:pos x="291" y="413"/>
                  </a:cxn>
                  <a:cxn ang="0">
                    <a:pos x="351" y="332"/>
                  </a:cxn>
                  <a:cxn ang="0">
                    <a:pos x="295" y="423"/>
                  </a:cxn>
                  <a:cxn ang="0">
                    <a:pos x="363" y="390"/>
                  </a:cxn>
                  <a:cxn ang="0">
                    <a:pos x="347" y="425"/>
                  </a:cxn>
                  <a:cxn ang="0">
                    <a:pos x="382" y="423"/>
                  </a:cxn>
                  <a:cxn ang="0">
                    <a:pos x="437" y="271"/>
                  </a:cxn>
                  <a:cxn ang="0">
                    <a:pos x="411" y="179"/>
                  </a:cxn>
                  <a:cxn ang="0">
                    <a:pos x="363" y="187"/>
                  </a:cxn>
                  <a:cxn ang="0">
                    <a:pos x="445" y="156"/>
                  </a:cxn>
                  <a:cxn ang="0">
                    <a:pos x="389" y="99"/>
                  </a:cxn>
                  <a:cxn ang="0">
                    <a:pos x="353" y="99"/>
                  </a:cxn>
                  <a:cxn ang="0">
                    <a:pos x="429" y="48"/>
                  </a:cxn>
                  <a:cxn ang="0">
                    <a:pos x="340" y="28"/>
                  </a:cxn>
                  <a:cxn ang="0">
                    <a:pos x="365" y="10"/>
                  </a:cxn>
                  <a:cxn ang="0">
                    <a:pos x="254" y="8"/>
                  </a:cxn>
                  <a:cxn ang="0">
                    <a:pos x="211" y="22"/>
                  </a:cxn>
                  <a:cxn ang="0">
                    <a:pos x="203" y="2"/>
                  </a:cxn>
                  <a:cxn ang="0">
                    <a:pos x="116" y="37"/>
                  </a:cxn>
                  <a:cxn ang="0">
                    <a:pos x="131" y="10"/>
                  </a:cxn>
                </a:cxnLst>
                <a:rect l="0" t="0" r="r" b="b"/>
                <a:pathLst>
                  <a:path w="449" h="454">
                    <a:moveTo>
                      <a:pt x="74" y="28"/>
                    </a:moveTo>
                    <a:lnTo>
                      <a:pt x="37" y="43"/>
                    </a:lnTo>
                    <a:lnTo>
                      <a:pt x="18" y="68"/>
                    </a:lnTo>
                    <a:lnTo>
                      <a:pt x="8" y="84"/>
                    </a:lnTo>
                    <a:lnTo>
                      <a:pt x="0" y="97"/>
                    </a:lnTo>
                    <a:lnTo>
                      <a:pt x="10" y="106"/>
                    </a:lnTo>
                    <a:lnTo>
                      <a:pt x="29" y="119"/>
                    </a:lnTo>
                    <a:lnTo>
                      <a:pt x="78" y="110"/>
                    </a:lnTo>
                    <a:lnTo>
                      <a:pt x="114" y="110"/>
                    </a:lnTo>
                    <a:lnTo>
                      <a:pt x="138" y="99"/>
                    </a:lnTo>
                    <a:lnTo>
                      <a:pt x="174" y="90"/>
                    </a:lnTo>
                    <a:lnTo>
                      <a:pt x="205" y="88"/>
                    </a:lnTo>
                    <a:lnTo>
                      <a:pt x="242" y="90"/>
                    </a:lnTo>
                    <a:lnTo>
                      <a:pt x="189" y="97"/>
                    </a:lnTo>
                    <a:lnTo>
                      <a:pt x="162" y="103"/>
                    </a:lnTo>
                    <a:lnTo>
                      <a:pt x="143" y="110"/>
                    </a:lnTo>
                    <a:lnTo>
                      <a:pt x="138" y="113"/>
                    </a:lnTo>
                    <a:lnTo>
                      <a:pt x="152" y="119"/>
                    </a:lnTo>
                    <a:lnTo>
                      <a:pt x="162" y="130"/>
                    </a:lnTo>
                    <a:lnTo>
                      <a:pt x="180" y="119"/>
                    </a:lnTo>
                    <a:lnTo>
                      <a:pt x="196" y="115"/>
                    </a:lnTo>
                    <a:lnTo>
                      <a:pt x="229" y="108"/>
                    </a:lnTo>
                    <a:lnTo>
                      <a:pt x="240" y="108"/>
                    </a:lnTo>
                    <a:lnTo>
                      <a:pt x="207" y="121"/>
                    </a:lnTo>
                    <a:lnTo>
                      <a:pt x="183" y="132"/>
                    </a:lnTo>
                    <a:lnTo>
                      <a:pt x="170" y="141"/>
                    </a:lnTo>
                    <a:lnTo>
                      <a:pt x="180" y="152"/>
                    </a:lnTo>
                    <a:lnTo>
                      <a:pt x="207" y="144"/>
                    </a:lnTo>
                    <a:lnTo>
                      <a:pt x="229" y="139"/>
                    </a:lnTo>
                    <a:lnTo>
                      <a:pt x="189" y="158"/>
                    </a:lnTo>
                    <a:lnTo>
                      <a:pt x="176" y="168"/>
                    </a:lnTo>
                    <a:lnTo>
                      <a:pt x="172" y="187"/>
                    </a:lnTo>
                    <a:lnTo>
                      <a:pt x="164" y="197"/>
                    </a:lnTo>
                    <a:lnTo>
                      <a:pt x="189" y="185"/>
                    </a:lnTo>
                    <a:lnTo>
                      <a:pt x="211" y="181"/>
                    </a:lnTo>
                    <a:lnTo>
                      <a:pt x="246" y="179"/>
                    </a:lnTo>
                    <a:lnTo>
                      <a:pt x="193" y="195"/>
                    </a:lnTo>
                    <a:lnTo>
                      <a:pt x="160" y="207"/>
                    </a:lnTo>
                    <a:lnTo>
                      <a:pt x="138" y="219"/>
                    </a:lnTo>
                    <a:lnTo>
                      <a:pt x="136" y="236"/>
                    </a:lnTo>
                    <a:lnTo>
                      <a:pt x="162" y="223"/>
                    </a:lnTo>
                    <a:lnTo>
                      <a:pt x="199" y="212"/>
                    </a:lnTo>
                    <a:lnTo>
                      <a:pt x="216" y="212"/>
                    </a:lnTo>
                    <a:lnTo>
                      <a:pt x="176" y="226"/>
                    </a:lnTo>
                    <a:lnTo>
                      <a:pt x="145" y="238"/>
                    </a:lnTo>
                    <a:lnTo>
                      <a:pt x="134" y="250"/>
                    </a:lnTo>
                    <a:lnTo>
                      <a:pt x="138" y="261"/>
                    </a:lnTo>
                    <a:lnTo>
                      <a:pt x="162" y="252"/>
                    </a:lnTo>
                    <a:lnTo>
                      <a:pt x="185" y="243"/>
                    </a:lnTo>
                    <a:lnTo>
                      <a:pt x="232" y="241"/>
                    </a:lnTo>
                    <a:lnTo>
                      <a:pt x="250" y="243"/>
                    </a:lnTo>
                    <a:lnTo>
                      <a:pt x="293" y="245"/>
                    </a:lnTo>
                    <a:lnTo>
                      <a:pt x="344" y="238"/>
                    </a:lnTo>
                    <a:lnTo>
                      <a:pt x="314" y="250"/>
                    </a:lnTo>
                    <a:lnTo>
                      <a:pt x="260" y="259"/>
                    </a:lnTo>
                    <a:lnTo>
                      <a:pt x="271" y="277"/>
                    </a:lnTo>
                    <a:lnTo>
                      <a:pt x="309" y="267"/>
                    </a:lnTo>
                    <a:lnTo>
                      <a:pt x="347" y="254"/>
                    </a:lnTo>
                    <a:lnTo>
                      <a:pt x="371" y="243"/>
                    </a:lnTo>
                    <a:lnTo>
                      <a:pt x="324" y="277"/>
                    </a:lnTo>
                    <a:lnTo>
                      <a:pt x="295" y="285"/>
                    </a:lnTo>
                    <a:lnTo>
                      <a:pt x="271" y="294"/>
                    </a:lnTo>
                    <a:lnTo>
                      <a:pt x="273" y="312"/>
                    </a:lnTo>
                    <a:lnTo>
                      <a:pt x="309" y="306"/>
                    </a:lnTo>
                    <a:lnTo>
                      <a:pt x="338" y="298"/>
                    </a:lnTo>
                    <a:lnTo>
                      <a:pt x="320" y="310"/>
                    </a:lnTo>
                    <a:lnTo>
                      <a:pt x="289" y="318"/>
                    </a:lnTo>
                    <a:lnTo>
                      <a:pt x="273" y="320"/>
                    </a:lnTo>
                    <a:lnTo>
                      <a:pt x="273" y="361"/>
                    </a:lnTo>
                    <a:lnTo>
                      <a:pt x="307" y="347"/>
                    </a:lnTo>
                    <a:lnTo>
                      <a:pt x="334" y="336"/>
                    </a:lnTo>
                    <a:lnTo>
                      <a:pt x="305" y="359"/>
                    </a:lnTo>
                    <a:lnTo>
                      <a:pt x="269" y="374"/>
                    </a:lnTo>
                    <a:lnTo>
                      <a:pt x="271" y="392"/>
                    </a:lnTo>
                    <a:lnTo>
                      <a:pt x="291" y="413"/>
                    </a:lnTo>
                    <a:lnTo>
                      <a:pt x="309" y="390"/>
                    </a:lnTo>
                    <a:lnTo>
                      <a:pt x="334" y="361"/>
                    </a:lnTo>
                    <a:lnTo>
                      <a:pt x="351" y="332"/>
                    </a:lnTo>
                    <a:lnTo>
                      <a:pt x="334" y="376"/>
                    </a:lnTo>
                    <a:lnTo>
                      <a:pt x="320" y="392"/>
                    </a:lnTo>
                    <a:lnTo>
                      <a:pt x="295" y="423"/>
                    </a:lnTo>
                    <a:lnTo>
                      <a:pt x="314" y="443"/>
                    </a:lnTo>
                    <a:lnTo>
                      <a:pt x="342" y="419"/>
                    </a:lnTo>
                    <a:lnTo>
                      <a:pt x="363" y="390"/>
                    </a:lnTo>
                    <a:lnTo>
                      <a:pt x="382" y="359"/>
                    </a:lnTo>
                    <a:lnTo>
                      <a:pt x="365" y="405"/>
                    </a:lnTo>
                    <a:lnTo>
                      <a:pt x="347" y="425"/>
                    </a:lnTo>
                    <a:lnTo>
                      <a:pt x="329" y="445"/>
                    </a:lnTo>
                    <a:lnTo>
                      <a:pt x="344" y="454"/>
                    </a:lnTo>
                    <a:lnTo>
                      <a:pt x="382" y="423"/>
                    </a:lnTo>
                    <a:lnTo>
                      <a:pt x="416" y="374"/>
                    </a:lnTo>
                    <a:lnTo>
                      <a:pt x="429" y="336"/>
                    </a:lnTo>
                    <a:lnTo>
                      <a:pt x="437" y="271"/>
                    </a:lnTo>
                    <a:lnTo>
                      <a:pt x="443" y="223"/>
                    </a:lnTo>
                    <a:lnTo>
                      <a:pt x="449" y="168"/>
                    </a:lnTo>
                    <a:lnTo>
                      <a:pt x="411" y="179"/>
                    </a:lnTo>
                    <a:lnTo>
                      <a:pt x="369" y="195"/>
                    </a:lnTo>
                    <a:lnTo>
                      <a:pt x="305" y="210"/>
                    </a:lnTo>
                    <a:lnTo>
                      <a:pt x="363" y="187"/>
                    </a:lnTo>
                    <a:lnTo>
                      <a:pt x="384" y="174"/>
                    </a:lnTo>
                    <a:lnTo>
                      <a:pt x="424" y="161"/>
                    </a:lnTo>
                    <a:lnTo>
                      <a:pt x="445" y="156"/>
                    </a:lnTo>
                    <a:lnTo>
                      <a:pt x="445" y="128"/>
                    </a:lnTo>
                    <a:lnTo>
                      <a:pt x="439" y="90"/>
                    </a:lnTo>
                    <a:lnTo>
                      <a:pt x="389" y="99"/>
                    </a:lnTo>
                    <a:lnTo>
                      <a:pt x="357" y="108"/>
                    </a:lnTo>
                    <a:lnTo>
                      <a:pt x="316" y="128"/>
                    </a:lnTo>
                    <a:lnTo>
                      <a:pt x="353" y="99"/>
                    </a:lnTo>
                    <a:lnTo>
                      <a:pt x="396" y="86"/>
                    </a:lnTo>
                    <a:lnTo>
                      <a:pt x="437" y="76"/>
                    </a:lnTo>
                    <a:lnTo>
                      <a:pt x="429" y="48"/>
                    </a:lnTo>
                    <a:lnTo>
                      <a:pt x="416" y="31"/>
                    </a:lnTo>
                    <a:lnTo>
                      <a:pt x="378" y="19"/>
                    </a:lnTo>
                    <a:lnTo>
                      <a:pt x="340" y="28"/>
                    </a:lnTo>
                    <a:lnTo>
                      <a:pt x="305" y="53"/>
                    </a:lnTo>
                    <a:lnTo>
                      <a:pt x="329" y="24"/>
                    </a:lnTo>
                    <a:lnTo>
                      <a:pt x="365" y="10"/>
                    </a:lnTo>
                    <a:lnTo>
                      <a:pt x="324" y="4"/>
                    </a:lnTo>
                    <a:lnTo>
                      <a:pt x="295" y="2"/>
                    </a:lnTo>
                    <a:lnTo>
                      <a:pt x="254" y="8"/>
                    </a:lnTo>
                    <a:lnTo>
                      <a:pt x="225" y="26"/>
                    </a:lnTo>
                    <a:lnTo>
                      <a:pt x="180" y="35"/>
                    </a:lnTo>
                    <a:lnTo>
                      <a:pt x="211" y="22"/>
                    </a:lnTo>
                    <a:lnTo>
                      <a:pt x="234" y="8"/>
                    </a:lnTo>
                    <a:lnTo>
                      <a:pt x="246" y="0"/>
                    </a:lnTo>
                    <a:lnTo>
                      <a:pt x="203" y="2"/>
                    </a:lnTo>
                    <a:lnTo>
                      <a:pt x="164" y="4"/>
                    </a:lnTo>
                    <a:lnTo>
                      <a:pt x="141" y="15"/>
                    </a:lnTo>
                    <a:lnTo>
                      <a:pt x="116" y="37"/>
                    </a:lnTo>
                    <a:lnTo>
                      <a:pt x="96" y="66"/>
                    </a:lnTo>
                    <a:lnTo>
                      <a:pt x="107" y="33"/>
                    </a:lnTo>
                    <a:lnTo>
                      <a:pt x="131" y="10"/>
                    </a:lnTo>
                    <a:lnTo>
                      <a:pt x="74" y="28"/>
                    </a:lnTo>
                    <a:close/>
                  </a:path>
                </a:pathLst>
              </a:custGeom>
              <a:solidFill>
                <a:srgbClr val="A0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0" name="Freeform 238"/>
              <p:cNvSpPr>
                <a:spLocks/>
              </p:cNvSpPr>
              <p:nvPr/>
            </p:nvSpPr>
            <p:spPr bwMode="auto">
              <a:xfrm>
                <a:off x="4438" y="3712"/>
                <a:ext cx="81" cy="50"/>
              </a:xfrm>
              <a:custGeom>
                <a:avLst/>
                <a:gdLst/>
                <a:ahLst/>
                <a:cxnLst>
                  <a:cxn ang="0">
                    <a:pos x="489" y="178"/>
                  </a:cxn>
                  <a:cxn ang="0">
                    <a:pos x="428" y="165"/>
                  </a:cxn>
                  <a:cxn ang="0">
                    <a:pos x="406" y="160"/>
                  </a:cxn>
                  <a:cxn ang="0">
                    <a:pos x="392" y="148"/>
                  </a:cxn>
                  <a:cxn ang="0">
                    <a:pos x="377" y="128"/>
                  </a:cxn>
                  <a:cxn ang="0">
                    <a:pos x="348" y="101"/>
                  </a:cxn>
                  <a:cxn ang="0">
                    <a:pos x="295" y="56"/>
                  </a:cxn>
                  <a:cxn ang="0">
                    <a:pos x="286" y="41"/>
                  </a:cxn>
                  <a:cxn ang="0">
                    <a:pos x="272" y="27"/>
                  </a:cxn>
                  <a:cxn ang="0">
                    <a:pos x="243" y="23"/>
                  </a:cxn>
                  <a:cxn ang="0">
                    <a:pos x="158" y="8"/>
                  </a:cxn>
                  <a:cxn ang="0">
                    <a:pos x="134" y="0"/>
                  </a:cxn>
                  <a:cxn ang="0">
                    <a:pos x="113" y="10"/>
                  </a:cxn>
                  <a:cxn ang="0">
                    <a:pos x="102" y="20"/>
                  </a:cxn>
                  <a:cxn ang="0">
                    <a:pos x="52" y="37"/>
                  </a:cxn>
                  <a:cxn ang="0">
                    <a:pos x="33" y="44"/>
                  </a:cxn>
                  <a:cxn ang="0">
                    <a:pos x="26" y="52"/>
                  </a:cxn>
                  <a:cxn ang="0">
                    <a:pos x="16" y="80"/>
                  </a:cxn>
                  <a:cxn ang="0">
                    <a:pos x="11" y="94"/>
                  </a:cxn>
                  <a:cxn ang="0">
                    <a:pos x="6" y="103"/>
                  </a:cxn>
                  <a:cxn ang="0">
                    <a:pos x="0" y="117"/>
                  </a:cxn>
                  <a:cxn ang="0">
                    <a:pos x="0" y="127"/>
                  </a:cxn>
                  <a:cxn ang="0">
                    <a:pos x="10" y="135"/>
                  </a:cxn>
                  <a:cxn ang="0">
                    <a:pos x="30" y="134"/>
                  </a:cxn>
                  <a:cxn ang="0">
                    <a:pos x="62" y="119"/>
                  </a:cxn>
                  <a:cxn ang="0">
                    <a:pos x="102" y="111"/>
                  </a:cxn>
                  <a:cxn ang="0">
                    <a:pos x="139" y="117"/>
                  </a:cxn>
                  <a:cxn ang="0">
                    <a:pos x="100" y="126"/>
                  </a:cxn>
                  <a:cxn ang="0">
                    <a:pos x="74" y="135"/>
                  </a:cxn>
                  <a:cxn ang="0">
                    <a:pos x="43" y="148"/>
                  </a:cxn>
                  <a:cxn ang="0">
                    <a:pos x="35" y="158"/>
                  </a:cxn>
                  <a:cxn ang="0">
                    <a:pos x="35" y="170"/>
                  </a:cxn>
                  <a:cxn ang="0">
                    <a:pos x="47" y="178"/>
                  </a:cxn>
                  <a:cxn ang="0">
                    <a:pos x="61" y="176"/>
                  </a:cxn>
                  <a:cxn ang="0">
                    <a:pos x="104" y="165"/>
                  </a:cxn>
                  <a:cxn ang="0">
                    <a:pos x="144" y="162"/>
                  </a:cxn>
                  <a:cxn ang="0">
                    <a:pos x="174" y="165"/>
                  </a:cxn>
                  <a:cxn ang="0">
                    <a:pos x="191" y="176"/>
                  </a:cxn>
                  <a:cxn ang="0">
                    <a:pos x="211" y="197"/>
                  </a:cxn>
                  <a:cxn ang="0">
                    <a:pos x="226" y="219"/>
                  </a:cxn>
                  <a:cxn ang="0">
                    <a:pos x="242" y="241"/>
                  </a:cxn>
                  <a:cxn ang="0">
                    <a:pos x="256" y="258"/>
                  </a:cxn>
                  <a:cxn ang="0">
                    <a:pos x="279" y="274"/>
                  </a:cxn>
                  <a:cxn ang="0">
                    <a:pos x="302" y="280"/>
                  </a:cxn>
                  <a:cxn ang="0">
                    <a:pos x="326" y="282"/>
                  </a:cxn>
                  <a:cxn ang="0">
                    <a:pos x="356" y="280"/>
                  </a:cxn>
                  <a:cxn ang="0">
                    <a:pos x="378" y="278"/>
                  </a:cxn>
                  <a:cxn ang="0">
                    <a:pos x="408" y="285"/>
                  </a:cxn>
                  <a:cxn ang="0">
                    <a:pos x="489" y="300"/>
                  </a:cxn>
                  <a:cxn ang="0">
                    <a:pos x="489" y="178"/>
                  </a:cxn>
                </a:cxnLst>
                <a:rect l="0" t="0" r="r" b="b"/>
                <a:pathLst>
                  <a:path w="489" h="300">
                    <a:moveTo>
                      <a:pt x="489" y="178"/>
                    </a:moveTo>
                    <a:lnTo>
                      <a:pt x="428" y="165"/>
                    </a:lnTo>
                    <a:lnTo>
                      <a:pt x="406" y="160"/>
                    </a:lnTo>
                    <a:lnTo>
                      <a:pt x="392" y="148"/>
                    </a:lnTo>
                    <a:lnTo>
                      <a:pt x="377" y="128"/>
                    </a:lnTo>
                    <a:lnTo>
                      <a:pt x="348" y="101"/>
                    </a:lnTo>
                    <a:lnTo>
                      <a:pt x="295" y="56"/>
                    </a:lnTo>
                    <a:lnTo>
                      <a:pt x="286" y="41"/>
                    </a:lnTo>
                    <a:lnTo>
                      <a:pt x="272" y="27"/>
                    </a:lnTo>
                    <a:lnTo>
                      <a:pt x="243" y="23"/>
                    </a:lnTo>
                    <a:lnTo>
                      <a:pt x="158" y="8"/>
                    </a:lnTo>
                    <a:lnTo>
                      <a:pt x="134" y="0"/>
                    </a:lnTo>
                    <a:lnTo>
                      <a:pt x="113" y="10"/>
                    </a:lnTo>
                    <a:lnTo>
                      <a:pt x="102" y="20"/>
                    </a:lnTo>
                    <a:lnTo>
                      <a:pt x="52" y="37"/>
                    </a:lnTo>
                    <a:lnTo>
                      <a:pt x="33" y="44"/>
                    </a:lnTo>
                    <a:lnTo>
                      <a:pt x="26" y="52"/>
                    </a:lnTo>
                    <a:lnTo>
                      <a:pt x="16" y="80"/>
                    </a:lnTo>
                    <a:lnTo>
                      <a:pt x="11" y="94"/>
                    </a:lnTo>
                    <a:lnTo>
                      <a:pt x="6" y="103"/>
                    </a:lnTo>
                    <a:lnTo>
                      <a:pt x="0" y="117"/>
                    </a:lnTo>
                    <a:lnTo>
                      <a:pt x="0" y="127"/>
                    </a:lnTo>
                    <a:lnTo>
                      <a:pt x="10" y="135"/>
                    </a:lnTo>
                    <a:lnTo>
                      <a:pt x="30" y="134"/>
                    </a:lnTo>
                    <a:lnTo>
                      <a:pt x="62" y="119"/>
                    </a:lnTo>
                    <a:lnTo>
                      <a:pt x="102" y="111"/>
                    </a:lnTo>
                    <a:lnTo>
                      <a:pt x="139" y="117"/>
                    </a:lnTo>
                    <a:lnTo>
                      <a:pt x="100" y="126"/>
                    </a:lnTo>
                    <a:lnTo>
                      <a:pt x="74" y="135"/>
                    </a:lnTo>
                    <a:lnTo>
                      <a:pt x="43" y="148"/>
                    </a:lnTo>
                    <a:lnTo>
                      <a:pt x="35" y="158"/>
                    </a:lnTo>
                    <a:lnTo>
                      <a:pt x="35" y="170"/>
                    </a:lnTo>
                    <a:lnTo>
                      <a:pt x="47" y="178"/>
                    </a:lnTo>
                    <a:lnTo>
                      <a:pt x="61" y="176"/>
                    </a:lnTo>
                    <a:lnTo>
                      <a:pt x="104" y="165"/>
                    </a:lnTo>
                    <a:lnTo>
                      <a:pt x="144" y="162"/>
                    </a:lnTo>
                    <a:lnTo>
                      <a:pt x="174" y="165"/>
                    </a:lnTo>
                    <a:lnTo>
                      <a:pt x="191" y="176"/>
                    </a:lnTo>
                    <a:lnTo>
                      <a:pt x="211" y="197"/>
                    </a:lnTo>
                    <a:lnTo>
                      <a:pt x="226" y="219"/>
                    </a:lnTo>
                    <a:lnTo>
                      <a:pt x="242" y="241"/>
                    </a:lnTo>
                    <a:lnTo>
                      <a:pt x="256" y="258"/>
                    </a:lnTo>
                    <a:lnTo>
                      <a:pt x="279" y="274"/>
                    </a:lnTo>
                    <a:lnTo>
                      <a:pt x="302" y="280"/>
                    </a:lnTo>
                    <a:lnTo>
                      <a:pt x="326" y="282"/>
                    </a:lnTo>
                    <a:lnTo>
                      <a:pt x="356" y="280"/>
                    </a:lnTo>
                    <a:lnTo>
                      <a:pt x="378" y="278"/>
                    </a:lnTo>
                    <a:lnTo>
                      <a:pt x="408" y="285"/>
                    </a:lnTo>
                    <a:lnTo>
                      <a:pt x="489" y="300"/>
                    </a:lnTo>
                    <a:lnTo>
                      <a:pt x="489" y="178"/>
                    </a:lnTo>
                    <a:close/>
                  </a:path>
                </a:pathLst>
              </a:custGeom>
              <a:solidFill>
                <a:srgbClr val="FFC080"/>
              </a:solidFill>
              <a:ln w="1588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1" name="Freeform 239"/>
              <p:cNvSpPr>
                <a:spLocks/>
              </p:cNvSpPr>
              <p:nvPr/>
            </p:nvSpPr>
            <p:spPr bwMode="auto">
              <a:xfrm>
                <a:off x="4442" y="3721"/>
                <a:ext cx="26" cy="6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27" y="25"/>
                  </a:cxn>
                  <a:cxn ang="0">
                    <a:pos x="49" y="21"/>
                  </a:cxn>
                  <a:cxn ang="0">
                    <a:pos x="76" y="14"/>
                  </a:cxn>
                  <a:cxn ang="0">
                    <a:pos x="98" y="7"/>
                  </a:cxn>
                  <a:cxn ang="0">
                    <a:pos x="134" y="11"/>
                  </a:cxn>
                  <a:cxn ang="0">
                    <a:pos x="158" y="14"/>
                  </a:cxn>
                  <a:cxn ang="0">
                    <a:pos x="122" y="5"/>
                  </a:cxn>
                  <a:cxn ang="0">
                    <a:pos x="90" y="0"/>
                  </a:cxn>
                  <a:cxn ang="0">
                    <a:pos x="49" y="18"/>
                  </a:cxn>
                  <a:cxn ang="0">
                    <a:pos x="27" y="20"/>
                  </a:cxn>
                  <a:cxn ang="0">
                    <a:pos x="3" y="33"/>
                  </a:cxn>
                  <a:cxn ang="0">
                    <a:pos x="0" y="38"/>
                  </a:cxn>
                </a:cxnLst>
                <a:rect l="0" t="0" r="r" b="b"/>
                <a:pathLst>
                  <a:path w="158" h="38">
                    <a:moveTo>
                      <a:pt x="0" y="38"/>
                    </a:moveTo>
                    <a:lnTo>
                      <a:pt x="27" y="25"/>
                    </a:lnTo>
                    <a:lnTo>
                      <a:pt x="49" y="21"/>
                    </a:lnTo>
                    <a:lnTo>
                      <a:pt x="76" y="14"/>
                    </a:lnTo>
                    <a:lnTo>
                      <a:pt x="98" y="7"/>
                    </a:lnTo>
                    <a:lnTo>
                      <a:pt x="134" y="11"/>
                    </a:lnTo>
                    <a:lnTo>
                      <a:pt x="158" y="14"/>
                    </a:lnTo>
                    <a:lnTo>
                      <a:pt x="122" y="5"/>
                    </a:lnTo>
                    <a:lnTo>
                      <a:pt x="90" y="0"/>
                    </a:lnTo>
                    <a:lnTo>
                      <a:pt x="49" y="18"/>
                    </a:lnTo>
                    <a:lnTo>
                      <a:pt x="27" y="20"/>
                    </a:lnTo>
                    <a:lnTo>
                      <a:pt x="3" y="3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2" name="Freeform 240"/>
              <p:cNvSpPr>
                <a:spLocks/>
              </p:cNvSpPr>
              <p:nvPr/>
            </p:nvSpPr>
            <p:spPr bwMode="auto">
              <a:xfrm>
                <a:off x="4456" y="3714"/>
                <a:ext cx="22" cy="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20" y="1"/>
                  </a:cxn>
                  <a:cxn ang="0">
                    <a:pos x="0" y="9"/>
                  </a:cxn>
                  <a:cxn ang="0">
                    <a:pos x="13" y="7"/>
                  </a:cxn>
                  <a:cxn ang="0">
                    <a:pos x="35" y="3"/>
                  </a:cxn>
                  <a:cxn ang="0">
                    <a:pos x="77" y="15"/>
                  </a:cxn>
                  <a:cxn ang="0">
                    <a:pos x="102" y="23"/>
                  </a:cxn>
                  <a:cxn ang="0">
                    <a:pos x="128" y="27"/>
                  </a:cxn>
                  <a:cxn ang="0">
                    <a:pos x="133" y="23"/>
                  </a:cxn>
                  <a:cxn ang="0">
                    <a:pos x="104" y="16"/>
                  </a:cxn>
                  <a:cxn ang="0">
                    <a:pos x="69" y="9"/>
                  </a:cxn>
                  <a:cxn ang="0">
                    <a:pos x="37" y="0"/>
                  </a:cxn>
                </a:cxnLst>
                <a:rect l="0" t="0" r="r" b="b"/>
                <a:pathLst>
                  <a:path w="133" h="27">
                    <a:moveTo>
                      <a:pt x="37" y="0"/>
                    </a:moveTo>
                    <a:lnTo>
                      <a:pt x="20" y="1"/>
                    </a:lnTo>
                    <a:lnTo>
                      <a:pt x="0" y="9"/>
                    </a:lnTo>
                    <a:lnTo>
                      <a:pt x="13" y="7"/>
                    </a:lnTo>
                    <a:lnTo>
                      <a:pt x="35" y="3"/>
                    </a:lnTo>
                    <a:lnTo>
                      <a:pt x="77" y="15"/>
                    </a:lnTo>
                    <a:lnTo>
                      <a:pt x="102" y="23"/>
                    </a:lnTo>
                    <a:lnTo>
                      <a:pt x="128" y="27"/>
                    </a:lnTo>
                    <a:lnTo>
                      <a:pt x="133" y="23"/>
                    </a:lnTo>
                    <a:lnTo>
                      <a:pt x="104" y="16"/>
                    </a:lnTo>
                    <a:lnTo>
                      <a:pt x="69" y="9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3" name="Freeform 241"/>
              <p:cNvSpPr>
                <a:spLocks/>
              </p:cNvSpPr>
              <p:nvPr/>
            </p:nvSpPr>
            <p:spPr bwMode="auto">
              <a:xfrm>
                <a:off x="4460" y="3730"/>
                <a:ext cx="9" cy="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" y="14"/>
                  </a:cxn>
                  <a:cxn ang="0">
                    <a:pos x="27" y="10"/>
                  </a:cxn>
                  <a:cxn ang="0">
                    <a:pos x="49" y="10"/>
                  </a:cxn>
                  <a:cxn ang="0">
                    <a:pos x="55" y="0"/>
                  </a:cxn>
                  <a:cxn ang="0">
                    <a:pos x="39" y="3"/>
                  </a:cxn>
                  <a:cxn ang="0">
                    <a:pos x="0" y="6"/>
                  </a:cxn>
                </a:cxnLst>
                <a:rect l="0" t="0" r="r" b="b"/>
                <a:pathLst>
                  <a:path w="55" h="14">
                    <a:moveTo>
                      <a:pt x="0" y="6"/>
                    </a:moveTo>
                    <a:lnTo>
                      <a:pt x="6" y="14"/>
                    </a:lnTo>
                    <a:lnTo>
                      <a:pt x="27" y="10"/>
                    </a:lnTo>
                    <a:lnTo>
                      <a:pt x="49" y="10"/>
                    </a:lnTo>
                    <a:lnTo>
                      <a:pt x="55" y="0"/>
                    </a:lnTo>
                    <a:lnTo>
                      <a:pt x="39" y="3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4" name="Freeform 242"/>
              <p:cNvSpPr>
                <a:spLocks/>
              </p:cNvSpPr>
              <p:nvPr/>
            </p:nvSpPr>
            <p:spPr bwMode="auto">
              <a:xfrm>
                <a:off x="4441" y="3728"/>
                <a:ext cx="3" cy="4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8"/>
                  </a:cxn>
                  <a:cxn ang="0">
                    <a:pos x="11" y="19"/>
                  </a:cxn>
                  <a:cxn ang="0">
                    <a:pos x="0" y="25"/>
                  </a:cxn>
                  <a:cxn ang="0">
                    <a:pos x="14" y="0"/>
                  </a:cxn>
                </a:cxnLst>
                <a:rect l="0" t="0" r="r" b="b"/>
                <a:pathLst>
                  <a:path w="14" h="25">
                    <a:moveTo>
                      <a:pt x="14" y="0"/>
                    </a:moveTo>
                    <a:lnTo>
                      <a:pt x="14" y="8"/>
                    </a:lnTo>
                    <a:lnTo>
                      <a:pt x="11" y="19"/>
                    </a:lnTo>
                    <a:lnTo>
                      <a:pt x="0" y="2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5" name="Freeform 243"/>
              <p:cNvSpPr>
                <a:spLocks/>
              </p:cNvSpPr>
              <p:nvPr/>
            </p:nvSpPr>
            <p:spPr bwMode="auto">
              <a:xfrm>
                <a:off x="4447" y="3737"/>
                <a:ext cx="2" cy="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9" y="7"/>
                  </a:cxn>
                  <a:cxn ang="0">
                    <a:pos x="0" y="15"/>
                  </a:cxn>
                  <a:cxn ang="0">
                    <a:pos x="11" y="0"/>
                  </a:cxn>
                </a:cxnLst>
                <a:rect l="0" t="0" r="r" b="b"/>
                <a:pathLst>
                  <a:path w="11" h="15">
                    <a:moveTo>
                      <a:pt x="11" y="0"/>
                    </a:moveTo>
                    <a:lnTo>
                      <a:pt x="9" y="7"/>
                    </a:lnTo>
                    <a:lnTo>
                      <a:pt x="0" y="15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6" name="Freeform 244"/>
              <p:cNvSpPr>
                <a:spLocks/>
              </p:cNvSpPr>
              <p:nvPr/>
            </p:nvSpPr>
            <p:spPr bwMode="auto">
              <a:xfrm>
                <a:off x="4477" y="3724"/>
                <a:ext cx="4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1"/>
                  </a:cxn>
                  <a:cxn ang="0">
                    <a:pos x="5" y="18"/>
                  </a:cxn>
                  <a:cxn ang="0">
                    <a:pos x="27" y="32"/>
                  </a:cxn>
                  <a:cxn ang="0">
                    <a:pos x="0" y="0"/>
                  </a:cxn>
                </a:cxnLst>
                <a:rect l="0" t="0" r="r" b="b"/>
                <a:pathLst>
                  <a:path w="27" h="32">
                    <a:moveTo>
                      <a:pt x="0" y="0"/>
                    </a:moveTo>
                    <a:lnTo>
                      <a:pt x="5" y="11"/>
                    </a:lnTo>
                    <a:lnTo>
                      <a:pt x="5" y="18"/>
                    </a:lnTo>
                    <a:lnTo>
                      <a:pt x="27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7" name="Freeform 245"/>
              <p:cNvSpPr>
                <a:spLocks/>
              </p:cNvSpPr>
              <p:nvPr/>
            </p:nvSpPr>
            <p:spPr bwMode="auto">
              <a:xfrm>
                <a:off x="4484" y="3724"/>
                <a:ext cx="14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26"/>
                  </a:cxn>
                  <a:cxn ang="0">
                    <a:pos x="30" y="46"/>
                  </a:cxn>
                  <a:cxn ang="0">
                    <a:pos x="81" y="82"/>
                  </a:cxn>
                  <a:cxn ang="0">
                    <a:pos x="33" y="38"/>
                  </a:cxn>
                  <a:cxn ang="0">
                    <a:pos x="0" y="0"/>
                  </a:cxn>
                </a:cxnLst>
                <a:rect l="0" t="0" r="r" b="b"/>
                <a:pathLst>
                  <a:path w="81" h="82">
                    <a:moveTo>
                      <a:pt x="0" y="0"/>
                    </a:moveTo>
                    <a:lnTo>
                      <a:pt x="14" y="26"/>
                    </a:lnTo>
                    <a:lnTo>
                      <a:pt x="30" y="46"/>
                    </a:lnTo>
                    <a:lnTo>
                      <a:pt x="81" y="82"/>
                    </a:lnTo>
                    <a:lnTo>
                      <a:pt x="33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8" name="Freeform 246"/>
              <p:cNvSpPr>
                <a:spLocks/>
              </p:cNvSpPr>
              <p:nvPr/>
            </p:nvSpPr>
            <p:spPr bwMode="auto">
              <a:xfrm>
                <a:off x="4501" y="3743"/>
                <a:ext cx="3" cy="1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8" y="21"/>
                  </a:cxn>
                  <a:cxn ang="0">
                    <a:pos x="4" y="42"/>
                  </a:cxn>
                  <a:cxn ang="0">
                    <a:pos x="2" y="60"/>
                  </a:cxn>
                  <a:cxn ang="0">
                    <a:pos x="0" y="34"/>
                  </a:cxn>
                  <a:cxn ang="0">
                    <a:pos x="2" y="15"/>
                  </a:cxn>
                  <a:cxn ang="0">
                    <a:pos x="21" y="0"/>
                  </a:cxn>
                </a:cxnLst>
                <a:rect l="0" t="0" r="r" b="b"/>
                <a:pathLst>
                  <a:path w="21" h="60">
                    <a:moveTo>
                      <a:pt x="21" y="0"/>
                    </a:moveTo>
                    <a:lnTo>
                      <a:pt x="8" y="21"/>
                    </a:lnTo>
                    <a:lnTo>
                      <a:pt x="4" y="42"/>
                    </a:lnTo>
                    <a:lnTo>
                      <a:pt x="2" y="60"/>
                    </a:lnTo>
                    <a:lnTo>
                      <a:pt x="0" y="34"/>
                    </a:lnTo>
                    <a:lnTo>
                      <a:pt x="2" y="1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79" name="Freeform 247"/>
              <p:cNvSpPr>
                <a:spLocks/>
              </p:cNvSpPr>
              <p:nvPr/>
            </p:nvSpPr>
            <p:spPr bwMode="auto">
              <a:xfrm>
                <a:off x="4588" y="3603"/>
                <a:ext cx="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7"/>
                  </a:cxn>
                  <a:cxn ang="0">
                    <a:pos x="22" y="11"/>
                  </a:cxn>
                  <a:cxn ang="0">
                    <a:pos x="32" y="17"/>
                  </a:cxn>
                  <a:cxn ang="0">
                    <a:pos x="38" y="26"/>
                  </a:cxn>
                  <a:cxn ang="0">
                    <a:pos x="29" y="23"/>
                  </a:cxn>
                  <a:cxn ang="0">
                    <a:pos x="11" y="18"/>
                  </a:cxn>
                  <a:cxn ang="0">
                    <a:pos x="0" y="0"/>
                  </a:cxn>
                </a:cxnLst>
                <a:rect l="0" t="0" r="r" b="b"/>
                <a:pathLst>
                  <a:path w="38" h="26">
                    <a:moveTo>
                      <a:pt x="0" y="0"/>
                    </a:moveTo>
                    <a:lnTo>
                      <a:pt x="11" y="7"/>
                    </a:lnTo>
                    <a:lnTo>
                      <a:pt x="22" y="11"/>
                    </a:lnTo>
                    <a:lnTo>
                      <a:pt x="32" y="17"/>
                    </a:lnTo>
                    <a:lnTo>
                      <a:pt x="38" y="26"/>
                    </a:lnTo>
                    <a:lnTo>
                      <a:pt x="29" y="23"/>
                    </a:lnTo>
                    <a:lnTo>
                      <a:pt x="11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2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0" name="Freeform 248"/>
              <p:cNvSpPr>
                <a:spLocks/>
              </p:cNvSpPr>
              <p:nvPr/>
            </p:nvSpPr>
            <p:spPr bwMode="auto">
              <a:xfrm>
                <a:off x="4564" y="3631"/>
                <a:ext cx="51" cy="126"/>
              </a:xfrm>
              <a:custGeom>
                <a:avLst/>
                <a:gdLst/>
                <a:ahLst/>
                <a:cxnLst>
                  <a:cxn ang="0">
                    <a:pos x="258" y="0"/>
                  </a:cxn>
                  <a:cxn ang="0">
                    <a:pos x="230" y="31"/>
                  </a:cxn>
                  <a:cxn ang="0">
                    <a:pos x="221" y="76"/>
                  </a:cxn>
                  <a:cxn ang="0">
                    <a:pos x="178" y="120"/>
                  </a:cxn>
                  <a:cxn ang="0">
                    <a:pos x="88" y="324"/>
                  </a:cxn>
                  <a:cxn ang="0">
                    <a:pos x="39" y="510"/>
                  </a:cxn>
                  <a:cxn ang="0">
                    <a:pos x="0" y="758"/>
                  </a:cxn>
                  <a:cxn ang="0">
                    <a:pos x="124" y="647"/>
                  </a:cxn>
                  <a:cxn ang="0">
                    <a:pos x="302" y="98"/>
                  </a:cxn>
                  <a:cxn ang="0">
                    <a:pos x="258" y="0"/>
                  </a:cxn>
                </a:cxnLst>
                <a:rect l="0" t="0" r="r" b="b"/>
                <a:pathLst>
                  <a:path w="302" h="758">
                    <a:moveTo>
                      <a:pt x="258" y="0"/>
                    </a:moveTo>
                    <a:lnTo>
                      <a:pt x="230" y="31"/>
                    </a:lnTo>
                    <a:lnTo>
                      <a:pt x="221" y="76"/>
                    </a:lnTo>
                    <a:lnTo>
                      <a:pt x="178" y="120"/>
                    </a:lnTo>
                    <a:lnTo>
                      <a:pt x="88" y="324"/>
                    </a:lnTo>
                    <a:lnTo>
                      <a:pt x="39" y="510"/>
                    </a:lnTo>
                    <a:lnTo>
                      <a:pt x="0" y="758"/>
                    </a:lnTo>
                    <a:lnTo>
                      <a:pt x="124" y="647"/>
                    </a:lnTo>
                    <a:lnTo>
                      <a:pt x="302" y="98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rgbClr val="4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1" name="Freeform 249"/>
              <p:cNvSpPr>
                <a:spLocks/>
              </p:cNvSpPr>
              <p:nvPr/>
            </p:nvSpPr>
            <p:spPr bwMode="auto">
              <a:xfrm>
                <a:off x="4507" y="3607"/>
                <a:ext cx="188" cy="210"/>
              </a:xfrm>
              <a:custGeom>
                <a:avLst/>
                <a:gdLst/>
                <a:ahLst/>
                <a:cxnLst>
                  <a:cxn ang="0">
                    <a:pos x="918" y="66"/>
                  </a:cxn>
                  <a:cxn ang="0">
                    <a:pos x="883" y="0"/>
                  </a:cxn>
                  <a:cxn ang="0">
                    <a:pos x="608" y="115"/>
                  </a:cxn>
                  <a:cxn ang="0">
                    <a:pos x="595" y="204"/>
                  </a:cxn>
                  <a:cxn ang="0">
                    <a:pos x="573" y="235"/>
                  </a:cxn>
                  <a:cxn ang="0">
                    <a:pos x="542" y="270"/>
                  </a:cxn>
                  <a:cxn ang="0">
                    <a:pos x="524" y="333"/>
                  </a:cxn>
                  <a:cxn ang="0">
                    <a:pos x="462" y="479"/>
                  </a:cxn>
                  <a:cxn ang="0">
                    <a:pos x="413" y="652"/>
                  </a:cxn>
                  <a:cxn ang="0">
                    <a:pos x="391" y="767"/>
                  </a:cxn>
                  <a:cxn ang="0">
                    <a:pos x="169" y="771"/>
                  </a:cxn>
                  <a:cxn ang="0">
                    <a:pos x="134" y="793"/>
                  </a:cxn>
                  <a:cxn ang="0">
                    <a:pos x="32" y="793"/>
                  </a:cxn>
                  <a:cxn ang="0">
                    <a:pos x="4" y="838"/>
                  </a:cxn>
                  <a:cxn ang="0">
                    <a:pos x="0" y="891"/>
                  </a:cxn>
                  <a:cxn ang="0">
                    <a:pos x="9" y="939"/>
                  </a:cxn>
                  <a:cxn ang="0">
                    <a:pos x="103" y="958"/>
                  </a:cxn>
                  <a:cxn ang="0">
                    <a:pos x="147" y="1024"/>
                  </a:cxn>
                  <a:cxn ang="0">
                    <a:pos x="235" y="1046"/>
                  </a:cxn>
                  <a:cxn ang="0">
                    <a:pos x="301" y="1046"/>
                  </a:cxn>
                  <a:cxn ang="0">
                    <a:pos x="377" y="1060"/>
                  </a:cxn>
                  <a:cxn ang="0">
                    <a:pos x="381" y="1091"/>
                  </a:cxn>
                  <a:cxn ang="0">
                    <a:pos x="377" y="1157"/>
                  </a:cxn>
                  <a:cxn ang="0">
                    <a:pos x="385" y="1202"/>
                  </a:cxn>
                  <a:cxn ang="0">
                    <a:pos x="426" y="1206"/>
                  </a:cxn>
                  <a:cxn ang="0">
                    <a:pos x="475" y="1214"/>
                  </a:cxn>
                  <a:cxn ang="0">
                    <a:pos x="524" y="1259"/>
                  </a:cxn>
                  <a:cxn ang="0">
                    <a:pos x="581" y="1259"/>
                  </a:cxn>
                  <a:cxn ang="0">
                    <a:pos x="635" y="1254"/>
                  </a:cxn>
                  <a:cxn ang="0">
                    <a:pos x="715" y="1228"/>
                  </a:cxn>
                  <a:cxn ang="0">
                    <a:pos x="803" y="1237"/>
                  </a:cxn>
                  <a:cxn ang="0">
                    <a:pos x="893" y="1263"/>
                  </a:cxn>
                  <a:cxn ang="0">
                    <a:pos x="977" y="1245"/>
                  </a:cxn>
                  <a:cxn ang="0">
                    <a:pos x="1033" y="1179"/>
                  </a:cxn>
                  <a:cxn ang="0">
                    <a:pos x="1029" y="1108"/>
                  </a:cxn>
                  <a:cxn ang="0">
                    <a:pos x="1051" y="1019"/>
                  </a:cxn>
                  <a:cxn ang="0">
                    <a:pos x="1064" y="904"/>
                  </a:cxn>
                  <a:cxn ang="0">
                    <a:pos x="1091" y="798"/>
                  </a:cxn>
                  <a:cxn ang="0">
                    <a:pos x="1127" y="639"/>
                  </a:cxn>
                  <a:cxn ang="0">
                    <a:pos x="1122" y="479"/>
                  </a:cxn>
                  <a:cxn ang="0">
                    <a:pos x="1122" y="337"/>
                  </a:cxn>
                  <a:cxn ang="0">
                    <a:pos x="1113" y="239"/>
                  </a:cxn>
                  <a:cxn ang="0">
                    <a:pos x="1091" y="195"/>
                  </a:cxn>
                  <a:cxn ang="0">
                    <a:pos x="1042" y="160"/>
                  </a:cxn>
                  <a:cxn ang="0">
                    <a:pos x="984" y="101"/>
                  </a:cxn>
                  <a:cxn ang="0">
                    <a:pos x="918" y="66"/>
                  </a:cxn>
                </a:cxnLst>
                <a:rect l="0" t="0" r="r" b="b"/>
                <a:pathLst>
                  <a:path w="1127" h="1263">
                    <a:moveTo>
                      <a:pt x="918" y="66"/>
                    </a:moveTo>
                    <a:lnTo>
                      <a:pt x="883" y="0"/>
                    </a:lnTo>
                    <a:lnTo>
                      <a:pt x="608" y="115"/>
                    </a:lnTo>
                    <a:lnTo>
                      <a:pt x="595" y="204"/>
                    </a:lnTo>
                    <a:lnTo>
                      <a:pt x="573" y="235"/>
                    </a:lnTo>
                    <a:lnTo>
                      <a:pt x="542" y="270"/>
                    </a:lnTo>
                    <a:lnTo>
                      <a:pt x="524" y="333"/>
                    </a:lnTo>
                    <a:lnTo>
                      <a:pt x="462" y="479"/>
                    </a:lnTo>
                    <a:lnTo>
                      <a:pt x="413" y="652"/>
                    </a:lnTo>
                    <a:lnTo>
                      <a:pt x="391" y="767"/>
                    </a:lnTo>
                    <a:lnTo>
                      <a:pt x="169" y="771"/>
                    </a:lnTo>
                    <a:lnTo>
                      <a:pt x="134" y="793"/>
                    </a:lnTo>
                    <a:lnTo>
                      <a:pt x="32" y="793"/>
                    </a:lnTo>
                    <a:lnTo>
                      <a:pt x="4" y="838"/>
                    </a:lnTo>
                    <a:lnTo>
                      <a:pt x="0" y="891"/>
                    </a:lnTo>
                    <a:lnTo>
                      <a:pt x="9" y="939"/>
                    </a:lnTo>
                    <a:lnTo>
                      <a:pt x="103" y="958"/>
                    </a:lnTo>
                    <a:lnTo>
                      <a:pt x="147" y="1024"/>
                    </a:lnTo>
                    <a:lnTo>
                      <a:pt x="235" y="1046"/>
                    </a:lnTo>
                    <a:lnTo>
                      <a:pt x="301" y="1046"/>
                    </a:lnTo>
                    <a:lnTo>
                      <a:pt x="377" y="1060"/>
                    </a:lnTo>
                    <a:lnTo>
                      <a:pt x="381" y="1091"/>
                    </a:lnTo>
                    <a:lnTo>
                      <a:pt x="377" y="1157"/>
                    </a:lnTo>
                    <a:lnTo>
                      <a:pt x="385" y="1202"/>
                    </a:lnTo>
                    <a:lnTo>
                      <a:pt x="426" y="1206"/>
                    </a:lnTo>
                    <a:lnTo>
                      <a:pt x="475" y="1214"/>
                    </a:lnTo>
                    <a:lnTo>
                      <a:pt x="524" y="1259"/>
                    </a:lnTo>
                    <a:lnTo>
                      <a:pt x="581" y="1259"/>
                    </a:lnTo>
                    <a:lnTo>
                      <a:pt x="635" y="1254"/>
                    </a:lnTo>
                    <a:lnTo>
                      <a:pt x="715" y="1228"/>
                    </a:lnTo>
                    <a:lnTo>
                      <a:pt x="803" y="1237"/>
                    </a:lnTo>
                    <a:lnTo>
                      <a:pt x="893" y="1263"/>
                    </a:lnTo>
                    <a:lnTo>
                      <a:pt x="977" y="1245"/>
                    </a:lnTo>
                    <a:lnTo>
                      <a:pt x="1033" y="1179"/>
                    </a:lnTo>
                    <a:lnTo>
                      <a:pt x="1029" y="1108"/>
                    </a:lnTo>
                    <a:lnTo>
                      <a:pt x="1051" y="1019"/>
                    </a:lnTo>
                    <a:lnTo>
                      <a:pt x="1064" y="904"/>
                    </a:lnTo>
                    <a:lnTo>
                      <a:pt x="1091" y="798"/>
                    </a:lnTo>
                    <a:lnTo>
                      <a:pt x="1127" y="639"/>
                    </a:lnTo>
                    <a:lnTo>
                      <a:pt x="1122" y="479"/>
                    </a:lnTo>
                    <a:lnTo>
                      <a:pt x="1122" y="337"/>
                    </a:lnTo>
                    <a:lnTo>
                      <a:pt x="1113" y="239"/>
                    </a:lnTo>
                    <a:lnTo>
                      <a:pt x="1091" y="195"/>
                    </a:lnTo>
                    <a:lnTo>
                      <a:pt x="1042" y="160"/>
                    </a:lnTo>
                    <a:lnTo>
                      <a:pt x="984" y="101"/>
                    </a:lnTo>
                    <a:lnTo>
                      <a:pt x="918" y="66"/>
                    </a:lnTo>
                    <a:close/>
                  </a:path>
                </a:pathLst>
              </a:custGeom>
              <a:solidFill>
                <a:srgbClr val="C0C0C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2" name="Freeform 250"/>
              <p:cNvSpPr>
                <a:spLocks/>
              </p:cNvSpPr>
              <p:nvPr/>
            </p:nvSpPr>
            <p:spPr bwMode="auto">
              <a:xfrm>
                <a:off x="4573" y="3619"/>
                <a:ext cx="119" cy="196"/>
              </a:xfrm>
              <a:custGeom>
                <a:avLst/>
                <a:gdLst/>
                <a:ahLst/>
                <a:cxnLst>
                  <a:cxn ang="0">
                    <a:pos x="93" y="974"/>
                  </a:cxn>
                  <a:cxn ang="0">
                    <a:pos x="261" y="961"/>
                  </a:cxn>
                  <a:cxn ang="0">
                    <a:pos x="404" y="917"/>
                  </a:cxn>
                  <a:cxn ang="0">
                    <a:pos x="461" y="810"/>
                  </a:cxn>
                  <a:cxn ang="0">
                    <a:pos x="443" y="740"/>
                  </a:cxn>
                  <a:cxn ang="0">
                    <a:pos x="554" y="589"/>
                  </a:cxn>
                  <a:cxn ang="0">
                    <a:pos x="452" y="656"/>
                  </a:cxn>
                  <a:cxn ang="0">
                    <a:pos x="505" y="522"/>
                  </a:cxn>
                  <a:cxn ang="0">
                    <a:pos x="595" y="350"/>
                  </a:cxn>
                  <a:cxn ang="0">
                    <a:pos x="461" y="496"/>
                  </a:cxn>
                  <a:cxn ang="0">
                    <a:pos x="443" y="265"/>
                  </a:cxn>
                  <a:cxn ang="0">
                    <a:pos x="377" y="185"/>
                  </a:cxn>
                  <a:cxn ang="0">
                    <a:pos x="283" y="150"/>
                  </a:cxn>
                  <a:cxn ang="0">
                    <a:pos x="466" y="88"/>
                  </a:cxn>
                  <a:cxn ang="0">
                    <a:pos x="550" y="159"/>
                  </a:cxn>
                  <a:cxn ang="0">
                    <a:pos x="497" y="88"/>
                  </a:cxn>
                  <a:cxn ang="0">
                    <a:pos x="394" y="57"/>
                  </a:cxn>
                  <a:cxn ang="0">
                    <a:pos x="466" y="31"/>
                  </a:cxn>
                  <a:cxn ang="0">
                    <a:pos x="527" y="0"/>
                  </a:cxn>
                  <a:cxn ang="0">
                    <a:pos x="612" y="66"/>
                  </a:cxn>
                  <a:cxn ang="0">
                    <a:pos x="687" y="128"/>
                  </a:cxn>
                  <a:cxn ang="0">
                    <a:pos x="714" y="234"/>
                  </a:cxn>
                  <a:cxn ang="0">
                    <a:pos x="710" y="442"/>
                  </a:cxn>
                  <a:cxn ang="0">
                    <a:pos x="683" y="686"/>
                  </a:cxn>
                  <a:cxn ang="0">
                    <a:pos x="643" y="926"/>
                  </a:cxn>
                  <a:cxn ang="0">
                    <a:pos x="625" y="1077"/>
                  </a:cxn>
                  <a:cxn ang="0">
                    <a:pos x="585" y="1147"/>
                  </a:cxn>
                  <a:cxn ang="0">
                    <a:pos x="492" y="1178"/>
                  </a:cxn>
                  <a:cxn ang="0">
                    <a:pos x="430" y="1161"/>
                  </a:cxn>
                  <a:cxn ang="0">
                    <a:pos x="381" y="1099"/>
                  </a:cxn>
                  <a:cxn ang="0">
                    <a:pos x="363" y="1081"/>
                  </a:cxn>
                  <a:cxn ang="0">
                    <a:pos x="288" y="1143"/>
                  </a:cxn>
                  <a:cxn ang="0">
                    <a:pos x="195" y="1165"/>
                  </a:cxn>
                  <a:cxn ang="0">
                    <a:pos x="119" y="1152"/>
                  </a:cxn>
                  <a:cxn ang="0">
                    <a:pos x="168" y="1103"/>
                  </a:cxn>
                  <a:cxn ang="0">
                    <a:pos x="248" y="1019"/>
                  </a:cxn>
                  <a:cxn ang="0">
                    <a:pos x="124" y="1089"/>
                  </a:cxn>
                  <a:cxn ang="0">
                    <a:pos x="22" y="1120"/>
                  </a:cxn>
                  <a:cxn ang="0">
                    <a:pos x="0" y="1077"/>
                  </a:cxn>
                </a:cxnLst>
                <a:rect l="0" t="0" r="r" b="b"/>
                <a:pathLst>
                  <a:path w="714" h="1178">
                    <a:moveTo>
                      <a:pt x="0" y="988"/>
                    </a:moveTo>
                    <a:lnTo>
                      <a:pt x="93" y="974"/>
                    </a:lnTo>
                    <a:lnTo>
                      <a:pt x="173" y="970"/>
                    </a:lnTo>
                    <a:lnTo>
                      <a:pt x="261" y="961"/>
                    </a:lnTo>
                    <a:lnTo>
                      <a:pt x="359" y="948"/>
                    </a:lnTo>
                    <a:lnTo>
                      <a:pt x="404" y="917"/>
                    </a:lnTo>
                    <a:lnTo>
                      <a:pt x="523" y="766"/>
                    </a:lnTo>
                    <a:lnTo>
                      <a:pt x="461" y="810"/>
                    </a:lnTo>
                    <a:lnTo>
                      <a:pt x="421" y="846"/>
                    </a:lnTo>
                    <a:lnTo>
                      <a:pt x="443" y="740"/>
                    </a:lnTo>
                    <a:lnTo>
                      <a:pt x="488" y="699"/>
                    </a:lnTo>
                    <a:lnTo>
                      <a:pt x="554" y="589"/>
                    </a:lnTo>
                    <a:lnTo>
                      <a:pt x="492" y="642"/>
                    </a:lnTo>
                    <a:lnTo>
                      <a:pt x="452" y="656"/>
                    </a:lnTo>
                    <a:lnTo>
                      <a:pt x="461" y="580"/>
                    </a:lnTo>
                    <a:lnTo>
                      <a:pt x="505" y="522"/>
                    </a:lnTo>
                    <a:lnTo>
                      <a:pt x="550" y="479"/>
                    </a:lnTo>
                    <a:lnTo>
                      <a:pt x="595" y="350"/>
                    </a:lnTo>
                    <a:lnTo>
                      <a:pt x="509" y="456"/>
                    </a:lnTo>
                    <a:lnTo>
                      <a:pt x="461" y="496"/>
                    </a:lnTo>
                    <a:lnTo>
                      <a:pt x="456" y="331"/>
                    </a:lnTo>
                    <a:lnTo>
                      <a:pt x="443" y="265"/>
                    </a:lnTo>
                    <a:lnTo>
                      <a:pt x="417" y="234"/>
                    </a:lnTo>
                    <a:lnTo>
                      <a:pt x="377" y="185"/>
                    </a:lnTo>
                    <a:lnTo>
                      <a:pt x="314" y="163"/>
                    </a:lnTo>
                    <a:lnTo>
                      <a:pt x="283" y="150"/>
                    </a:lnTo>
                    <a:lnTo>
                      <a:pt x="372" y="66"/>
                    </a:lnTo>
                    <a:lnTo>
                      <a:pt x="466" y="88"/>
                    </a:lnTo>
                    <a:lnTo>
                      <a:pt x="527" y="124"/>
                    </a:lnTo>
                    <a:lnTo>
                      <a:pt x="550" y="159"/>
                    </a:lnTo>
                    <a:lnTo>
                      <a:pt x="532" y="105"/>
                    </a:lnTo>
                    <a:lnTo>
                      <a:pt x="497" y="88"/>
                    </a:lnTo>
                    <a:lnTo>
                      <a:pt x="439" y="66"/>
                    </a:lnTo>
                    <a:lnTo>
                      <a:pt x="394" y="57"/>
                    </a:lnTo>
                    <a:lnTo>
                      <a:pt x="421" y="44"/>
                    </a:lnTo>
                    <a:lnTo>
                      <a:pt x="466" y="31"/>
                    </a:lnTo>
                    <a:lnTo>
                      <a:pt x="505" y="17"/>
                    </a:lnTo>
                    <a:lnTo>
                      <a:pt x="527" y="0"/>
                    </a:lnTo>
                    <a:lnTo>
                      <a:pt x="581" y="35"/>
                    </a:lnTo>
                    <a:lnTo>
                      <a:pt x="612" y="66"/>
                    </a:lnTo>
                    <a:lnTo>
                      <a:pt x="643" y="105"/>
                    </a:lnTo>
                    <a:lnTo>
                      <a:pt x="687" y="128"/>
                    </a:lnTo>
                    <a:lnTo>
                      <a:pt x="696" y="168"/>
                    </a:lnTo>
                    <a:lnTo>
                      <a:pt x="714" y="234"/>
                    </a:lnTo>
                    <a:lnTo>
                      <a:pt x="714" y="337"/>
                    </a:lnTo>
                    <a:lnTo>
                      <a:pt x="710" y="442"/>
                    </a:lnTo>
                    <a:lnTo>
                      <a:pt x="705" y="563"/>
                    </a:lnTo>
                    <a:lnTo>
                      <a:pt x="683" y="686"/>
                    </a:lnTo>
                    <a:lnTo>
                      <a:pt x="656" y="815"/>
                    </a:lnTo>
                    <a:lnTo>
                      <a:pt x="643" y="926"/>
                    </a:lnTo>
                    <a:lnTo>
                      <a:pt x="621" y="1005"/>
                    </a:lnTo>
                    <a:lnTo>
                      <a:pt x="625" y="1077"/>
                    </a:lnTo>
                    <a:lnTo>
                      <a:pt x="616" y="1116"/>
                    </a:lnTo>
                    <a:lnTo>
                      <a:pt x="585" y="1147"/>
                    </a:lnTo>
                    <a:lnTo>
                      <a:pt x="546" y="1174"/>
                    </a:lnTo>
                    <a:lnTo>
                      <a:pt x="492" y="1178"/>
                    </a:lnTo>
                    <a:lnTo>
                      <a:pt x="466" y="1165"/>
                    </a:lnTo>
                    <a:lnTo>
                      <a:pt x="430" y="1161"/>
                    </a:lnTo>
                    <a:lnTo>
                      <a:pt x="345" y="1143"/>
                    </a:lnTo>
                    <a:lnTo>
                      <a:pt x="381" y="1099"/>
                    </a:lnTo>
                    <a:lnTo>
                      <a:pt x="421" y="1036"/>
                    </a:lnTo>
                    <a:lnTo>
                      <a:pt x="363" y="1081"/>
                    </a:lnTo>
                    <a:lnTo>
                      <a:pt x="319" y="1120"/>
                    </a:lnTo>
                    <a:lnTo>
                      <a:pt x="288" y="1143"/>
                    </a:lnTo>
                    <a:lnTo>
                      <a:pt x="244" y="1165"/>
                    </a:lnTo>
                    <a:lnTo>
                      <a:pt x="195" y="1165"/>
                    </a:lnTo>
                    <a:lnTo>
                      <a:pt x="146" y="1165"/>
                    </a:lnTo>
                    <a:lnTo>
                      <a:pt x="119" y="1152"/>
                    </a:lnTo>
                    <a:lnTo>
                      <a:pt x="107" y="1138"/>
                    </a:lnTo>
                    <a:lnTo>
                      <a:pt x="168" y="1103"/>
                    </a:lnTo>
                    <a:lnTo>
                      <a:pt x="230" y="1046"/>
                    </a:lnTo>
                    <a:lnTo>
                      <a:pt x="248" y="1019"/>
                    </a:lnTo>
                    <a:lnTo>
                      <a:pt x="199" y="1032"/>
                    </a:lnTo>
                    <a:lnTo>
                      <a:pt x="124" y="1089"/>
                    </a:lnTo>
                    <a:lnTo>
                      <a:pt x="93" y="1116"/>
                    </a:lnTo>
                    <a:lnTo>
                      <a:pt x="22" y="1120"/>
                    </a:lnTo>
                    <a:lnTo>
                      <a:pt x="0" y="1108"/>
                    </a:lnTo>
                    <a:lnTo>
                      <a:pt x="0" y="1077"/>
                    </a:lnTo>
                    <a:lnTo>
                      <a:pt x="0" y="988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3" name="Freeform 251"/>
              <p:cNvSpPr>
                <a:spLocks/>
              </p:cNvSpPr>
              <p:nvPr/>
            </p:nvSpPr>
            <p:spPr bwMode="auto">
              <a:xfrm>
                <a:off x="4648" y="3717"/>
                <a:ext cx="35" cy="90"/>
              </a:xfrm>
              <a:custGeom>
                <a:avLst/>
                <a:gdLst/>
                <a:ahLst/>
                <a:cxnLst>
                  <a:cxn ang="0">
                    <a:pos x="0" y="546"/>
                  </a:cxn>
                  <a:cxn ang="0">
                    <a:pos x="36" y="528"/>
                  </a:cxn>
                  <a:cxn ang="0">
                    <a:pos x="75" y="484"/>
                  </a:cxn>
                  <a:cxn ang="0">
                    <a:pos x="111" y="404"/>
                  </a:cxn>
                  <a:cxn ang="0">
                    <a:pos x="129" y="337"/>
                  </a:cxn>
                  <a:cxn ang="0">
                    <a:pos x="155" y="262"/>
                  </a:cxn>
                  <a:cxn ang="0">
                    <a:pos x="169" y="191"/>
                  </a:cxn>
                  <a:cxn ang="0">
                    <a:pos x="191" y="80"/>
                  </a:cxn>
                  <a:cxn ang="0">
                    <a:pos x="209" y="0"/>
                  </a:cxn>
                  <a:cxn ang="0">
                    <a:pos x="164" y="160"/>
                  </a:cxn>
                  <a:cxn ang="0">
                    <a:pos x="129" y="284"/>
                  </a:cxn>
                  <a:cxn ang="0">
                    <a:pos x="89" y="368"/>
                  </a:cxn>
                  <a:cxn ang="0">
                    <a:pos x="26" y="457"/>
                  </a:cxn>
                  <a:cxn ang="0">
                    <a:pos x="0" y="546"/>
                  </a:cxn>
                </a:cxnLst>
                <a:rect l="0" t="0" r="r" b="b"/>
                <a:pathLst>
                  <a:path w="209" h="546">
                    <a:moveTo>
                      <a:pt x="0" y="546"/>
                    </a:moveTo>
                    <a:lnTo>
                      <a:pt x="36" y="528"/>
                    </a:lnTo>
                    <a:lnTo>
                      <a:pt x="75" y="484"/>
                    </a:lnTo>
                    <a:lnTo>
                      <a:pt x="111" y="404"/>
                    </a:lnTo>
                    <a:lnTo>
                      <a:pt x="129" y="337"/>
                    </a:lnTo>
                    <a:lnTo>
                      <a:pt x="155" y="262"/>
                    </a:lnTo>
                    <a:lnTo>
                      <a:pt x="169" y="191"/>
                    </a:lnTo>
                    <a:lnTo>
                      <a:pt x="191" y="80"/>
                    </a:lnTo>
                    <a:lnTo>
                      <a:pt x="209" y="0"/>
                    </a:lnTo>
                    <a:lnTo>
                      <a:pt x="164" y="160"/>
                    </a:lnTo>
                    <a:lnTo>
                      <a:pt x="129" y="284"/>
                    </a:lnTo>
                    <a:lnTo>
                      <a:pt x="89" y="368"/>
                    </a:lnTo>
                    <a:lnTo>
                      <a:pt x="26" y="457"/>
                    </a:lnTo>
                    <a:lnTo>
                      <a:pt x="0" y="546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4" name="Freeform 252"/>
              <p:cNvSpPr>
                <a:spLocks/>
              </p:cNvSpPr>
              <p:nvPr/>
            </p:nvSpPr>
            <p:spPr bwMode="auto">
              <a:xfrm>
                <a:off x="4510" y="3643"/>
                <a:ext cx="138" cy="137"/>
              </a:xfrm>
              <a:custGeom>
                <a:avLst/>
                <a:gdLst/>
                <a:ahLst/>
                <a:cxnLst>
                  <a:cxn ang="0">
                    <a:pos x="576" y="31"/>
                  </a:cxn>
                  <a:cxn ang="0">
                    <a:pos x="505" y="150"/>
                  </a:cxn>
                  <a:cxn ang="0">
                    <a:pos x="519" y="270"/>
                  </a:cxn>
                  <a:cxn ang="0">
                    <a:pos x="510" y="403"/>
                  </a:cxn>
                  <a:cxn ang="0">
                    <a:pos x="510" y="438"/>
                  </a:cxn>
                  <a:cxn ang="0">
                    <a:pos x="519" y="483"/>
                  </a:cxn>
                  <a:cxn ang="0">
                    <a:pos x="484" y="514"/>
                  </a:cxn>
                  <a:cxn ang="0">
                    <a:pos x="453" y="549"/>
                  </a:cxn>
                  <a:cxn ang="0">
                    <a:pos x="399" y="549"/>
                  </a:cxn>
                  <a:cxn ang="0">
                    <a:pos x="213" y="559"/>
                  </a:cxn>
                  <a:cxn ang="0">
                    <a:pos x="119" y="585"/>
                  </a:cxn>
                  <a:cxn ang="0">
                    <a:pos x="0" y="616"/>
                  </a:cxn>
                  <a:cxn ang="0">
                    <a:pos x="4" y="709"/>
                  </a:cxn>
                  <a:cxn ang="0">
                    <a:pos x="75" y="691"/>
                  </a:cxn>
                  <a:cxn ang="0">
                    <a:pos x="92" y="647"/>
                  </a:cxn>
                  <a:cxn ang="0">
                    <a:pos x="102" y="727"/>
                  </a:cxn>
                  <a:cxn ang="0">
                    <a:pos x="150" y="789"/>
                  </a:cxn>
                  <a:cxn ang="0">
                    <a:pos x="283" y="815"/>
                  </a:cxn>
                  <a:cxn ang="0">
                    <a:pos x="266" y="771"/>
                  </a:cxn>
                  <a:cxn ang="0">
                    <a:pos x="195" y="691"/>
                  </a:cxn>
                  <a:cxn ang="0">
                    <a:pos x="252" y="656"/>
                  </a:cxn>
                  <a:cxn ang="0">
                    <a:pos x="283" y="731"/>
                  </a:cxn>
                  <a:cxn ang="0">
                    <a:pos x="377" y="811"/>
                  </a:cxn>
                  <a:cxn ang="0">
                    <a:pos x="501" y="811"/>
                  </a:cxn>
                  <a:cxn ang="0">
                    <a:pos x="363" y="717"/>
                  </a:cxn>
                  <a:cxn ang="0">
                    <a:pos x="306" y="656"/>
                  </a:cxn>
                  <a:cxn ang="0">
                    <a:pos x="336" y="625"/>
                  </a:cxn>
                  <a:cxn ang="0">
                    <a:pos x="386" y="686"/>
                  </a:cxn>
                  <a:cxn ang="0">
                    <a:pos x="474" y="754"/>
                  </a:cxn>
                  <a:cxn ang="0">
                    <a:pos x="550" y="793"/>
                  </a:cxn>
                  <a:cxn ang="0">
                    <a:pos x="648" y="802"/>
                  </a:cxn>
                  <a:cxn ang="0">
                    <a:pos x="585" y="754"/>
                  </a:cxn>
                  <a:cxn ang="0">
                    <a:pos x="510" y="691"/>
                  </a:cxn>
                  <a:cxn ang="0">
                    <a:pos x="531" y="656"/>
                  </a:cxn>
                  <a:cxn ang="0">
                    <a:pos x="568" y="713"/>
                  </a:cxn>
                  <a:cxn ang="0">
                    <a:pos x="643" y="768"/>
                  </a:cxn>
                  <a:cxn ang="0">
                    <a:pos x="736" y="775"/>
                  </a:cxn>
                  <a:cxn ang="0">
                    <a:pos x="785" y="699"/>
                  </a:cxn>
                  <a:cxn ang="0">
                    <a:pos x="617" y="674"/>
                  </a:cxn>
                  <a:cxn ang="0">
                    <a:pos x="514" y="612"/>
                  </a:cxn>
                  <a:cxn ang="0">
                    <a:pos x="496" y="559"/>
                  </a:cxn>
                  <a:cxn ang="0">
                    <a:pos x="537" y="585"/>
                  </a:cxn>
                  <a:cxn ang="0">
                    <a:pos x="652" y="660"/>
                  </a:cxn>
                  <a:cxn ang="0">
                    <a:pos x="785" y="699"/>
                  </a:cxn>
                  <a:cxn ang="0">
                    <a:pos x="812" y="540"/>
                  </a:cxn>
                  <a:cxn ang="0">
                    <a:pos x="736" y="522"/>
                  </a:cxn>
                  <a:cxn ang="0">
                    <a:pos x="576" y="536"/>
                  </a:cxn>
                  <a:cxn ang="0">
                    <a:pos x="550" y="505"/>
                  </a:cxn>
                  <a:cxn ang="0">
                    <a:pos x="634" y="518"/>
                  </a:cxn>
                  <a:cxn ang="0">
                    <a:pos x="812" y="483"/>
                  </a:cxn>
                  <a:cxn ang="0">
                    <a:pos x="820" y="341"/>
                  </a:cxn>
                  <a:cxn ang="0">
                    <a:pos x="816" y="185"/>
                  </a:cxn>
                  <a:cxn ang="0">
                    <a:pos x="728" y="107"/>
                  </a:cxn>
                  <a:cxn ang="0">
                    <a:pos x="816" y="142"/>
                  </a:cxn>
                  <a:cxn ang="0">
                    <a:pos x="767" y="48"/>
                  </a:cxn>
                  <a:cxn ang="0">
                    <a:pos x="674" y="0"/>
                  </a:cxn>
                </a:cxnLst>
                <a:rect l="0" t="0" r="r" b="b"/>
                <a:pathLst>
                  <a:path w="825" h="820">
                    <a:moveTo>
                      <a:pt x="674" y="0"/>
                    </a:moveTo>
                    <a:lnTo>
                      <a:pt x="576" y="31"/>
                    </a:lnTo>
                    <a:lnTo>
                      <a:pt x="531" y="70"/>
                    </a:lnTo>
                    <a:lnTo>
                      <a:pt x="505" y="150"/>
                    </a:lnTo>
                    <a:lnTo>
                      <a:pt x="505" y="226"/>
                    </a:lnTo>
                    <a:lnTo>
                      <a:pt x="519" y="270"/>
                    </a:lnTo>
                    <a:lnTo>
                      <a:pt x="510" y="345"/>
                    </a:lnTo>
                    <a:lnTo>
                      <a:pt x="510" y="403"/>
                    </a:lnTo>
                    <a:lnTo>
                      <a:pt x="523" y="417"/>
                    </a:lnTo>
                    <a:lnTo>
                      <a:pt x="510" y="438"/>
                    </a:lnTo>
                    <a:lnTo>
                      <a:pt x="501" y="460"/>
                    </a:lnTo>
                    <a:lnTo>
                      <a:pt x="519" y="483"/>
                    </a:lnTo>
                    <a:lnTo>
                      <a:pt x="519" y="505"/>
                    </a:lnTo>
                    <a:lnTo>
                      <a:pt x="484" y="514"/>
                    </a:lnTo>
                    <a:lnTo>
                      <a:pt x="488" y="536"/>
                    </a:lnTo>
                    <a:lnTo>
                      <a:pt x="453" y="549"/>
                    </a:lnTo>
                    <a:lnTo>
                      <a:pt x="421" y="540"/>
                    </a:lnTo>
                    <a:lnTo>
                      <a:pt x="399" y="549"/>
                    </a:lnTo>
                    <a:lnTo>
                      <a:pt x="301" y="563"/>
                    </a:lnTo>
                    <a:lnTo>
                      <a:pt x="213" y="559"/>
                    </a:lnTo>
                    <a:lnTo>
                      <a:pt x="155" y="563"/>
                    </a:lnTo>
                    <a:lnTo>
                      <a:pt x="119" y="585"/>
                    </a:lnTo>
                    <a:lnTo>
                      <a:pt x="31" y="585"/>
                    </a:lnTo>
                    <a:lnTo>
                      <a:pt x="0" y="616"/>
                    </a:lnTo>
                    <a:lnTo>
                      <a:pt x="0" y="651"/>
                    </a:lnTo>
                    <a:lnTo>
                      <a:pt x="4" y="709"/>
                    </a:lnTo>
                    <a:lnTo>
                      <a:pt x="75" y="727"/>
                    </a:lnTo>
                    <a:lnTo>
                      <a:pt x="75" y="691"/>
                    </a:lnTo>
                    <a:lnTo>
                      <a:pt x="80" y="660"/>
                    </a:lnTo>
                    <a:lnTo>
                      <a:pt x="92" y="647"/>
                    </a:lnTo>
                    <a:lnTo>
                      <a:pt x="98" y="682"/>
                    </a:lnTo>
                    <a:lnTo>
                      <a:pt x="102" y="727"/>
                    </a:lnTo>
                    <a:lnTo>
                      <a:pt x="119" y="754"/>
                    </a:lnTo>
                    <a:lnTo>
                      <a:pt x="150" y="789"/>
                    </a:lnTo>
                    <a:lnTo>
                      <a:pt x="226" y="806"/>
                    </a:lnTo>
                    <a:lnTo>
                      <a:pt x="283" y="815"/>
                    </a:lnTo>
                    <a:lnTo>
                      <a:pt x="350" y="820"/>
                    </a:lnTo>
                    <a:lnTo>
                      <a:pt x="266" y="771"/>
                    </a:lnTo>
                    <a:lnTo>
                      <a:pt x="209" y="727"/>
                    </a:lnTo>
                    <a:lnTo>
                      <a:pt x="195" y="691"/>
                    </a:lnTo>
                    <a:lnTo>
                      <a:pt x="203" y="660"/>
                    </a:lnTo>
                    <a:lnTo>
                      <a:pt x="252" y="656"/>
                    </a:lnTo>
                    <a:lnTo>
                      <a:pt x="270" y="691"/>
                    </a:lnTo>
                    <a:lnTo>
                      <a:pt x="283" y="731"/>
                    </a:lnTo>
                    <a:lnTo>
                      <a:pt x="328" y="775"/>
                    </a:lnTo>
                    <a:lnTo>
                      <a:pt x="377" y="811"/>
                    </a:lnTo>
                    <a:lnTo>
                      <a:pt x="426" y="815"/>
                    </a:lnTo>
                    <a:lnTo>
                      <a:pt x="501" y="811"/>
                    </a:lnTo>
                    <a:lnTo>
                      <a:pt x="421" y="748"/>
                    </a:lnTo>
                    <a:lnTo>
                      <a:pt x="363" y="717"/>
                    </a:lnTo>
                    <a:lnTo>
                      <a:pt x="319" y="682"/>
                    </a:lnTo>
                    <a:lnTo>
                      <a:pt x="306" y="656"/>
                    </a:lnTo>
                    <a:lnTo>
                      <a:pt x="310" y="629"/>
                    </a:lnTo>
                    <a:lnTo>
                      <a:pt x="336" y="625"/>
                    </a:lnTo>
                    <a:lnTo>
                      <a:pt x="367" y="651"/>
                    </a:lnTo>
                    <a:lnTo>
                      <a:pt x="386" y="686"/>
                    </a:lnTo>
                    <a:lnTo>
                      <a:pt x="426" y="731"/>
                    </a:lnTo>
                    <a:lnTo>
                      <a:pt x="474" y="754"/>
                    </a:lnTo>
                    <a:lnTo>
                      <a:pt x="510" y="775"/>
                    </a:lnTo>
                    <a:lnTo>
                      <a:pt x="550" y="793"/>
                    </a:lnTo>
                    <a:lnTo>
                      <a:pt x="594" y="802"/>
                    </a:lnTo>
                    <a:lnTo>
                      <a:pt x="648" y="802"/>
                    </a:lnTo>
                    <a:lnTo>
                      <a:pt x="699" y="792"/>
                    </a:lnTo>
                    <a:lnTo>
                      <a:pt x="585" y="754"/>
                    </a:lnTo>
                    <a:lnTo>
                      <a:pt x="541" y="731"/>
                    </a:lnTo>
                    <a:lnTo>
                      <a:pt x="510" y="691"/>
                    </a:lnTo>
                    <a:lnTo>
                      <a:pt x="505" y="656"/>
                    </a:lnTo>
                    <a:lnTo>
                      <a:pt x="531" y="656"/>
                    </a:lnTo>
                    <a:lnTo>
                      <a:pt x="545" y="686"/>
                    </a:lnTo>
                    <a:lnTo>
                      <a:pt x="568" y="713"/>
                    </a:lnTo>
                    <a:lnTo>
                      <a:pt x="603" y="741"/>
                    </a:lnTo>
                    <a:lnTo>
                      <a:pt x="643" y="768"/>
                    </a:lnTo>
                    <a:lnTo>
                      <a:pt x="696" y="790"/>
                    </a:lnTo>
                    <a:lnTo>
                      <a:pt x="736" y="775"/>
                    </a:lnTo>
                    <a:lnTo>
                      <a:pt x="754" y="754"/>
                    </a:lnTo>
                    <a:lnTo>
                      <a:pt x="785" y="699"/>
                    </a:lnTo>
                    <a:lnTo>
                      <a:pt x="728" y="686"/>
                    </a:lnTo>
                    <a:lnTo>
                      <a:pt x="617" y="674"/>
                    </a:lnTo>
                    <a:lnTo>
                      <a:pt x="550" y="643"/>
                    </a:lnTo>
                    <a:lnTo>
                      <a:pt x="514" y="612"/>
                    </a:lnTo>
                    <a:lnTo>
                      <a:pt x="501" y="576"/>
                    </a:lnTo>
                    <a:lnTo>
                      <a:pt x="496" y="559"/>
                    </a:lnTo>
                    <a:lnTo>
                      <a:pt x="514" y="559"/>
                    </a:lnTo>
                    <a:lnTo>
                      <a:pt x="537" y="585"/>
                    </a:lnTo>
                    <a:lnTo>
                      <a:pt x="572" y="633"/>
                    </a:lnTo>
                    <a:lnTo>
                      <a:pt x="652" y="660"/>
                    </a:lnTo>
                    <a:lnTo>
                      <a:pt x="728" y="683"/>
                    </a:lnTo>
                    <a:lnTo>
                      <a:pt x="785" y="699"/>
                    </a:lnTo>
                    <a:lnTo>
                      <a:pt x="807" y="607"/>
                    </a:lnTo>
                    <a:lnTo>
                      <a:pt x="812" y="540"/>
                    </a:lnTo>
                    <a:lnTo>
                      <a:pt x="812" y="482"/>
                    </a:lnTo>
                    <a:lnTo>
                      <a:pt x="736" y="522"/>
                    </a:lnTo>
                    <a:lnTo>
                      <a:pt x="648" y="540"/>
                    </a:lnTo>
                    <a:lnTo>
                      <a:pt x="576" y="536"/>
                    </a:lnTo>
                    <a:lnTo>
                      <a:pt x="558" y="528"/>
                    </a:lnTo>
                    <a:lnTo>
                      <a:pt x="550" y="505"/>
                    </a:lnTo>
                    <a:lnTo>
                      <a:pt x="590" y="505"/>
                    </a:lnTo>
                    <a:lnTo>
                      <a:pt x="634" y="518"/>
                    </a:lnTo>
                    <a:lnTo>
                      <a:pt x="738" y="522"/>
                    </a:lnTo>
                    <a:lnTo>
                      <a:pt x="812" y="483"/>
                    </a:lnTo>
                    <a:lnTo>
                      <a:pt x="816" y="399"/>
                    </a:lnTo>
                    <a:lnTo>
                      <a:pt x="820" y="341"/>
                    </a:lnTo>
                    <a:lnTo>
                      <a:pt x="825" y="284"/>
                    </a:lnTo>
                    <a:lnTo>
                      <a:pt x="816" y="185"/>
                    </a:lnTo>
                    <a:lnTo>
                      <a:pt x="794" y="150"/>
                    </a:lnTo>
                    <a:lnTo>
                      <a:pt x="728" y="107"/>
                    </a:lnTo>
                    <a:lnTo>
                      <a:pt x="749" y="111"/>
                    </a:lnTo>
                    <a:lnTo>
                      <a:pt x="816" y="142"/>
                    </a:lnTo>
                    <a:lnTo>
                      <a:pt x="789" y="80"/>
                    </a:lnTo>
                    <a:lnTo>
                      <a:pt x="767" y="48"/>
                    </a:lnTo>
                    <a:lnTo>
                      <a:pt x="749" y="27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5" name="Freeform 253"/>
              <p:cNvSpPr>
                <a:spLocks/>
              </p:cNvSpPr>
              <p:nvPr/>
            </p:nvSpPr>
            <p:spPr bwMode="auto">
              <a:xfrm>
                <a:off x="4604" y="3694"/>
                <a:ext cx="35" cy="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27" y="51"/>
                  </a:cxn>
                  <a:cxn ang="0">
                    <a:pos x="54" y="70"/>
                  </a:cxn>
                  <a:cxn ang="0">
                    <a:pos x="109" y="112"/>
                  </a:cxn>
                  <a:cxn ang="0">
                    <a:pos x="131" y="129"/>
                  </a:cxn>
                  <a:cxn ang="0">
                    <a:pos x="185" y="169"/>
                  </a:cxn>
                  <a:cxn ang="0">
                    <a:pos x="127" y="151"/>
                  </a:cxn>
                  <a:cxn ang="0">
                    <a:pos x="70" y="133"/>
                  </a:cxn>
                  <a:cxn ang="0">
                    <a:pos x="12" y="129"/>
                  </a:cxn>
                  <a:cxn ang="0">
                    <a:pos x="16" y="147"/>
                  </a:cxn>
                  <a:cxn ang="0">
                    <a:pos x="109" y="164"/>
                  </a:cxn>
                  <a:cxn ang="0">
                    <a:pos x="158" y="182"/>
                  </a:cxn>
                  <a:cxn ang="0">
                    <a:pos x="185" y="186"/>
                  </a:cxn>
                  <a:cxn ang="0">
                    <a:pos x="207" y="179"/>
                  </a:cxn>
                  <a:cxn ang="0">
                    <a:pos x="209" y="158"/>
                  </a:cxn>
                  <a:cxn ang="0">
                    <a:pos x="191" y="142"/>
                  </a:cxn>
                  <a:cxn ang="0">
                    <a:pos x="165" y="115"/>
                  </a:cxn>
                  <a:cxn ang="0">
                    <a:pos x="133" y="80"/>
                  </a:cxn>
                  <a:cxn ang="0">
                    <a:pos x="103" y="39"/>
                  </a:cxn>
                  <a:cxn ang="0">
                    <a:pos x="65" y="13"/>
                  </a:cxn>
                  <a:cxn ang="0">
                    <a:pos x="25" y="2"/>
                  </a:cxn>
                  <a:cxn ang="0">
                    <a:pos x="0" y="0"/>
                  </a:cxn>
                </a:cxnLst>
                <a:rect l="0" t="0" r="r" b="b"/>
                <a:pathLst>
                  <a:path w="209" h="186">
                    <a:moveTo>
                      <a:pt x="0" y="0"/>
                    </a:moveTo>
                    <a:lnTo>
                      <a:pt x="0" y="15"/>
                    </a:lnTo>
                    <a:lnTo>
                      <a:pt x="27" y="51"/>
                    </a:lnTo>
                    <a:lnTo>
                      <a:pt x="54" y="70"/>
                    </a:lnTo>
                    <a:lnTo>
                      <a:pt x="109" y="112"/>
                    </a:lnTo>
                    <a:lnTo>
                      <a:pt x="131" y="129"/>
                    </a:lnTo>
                    <a:lnTo>
                      <a:pt x="185" y="169"/>
                    </a:lnTo>
                    <a:lnTo>
                      <a:pt x="127" y="151"/>
                    </a:lnTo>
                    <a:lnTo>
                      <a:pt x="70" y="133"/>
                    </a:lnTo>
                    <a:lnTo>
                      <a:pt x="12" y="129"/>
                    </a:lnTo>
                    <a:lnTo>
                      <a:pt x="16" y="147"/>
                    </a:lnTo>
                    <a:lnTo>
                      <a:pt x="109" y="164"/>
                    </a:lnTo>
                    <a:lnTo>
                      <a:pt x="158" y="182"/>
                    </a:lnTo>
                    <a:lnTo>
                      <a:pt x="185" y="186"/>
                    </a:lnTo>
                    <a:lnTo>
                      <a:pt x="207" y="179"/>
                    </a:lnTo>
                    <a:lnTo>
                      <a:pt x="209" y="158"/>
                    </a:lnTo>
                    <a:lnTo>
                      <a:pt x="191" y="142"/>
                    </a:lnTo>
                    <a:lnTo>
                      <a:pt x="165" y="115"/>
                    </a:lnTo>
                    <a:lnTo>
                      <a:pt x="133" y="80"/>
                    </a:lnTo>
                    <a:lnTo>
                      <a:pt x="103" y="39"/>
                    </a:lnTo>
                    <a:lnTo>
                      <a:pt x="65" y="13"/>
                    </a:lnTo>
                    <a:lnTo>
                      <a:pt x="2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6" name="Freeform 254"/>
              <p:cNvSpPr>
                <a:spLocks/>
              </p:cNvSpPr>
              <p:nvPr/>
            </p:nvSpPr>
            <p:spPr bwMode="auto">
              <a:xfrm>
                <a:off x="4606" y="3669"/>
                <a:ext cx="31" cy="40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9" y="5"/>
                  </a:cxn>
                  <a:cxn ang="0">
                    <a:pos x="0" y="27"/>
                  </a:cxn>
                  <a:cxn ang="0">
                    <a:pos x="2" y="46"/>
                  </a:cxn>
                  <a:cxn ang="0">
                    <a:pos x="18" y="72"/>
                  </a:cxn>
                  <a:cxn ang="0">
                    <a:pos x="39" y="79"/>
                  </a:cxn>
                  <a:cxn ang="0">
                    <a:pos x="82" y="106"/>
                  </a:cxn>
                  <a:cxn ang="0">
                    <a:pos x="121" y="139"/>
                  </a:cxn>
                  <a:cxn ang="0">
                    <a:pos x="150" y="184"/>
                  </a:cxn>
                  <a:cxn ang="0">
                    <a:pos x="182" y="231"/>
                  </a:cxn>
                  <a:cxn ang="0">
                    <a:pos x="191" y="244"/>
                  </a:cxn>
                  <a:cxn ang="0">
                    <a:pos x="182" y="190"/>
                  </a:cxn>
                  <a:cxn ang="0">
                    <a:pos x="175" y="141"/>
                  </a:cxn>
                  <a:cxn ang="0">
                    <a:pos x="160" y="99"/>
                  </a:cxn>
                  <a:cxn ang="0">
                    <a:pos x="133" y="60"/>
                  </a:cxn>
                  <a:cxn ang="0">
                    <a:pos x="64" y="7"/>
                  </a:cxn>
                  <a:cxn ang="0">
                    <a:pos x="35" y="0"/>
                  </a:cxn>
                </a:cxnLst>
                <a:rect l="0" t="0" r="r" b="b"/>
                <a:pathLst>
                  <a:path w="191" h="244">
                    <a:moveTo>
                      <a:pt x="35" y="0"/>
                    </a:moveTo>
                    <a:lnTo>
                      <a:pt x="9" y="5"/>
                    </a:lnTo>
                    <a:lnTo>
                      <a:pt x="0" y="27"/>
                    </a:lnTo>
                    <a:lnTo>
                      <a:pt x="2" y="46"/>
                    </a:lnTo>
                    <a:lnTo>
                      <a:pt x="18" y="72"/>
                    </a:lnTo>
                    <a:lnTo>
                      <a:pt x="39" y="79"/>
                    </a:lnTo>
                    <a:lnTo>
                      <a:pt x="82" y="106"/>
                    </a:lnTo>
                    <a:lnTo>
                      <a:pt x="121" y="139"/>
                    </a:lnTo>
                    <a:lnTo>
                      <a:pt x="150" y="184"/>
                    </a:lnTo>
                    <a:lnTo>
                      <a:pt x="182" y="231"/>
                    </a:lnTo>
                    <a:lnTo>
                      <a:pt x="191" y="244"/>
                    </a:lnTo>
                    <a:lnTo>
                      <a:pt x="182" y="190"/>
                    </a:lnTo>
                    <a:lnTo>
                      <a:pt x="175" y="141"/>
                    </a:lnTo>
                    <a:lnTo>
                      <a:pt x="160" y="99"/>
                    </a:lnTo>
                    <a:lnTo>
                      <a:pt x="133" y="60"/>
                    </a:lnTo>
                    <a:lnTo>
                      <a:pt x="64" y="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7" name="Freeform 255"/>
              <p:cNvSpPr>
                <a:spLocks/>
              </p:cNvSpPr>
              <p:nvPr/>
            </p:nvSpPr>
            <p:spPr bwMode="auto">
              <a:xfrm>
                <a:off x="4600" y="3629"/>
                <a:ext cx="34" cy="23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35" y="111"/>
                  </a:cxn>
                  <a:cxn ang="0">
                    <a:pos x="93" y="89"/>
                  </a:cxn>
                  <a:cxn ang="0">
                    <a:pos x="132" y="79"/>
                  </a:cxn>
                  <a:cxn ang="0">
                    <a:pos x="203" y="0"/>
                  </a:cxn>
                  <a:cxn ang="0">
                    <a:pos x="150" y="31"/>
                  </a:cxn>
                  <a:cxn ang="0">
                    <a:pos x="101" y="53"/>
                  </a:cxn>
                  <a:cxn ang="0">
                    <a:pos x="66" y="71"/>
                  </a:cxn>
                  <a:cxn ang="0">
                    <a:pos x="48" y="89"/>
                  </a:cxn>
                  <a:cxn ang="0">
                    <a:pos x="0" y="142"/>
                  </a:cxn>
                </a:cxnLst>
                <a:rect l="0" t="0" r="r" b="b"/>
                <a:pathLst>
                  <a:path w="203" h="142">
                    <a:moveTo>
                      <a:pt x="0" y="142"/>
                    </a:moveTo>
                    <a:lnTo>
                      <a:pt x="35" y="111"/>
                    </a:lnTo>
                    <a:lnTo>
                      <a:pt x="93" y="89"/>
                    </a:lnTo>
                    <a:lnTo>
                      <a:pt x="132" y="79"/>
                    </a:lnTo>
                    <a:lnTo>
                      <a:pt x="203" y="0"/>
                    </a:lnTo>
                    <a:lnTo>
                      <a:pt x="150" y="31"/>
                    </a:lnTo>
                    <a:lnTo>
                      <a:pt x="101" y="53"/>
                    </a:lnTo>
                    <a:lnTo>
                      <a:pt x="66" y="71"/>
                    </a:lnTo>
                    <a:lnTo>
                      <a:pt x="48" y="89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8" name="Freeform 256"/>
              <p:cNvSpPr>
                <a:spLocks/>
              </p:cNvSpPr>
              <p:nvPr/>
            </p:nvSpPr>
            <p:spPr bwMode="auto">
              <a:xfrm>
                <a:off x="4575" y="3672"/>
                <a:ext cx="19" cy="60"/>
              </a:xfrm>
              <a:custGeom>
                <a:avLst/>
                <a:gdLst/>
                <a:ahLst/>
                <a:cxnLst>
                  <a:cxn ang="0">
                    <a:pos x="0" y="364"/>
                  </a:cxn>
                  <a:cxn ang="0">
                    <a:pos x="57" y="364"/>
                  </a:cxn>
                  <a:cxn ang="0">
                    <a:pos x="75" y="360"/>
                  </a:cxn>
                  <a:cxn ang="0">
                    <a:pos x="75" y="346"/>
                  </a:cxn>
                  <a:cxn ang="0">
                    <a:pos x="88" y="333"/>
                  </a:cxn>
                  <a:cxn ang="0">
                    <a:pos x="106" y="319"/>
                  </a:cxn>
                  <a:cxn ang="0">
                    <a:pos x="98" y="306"/>
                  </a:cxn>
                  <a:cxn ang="0">
                    <a:pos x="98" y="288"/>
                  </a:cxn>
                  <a:cxn ang="0">
                    <a:pos x="110" y="266"/>
                  </a:cxn>
                  <a:cxn ang="0">
                    <a:pos x="110" y="243"/>
                  </a:cxn>
                  <a:cxn ang="0">
                    <a:pos x="102" y="217"/>
                  </a:cxn>
                  <a:cxn ang="0">
                    <a:pos x="102" y="159"/>
                  </a:cxn>
                  <a:cxn ang="0">
                    <a:pos x="115" y="107"/>
                  </a:cxn>
                  <a:cxn ang="0">
                    <a:pos x="110" y="66"/>
                  </a:cxn>
                  <a:cxn ang="0">
                    <a:pos x="110" y="0"/>
                  </a:cxn>
                  <a:cxn ang="0">
                    <a:pos x="75" y="102"/>
                  </a:cxn>
                  <a:cxn ang="0">
                    <a:pos x="44" y="195"/>
                  </a:cxn>
                  <a:cxn ang="0">
                    <a:pos x="22" y="297"/>
                  </a:cxn>
                  <a:cxn ang="0">
                    <a:pos x="0" y="364"/>
                  </a:cxn>
                </a:cxnLst>
                <a:rect l="0" t="0" r="r" b="b"/>
                <a:pathLst>
                  <a:path w="115" h="364">
                    <a:moveTo>
                      <a:pt x="0" y="364"/>
                    </a:moveTo>
                    <a:lnTo>
                      <a:pt x="57" y="364"/>
                    </a:lnTo>
                    <a:lnTo>
                      <a:pt x="75" y="360"/>
                    </a:lnTo>
                    <a:lnTo>
                      <a:pt x="75" y="346"/>
                    </a:lnTo>
                    <a:lnTo>
                      <a:pt x="88" y="333"/>
                    </a:lnTo>
                    <a:lnTo>
                      <a:pt x="106" y="319"/>
                    </a:lnTo>
                    <a:lnTo>
                      <a:pt x="98" y="306"/>
                    </a:lnTo>
                    <a:lnTo>
                      <a:pt x="98" y="288"/>
                    </a:lnTo>
                    <a:lnTo>
                      <a:pt x="110" y="266"/>
                    </a:lnTo>
                    <a:lnTo>
                      <a:pt x="110" y="243"/>
                    </a:lnTo>
                    <a:lnTo>
                      <a:pt x="102" y="217"/>
                    </a:lnTo>
                    <a:lnTo>
                      <a:pt x="102" y="159"/>
                    </a:lnTo>
                    <a:lnTo>
                      <a:pt x="115" y="107"/>
                    </a:lnTo>
                    <a:lnTo>
                      <a:pt x="110" y="66"/>
                    </a:lnTo>
                    <a:lnTo>
                      <a:pt x="110" y="0"/>
                    </a:lnTo>
                    <a:lnTo>
                      <a:pt x="75" y="102"/>
                    </a:lnTo>
                    <a:lnTo>
                      <a:pt x="44" y="195"/>
                    </a:lnTo>
                    <a:lnTo>
                      <a:pt x="22" y="297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89" name="Freeform 257"/>
              <p:cNvSpPr>
                <a:spLocks/>
              </p:cNvSpPr>
              <p:nvPr/>
            </p:nvSpPr>
            <p:spPr bwMode="auto">
              <a:xfrm>
                <a:off x="4603" y="3737"/>
                <a:ext cx="34" cy="11"/>
              </a:xfrm>
              <a:custGeom>
                <a:avLst/>
                <a:gdLst/>
                <a:ahLst/>
                <a:cxnLst>
                  <a:cxn ang="0">
                    <a:pos x="164" y="34"/>
                  </a:cxn>
                  <a:cxn ang="0">
                    <a:pos x="118" y="13"/>
                  </a:cxn>
                  <a:cxn ang="0">
                    <a:pos x="78" y="3"/>
                  </a:cxn>
                  <a:cxn ang="0">
                    <a:pos x="22" y="0"/>
                  </a:cxn>
                  <a:cxn ang="0">
                    <a:pos x="0" y="4"/>
                  </a:cxn>
                  <a:cxn ang="0">
                    <a:pos x="9" y="26"/>
                  </a:cxn>
                  <a:cxn ang="0">
                    <a:pos x="31" y="43"/>
                  </a:cxn>
                  <a:cxn ang="0">
                    <a:pos x="80" y="57"/>
                  </a:cxn>
                  <a:cxn ang="0">
                    <a:pos x="155" y="70"/>
                  </a:cxn>
                  <a:cxn ang="0">
                    <a:pos x="204" y="66"/>
                  </a:cxn>
                  <a:cxn ang="0">
                    <a:pos x="164" y="34"/>
                  </a:cxn>
                </a:cxnLst>
                <a:rect l="0" t="0" r="r" b="b"/>
                <a:pathLst>
                  <a:path w="204" h="70">
                    <a:moveTo>
                      <a:pt x="164" y="34"/>
                    </a:moveTo>
                    <a:lnTo>
                      <a:pt x="118" y="13"/>
                    </a:lnTo>
                    <a:lnTo>
                      <a:pt x="78" y="3"/>
                    </a:lnTo>
                    <a:lnTo>
                      <a:pt x="22" y="0"/>
                    </a:lnTo>
                    <a:lnTo>
                      <a:pt x="0" y="4"/>
                    </a:lnTo>
                    <a:lnTo>
                      <a:pt x="9" y="26"/>
                    </a:lnTo>
                    <a:lnTo>
                      <a:pt x="31" y="43"/>
                    </a:lnTo>
                    <a:lnTo>
                      <a:pt x="80" y="57"/>
                    </a:lnTo>
                    <a:lnTo>
                      <a:pt x="155" y="70"/>
                    </a:lnTo>
                    <a:lnTo>
                      <a:pt x="204" y="66"/>
                    </a:lnTo>
                    <a:lnTo>
                      <a:pt x="164" y="3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90" name="Freeform 258"/>
              <p:cNvSpPr>
                <a:spLocks/>
              </p:cNvSpPr>
              <p:nvPr/>
            </p:nvSpPr>
            <p:spPr bwMode="auto">
              <a:xfrm>
                <a:off x="4575" y="3743"/>
                <a:ext cx="20" cy="25"/>
              </a:xfrm>
              <a:custGeom>
                <a:avLst/>
                <a:gdLst/>
                <a:ahLst/>
                <a:cxnLst>
                  <a:cxn ang="0">
                    <a:pos x="57" y="42"/>
                  </a:cxn>
                  <a:cxn ang="0">
                    <a:pos x="42" y="9"/>
                  </a:cxn>
                  <a:cxn ang="0">
                    <a:pos x="18" y="0"/>
                  </a:cxn>
                  <a:cxn ang="0">
                    <a:pos x="2" y="7"/>
                  </a:cxn>
                  <a:cxn ang="0">
                    <a:pos x="0" y="24"/>
                  </a:cxn>
                  <a:cxn ang="0">
                    <a:pos x="10" y="55"/>
                  </a:cxn>
                  <a:cxn ang="0">
                    <a:pos x="28" y="82"/>
                  </a:cxn>
                  <a:cxn ang="0">
                    <a:pos x="51" y="106"/>
                  </a:cxn>
                  <a:cxn ang="0">
                    <a:pos x="79" y="132"/>
                  </a:cxn>
                  <a:cxn ang="0">
                    <a:pos x="124" y="153"/>
                  </a:cxn>
                  <a:cxn ang="0">
                    <a:pos x="84" y="109"/>
                  </a:cxn>
                  <a:cxn ang="0">
                    <a:pos x="71" y="78"/>
                  </a:cxn>
                  <a:cxn ang="0">
                    <a:pos x="57" y="42"/>
                  </a:cxn>
                </a:cxnLst>
                <a:rect l="0" t="0" r="r" b="b"/>
                <a:pathLst>
                  <a:path w="124" h="153">
                    <a:moveTo>
                      <a:pt x="57" y="42"/>
                    </a:moveTo>
                    <a:lnTo>
                      <a:pt x="42" y="9"/>
                    </a:lnTo>
                    <a:lnTo>
                      <a:pt x="18" y="0"/>
                    </a:lnTo>
                    <a:lnTo>
                      <a:pt x="2" y="7"/>
                    </a:lnTo>
                    <a:lnTo>
                      <a:pt x="0" y="24"/>
                    </a:lnTo>
                    <a:lnTo>
                      <a:pt x="10" y="55"/>
                    </a:lnTo>
                    <a:lnTo>
                      <a:pt x="28" y="82"/>
                    </a:lnTo>
                    <a:lnTo>
                      <a:pt x="51" y="106"/>
                    </a:lnTo>
                    <a:lnTo>
                      <a:pt x="79" y="132"/>
                    </a:lnTo>
                    <a:lnTo>
                      <a:pt x="124" y="153"/>
                    </a:lnTo>
                    <a:lnTo>
                      <a:pt x="84" y="109"/>
                    </a:lnTo>
                    <a:lnTo>
                      <a:pt x="71" y="78"/>
                    </a:lnTo>
                    <a:lnTo>
                      <a:pt x="57" y="4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91" name="Freeform 259"/>
              <p:cNvSpPr>
                <a:spLocks/>
              </p:cNvSpPr>
              <p:nvPr/>
            </p:nvSpPr>
            <p:spPr bwMode="auto">
              <a:xfrm>
                <a:off x="4608" y="3609"/>
                <a:ext cx="49" cy="31"/>
              </a:xfrm>
              <a:custGeom>
                <a:avLst/>
                <a:gdLst/>
                <a:ahLst/>
                <a:cxnLst>
                  <a:cxn ang="0">
                    <a:pos x="0" y="185"/>
                  </a:cxn>
                  <a:cxn ang="0">
                    <a:pos x="9" y="109"/>
                  </a:cxn>
                  <a:cxn ang="0">
                    <a:pos x="71" y="82"/>
                  </a:cxn>
                  <a:cxn ang="0">
                    <a:pos x="155" y="49"/>
                  </a:cxn>
                  <a:cxn ang="0">
                    <a:pos x="215" y="25"/>
                  </a:cxn>
                  <a:cxn ang="0">
                    <a:pos x="273" y="0"/>
                  </a:cxn>
                  <a:cxn ang="0">
                    <a:pos x="295" y="53"/>
                  </a:cxn>
                  <a:cxn ang="0">
                    <a:pos x="242" y="84"/>
                  </a:cxn>
                  <a:cxn ang="0">
                    <a:pos x="178" y="107"/>
                  </a:cxn>
                  <a:cxn ang="0">
                    <a:pos x="129" y="121"/>
                  </a:cxn>
                  <a:cxn ang="0">
                    <a:pos x="69" y="154"/>
                  </a:cxn>
                  <a:cxn ang="0">
                    <a:pos x="0" y="185"/>
                  </a:cxn>
                </a:cxnLst>
                <a:rect l="0" t="0" r="r" b="b"/>
                <a:pathLst>
                  <a:path w="295" h="185">
                    <a:moveTo>
                      <a:pt x="0" y="185"/>
                    </a:moveTo>
                    <a:lnTo>
                      <a:pt x="9" y="109"/>
                    </a:lnTo>
                    <a:lnTo>
                      <a:pt x="71" y="82"/>
                    </a:lnTo>
                    <a:lnTo>
                      <a:pt x="155" y="49"/>
                    </a:lnTo>
                    <a:lnTo>
                      <a:pt x="215" y="25"/>
                    </a:lnTo>
                    <a:lnTo>
                      <a:pt x="273" y="0"/>
                    </a:lnTo>
                    <a:lnTo>
                      <a:pt x="295" y="53"/>
                    </a:lnTo>
                    <a:lnTo>
                      <a:pt x="242" y="84"/>
                    </a:lnTo>
                    <a:lnTo>
                      <a:pt x="178" y="107"/>
                    </a:lnTo>
                    <a:lnTo>
                      <a:pt x="129" y="121"/>
                    </a:lnTo>
                    <a:lnTo>
                      <a:pt x="69" y="154"/>
                    </a:lnTo>
                    <a:lnTo>
                      <a:pt x="0" y="185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92" name="Freeform 260"/>
              <p:cNvSpPr>
                <a:spLocks/>
              </p:cNvSpPr>
              <p:nvPr/>
            </p:nvSpPr>
            <p:spPr bwMode="auto">
              <a:xfrm>
                <a:off x="4612" y="3752"/>
                <a:ext cx="101" cy="136"/>
              </a:xfrm>
              <a:custGeom>
                <a:avLst/>
                <a:gdLst/>
                <a:ahLst/>
                <a:cxnLst>
                  <a:cxn ang="0">
                    <a:pos x="271" y="121"/>
                  </a:cxn>
                  <a:cxn ang="0">
                    <a:pos x="382" y="111"/>
                  </a:cxn>
                  <a:cxn ang="0">
                    <a:pos x="449" y="94"/>
                  </a:cxn>
                  <a:cxn ang="0">
                    <a:pos x="470" y="63"/>
                  </a:cxn>
                  <a:cxn ang="0">
                    <a:pos x="470" y="36"/>
                  </a:cxn>
                  <a:cxn ang="0">
                    <a:pos x="488" y="14"/>
                  </a:cxn>
                  <a:cxn ang="0">
                    <a:pos x="550" y="0"/>
                  </a:cxn>
                  <a:cxn ang="0">
                    <a:pos x="608" y="4"/>
                  </a:cxn>
                  <a:cxn ang="0">
                    <a:pos x="537" y="639"/>
                  </a:cxn>
                  <a:cxn ang="0">
                    <a:pos x="488" y="696"/>
                  </a:cxn>
                  <a:cxn ang="0">
                    <a:pos x="426" y="754"/>
                  </a:cxn>
                  <a:cxn ang="0">
                    <a:pos x="338" y="799"/>
                  </a:cxn>
                  <a:cxn ang="0">
                    <a:pos x="236" y="811"/>
                  </a:cxn>
                  <a:cxn ang="0">
                    <a:pos x="98" y="820"/>
                  </a:cxn>
                  <a:cxn ang="0">
                    <a:pos x="18" y="807"/>
                  </a:cxn>
                  <a:cxn ang="0">
                    <a:pos x="0" y="762"/>
                  </a:cxn>
                  <a:cxn ang="0">
                    <a:pos x="10" y="705"/>
                  </a:cxn>
                  <a:cxn ang="0">
                    <a:pos x="67" y="528"/>
                  </a:cxn>
                  <a:cxn ang="0">
                    <a:pos x="115" y="351"/>
                  </a:cxn>
                  <a:cxn ang="0">
                    <a:pos x="138" y="218"/>
                  </a:cxn>
                  <a:cxn ang="0">
                    <a:pos x="138" y="182"/>
                  </a:cxn>
                  <a:cxn ang="0">
                    <a:pos x="169" y="133"/>
                  </a:cxn>
                  <a:cxn ang="0">
                    <a:pos x="205" y="121"/>
                  </a:cxn>
                  <a:cxn ang="0">
                    <a:pos x="271" y="121"/>
                  </a:cxn>
                </a:cxnLst>
                <a:rect l="0" t="0" r="r" b="b"/>
                <a:pathLst>
                  <a:path w="608" h="820">
                    <a:moveTo>
                      <a:pt x="271" y="121"/>
                    </a:moveTo>
                    <a:lnTo>
                      <a:pt x="382" y="111"/>
                    </a:lnTo>
                    <a:lnTo>
                      <a:pt x="449" y="94"/>
                    </a:lnTo>
                    <a:lnTo>
                      <a:pt x="470" y="63"/>
                    </a:lnTo>
                    <a:lnTo>
                      <a:pt x="470" y="36"/>
                    </a:lnTo>
                    <a:lnTo>
                      <a:pt x="488" y="14"/>
                    </a:lnTo>
                    <a:lnTo>
                      <a:pt x="550" y="0"/>
                    </a:lnTo>
                    <a:lnTo>
                      <a:pt x="608" y="4"/>
                    </a:lnTo>
                    <a:lnTo>
                      <a:pt x="537" y="639"/>
                    </a:lnTo>
                    <a:lnTo>
                      <a:pt x="488" y="696"/>
                    </a:lnTo>
                    <a:lnTo>
                      <a:pt x="426" y="754"/>
                    </a:lnTo>
                    <a:lnTo>
                      <a:pt x="338" y="799"/>
                    </a:lnTo>
                    <a:lnTo>
                      <a:pt x="236" y="811"/>
                    </a:lnTo>
                    <a:lnTo>
                      <a:pt x="98" y="820"/>
                    </a:lnTo>
                    <a:lnTo>
                      <a:pt x="18" y="807"/>
                    </a:lnTo>
                    <a:lnTo>
                      <a:pt x="0" y="762"/>
                    </a:lnTo>
                    <a:lnTo>
                      <a:pt x="10" y="705"/>
                    </a:lnTo>
                    <a:lnTo>
                      <a:pt x="67" y="528"/>
                    </a:lnTo>
                    <a:lnTo>
                      <a:pt x="115" y="351"/>
                    </a:lnTo>
                    <a:lnTo>
                      <a:pt x="138" y="218"/>
                    </a:lnTo>
                    <a:lnTo>
                      <a:pt x="138" y="182"/>
                    </a:lnTo>
                    <a:lnTo>
                      <a:pt x="169" y="133"/>
                    </a:lnTo>
                    <a:lnTo>
                      <a:pt x="205" y="121"/>
                    </a:lnTo>
                    <a:lnTo>
                      <a:pt x="271" y="121"/>
                    </a:lnTo>
                    <a:close/>
                  </a:path>
                </a:pathLst>
              </a:custGeom>
              <a:solidFill>
                <a:srgbClr val="40404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93" name="Freeform 261"/>
              <p:cNvSpPr>
                <a:spLocks/>
              </p:cNvSpPr>
              <p:nvPr/>
            </p:nvSpPr>
            <p:spPr bwMode="auto">
              <a:xfrm>
                <a:off x="4623" y="3758"/>
                <a:ext cx="88" cy="126"/>
              </a:xfrm>
              <a:custGeom>
                <a:avLst/>
                <a:gdLst/>
                <a:ahLst/>
                <a:cxnLst>
                  <a:cxn ang="0">
                    <a:pos x="181" y="150"/>
                  </a:cxn>
                  <a:cxn ang="0">
                    <a:pos x="279" y="146"/>
                  </a:cxn>
                  <a:cxn ang="0">
                    <a:pos x="381" y="128"/>
                  </a:cxn>
                  <a:cxn ang="0">
                    <a:pos x="443" y="97"/>
                  </a:cxn>
                  <a:cxn ang="0">
                    <a:pos x="478" y="70"/>
                  </a:cxn>
                  <a:cxn ang="0">
                    <a:pos x="523" y="0"/>
                  </a:cxn>
                  <a:cxn ang="0">
                    <a:pos x="457" y="580"/>
                  </a:cxn>
                  <a:cxn ang="0">
                    <a:pos x="412" y="633"/>
                  </a:cxn>
                  <a:cxn ang="0">
                    <a:pos x="363" y="682"/>
                  </a:cxn>
                  <a:cxn ang="0">
                    <a:pos x="301" y="717"/>
                  </a:cxn>
                  <a:cxn ang="0">
                    <a:pos x="248" y="735"/>
                  </a:cxn>
                  <a:cxn ang="0">
                    <a:pos x="181" y="744"/>
                  </a:cxn>
                  <a:cxn ang="0">
                    <a:pos x="119" y="753"/>
                  </a:cxn>
                  <a:cxn ang="0">
                    <a:pos x="49" y="753"/>
                  </a:cxn>
                  <a:cxn ang="0">
                    <a:pos x="17" y="744"/>
                  </a:cxn>
                  <a:cxn ang="0">
                    <a:pos x="0" y="717"/>
                  </a:cxn>
                  <a:cxn ang="0">
                    <a:pos x="8" y="673"/>
                  </a:cxn>
                  <a:cxn ang="0">
                    <a:pos x="53" y="571"/>
                  </a:cxn>
                  <a:cxn ang="0">
                    <a:pos x="128" y="226"/>
                  </a:cxn>
                  <a:cxn ang="0">
                    <a:pos x="141" y="177"/>
                  </a:cxn>
                  <a:cxn ang="0">
                    <a:pos x="181" y="150"/>
                  </a:cxn>
                </a:cxnLst>
                <a:rect l="0" t="0" r="r" b="b"/>
                <a:pathLst>
                  <a:path w="523" h="753">
                    <a:moveTo>
                      <a:pt x="181" y="150"/>
                    </a:moveTo>
                    <a:lnTo>
                      <a:pt x="279" y="146"/>
                    </a:lnTo>
                    <a:lnTo>
                      <a:pt x="381" y="128"/>
                    </a:lnTo>
                    <a:lnTo>
                      <a:pt x="443" y="97"/>
                    </a:lnTo>
                    <a:lnTo>
                      <a:pt x="478" y="70"/>
                    </a:lnTo>
                    <a:lnTo>
                      <a:pt x="523" y="0"/>
                    </a:lnTo>
                    <a:lnTo>
                      <a:pt x="457" y="580"/>
                    </a:lnTo>
                    <a:lnTo>
                      <a:pt x="412" y="633"/>
                    </a:lnTo>
                    <a:lnTo>
                      <a:pt x="363" y="682"/>
                    </a:lnTo>
                    <a:lnTo>
                      <a:pt x="301" y="717"/>
                    </a:lnTo>
                    <a:lnTo>
                      <a:pt x="248" y="735"/>
                    </a:lnTo>
                    <a:lnTo>
                      <a:pt x="181" y="744"/>
                    </a:lnTo>
                    <a:lnTo>
                      <a:pt x="119" y="753"/>
                    </a:lnTo>
                    <a:lnTo>
                      <a:pt x="49" y="753"/>
                    </a:lnTo>
                    <a:lnTo>
                      <a:pt x="17" y="744"/>
                    </a:lnTo>
                    <a:lnTo>
                      <a:pt x="0" y="717"/>
                    </a:lnTo>
                    <a:lnTo>
                      <a:pt x="8" y="673"/>
                    </a:lnTo>
                    <a:lnTo>
                      <a:pt x="53" y="571"/>
                    </a:lnTo>
                    <a:lnTo>
                      <a:pt x="128" y="226"/>
                    </a:lnTo>
                    <a:lnTo>
                      <a:pt x="141" y="177"/>
                    </a:lnTo>
                    <a:lnTo>
                      <a:pt x="181" y="15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94" name="Freeform 262"/>
              <p:cNvSpPr>
                <a:spLocks/>
              </p:cNvSpPr>
              <p:nvPr/>
            </p:nvSpPr>
            <p:spPr bwMode="auto">
              <a:xfrm>
                <a:off x="4457" y="3907"/>
                <a:ext cx="8" cy="115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0" y="35"/>
                  </a:cxn>
                  <a:cxn ang="0">
                    <a:pos x="17" y="62"/>
                  </a:cxn>
                  <a:cxn ang="0">
                    <a:pos x="30" y="119"/>
                  </a:cxn>
                  <a:cxn ang="0">
                    <a:pos x="13" y="174"/>
                  </a:cxn>
                  <a:cxn ang="0">
                    <a:pos x="23" y="483"/>
                  </a:cxn>
                  <a:cxn ang="0">
                    <a:pos x="23" y="682"/>
                  </a:cxn>
                  <a:cxn ang="0">
                    <a:pos x="45" y="692"/>
                  </a:cxn>
                  <a:cxn ang="0">
                    <a:pos x="43" y="280"/>
                  </a:cxn>
                  <a:cxn ang="0">
                    <a:pos x="23" y="181"/>
                  </a:cxn>
                  <a:cxn ang="0">
                    <a:pos x="35" y="134"/>
                  </a:cxn>
                  <a:cxn ang="0">
                    <a:pos x="41" y="117"/>
                  </a:cxn>
                  <a:cxn ang="0">
                    <a:pos x="32" y="67"/>
                  </a:cxn>
                  <a:cxn ang="0">
                    <a:pos x="17" y="39"/>
                  </a:cxn>
                  <a:cxn ang="0">
                    <a:pos x="15" y="0"/>
                  </a:cxn>
                </a:cxnLst>
                <a:rect l="0" t="0" r="r" b="b"/>
                <a:pathLst>
                  <a:path w="45" h="692">
                    <a:moveTo>
                      <a:pt x="15" y="0"/>
                    </a:moveTo>
                    <a:lnTo>
                      <a:pt x="0" y="35"/>
                    </a:lnTo>
                    <a:lnTo>
                      <a:pt x="17" y="62"/>
                    </a:lnTo>
                    <a:lnTo>
                      <a:pt x="30" y="119"/>
                    </a:lnTo>
                    <a:lnTo>
                      <a:pt x="13" y="174"/>
                    </a:lnTo>
                    <a:lnTo>
                      <a:pt x="23" y="483"/>
                    </a:lnTo>
                    <a:lnTo>
                      <a:pt x="23" y="682"/>
                    </a:lnTo>
                    <a:lnTo>
                      <a:pt x="45" y="692"/>
                    </a:lnTo>
                    <a:lnTo>
                      <a:pt x="43" y="280"/>
                    </a:lnTo>
                    <a:lnTo>
                      <a:pt x="23" y="181"/>
                    </a:lnTo>
                    <a:lnTo>
                      <a:pt x="35" y="134"/>
                    </a:lnTo>
                    <a:lnTo>
                      <a:pt x="41" y="117"/>
                    </a:lnTo>
                    <a:lnTo>
                      <a:pt x="32" y="67"/>
                    </a:lnTo>
                    <a:lnTo>
                      <a:pt x="17" y="3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495" name="Freeform 263"/>
              <p:cNvSpPr>
                <a:spLocks/>
              </p:cNvSpPr>
              <p:nvPr/>
            </p:nvSpPr>
            <p:spPr bwMode="auto">
              <a:xfrm>
                <a:off x="4476" y="3908"/>
                <a:ext cx="19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4" y="28"/>
                  </a:cxn>
                  <a:cxn ang="0">
                    <a:pos x="102" y="38"/>
                  </a:cxn>
                  <a:cxn ang="0">
                    <a:pos x="112" y="38"/>
                  </a:cxn>
                  <a:cxn ang="0">
                    <a:pos x="82" y="12"/>
                  </a:cxn>
                  <a:cxn ang="0">
                    <a:pos x="0" y="0"/>
                  </a:cxn>
                </a:cxnLst>
                <a:rect l="0" t="0" r="r" b="b"/>
                <a:pathLst>
                  <a:path w="112" h="38">
                    <a:moveTo>
                      <a:pt x="0" y="0"/>
                    </a:moveTo>
                    <a:lnTo>
                      <a:pt x="54" y="28"/>
                    </a:lnTo>
                    <a:lnTo>
                      <a:pt x="102" y="38"/>
                    </a:lnTo>
                    <a:lnTo>
                      <a:pt x="112" y="38"/>
                    </a:lnTo>
                    <a:lnTo>
                      <a:pt x="8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3496" name="Group 264"/>
            <p:cNvGrpSpPr>
              <a:grpSpLocks/>
            </p:cNvGrpSpPr>
            <p:nvPr/>
          </p:nvGrpSpPr>
          <p:grpSpPr bwMode="auto">
            <a:xfrm>
              <a:off x="2832" y="240"/>
              <a:ext cx="854" cy="945"/>
              <a:chOff x="3504" y="816"/>
              <a:chExt cx="854" cy="945"/>
            </a:xfrm>
          </p:grpSpPr>
          <p:pic>
            <p:nvPicPr>
              <p:cNvPr id="223497" name="Picture 265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504" y="816"/>
                <a:ext cx="854" cy="7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3498" name="Picture 266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696" y="1392"/>
                <a:ext cx="624" cy="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23499" name="Line 267"/>
          <p:cNvSpPr>
            <a:spLocks noChangeShapeType="1"/>
          </p:cNvSpPr>
          <p:nvPr/>
        </p:nvSpPr>
        <p:spPr bwMode="auto">
          <a:xfrm flipH="1">
            <a:off x="3419475" y="5229225"/>
            <a:ext cx="792163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3500" name="Text Box 268"/>
          <p:cNvSpPr txBox="1">
            <a:spLocks noChangeArrowheads="1"/>
          </p:cNvSpPr>
          <p:nvPr/>
        </p:nvSpPr>
        <p:spPr bwMode="auto">
          <a:xfrm>
            <a:off x="1331913" y="6118225"/>
            <a:ext cx="1651000" cy="336550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600" b="0">
                <a:solidFill>
                  <a:schemeClr val="tx1"/>
                </a:solidFill>
                <a:latin typeface="Times New Roman" pitchFamily="18" charset="0"/>
              </a:rPr>
              <a:t>Oficinas centrales</a:t>
            </a:r>
          </a:p>
        </p:txBody>
      </p:sp>
      <p:graphicFrame>
        <p:nvGraphicFramePr>
          <p:cNvPr id="223501" name="Object 269"/>
          <p:cNvGraphicFramePr>
            <a:graphicFrameLocks noChangeAspect="1"/>
          </p:cNvGraphicFramePr>
          <p:nvPr>
            <p:ph sz="quarter" idx="2"/>
          </p:nvPr>
        </p:nvGraphicFramePr>
        <p:xfrm>
          <a:off x="6443663" y="4797425"/>
          <a:ext cx="1309687" cy="1620838"/>
        </p:xfrm>
        <a:graphic>
          <a:graphicData uri="http://schemas.openxmlformats.org/presentationml/2006/ole">
            <p:oleObj spid="_x0000_s223501" name="Imagen" r:id="rId10" imgW="2826720" imgH="3497040" progId="MS_ClipArt_Gallery.2">
              <p:embed/>
            </p:oleObj>
          </a:graphicData>
        </a:graphic>
      </p:graphicFrame>
      <p:sp>
        <p:nvSpPr>
          <p:cNvPr id="223502" name="Line 270"/>
          <p:cNvSpPr>
            <a:spLocks noChangeShapeType="1"/>
          </p:cNvSpPr>
          <p:nvPr/>
        </p:nvSpPr>
        <p:spPr bwMode="auto">
          <a:xfrm flipV="1">
            <a:off x="3419475" y="5876925"/>
            <a:ext cx="2808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3503" name="Text Box 271"/>
          <p:cNvSpPr txBox="1">
            <a:spLocks noChangeArrowheads="1"/>
          </p:cNvSpPr>
          <p:nvPr/>
        </p:nvSpPr>
        <p:spPr bwMode="auto">
          <a:xfrm>
            <a:off x="3348038" y="6021388"/>
            <a:ext cx="3529012" cy="33655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s-ES" sz="1600" b="0">
                <a:solidFill>
                  <a:schemeClr val="tx1"/>
                </a:solidFill>
                <a:latin typeface="Times New Roman" pitchFamily="18" charset="0"/>
              </a:rPr>
              <a:t>Listados de liquidación y recursos</a:t>
            </a:r>
          </a:p>
        </p:txBody>
      </p:sp>
      <p:sp>
        <p:nvSpPr>
          <p:cNvPr id="223504" name="Text Box 272"/>
          <p:cNvSpPr txBox="1">
            <a:spLocks noChangeArrowheads="1"/>
          </p:cNvSpPr>
          <p:nvPr/>
        </p:nvSpPr>
        <p:spPr bwMode="auto">
          <a:xfrm>
            <a:off x="7827963" y="5013325"/>
            <a:ext cx="1316037" cy="5810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600" b="0">
                <a:solidFill>
                  <a:schemeClr val="tx1"/>
                </a:solidFill>
                <a:latin typeface="Times New Roman" pitchFamily="18" charset="0"/>
              </a:rPr>
              <a:t>Instituciones liquidadoras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688" y="981075"/>
            <a:ext cx="8404225" cy="522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8117" name="Text Box 5"/>
          <p:cNvSpPr txBox="1">
            <a:spLocks noChangeArrowheads="1"/>
          </p:cNvSpPr>
          <p:nvPr/>
        </p:nvSpPr>
        <p:spPr bwMode="auto">
          <a:xfrm>
            <a:off x="393700" y="244475"/>
            <a:ext cx="556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3600" b="0">
                <a:latin typeface="Arial" pitchFamily="34" charset="0"/>
              </a:rPr>
              <a:t>Monitoreo de Proyectos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3" name="Text Box 3"/>
          <p:cNvSpPr txBox="1">
            <a:spLocks noChangeArrowheads="1"/>
          </p:cNvSpPr>
          <p:nvPr/>
        </p:nvSpPr>
        <p:spPr bwMode="auto">
          <a:xfrm>
            <a:off x="1835150" y="3068638"/>
            <a:ext cx="224155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s-MX" sz="2800">
                <a:latin typeface="Helvetica" pitchFamily="34" charset="0"/>
              </a:rPr>
              <a:t>forma parte </a:t>
            </a:r>
          </a:p>
          <a:p>
            <a:pPr algn="ctr" eaLnBrk="0" hangingPunct="0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s-MX" sz="2800">
                <a:latin typeface="Helvetica" pitchFamily="34" charset="0"/>
              </a:rPr>
              <a:t>de la</a:t>
            </a:r>
          </a:p>
          <a:p>
            <a:pPr algn="ctr" eaLnBrk="0" hangingPunct="0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s-MX" sz="2800">
                <a:latin typeface="Helvetica" pitchFamily="34" charset="0"/>
              </a:rPr>
              <a:t>estrategia</a:t>
            </a:r>
            <a:endParaRPr lang="es-MX" sz="2800" b="0">
              <a:latin typeface="Times" pitchFamily="18" charset="0"/>
            </a:endParaRPr>
          </a:p>
        </p:txBody>
      </p:sp>
      <p:pic>
        <p:nvPicPr>
          <p:cNvPr id="2304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411288"/>
            <a:ext cx="7988300" cy="1546225"/>
          </a:xfrm>
          <a:prstGeom prst="rect">
            <a:avLst/>
          </a:prstGeom>
          <a:noFill/>
        </p:spPr>
      </p:pic>
      <p:pic>
        <p:nvPicPr>
          <p:cNvPr id="2304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73313" cy="962025"/>
          </a:xfrm>
          <a:prstGeom prst="rect">
            <a:avLst/>
          </a:prstGeom>
          <a:noFill/>
        </p:spPr>
      </p:pic>
      <p:pic>
        <p:nvPicPr>
          <p:cNvPr id="230406" name="Picture 6" descr="LOGO ESTRATEGIA CONTI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068638"/>
            <a:ext cx="2362200" cy="1298575"/>
          </a:xfrm>
          <a:prstGeom prst="rect">
            <a:avLst/>
          </a:prstGeom>
          <a:noFill/>
        </p:spPr>
      </p:pic>
      <p:sp>
        <p:nvSpPr>
          <p:cNvPr id="230407" name="Text Box 7"/>
          <p:cNvSpPr txBox="1">
            <a:spLocks noChangeArrowheads="1"/>
          </p:cNvSpPr>
          <p:nvPr/>
        </p:nvSpPr>
        <p:spPr bwMode="auto">
          <a:xfrm>
            <a:off x="2484438" y="4652963"/>
            <a:ext cx="44402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4400" b="0">
                <a:latin typeface="Arial" pitchFamily="34" charset="0"/>
              </a:rPr>
              <a:t>¡Muchas gracias!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200"/>
            <a:ext cx="6477000" cy="431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2451" name="Rectangle 3"/>
          <p:cNvSpPr>
            <a:spLocks noChangeArrowheads="1"/>
          </p:cNvSpPr>
          <p:nvPr/>
        </p:nvSpPr>
        <p:spPr bwMode="auto">
          <a:xfrm>
            <a:off x="4048125" y="3130550"/>
            <a:ext cx="4918075" cy="320675"/>
          </a:xfrm>
          <a:prstGeom prst="rect">
            <a:avLst/>
          </a:prstGeom>
          <a:solidFill>
            <a:srgbClr val="9999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52" name="Rectangle 4"/>
          <p:cNvSpPr>
            <a:spLocks noChangeArrowheads="1"/>
          </p:cNvSpPr>
          <p:nvPr/>
        </p:nvSpPr>
        <p:spPr bwMode="auto">
          <a:xfrm>
            <a:off x="5248275" y="1600200"/>
            <a:ext cx="3717925" cy="554038"/>
          </a:xfrm>
          <a:prstGeom prst="rect">
            <a:avLst/>
          </a:prstGeom>
          <a:solidFill>
            <a:srgbClr val="99CC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53" name="Rectangle 5"/>
          <p:cNvSpPr>
            <a:spLocks noChangeArrowheads="1"/>
          </p:cNvSpPr>
          <p:nvPr/>
        </p:nvSpPr>
        <p:spPr bwMode="auto">
          <a:xfrm>
            <a:off x="4048125" y="2154238"/>
            <a:ext cx="4918075" cy="968375"/>
          </a:xfrm>
          <a:prstGeom prst="rect">
            <a:avLst/>
          </a:prstGeom>
          <a:solidFill>
            <a:srgbClr val="CCCC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54" name="Rectangle 6"/>
          <p:cNvSpPr>
            <a:spLocks noChangeArrowheads="1"/>
          </p:cNvSpPr>
          <p:nvPr/>
        </p:nvSpPr>
        <p:spPr bwMode="auto">
          <a:xfrm>
            <a:off x="4048125" y="1600200"/>
            <a:ext cx="1206500" cy="546100"/>
          </a:xfrm>
          <a:prstGeom prst="rect">
            <a:avLst/>
          </a:prstGeom>
          <a:solidFill>
            <a:srgbClr val="CC00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55" name="Rectangle 7"/>
          <p:cNvSpPr>
            <a:spLocks noChangeArrowheads="1"/>
          </p:cNvSpPr>
          <p:nvPr/>
        </p:nvSpPr>
        <p:spPr bwMode="auto">
          <a:xfrm>
            <a:off x="7683500" y="3125788"/>
            <a:ext cx="128428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56" name="Rectangle 8"/>
          <p:cNvSpPr>
            <a:spLocks noChangeArrowheads="1"/>
          </p:cNvSpPr>
          <p:nvPr/>
        </p:nvSpPr>
        <p:spPr bwMode="auto">
          <a:xfrm>
            <a:off x="7924800" y="3222625"/>
            <a:ext cx="7874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4,240,000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57" name="Rectangle 9"/>
          <p:cNvSpPr>
            <a:spLocks noChangeArrowheads="1"/>
          </p:cNvSpPr>
          <p:nvPr/>
        </p:nvSpPr>
        <p:spPr bwMode="auto">
          <a:xfrm>
            <a:off x="6475413" y="3125788"/>
            <a:ext cx="120967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58" name="Rectangle 10"/>
          <p:cNvSpPr>
            <a:spLocks noChangeArrowheads="1"/>
          </p:cNvSpPr>
          <p:nvPr/>
        </p:nvSpPr>
        <p:spPr bwMode="auto">
          <a:xfrm>
            <a:off x="6858000" y="3222625"/>
            <a:ext cx="5413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71,052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59" name="Rectangle 11"/>
          <p:cNvSpPr>
            <a:spLocks noChangeArrowheads="1"/>
          </p:cNvSpPr>
          <p:nvPr/>
        </p:nvSpPr>
        <p:spPr bwMode="auto">
          <a:xfrm>
            <a:off x="5253038" y="3125788"/>
            <a:ext cx="122396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60" name="Rectangle 12"/>
          <p:cNvSpPr>
            <a:spLocks noChangeArrowheads="1"/>
          </p:cNvSpPr>
          <p:nvPr/>
        </p:nvSpPr>
        <p:spPr bwMode="auto">
          <a:xfrm>
            <a:off x="5715000" y="3222625"/>
            <a:ext cx="442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2,356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61" name="Rectangle 13"/>
          <p:cNvSpPr>
            <a:spLocks noChangeArrowheads="1"/>
          </p:cNvSpPr>
          <p:nvPr/>
        </p:nvSpPr>
        <p:spPr bwMode="auto">
          <a:xfrm>
            <a:off x="4048125" y="3125788"/>
            <a:ext cx="12065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62" name="Rectangle 14"/>
          <p:cNvSpPr>
            <a:spLocks noChangeArrowheads="1"/>
          </p:cNvSpPr>
          <p:nvPr/>
        </p:nvSpPr>
        <p:spPr bwMode="auto">
          <a:xfrm>
            <a:off x="4156075" y="3222625"/>
            <a:ext cx="9144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T o t a l e s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63" name="Rectangle 15"/>
          <p:cNvSpPr>
            <a:spLocks noChangeArrowheads="1"/>
          </p:cNvSpPr>
          <p:nvPr/>
        </p:nvSpPr>
        <p:spPr bwMode="auto">
          <a:xfrm>
            <a:off x="7683500" y="2801938"/>
            <a:ext cx="128428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64" name="Rectangle 16"/>
          <p:cNvSpPr>
            <a:spLocks noChangeArrowheads="1"/>
          </p:cNvSpPr>
          <p:nvPr/>
        </p:nvSpPr>
        <p:spPr bwMode="auto">
          <a:xfrm>
            <a:off x="8048625" y="2898775"/>
            <a:ext cx="6397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508,446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65" name="Rectangle 17"/>
          <p:cNvSpPr>
            <a:spLocks noChangeArrowheads="1"/>
          </p:cNvSpPr>
          <p:nvPr/>
        </p:nvSpPr>
        <p:spPr bwMode="auto">
          <a:xfrm>
            <a:off x="6475413" y="2801938"/>
            <a:ext cx="120967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66" name="Rectangle 18"/>
          <p:cNvSpPr>
            <a:spLocks noChangeArrowheads="1"/>
          </p:cNvSpPr>
          <p:nvPr/>
        </p:nvSpPr>
        <p:spPr bwMode="auto">
          <a:xfrm>
            <a:off x="7062788" y="2898775"/>
            <a:ext cx="2952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419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67" name="Rectangle 19"/>
          <p:cNvSpPr>
            <a:spLocks noChangeArrowheads="1"/>
          </p:cNvSpPr>
          <p:nvPr/>
        </p:nvSpPr>
        <p:spPr bwMode="auto">
          <a:xfrm>
            <a:off x="5253038" y="2801938"/>
            <a:ext cx="122396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68" name="Rectangle 20"/>
          <p:cNvSpPr>
            <a:spLocks noChangeArrowheads="1"/>
          </p:cNvSpPr>
          <p:nvPr/>
        </p:nvSpPr>
        <p:spPr bwMode="auto">
          <a:xfrm>
            <a:off x="5838825" y="2898775"/>
            <a:ext cx="2952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391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69" name="Rectangle 21"/>
          <p:cNvSpPr>
            <a:spLocks noChangeArrowheads="1"/>
          </p:cNvSpPr>
          <p:nvPr/>
        </p:nvSpPr>
        <p:spPr bwMode="auto">
          <a:xfrm>
            <a:off x="4048125" y="2801938"/>
            <a:ext cx="12065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70" name="Rectangle 22"/>
          <p:cNvSpPr>
            <a:spLocks noChangeArrowheads="1"/>
          </p:cNvSpPr>
          <p:nvPr/>
        </p:nvSpPr>
        <p:spPr bwMode="auto">
          <a:xfrm>
            <a:off x="4156075" y="2898775"/>
            <a:ext cx="6207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Urbano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71" name="Rectangle 23"/>
          <p:cNvSpPr>
            <a:spLocks noChangeArrowheads="1"/>
          </p:cNvSpPr>
          <p:nvPr/>
        </p:nvSpPr>
        <p:spPr bwMode="auto">
          <a:xfrm>
            <a:off x="7683500" y="2478088"/>
            <a:ext cx="1284288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72" name="Rectangle 24"/>
          <p:cNvSpPr>
            <a:spLocks noChangeArrowheads="1"/>
          </p:cNvSpPr>
          <p:nvPr/>
        </p:nvSpPr>
        <p:spPr bwMode="auto">
          <a:xfrm>
            <a:off x="8048625" y="2574925"/>
            <a:ext cx="6397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741,211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73" name="Rectangle 25"/>
          <p:cNvSpPr>
            <a:spLocks noChangeArrowheads="1"/>
          </p:cNvSpPr>
          <p:nvPr/>
        </p:nvSpPr>
        <p:spPr bwMode="auto">
          <a:xfrm>
            <a:off x="6475413" y="2478088"/>
            <a:ext cx="1209675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74" name="Rectangle 26"/>
          <p:cNvSpPr>
            <a:spLocks noChangeArrowheads="1"/>
          </p:cNvSpPr>
          <p:nvPr/>
        </p:nvSpPr>
        <p:spPr bwMode="auto">
          <a:xfrm>
            <a:off x="6940550" y="2574925"/>
            <a:ext cx="442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2,194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75" name="Rectangle 27"/>
          <p:cNvSpPr>
            <a:spLocks noChangeArrowheads="1"/>
          </p:cNvSpPr>
          <p:nvPr/>
        </p:nvSpPr>
        <p:spPr bwMode="auto">
          <a:xfrm>
            <a:off x="5253038" y="2478088"/>
            <a:ext cx="1223962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76" name="Rectangle 28"/>
          <p:cNvSpPr>
            <a:spLocks noChangeArrowheads="1"/>
          </p:cNvSpPr>
          <p:nvPr/>
        </p:nvSpPr>
        <p:spPr bwMode="auto">
          <a:xfrm>
            <a:off x="5715000" y="2574925"/>
            <a:ext cx="442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1,237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77" name="Rectangle 29"/>
          <p:cNvSpPr>
            <a:spLocks noChangeArrowheads="1"/>
          </p:cNvSpPr>
          <p:nvPr/>
        </p:nvSpPr>
        <p:spPr bwMode="auto">
          <a:xfrm>
            <a:off x="4048125" y="2478088"/>
            <a:ext cx="1206500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78" name="Rectangle 30"/>
          <p:cNvSpPr>
            <a:spLocks noChangeArrowheads="1"/>
          </p:cNvSpPr>
          <p:nvPr/>
        </p:nvSpPr>
        <p:spPr bwMode="auto">
          <a:xfrm>
            <a:off x="4156075" y="2574925"/>
            <a:ext cx="10255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Semiurbano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79" name="Rectangle 31"/>
          <p:cNvSpPr>
            <a:spLocks noChangeArrowheads="1"/>
          </p:cNvSpPr>
          <p:nvPr/>
        </p:nvSpPr>
        <p:spPr bwMode="auto">
          <a:xfrm>
            <a:off x="7683500" y="2154238"/>
            <a:ext cx="1284288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80" name="Rectangle 32"/>
          <p:cNvSpPr>
            <a:spLocks noChangeArrowheads="1"/>
          </p:cNvSpPr>
          <p:nvPr/>
        </p:nvSpPr>
        <p:spPr bwMode="auto">
          <a:xfrm>
            <a:off x="7924800" y="2251075"/>
            <a:ext cx="7874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2,990,344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81" name="Rectangle 33"/>
          <p:cNvSpPr>
            <a:spLocks noChangeArrowheads="1"/>
          </p:cNvSpPr>
          <p:nvPr/>
        </p:nvSpPr>
        <p:spPr bwMode="auto">
          <a:xfrm>
            <a:off x="6475413" y="2154238"/>
            <a:ext cx="1209675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82" name="Rectangle 34"/>
          <p:cNvSpPr>
            <a:spLocks noChangeArrowheads="1"/>
          </p:cNvSpPr>
          <p:nvPr/>
        </p:nvSpPr>
        <p:spPr bwMode="auto">
          <a:xfrm>
            <a:off x="6858000" y="2251075"/>
            <a:ext cx="5413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68,439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83" name="Rectangle 35"/>
          <p:cNvSpPr>
            <a:spLocks noChangeArrowheads="1"/>
          </p:cNvSpPr>
          <p:nvPr/>
        </p:nvSpPr>
        <p:spPr bwMode="auto">
          <a:xfrm>
            <a:off x="5253038" y="2154238"/>
            <a:ext cx="1223962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84" name="Rectangle 36"/>
          <p:cNvSpPr>
            <a:spLocks noChangeArrowheads="1"/>
          </p:cNvSpPr>
          <p:nvPr/>
        </p:nvSpPr>
        <p:spPr bwMode="auto">
          <a:xfrm>
            <a:off x="5715000" y="2251075"/>
            <a:ext cx="442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2,294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85" name="Rectangle 37"/>
          <p:cNvSpPr>
            <a:spLocks noChangeArrowheads="1"/>
          </p:cNvSpPr>
          <p:nvPr/>
        </p:nvSpPr>
        <p:spPr bwMode="auto">
          <a:xfrm>
            <a:off x="4048125" y="2154238"/>
            <a:ext cx="1206500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86" name="Rectangle 38"/>
          <p:cNvSpPr>
            <a:spLocks noChangeArrowheads="1"/>
          </p:cNvSpPr>
          <p:nvPr/>
        </p:nvSpPr>
        <p:spPr bwMode="auto">
          <a:xfrm>
            <a:off x="4156075" y="2251075"/>
            <a:ext cx="4540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Rural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487" name="Rectangle 39"/>
          <p:cNvSpPr>
            <a:spLocks noChangeArrowheads="1"/>
          </p:cNvSpPr>
          <p:nvPr/>
        </p:nvSpPr>
        <p:spPr bwMode="auto">
          <a:xfrm>
            <a:off x="7683500" y="1628775"/>
            <a:ext cx="1284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88" name="Rectangle 40"/>
          <p:cNvSpPr>
            <a:spLocks noChangeArrowheads="1"/>
          </p:cNvSpPr>
          <p:nvPr/>
        </p:nvSpPr>
        <p:spPr bwMode="auto">
          <a:xfrm>
            <a:off x="7856538" y="1628775"/>
            <a:ext cx="711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600">
                <a:solidFill>
                  <a:srgbClr val="000000"/>
                </a:solidFill>
                <a:latin typeface="Arial Narrow" pitchFamily="34" charset="0"/>
              </a:rPr>
              <a:t>Hogares </a:t>
            </a:r>
            <a:endParaRPr lang="es-ES" sz="1600" b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2489" name="Rectangle 41"/>
          <p:cNvSpPr>
            <a:spLocks noChangeArrowheads="1"/>
          </p:cNvSpPr>
          <p:nvPr/>
        </p:nvSpPr>
        <p:spPr bwMode="auto">
          <a:xfrm>
            <a:off x="7696200" y="1884363"/>
            <a:ext cx="1023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600">
                <a:solidFill>
                  <a:srgbClr val="000000"/>
                </a:solidFill>
                <a:latin typeface="Arial Narrow" pitchFamily="34" charset="0"/>
              </a:rPr>
              <a:t>beneficiarios</a:t>
            </a:r>
            <a:endParaRPr lang="es-ES" sz="1600" b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2490" name="Rectangle 42"/>
          <p:cNvSpPr>
            <a:spLocks noChangeArrowheads="1"/>
          </p:cNvSpPr>
          <p:nvPr/>
        </p:nvSpPr>
        <p:spPr bwMode="auto">
          <a:xfrm>
            <a:off x="6475413" y="1628775"/>
            <a:ext cx="12096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91" name="Rectangle 43"/>
          <p:cNvSpPr>
            <a:spLocks noChangeArrowheads="1"/>
          </p:cNvSpPr>
          <p:nvPr/>
        </p:nvSpPr>
        <p:spPr bwMode="auto">
          <a:xfrm>
            <a:off x="6553200" y="1766888"/>
            <a:ext cx="958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600">
                <a:solidFill>
                  <a:srgbClr val="000000"/>
                </a:solidFill>
                <a:latin typeface="Arial Narrow" pitchFamily="34" charset="0"/>
              </a:rPr>
              <a:t>Localidades</a:t>
            </a:r>
            <a:endParaRPr lang="es-ES" sz="1600" b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2492" name="Rectangle 44"/>
          <p:cNvSpPr>
            <a:spLocks noChangeArrowheads="1"/>
          </p:cNvSpPr>
          <p:nvPr/>
        </p:nvSpPr>
        <p:spPr bwMode="auto">
          <a:xfrm>
            <a:off x="5253038" y="1628775"/>
            <a:ext cx="122396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93" name="Rectangle 45"/>
          <p:cNvSpPr>
            <a:spLocks noChangeArrowheads="1"/>
          </p:cNvSpPr>
          <p:nvPr/>
        </p:nvSpPr>
        <p:spPr bwMode="auto">
          <a:xfrm>
            <a:off x="5410200" y="1766888"/>
            <a:ext cx="866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600">
                <a:solidFill>
                  <a:srgbClr val="000000"/>
                </a:solidFill>
                <a:latin typeface="Arial Narrow" pitchFamily="34" charset="0"/>
              </a:rPr>
              <a:t>Municipios</a:t>
            </a:r>
            <a:endParaRPr lang="es-ES" sz="1600" b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2494" name="Rectangle 46"/>
          <p:cNvSpPr>
            <a:spLocks noChangeArrowheads="1"/>
          </p:cNvSpPr>
          <p:nvPr/>
        </p:nvSpPr>
        <p:spPr bwMode="auto">
          <a:xfrm>
            <a:off x="5253038" y="1304925"/>
            <a:ext cx="371475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95" name="Rectangle 47"/>
          <p:cNvSpPr>
            <a:spLocks noChangeArrowheads="1"/>
          </p:cNvSpPr>
          <p:nvPr/>
        </p:nvSpPr>
        <p:spPr bwMode="auto">
          <a:xfrm>
            <a:off x="4048125" y="1304925"/>
            <a:ext cx="12065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96" name="Rectangle 48"/>
          <p:cNvSpPr>
            <a:spLocks noChangeArrowheads="1"/>
          </p:cNvSpPr>
          <p:nvPr/>
        </p:nvSpPr>
        <p:spPr bwMode="auto">
          <a:xfrm>
            <a:off x="7683500" y="3125788"/>
            <a:ext cx="13081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97" name="Rectangle 49"/>
          <p:cNvSpPr>
            <a:spLocks noChangeArrowheads="1"/>
          </p:cNvSpPr>
          <p:nvPr/>
        </p:nvSpPr>
        <p:spPr bwMode="auto">
          <a:xfrm>
            <a:off x="6475413" y="3125788"/>
            <a:ext cx="120967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98" name="Rectangle 50"/>
          <p:cNvSpPr>
            <a:spLocks noChangeArrowheads="1"/>
          </p:cNvSpPr>
          <p:nvPr/>
        </p:nvSpPr>
        <p:spPr bwMode="auto">
          <a:xfrm>
            <a:off x="5253038" y="3125788"/>
            <a:ext cx="122396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499" name="Rectangle 51"/>
          <p:cNvSpPr>
            <a:spLocks noChangeArrowheads="1"/>
          </p:cNvSpPr>
          <p:nvPr/>
        </p:nvSpPr>
        <p:spPr bwMode="auto">
          <a:xfrm>
            <a:off x="4048125" y="3125788"/>
            <a:ext cx="12065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00" name="Rectangle 52"/>
          <p:cNvSpPr>
            <a:spLocks noChangeArrowheads="1"/>
          </p:cNvSpPr>
          <p:nvPr/>
        </p:nvSpPr>
        <p:spPr bwMode="auto">
          <a:xfrm>
            <a:off x="7683500" y="2801938"/>
            <a:ext cx="128428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01" name="Rectangle 53"/>
          <p:cNvSpPr>
            <a:spLocks noChangeArrowheads="1"/>
          </p:cNvSpPr>
          <p:nvPr/>
        </p:nvSpPr>
        <p:spPr bwMode="auto">
          <a:xfrm>
            <a:off x="6475413" y="2801938"/>
            <a:ext cx="120967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02" name="Rectangle 54"/>
          <p:cNvSpPr>
            <a:spLocks noChangeArrowheads="1"/>
          </p:cNvSpPr>
          <p:nvPr/>
        </p:nvSpPr>
        <p:spPr bwMode="auto">
          <a:xfrm>
            <a:off x="7062788" y="2898775"/>
            <a:ext cx="2952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419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503" name="Rectangle 55"/>
          <p:cNvSpPr>
            <a:spLocks noChangeArrowheads="1"/>
          </p:cNvSpPr>
          <p:nvPr/>
        </p:nvSpPr>
        <p:spPr bwMode="auto">
          <a:xfrm>
            <a:off x="5253038" y="2801938"/>
            <a:ext cx="122396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04" name="Rectangle 56"/>
          <p:cNvSpPr>
            <a:spLocks noChangeArrowheads="1"/>
          </p:cNvSpPr>
          <p:nvPr/>
        </p:nvSpPr>
        <p:spPr bwMode="auto">
          <a:xfrm>
            <a:off x="4048125" y="2801938"/>
            <a:ext cx="12065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05" name="Rectangle 57"/>
          <p:cNvSpPr>
            <a:spLocks noChangeArrowheads="1"/>
          </p:cNvSpPr>
          <p:nvPr/>
        </p:nvSpPr>
        <p:spPr bwMode="auto">
          <a:xfrm>
            <a:off x="7683500" y="2478088"/>
            <a:ext cx="1284288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06" name="Rectangle 58"/>
          <p:cNvSpPr>
            <a:spLocks noChangeArrowheads="1"/>
          </p:cNvSpPr>
          <p:nvPr/>
        </p:nvSpPr>
        <p:spPr bwMode="auto">
          <a:xfrm>
            <a:off x="6475413" y="2478088"/>
            <a:ext cx="1209675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07" name="Rectangle 59"/>
          <p:cNvSpPr>
            <a:spLocks noChangeArrowheads="1"/>
          </p:cNvSpPr>
          <p:nvPr/>
        </p:nvSpPr>
        <p:spPr bwMode="auto">
          <a:xfrm>
            <a:off x="6940550" y="2574925"/>
            <a:ext cx="442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2,194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508" name="Rectangle 60"/>
          <p:cNvSpPr>
            <a:spLocks noChangeArrowheads="1"/>
          </p:cNvSpPr>
          <p:nvPr/>
        </p:nvSpPr>
        <p:spPr bwMode="auto">
          <a:xfrm>
            <a:off x="5253038" y="2478088"/>
            <a:ext cx="1223962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09" name="Rectangle 61"/>
          <p:cNvSpPr>
            <a:spLocks noChangeArrowheads="1"/>
          </p:cNvSpPr>
          <p:nvPr/>
        </p:nvSpPr>
        <p:spPr bwMode="auto">
          <a:xfrm>
            <a:off x="7683500" y="2154238"/>
            <a:ext cx="1284288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10" name="Rectangle 62"/>
          <p:cNvSpPr>
            <a:spLocks noChangeArrowheads="1"/>
          </p:cNvSpPr>
          <p:nvPr/>
        </p:nvSpPr>
        <p:spPr bwMode="auto">
          <a:xfrm>
            <a:off x="6475413" y="2154238"/>
            <a:ext cx="1209675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11" name="Rectangle 63"/>
          <p:cNvSpPr>
            <a:spLocks noChangeArrowheads="1"/>
          </p:cNvSpPr>
          <p:nvPr/>
        </p:nvSpPr>
        <p:spPr bwMode="auto">
          <a:xfrm>
            <a:off x="6858000" y="2251075"/>
            <a:ext cx="5413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400">
                <a:solidFill>
                  <a:srgbClr val="000000"/>
                </a:solidFill>
                <a:latin typeface="Arial" pitchFamily="34" charset="0"/>
              </a:rPr>
              <a:t>68,439</a:t>
            </a:r>
            <a:endParaRPr lang="es-ES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2512" name="Rectangle 64"/>
          <p:cNvSpPr>
            <a:spLocks noChangeArrowheads="1"/>
          </p:cNvSpPr>
          <p:nvPr/>
        </p:nvSpPr>
        <p:spPr bwMode="auto">
          <a:xfrm>
            <a:off x="5253038" y="2154238"/>
            <a:ext cx="1223962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13" name="Rectangle 65"/>
          <p:cNvSpPr>
            <a:spLocks noChangeArrowheads="1"/>
          </p:cNvSpPr>
          <p:nvPr/>
        </p:nvSpPr>
        <p:spPr bwMode="auto">
          <a:xfrm>
            <a:off x="7683500" y="1628775"/>
            <a:ext cx="1284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14" name="Rectangle 66"/>
          <p:cNvSpPr>
            <a:spLocks noChangeArrowheads="1"/>
          </p:cNvSpPr>
          <p:nvPr/>
        </p:nvSpPr>
        <p:spPr bwMode="auto">
          <a:xfrm>
            <a:off x="6475413" y="1628775"/>
            <a:ext cx="12096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15" name="Rectangle 67"/>
          <p:cNvSpPr>
            <a:spLocks noChangeArrowheads="1"/>
          </p:cNvSpPr>
          <p:nvPr/>
        </p:nvSpPr>
        <p:spPr bwMode="auto">
          <a:xfrm>
            <a:off x="5253038" y="1628775"/>
            <a:ext cx="122396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16" name="Rectangle 68"/>
          <p:cNvSpPr>
            <a:spLocks noChangeArrowheads="1"/>
          </p:cNvSpPr>
          <p:nvPr/>
        </p:nvSpPr>
        <p:spPr bwMode="auto">
          <a:xfrm>
            <a:off x="5253038" y="1304925"/>
            <a:ext cx="371475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17" name="Rectangle 69"/>
          <p:cNvSpPr>
            <a:spLocks noChangeArrowheads="1"/>
          </p:cNvSpPr>
          <p:nvPr/>
        </p:nvSpPr>
        <p:spPr bwMode="auto">
          <a:xfrm>
            <a:off x="4048125" y="1304925"/>
            <a:ext cx="12065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2518" name="Rectangle 70"/>
          <p:cNvSpPr>
            <a:spLocks noChangeArrowheads="1"/>
          </p:cNvSpPr>
          <p:nvPr/>
        </p:nvSpPr>
        <p:spPr bwMode="auto">
          <a:xfrm>
            <a:off x="4364038" y="1757363"/>
            <a:ext cx="6080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sz="1600" b="0">
                <a:solidFill>
                  <a:srgbClr val="FFFFFF"/>
                </a:solidFill>
                <a:latin typeface="Arial Narrow" pitchFamily="34" charset="0"/>
              </a:rPr>
              <a:t>Tamaño</a:t>
            </a:r>
            <a:endParaRPr lang="es-ES" sz="1600" b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2523" name="Rectangle 75"/>
          <p:cNvSpPr>
            <a:spLocks noChangeArrowheads="1"/>
          </p:cNvSpPr>
          <p:nvPr/>
        </p:nvSpPr>
        <p:spPr bwMode="auto">
          <a:xfrm>
            <a:off x="295275" y="261938"/>
            <a:ext cx="562133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DDDDDD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s-MX" sz="3200" b="0">
                <a:latin typeface="Arial" pitchFamily="34" charset="0"/>
              </a:rPr>
              <a:t>Cobertura 2003</a:t>
            </a:r>
            <a:endParaRPr lang="es-ES" sz="3200" b="0">
              <a:latin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ChangeArrowheads="1"/>
          </p:cNvSpPr>
          <p:nvPr/>
        </p:nvSpPr>
        <p:spPr bwMode="auto">
          <a:xfrm>
            <a:off x="85725" y="-266700"/>
            <a:ext cx="59309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" sz="3300">
              <a:solidFill>
                <a:schemeClr val="tx1"/>
              </a:solidFill>
            </a:endParaRPr>
          </a:p>
        </p:txBody>
      </p:sp>
      <p:sp>
        <p:nvSpPr>
          <p:cNvPr id="177155" name="AutoShape 3"/>
          <p:cNvSpPr>
            <a:spLocks noChangeAspect="1" noChangeArrowheads="1"/>
          </p:cNvSpPr>
          <p:nvPr/>
        </p:nvSpPr>
        <p:spPr bwMode="auto">
          <a:xfrm>
            <a:off x="1042988" y="1438275"/>
            <a:ext cx="7051675" cy="5049838"/>
          </a:xfrm>
          <a:prstGeom prst="roundRect">
            <a:avLst>
              <a:gd name="adj" fmla="val 7560"/>
            </a:avLst>
          </a:prstGeom>
          <a:solidFill>
            <a:srgbClr val="FF9933"/>
          </a:solidFill>
          <a:ln w="952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buFontTx/>
              <a:buBlip>
                <a:blip r:embed="rId2"/>
              </a:buBlip>
            </a:pPr>
            <a:endParaRPr lang="es-ES"/>
          </a:p>
        </p:txBody>
      </p:sp>
      <p:sp>
        <p:nvSpPr>
          <p:cNvPr id="177156" name="AutoShape 4"/>
          <p:cNvSpPr>
            <a:spLocks noChangeAspect="1" noChangeArrowheads="1"/>
          </p:cNvSpPr>
          <p:nvPr/>
        </p:nvSpPr>
        <p:spPr bwMode="auto">
          <a:xfrm>
            <a:off x="1196975" y="3321050"/>
            <a:ext cx="6202363" cy="2928938"/>
          </a:xfrm>
          <a:prstGeom prst="roundRect">
            <a:avLst>
              <a:gd name="adj" fmla="val 6685"/>
            </a:avLst>
          </a:prstGeom>
          <a:solidFill>
            <a:srgbClr val="99CC00"/>
          </a:solidFill>
          <a:ln w="9525">
            <a:solidFill>
              <a:srgbClr val="79A4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157" name="AutoShape 5"/>
          <p:cNvSpPr>
            <a:spLocks noChangeAspect="1" noChangeArrowheads="1"/>
          </p:cNvSpPr>
          <p:nvPr/>
        </p:nvSpPr>
        <p:spPr bwMode="auto">
          <a:xfrm>
            <a:off x="3413125" y="5105400"/>
            <a:ext cx="4105275" cy="1123950"/>
          </a:xfrm>
          <a:prstGeom prst="roundRect">
            <a:avLst>
              <a:gd name="adj" fmla="val 8981"/>
            </a:avLst>
          </a:prstGeom>
          <a:solidFill>
            <a:srgbClr val="F2E092"/>
          </a:solidFill>
          <a:ln w="19050">
            <a:solidFill>
              <a:srgbClr val="A78B1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158" name="Text Box 6"/>
          <p:cNvSpPr txBox="1">
            <a:spLocks noChangeArrowheads="1"/>
          </p:cNvSpPr>
          <p:nvPr/>
        </p:nvSpPr>
        <p:spPr bwMode="auto">
          <a:xfrm>
            <a:off x="1555750" y="2501900"/>
            <a:ext cx="3240088" cy="38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s-ES" sz="2400" b="0">
                <a:solidFill>
                  <a:srgbClr val="A8560C"/>
                </a:solidFill>
                <a:latin typeface="Tahoma" pitchFamily="34" charset="0"/>
              </a:rPr>
              <a:t>Evaluación de Impacto</a:t>
            </a:r>
          </a:p>
        </p:txBody>
      </p:sp>
      <p:sp>
        <p:nvSpPr>
          <p:cNvPr id="177159" name="Text Box 7"/>
          <p:cNvSpPr txBox="1">
            <a:spLocks noChangeArrowheads="1"/>
          </p:cNvSpPr>
          <p:nvPr/>
        </p:nvSpPr>
        <p:spPr bwMode="auto">
          <a:xfrm>
            <a:off x="2089150" y="3530600"/>
            <a:ext cx="4565650" cy="676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r">
              <a:buFontTx/>
              <a:buNone/>
            </a:pPr>
            <a:r>
              <a:rPr lang="es-ES" sz="2400" b="0">
                <a:solidFill>
                  <a:srgbClr val="A8560C"/>
                </a:solidFill>
                <a:latin typeface="Tahoma" pitchFamily="34" charset="0"/>
              </a:rPr>
              <a:t>Modelo de Seguimiento Operativo</a:t>
            </a:r>
          </a:p>
        </p:txBody>
      </p:sp>
      <p:sp>
        <p:nvSpPr>
          <p:cNvPr id="177160" name="Text Box 8"/>
          <p:cNvSpPr txBox="1">
            <a:spLocks noChangeArrowheads="1"/>
          </p:cNvSpPr>
          <p:nvPr/>
        </p:nvSpPr>
        <p:spPr bwMode="auto">
          <a:xfrm>
            <a:off x="3394075" y="5145088"/>
            <a:ext cx="3954463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0"/>
              </a:spcBef>
              <a:buFontTx/>
              <a:buNone/>
            </a:pPr>
            <a:r>
              <a:rPr lang="es-ES" b="0">
                <a:solidFill>
                  <a:srgbClr val="A8560C"/>
                </a:solidFill>
                <a:latin typeface="Tahoma" pitchFamily="34" charset="0"/>
              </a:rPr>
              <a:t>Seguimiento diario a la</a:t>
            </a:r>
          </a:p>
          <a:p>
            <a:pPr marL="342900" indent="-342900" algn="ctr">
              <a:spcBef>
                <a:spcPct val="0"/>
              </a:spcBef>
              <a:buFontTx/>
              <a:buNone/>
            </a:pPr>
            <a:r>
              <a:rPr lang="es-ES" b="0">
                <a:solidFill>
                  <a:srgbClr val="A8560C"/>
                </a:solidFill>
                <a:latin typeface="Tahoma" pitchFamily="34" charset="0"/>
              </a:rPr>
              <a:t>ejecución de procesos y cumplimiento de metas operativas anuales</a:t>
            </a:r>
          </a:p>
        </p:txBody>
      </p:sp>
      <p:grpSp>
        <p:nvGrpSpPr>
          <p:cNvPr id="177161" name="Group 9"/>
          <p:cNvGrpSpPr>
            <a:grpSpLocks/>
          </p:cNvGrpSpPr>
          <p:nvPr/>
        </p:nvGrpSpPr>
        <p:grpSpPr bwMode="auto">
          <a:xfrm>
            <a:off x="1400175" y="3308350"/>
            <a:ext cx="1803400" cy="1797050"/>
            <a:chOff x="1165" y="1062"/>
            <a:chExt cx="1154" cy="1289"/>
          </a:xfrm>
        </p:grpSpPr>
        <p:sp>
          <p:nvSpPr>
            <p:cNvPr id="177162" name="Freeform 10"/>
            <p:cNvSpPr>
              <a:spLocks noChangeAspect="1"/>
            </p:cNvSpPr>
            <p:nvPr/>
          </p:nvSpPr>
          <p:spPr bwMode="auto">
            <a:xfrm>
              <a:off x="1183" y="1754"/>
              <a:ext cx="142" cy="137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39" y="117"/>
                </a:cxn>
                <a:cxn ang="0">
                  <a:pos x="283" y="225"/>
                </a:cxn>
                <a:cxn ang="0">
                  <a:pos x="77" y="275"/>
                </a:cxn>
                <a:cxn ang="0">
                  <a:pos x="29" y="140"/>
                </a:cxn>
                <a:cxn ang="0">
                  <a:pos x="0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83" h="275">
                  <a:moveTo>
                    <a:pt x="211" y="1"/>
                  </a:moveTo>
                  <a:lnTo>
                    <a:pt x="239" y="117"/>
                  </a:lnTo>
                  <a:lnTo>
                    <a:pt x="283" y="225"/>
                  </a:lnTo>
                  <a:lnTo>
                    <a:pt x="77" y="275"/>
                  </a:lnTo>
                  <a:lnTo>
                    <a:pt x="29" y="140"/>
                  </a:lnTo>
                  <a:lnTo>
                    <a:pt x="0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63" name="Freeform 11"/>
            <p:cNvSpPr>
              <a:spLocks noChangeAspect="1"/>
            </p:cNvSpPr>
            <p:nvPr/>
          </p:nvSpPr>
          <p:spPr bwMode="auto">
            <a:xfrm>
              <a:off x="1180" y="1469"/>
              <a:ext cx="125" cy="168"/>
            </a:xfrm>
            <a:custGeom>
              <a:avLst/>
              <a:gdLst/>
              <a:ahLst/>
              <a:cxnLst>
                <a:cxn ang="0">
                  <a:pos x="249" y="103"/>
                </a:cxn>
                <a:cxn ang="0">
                  <a:pos x="219" y="219"/>
                </a:cxn>
                <a:cxn ang="0">
                  <a:pos x="204" y="336"/>
                </a:cxn>
                <a:cxn ang="0">
                  <a:pos x="0" y="280"/>
                </a:cxn>
                <a:cxn ang="0">
                  <a:pos x="23" y="138"/>
                </a:cxn>
                <a:cxn ang="0">
                  <a:pos x="65" y="0"/>
                </a:cxn>
                <a:cxn ang="0">
                  <a:pos x="249" y="103"/>
                </a:cxn>
                <a:cxn ang="0">
                  <a:pos x="249" y="103"/>
                </a:cxn>
              </a:cxnLst>
              <a:rect l="0" t="0" r="r" b="b"/>
              <a:pathLst>
                <a:path w="249" h="336">
                  <a:moveTo>
                    <a:pt x="249" y="103"/>
                  </a:moveTo>
                  <a:lnTo>
                    <a:pt x="219" y="219"/>
                  </a:lnTo>
                  <a:lnTo>
                    <a:pt x="204" y="336"/>
                  </a:lnTo>
                  <a:lnTo>
                    <a:pt x="0" y="280"/>
                  </a:lnTo>
                  <a:lnTo>
                    <a:pt x="23" y="138"/>
                  </a:lnTo>
                  <a:lnTo>
                    <a:pt x="65" y="0"/>
                  </a:lnTo>
                  <a:lnTo>
                    <a:pt x="249" y="103"/>
                  </a:lnTo>
                  <a:lnTo>
                    <a:pt x="249" y="103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64" name="Freeform 12"/>
            <p:cNvSpPr>
              <a:spLocks noChangeAspect="1"/>
            </p:cNvSpPr>
            <p:nvPr/>
          </p:nvSpPr>
          <p:spPr bwMode="auto">
            <a:xfrm>
              <a:off x="1279" y="1234"/>
              <a:ext cx="151" cy="180"/>
            </a:xfrm>
            <a:custGeom>
              <a:avLst/>
              <a:gdLst/>
              <a:ahLst/>
              <a:cxnLst>
                <a:cxn ang="0">
                  <a:pos x="303" y="180"/>
                </a:cxn>
                <a:cxn ang="0">
                  <a:pos x="222" y="267"/>
                </a:cxn>
                <a:cxn ang="0">
                  <a:pos x="152" y="361"/>
                </a:cxn>
                <a:cxn ang="0">
                  <a:pos x="0" y="216"/>
                </a:cxn>
                <a:cxn ang="0">
                  <a:pos x="89" y="102"/>
                </a:cxn>
                <a:cxn ang="0">
                  <a:pos x="191" y="0"/>
                </a:cxn>
                <a:cxn ang="0">
                  <a:pos x="303" y="180"/>
                </a:cxn>
                <a:cxn ang="0">
                  <a:pos x="303" y="180"/>
                </a:cxn>
              </a:cxnLst>
              <a:rect l="0" t="0" r="r" b="b"/>
              <a:pathLst>
                <a:path w="303" h="361">
                  <a:moveTo>
                    <a:pt x="303" y="180"/>
                  </a:moveTo>
                  <a:lnTo>
                    <a:pt x="222" y="267"/>
                  </a:lnTo>
                  <a:lnTo>
                    <a:pt x="152" y="361"/>
                  </a:lnTo>
                  <a:lnTo>
                    <a:pt x="0" y="216"/>
                  </a:lnTo>
                  <a:lnTo>
                    <a:pt x="89" y="102"/>
                  </a:lnTo>
                  <a:lnTo>
                    <a:pt x="191" y="0"/>
                  </a:lnTo>
                  <a:lnTo>
                    <a:pt x="303" y="180"/>
                  </a:lnTo>
                  <a:lnTo>
                    <a:pt x="303" y="18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65" name="Freeform 13"/>
            <p:cNvSpPr>
              <a:spLocks noChangeAspect="1"/>
            </p:cNvSpPr>
            <p:nvPr/>
          </p:nvSpPr>
          <p:spPr bwMode="auto">
            <a:xfrm>
              <a:off x="1493" y="1107"/>
              <a:ext cx="141" cy="148"/>
            </a:xfrm>
            <a:custGeom>
              <a:avLst/>
              <a:gdLst/>
              <a:ahLst/>
              <a:cxnLst>
                <a:cxn ang="0">
                  <a:pos x="283" y="212"/>
                </a:cxn>
                <a:cxn ang="0">
                  <a:pos x="171" y="247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4" y="40"/>
                </a:cxn>
                <a:cxn ang="0">
                  <a:pos x="271" y="0"/>
                </a:cxn>
                <a:cxn ang="0">
                  <a:pos x="283" y="212"/>
                </a:cxn>
                <a:cxn ang="0">
                  <a:pos x="283" y="212"/>
                </a:cxn>
              </a:cxnLst>
              <a:rect l="0" t="0" r="r" b="b"/>
              <a:pathLst>
                <a:path w="283" h="297">
                  <a:moveTo>
                    <a:pt x="283" y="212"/>
                  </a:moveTo>
                  <a:lnTo>
                    <a:pt x="171" y="247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4" y="40"/>
                  </a:lnTo>
                  <a:lnTo>
                    <a:pt x="271" y="0"/>
                  </a:lnTo>
                  <a:lnTo>
                    <a:pt x="283" y="212"/>
                  </a:lnTo>
                  <a:lnTo>
                    <a:pt x="283" y="2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66" name="Freeform 14"/>
            <p:cNvSpPr>
              <a:spLocks noChangeAspect="1"/>
            </p:cNvSpPr>
            <p:nvPr/>
          </p:nvSpPr>
          <p:spPr bwMode="auto">
            <a:xfrm>
              <a:off x="1750" y="1095"/>
              <a:ext cx="163" cy="119"/>
            </a:xfrm>
            <a:custGeom>
              <a:avLst/>
              <a:gdLst/>
              <a:ahLst/>
              <a:cxnLst>
                <a:cxn ang="0">
                  <a:pos x="233" y="238"/>
                </a:cxn>
                <a:cxn ang="0">
                  <a:pos x="117" y="216"/>
                </a:cxn>
                <a:cxn ang="0">
                  <a:pos x="0" y="208"/>
                </a:cxn>
                <a:cxn ang="0">
                  <a:pos x="42" y="0"/>
                </a:cxn>
                <a:cxn ang="0">
                  <a:pos x="186" y="14"/>
                </a:cxn>
                <a:cxn ang="0">
                  <a:pos x="325" y="46"/>
                </a:cxn>
                <a:cxn ang="0">
                  <a:pos x="233" y="238"/>
                </a:cxn>
                <a:cxn ang="0">
                  <a:pos x="233" y="238"/>
                </a:cxn>
              </a:cxnLst>
              <a:rect l="0" t="0" r="r" b="b"/>
              <a:pathLst>
                <a:path w="325" h="238">
                  <a:moveTo>
                    <a:pt x="233" y="238"/>
                  </a:moveTo>
                  <a:lnTo>
                    <a:pt x="117" y="216"/>
                  </a:lnTo>
                  <a:lnTo>
                    <a:pt x="0" y="208"/>
                  </a:lnTo>
                  <a:lnTo>
                    <a:pt x="42" y="0"/>
                  </a:lnTo>
                  <a:lnTo>
                    <a:pt x="186" y="14"/>
                  </a:lnTo>
                  <a:lnTo>
                    <a:pt x="325" y="46"/>
                  </a:lnTo>
                  <a:lnTo>
                    <a:pt x="233" y="238"/>
                  </a:lnTo>
                  <a:lnTo>
                    <a:pt x="233" y="238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67" name="Freeform 15"/>
            <p:cNvSpPr>
              <a:spLocks noChangeAspect="1"/>
            </p:cNvSpPr>
            <p:nvPr/>
          </p:nvSpPr>
          <p:spPr bwMode="auto">
            <a:xfrm>
              <a:off x="1975" y="1176"/>
              <a:ext cx="181" cy="151"/>
            </a:xfrm>
            <a:custGeom>
              <a:avLst/>
              <a:gdLst/>
              <a:ahLst/>
              <a:cxnLst>
                <a:cxn ang="0">
                  <a:pos x="189" y="302"/>
                </a:cxn>
                <a:cxn ang="0">
                  <a:pos x="99" y="227"/>
                </a:cxn>
                <a:cxn ang="0">
                  <a:pos x="0" y="163"/>
                </a:cxn>
                <a:cxn ang="0">
                  <a:pos x="137" y="0"/>
                </a:cxn>
                <a:cxn ang="0">
                  <a:pos x="254" y="83"/>
                </a:cxn>
                <a:cxn ang="0">
                  <a:pos x="361" y="178"/>
                </a:cxn>
                <a:cxn ang="0">
                  <a:pos x="189" y="302"/>
                </a:cxn>
                <a:cxn ang="0">
                  <a:pos x="189" y="302"/>
                </a:cxn>
              </a:cxnLst>
              <a:rect l="0" t="0" r="r" b="b"/>
              <a:pathLst>
                <a:path w="361" h="302">
                  <a:moveTo>
                    <a:pt x="189" y="302"/>
                  </a:moveTo>
                  <a:lnTo>
                    <a:pt x="99" y="227"/>
                  </a:lnTo>
                  <a:lnTo>
                    <a:pt x="0" y="163"/>
                  </a:lnTo>
                  <a:lnTo>
                    <a:pt x="137" y="0"/>
                  </a:lnTo>
                  <a:lnTo>
                    <a:pt x="254" y="83"/>
                  </a:lnTo>
                  <a:lnTo>
                    <a:pt x="361" y="178"/>
                  </a:lnTo>
                  <a:lnTo>
                    <a:pt x="189" y="302"/>
                  </a:lnTo>
                  <a:lnTo>
                    <a:pt x="189" y="30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68" name="Freeform 16"/>
            <p:cNvSpPr>
              <a:spLocks noChangeAspect="1"/>
            </p:cNvSpPr>
            <p:nvPr/>
          </p:nvSpPr>
          <p:spPr bwMode="auto">
            <a:xfrm>
              <a:off x="2156" y="1265"/>
              <a:ext cx="47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4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4" h="109">
                  <a:moveTo>
                    <a:pt x="0" y="0"/>
                  </a:moveTo>
                  <a:lnTo>
                    <a:pt x="94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69" name="Freeform 17"/>
            <p:cNvSpPr>
              <a:spLocks noChangeAspect="1"/>
            </p:cNvSpPr>
            <p:nvPr/>
          </p:nvSpPr>
          <p:spPr bwMode="auto">
            <a:xfrm>
              <a:off x="2144" y="1381"/>
              <a:ext cx="154" cy="144"/>
            </a:xfrm>
            <a:custGeom>
              <a:avLst/>
              <a:gdLst/>
              <a:ahLst/>
              <a:cxnLst>
                <a:cxn ang="0">
                  <a:pos x="98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5" y="0"/>
                </a:cxn>
                <a:cxn ang="0">
                  <a:pos x="261" y="129"/>
                </a:cxn>
                <a:cxn ang="0">
                  <a:pos x="307" y="266"/>
                </a:cxn>
                <a:cxn ang="0">
                  <a:pos x="98" y="289"/>
                </a:cxn>
                <a:cxn ang="0">
                  <a:pos x="98" y="289"/>
                </a:cxn>
              </a:cxnLst>
              <a:rect l="0" t="0" r="r" b="b"/>
              <a:pathLst>
                <a:path w="307" h="289">
                  <a:moveTo>
                    <a:pt x="98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5" y="0"/>
                  </a:lnTo>
                  <a:lnTo>
                    <a:pt x="261" y="129"/>
                  </a:lnTo>
                  <a:lnTo>
                    <a:pt x="307" y="266"/>
                  </a:lnTo>
                  <a:lnTo>
                    <a:pt x="98" y="289"/>
                  </a:lnTo>
                  <a:lnTo>
                    <a:pt x="98" y="289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0" name="Freeform 18"/>
            <p:cNvSpPr>
              <a:spLocks noChangeAspect="1"/>
            </p:cNvSpPr>
            <p:nvPr/>
          </p:nvSpPr>
          <p:spPr bwMode="auto">
            <a:xfrm>
              <a:off x="2207" y="1642"/>
              <a:ext cx="112" cy="157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5" y="0"/>
                </a:cxn>
                <a:cxn ang="0">
                  <a:pos x="224" y="28"/>
                </a:cxn>
                <a:cxn ang="0">
                  <a:pos x="219" y="172"/>
                </a:cxn>
                <a:cxn ang="0">
                  <a:pos x="196" y="314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4" h="314">
                  <a:moveTo>
                    <a:pt x="0" y="234"/>
                  </a:moveTo>
                  <a:lnTo>
                    <a:pt x="15" y="117"/>
                  </a:lnTo>
                  <a:lnTo>
                    <a:pt x="15" y="0"/>
                  </a:lnTo>
                  <a:lnTo>
                    <a:pt x="224" y="28"/>
                  </a:lnTo>
                  <a:lnTo>
                    <a:pt x="219" y="172"/>
                  </a:lnTo>
                  <a:lnTo>
                    <a:pt x="196" y="314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1" name="Freeform 19"/>
            <p:cNvSpPr>
              <a:spLocks noChangeAspect="1"/>
            </p:cNvSpPr>
            <p:nvPr/>
          </p:nvSpPr>
          <p:spPr bwMode="auto">
            <a:xfrm>
              <a:off x="1584" y="2122"/>
              <a:ext cx="221" cy="121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8" y="23"/>
                </a:cxn>
                <a:cxn ang="0">
                  <a:pos x="323" y="32"/>
                </a:cxn>
                <a:cxn ang="0">
                  <a:pos x="442" y="25"/>
                </a:cxn>
                <a:cxn ang="0">
                  <a:pos x="425" y="237"/>
                </a:cxn>
                <a:cxn ang="0">
                  <a:pos x="281" y="241"/>
                </a:cxn>
                <a:cxn ang="0">
                  <a:pos x="139" y="225"/>
                </a:cxn>
                <a:cxn ang="0">
                  <a:pos x="0" y="192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2" h="241">
                  <a:moveTo>
                    <a:pt x="92" y="0"/>
                  </a:moveTo>
                  <a:lnTo>
                    <a:pt x="208" y="23"/>
                  </a:lnTo>
                  <a:lnTo>
                    <a:pt x="323" y="32"/>
                  </a:lnTo>
                  <a:lnTo>
                    <a:pt x="442" y="25"/>
                  </a:lnTo>
                  <a:lnTo>
                    <a:pt x="425" y="237"/>
                  </a:lnTo>
                  <a:lnTo>
                    <a:pt x="281" y="241"/>
                  </a:lnTo>
                  <a:lnTo>
                    <a:pt x="139" y="225"/>
                  </a:lnTo>
                  <a:lnTo>
                    <a:pt x="0" y="19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2" name="Freeform 20"/>
            <p:cNvSpPr>
              <a:spLocks noChangeAspect="1"/>
            </p:cNvSpPr>
            <p:nvPr/>
          </p:nvSpPr>
          <p:spPr bwMode="auto">
            <a:xfrm>
              <a:off x="1918" y="2049"/>
              <a:ext cx="148" cy="162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6" y="64"/>
                </a:cxn>
                <a:cxn ang="0">
                  <a:pos x="206" y="0"/>
                </a:cxn>
                <a:cxn ang="0">
                  <a:pos x="295" y="194"/>
                </a:cxn>
                <a:cxn ang="0">
                  <a:pos x="169" y="266"/>
                </a:cxn>
                <a:cxn ang="0">
                  <a:pos x="37" y="323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5" h="323">
                  <a:moveTo>
                    <a:pt x="0" y="112"/>
                  </a:moveTo>
                  <a:lnTo>
                    <a:pt x="106" y="64"/>
                  </a:lnTo>
                  <a:lnTo>
                    <a:pt x="206" y="0"/>
                  </a:lnTo>
                  <a:lnTo>
                    <a:pt x="295" y="194"/>
                  </a:lnTo>
                  <a:lnTo>
                    <a:pt x="169" y="266"/>
                  </a:lnTo>
                  <a:lnTo>
                    <a:pt x="37" y="323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3" name="Freeform 21"/>
            <p:cNvSpPr>
              <a:spLocks noChangeAspect="1"/>
            </p:cNvSpPr>
            <p:nvPr/>
          </p:nvSpPr>
          <p:spPr bwMode="auto">
            <a:xfrm>
              <a:off x="2107" y="1871"/>
              <a:ext cx="148" cy="181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69" y="102"/>
                </a:cxn>
                <a:cxn ang="0">
                  <a:pos x="126" y="0"/>
                </a:cxn>
                <a:cxn ang="0">
                  <a:pos x="295" y="125"/>
                </a:cxn>
                <a:cxn ang="0">
                  <a:pos x="221" y="249"/>
                </a:cxn>
                <a:cxn ang="0">
                  <a:pos x="131" y="362"/>
                </a:cxn>
                <a:cxn ang="0">
                  <a:pos x="0" y="197"/>
                </a:cxn>
                <a:cxn ang="0">
                  <a:pos x="0" y="197"/>
                </a:cxn>
              </a:cxnLst>
              <a:rect l="0" t="0" r="r" b="b"/>
              <a:pathLst>
                <a:path w="295" h="362">
                  <a:moveTo>
                    <a:pt x="0" y="197"/>
                  </a:moveTo>
                  <a:lnTo>
                    <a:pt x="69" y="102"/>
                  </a:lnTo>
                  <a:lnTo>
                    <a:pt x="126" y="0"/>
                  </a:lnTo>
                  <a:lnTo>
                    <a:pt x="295" y="125"/>
                  </a:lnTo>
                  <a:lnTo>
                    <a:pt x="221" y="249"/>
                  </a:lnTo>
                  <a:lnTo>
                    <a:pt x="131" y="362"/>
                  </a:lnTo>
                  <a:lnTo>
                    <a:pt x="0" y="19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4" name="Freeform 22"/>
            <p:cNvSpPr>
              <a:spLocks noChangeAspect="1"/>
            </p:cNvSpPr>
            <p:nvPr/>
          </p:nvSpPr>
          <p:spPr bwMode="auto">
            <a:xfrm>
              <a:off x="1294" y="1966"/>
              <a:ext cx="178" cy="153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266" y="87"/>
                </a:cxn>
                <a:cxn ang="0">
                  <a:pos x="356" y="162"/>
                </a:cxn>
                <a:cxn ang="0">
                  <a:pos x="199" y="306"/>
                </a:cxn>
                <a:cxn ang="0">
                  <a:pos x="94" y="211"/>
                </a:cxn>
                <a:cxn ang="0">
                  <a:pos x="0" y="101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356" h="306">
                  <a:moveTo>
                    <a:pt x="186" y="0"/>
                  </a:moveTo>
                  <a:lnTo>
                    <a:pt x="266" y="87"/>
                  </a:lnTo>
                  <a:lnTo>
                    <a:pt x="356" y="162"/>
                  </a:lnTo>
                  <a:lnTo>
                    <a:pt x="199" y="306"/>
                  </a:lnTo>
                  <a:lnTo>
                    <a:pt x="94" y="211"/>
                  </a:lnTo>
                  <a:lnTo>
                    <a:pt x="0" y="101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5" name="Freeform 23"/>
            <p:cNvSpPr>
              <a:spLocks noChangeAspect="1"/>
            </p:cNvSpPr>
            <p:nvPr/>
          </p:nvSpPr>
          <p:spPr bwMode="auto">
            <a:xfrm>
              <a:off x="1545" y="2008"/>
              <a:ext cx="181" cy="343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0" y="293"/>
                </a:cxn>
                <a:cxn ang="0">
                  <a:pos x="97" y="686"/>
                </a:cxn>
                <a:cxn ang="0">
                  <a:pos x="234" y="677"/>
                </a:cxn>
                <a:cxn ang="0">
                  <a:pos x="194" y="362"/>
                </a:cxn>
                <a:cxn ang="0">
                  <a:pos x="363" y="57"/>
                </a:cxn>
                <a:cxn ang="0">
                  <a:pos x="279" y="0"/>
                </a:cxn>
                <a:cxn ang="0">
                  <a:pos x="279" y="0"/>
                </a:cxn>
              </a:cxnLst>
              <a:rect l="0" t="0" r="r" b="b"/>
              <a:pathLst>
                <a:path w="363" h="686">
                  <a:moveTo>
                    <a:pt x="279" y="0"/>
                  </a:moveTo>
                  <a:lnTo>
                    <a:pt x="0" y="293"/>
                  </a:lnTo>
                  <a:lnTo>
                    <a:pt x="97" y="686"/>
                  </a:lnTo>
                  <a:lnTo>
                    <a:pt x="234" y="677"/>
                  </a:lnTo>
                  <a:lnTo>
                    <a:pt x="194" y="362"/>
                  </a:lnTo>
                  <a:lnTo>
                    <a:pt x="363" y="57"/>
                  </a:lnTo>
                  <a:lnTo>
                    <a:pt x="279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6" name="Freeform 24"/>
            <p:cNvSpPr>
              <a:spLocks noChangeAspect="1"/>
            </p:cNvSpPr>
            <p:nvPr/>
          </p:nvSpPr>
          <p:spPr bwMode="auto">
            <a:xfrm>
              <a:off x="1165" y="1721"/>
              <a:ext cx="138" cy="139"/>
            </a:xfrm>
            <a:custGeom>
              <a:avLst/>
              <a:gdLst/>
              <a:ahLst/>
              <a:cxnLst>
                <a:cxn ang="0">
                  <a:pos x="204" y="2"/>
                </a:cxn>
                <a:cxn ang="0">
                  <a:pos x="233" y="117"/>
                </a:cxn>
                <a:cxn ang="0">
                  <a:pos x="276" y="228"/>
                </a:cxn>
                <a:cxn ang="0">
                  <a:pos x="71" y="278"/>
                </a:cxn>
                <a:cxn ang="0">
                  <a:pos x="24" y="141"/>
                </a:cxn>
                <a:cxn ang="0">
                  <a:pos x="0" y="0"/>
                </a:cxn>
                <a:cxn ang="0">
                  <a:pos x="204" y="2"/>
                </a:cxn>
                <a:cxn ang="0">
                  <a:pos x="204" y="2"/>
                </a:cxn>
              </a:cxnLst>
              <a:rect l="0" t="0" r="r" b="b"/>
              <a:pathLst>
                <a:path w="276" h="278">
                  <a:moveTo>
                    <a:pt x="204" y="2"/>
                  </a:moveTo>
                  <a:lnTo>
                    <a:pt x="233" y="117"/>
                  </a:lnTo>
                  <a:lnTo>
                    <a:pt x="276" y="228"/>
                  </a:lnTo>
                  <a:lnTo>
                    <a:pt x="71" y="278"/>
                  </a:lnTo>
                  <a:lnTo>
                    <a:pt x="24" y="141"/>
                  </a:lnTo>
                  <a:lnTo>
                    <a:pt x="0" y="0"/>
                  </a:lnTo>
                  <a:lnTo>
                    <a:pt x="204" y="2"/>
                  </a:lnTo>
                  <a:lnTo>
                    <a:pt x="204" y="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7" name="Freeform 25"/>
            <p:cNvSpPr>
              <a:spLocks noChangeAspect="1"/>
            </p:cNvSpPr>
            <p:nvPr/>
          </p:nvSpPr>
          <p:spPr bwMode="auto">
            <a:xfrm>
              <a:off x="1165" y="1437"/>
              <a:ext cx="118" cy="167"/>
            </a:xfrm>
            <a:custGeom>
              <a:avLst/>
              <a:gdLst/>
              <a:ahLst/>
              <a:cxnLst>
                <a:cxn ang="0">
                  <a:pos x="236" y="104"/>
                </a:cxn>
                <a:cxn ang="0">
                  <a:pos x="208" y="217"/>
                </a:cxn>
                <a:cxn ang="0">
                  <a:pos x="191" y="334"/>
                </a:cxn>
                <a:cxn ang="0">
                  <a:pos x="0" y="281"/>
                </a:cxn>
                <a:cxn ang="0">
                  <a:pos x="11" y="139"/>
                </a:cxn>
                <a:cxn ang="0">
                  <a:pos x="52" y="0"/>
                </a:cxn>
                <a:cxn ang="0">
                  <a:pos x="236" y="104"/>
                </a:cxn>
                <a:cxn ang="0">
                  <a:pos x="236" y="104"/>
                </a:cxn>
              </a:cxnLst>
              <a:rect l="0" t="0" r="r" b="b"/>
              <a:pathLst>
                <a:path w="236" h="334">
                  <a:moveTo>
                    <a:pt x="236" y="104"/>
                  </a:moveTo>
                  <a:lnTo>
                    <a:pt x="208" y="217"/>
                  </a:lnTo>
                  <a:lnTo>
                    <a:pt x="191" y="334"/>
                  </a:lnTo>
                  <a:lnTo>
                    <a:pt x="0" y="281"/>
                  </a:lnTo>
                  <a:lnTo>
                    <a:pt x="11" y="139"/>
                  </a:lnTo>
                  <a:lnTo>
                    <a:pt x="52" y="0"/>
                  </a:lnTo>
                  <a:lnTo>
                    <a:pt x="236" y="104"/>
                  </a:lnTo>
                  <a:lnTo>
                    <a:pt x="236" y="10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8" name="Freeform 26"/>
            <p:cNvSpPr>
              <a:spLocks noChangeAspect="1"/>
            </p:cNvSpPr>
            <p:nvPr/>
          </p:nvSpPr>
          <p:spPr bwMode="auto">
            <a:xfrm>
              <a:off x="1257" y="1202"/>
              <a:ext cx="151" cy="180"/>
            </a:xfrm>
            <a:custGeom>
              <a:avLst/>
              <a:gdLst/>
              <a:ahLst/>
              <a:cxnLst>
                <a:cxn ang="0">
                  <a:pos x="303" y="179"/>
                </a:cxn>
                <a:cxn ang="0">
                  <a:pos x="223" y="266"/>
                </a:cxn>
                <a:cxn ang="0">
                  <a:pos x="154" y="361"/>
                </a:cxn>
                <a:cxn ang="0">
                  <a:pos x="0" y="214"/>
                </a:cxn>
                <a:cxn ang="0">
                  <a:pos x="89" y="102"/>
                </a:cxn>
                <a:cxn ang="0">
                  <a:pos x="193" y="0"/>
                </a:cxn>
                <a:cxn ang="0">
                  <a:pos x="303" y="179"/>
                </a:cxn>
                <a:cxn ang="0">
                  <a:pos x="303" y="179"/>
                </a:cxn>
              </a:cxnLst>
              <a:rect l="0" t="0" r="r" b="b"/>
              <a:pathLst>
                <a:path w="303" h="361">
                  <a:moveTo>
                    <a:pt x="303" y="179"/>
                  </a:moveTo>
                  <a:lnTo>
                    <a:pt x="223" y="266"/>
                  </a:lnTo>
                  <a:lnTo>
                    <a:pt x="154" y="361"/>
                  </a:lnTo>
                  <a:lnTo>
                    <a:pt x="0" y="214"/>
                  </a:lnTo>
                  <a:lnTo>
                    <a:pt x="89" y="102"/>
                  </a:lnTo>
                  <a:lnTo>
                    <a:pt x="193" y="0"/>
                  </a:lnTo>
                  <a:lnTo>
                    <a:pt x="303" y="179"/>
                  </a:lnTo>
                  <a:lnTo>
                    <a:pt x="303" y="17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79" name="Freeform 27"/>
            <p:cNvSpPr>
              <a:spLocks noChangeAspect="1"/>
            </p:cNvSpPr>
            <p:nvPr/>
          </p:nvSpPr>
          <p:spPr bwMode="auto">
            <a:xfrm>
              <a:off x="1472" y="1074"/>
              <a:ext cx="140" cy="149"/>
            </a:xfrm>
            <a:custGeom>
              <a:avLst/>
              <a:gdLst/>
              <a:ahLst/>
              <a:cxnLst>
                <a:cxn ang="0">
                  <a:pos x="281" y="212"/>
                </a:cxn>
                <a:cxn ang="0">
                  <a:pos x="169" y="249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2" y="40"/>
                </a:cxn>
                <a:cxn ang="0">
                  <a:pos x="271" y="0"/>
                </a:cxn>
                <a:cxn ang="0">
                  <a:pos x="281" y="212"/>
                </a:cxn>
                <a:cxn ang="0">
                  <a:pos x="281" y="212"/>
                </a:cxn>
              </a:cxnLst>
              <a:rect l="0" t="0" r="r" b="b"/>
              <a:pathLst>
                <a:path w="281" h="297">
                  <a:moveTo>
                    <a:pt x="281" y="212"/>
                  </a:moveTo>
                  <a:lnTo>
                    <a:pt x="169" y="249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2" y="40"/>
                  </a:lnTo>
                  <a:lnTo>
                    <a:pt x="271" y="0"/>
                  </a:lnTo>
                  <a:lnTo>
                    <a:pt x="281" y="212"/>
                  </a:lnTo>
                  <a:lnTo>
                    <a:pt x="281" y="2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0" name="Freeform 28"/>
            <p:cNvSpPr>
              <a:spLocks noChangeAspect="1"/>
            </p:cNvSpPr>
            <p:nvPr/>
          </p:nvSpPr>
          <p:spPr bwMode="auto">
            <a:xfrm>
              <a:off x="1729" y="1062"/>
              <a:ext cx="162" cy="120"/>
            </a:xfrm>
            <a:custGeom>
              <a:avLst/>
              <a:gdLst/>
              <a:ahLst/>
              <a:cxnLst>
                <a:cxn ang="0">
                  <a:pos x="231" y="239"/>
                </a:cxn>
                <a:cxn ang="0">
                  <a:pos x="116" y="216"/>
                </a:cxn>
                <a:cxn ang="0">
                  <a:pos x="0" y="208"/>
                </a:cxn>
                <a:cxn ang="0">
                  <a:pos x="40" y="0"/>
                </a:cxn>
                <a:cxn ang="0">
                  <a:pos x="184" y="15"/>
                </a:cxn>
                <a:cxn ang="0">
                  <a:pos x="323" y="47"/>
                </a:cxn>
                <a:cxn ang="0">
                  <a:pos x="231" y="239"/>
                </a:cxn>
                <a:cxn ang="0">
                  <a:pos x="231" y="239"/>
                </a:cxn>
              </a:cxnLst>
              <a:rect l="0" t="0" r="r" b="b"/>
              <a:pathLst>
                <a:path w="323" h="239">
                  <a:moveTo>
                    <a:pt x="231" y="239"/>
                  </a:moveTo>
                  <a:lnTo>
                    <a:pt x="116" y="216"/>
                  </a:lnTo>
                  <a:lnTo>
                    <a:pt x="0" y="208"/>
                  </a:lnTo>
                  <a:lnTo>
                    <a:pt x="40" y="0"/>
                  </a:lnTo>
                  <a:lnTo>
                    <a:pt x="184" y="15"/>
                  </a:lnTo>
                  <a:lnTo>
                    <a:pt x="323" y="47"/>
                  </a:lnTo>
                  <a:lnTo>
                    <a:pt x="231" y="239"/>
                  </a:lnTo>
                  <a:lnTo>
                    <a:pt x="231" y="23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1" name="Freeform 29"/>
            <p:cNvSpPr>
              <a:spLocks noChangeAspect="1"/>
            </p:cNvSpPr>
            <p:nvPr/>
          </p:nvSpPr>
          <p:spPr bwMode="auto">
            <a:xfrm>
              <a:off x="1953" y="1144"/>
              <a:ext cx="181" cy="152"/>
            </a:xfrm>
            <a:custGeom>
              <a:avLst/>
              <a:gdLst/>
              <a:ahLst/>
              <a:cxnLst>
                <a:cxn ang="0">
                  <a:pos x="189" y="303"/>
                </a:cxn>
                <a:cxn ang="0">
                  <a:pos x="99" y="227"/>
                </a:cxn>
                <a:cxn ang="0">
                  <a:pos x="0" y="162"/>
                </a:cxn>
                <a:cxn ang="0">
                  <a:pos x="138" y="0"/>
                </a:cxn>
                <a:cxn ang="0">
                  <a:pos x="256" y="82"/>
                </a:cxn>
                <a:cxn ang="0">
                  <a:pos x="362" y="179"/>
                </a:cxn>
                <a:cxn ang="0">
                  <a:pos x="189" y="303"/>
                </a:cxn>
                <a:cxn ang="0">
                  <a:pos x="189" y="303"/>
                </a:cxn>
              </a:cxnLst>
              <a:rect l="0" t="0" r="r" b="b"/>
              <a:pathLst>
                <a:path w="362" h="303">
                  <a:moveTo>
                    <a:pt x="189" y="303"/>
                  </a:moveTo>
                  <a:lnTo>
                    <a:pt x="99" y="227"/>
                  </a:lnTo>
                  <a:lnTo>
                    <a:pt x="0" y="162"/>
                  </a:lnTo>
                  <a:lnTo>
                    <a:pt x="138" y="0"/>
                  </a:lnTo>
                  <a:lnTo>
                    <a:pt x="256" y="82"/>
                  </a:lnTo>
                  <a:lnTo>
                    <a:pt x="362" y="179"/>
                  </a:lnTo>
                  <a:lnTo>
                    <a:pt x="189" y="303"/>
                  </a:lnTo>
                  <a:lnTo>
                    <a:pt x="189" y="303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2" name="Freeform 30"/>
            <p:cNvSpPr>
              <a:spLocks noChangeAspect="1"/>
            </p:cNvSpPr>
            <p:nvPr/>
          </p:nvSpPr>
          <p:spPr bwMode="auto">
            <a:xfrm>
              <a:off x="2134" y="1234"/>
              <a:ext cx="47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3" h="109">
                  <a:moveTo>
                    <a:pt x="0" y="0"/>
                  </a:moveTo>
                  <a:lnTo>
                    <a:pt x="93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3" name="Freeform 31"/>
            <p:cNvSpPr>
              <a:spLocks noChangeAspect="1"/>
            </p:cNvSpPr>
            <p:nvPr/>
          </p:nvSpPr>
          <p:spPr bwMode="auto">
            <a:xfrm>
              <a:off x="2122" y="1348"/>
              <a:ext cx="155" cy="145"/>
            </a:xfrm>
            <a:custGeom>
              <a:avLst/>
              <a:gdLst/>
              <a:ahLst/>
              <a:cxnLst>
                <a:cxn ang="0">
                  <a:pos x="99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8" y="0"/>
                </a:cxn>
                <a:cxn ang="0">
                  <a:pos x="261" y="129"/>
                </a:cxn>
                <a:cxn ang="0">
                  <a:pos x="310" y="266"/>
                </a:cxn>
                <a:cxn ang="0">
                  <a:pos x="99" y="289"/>
                </a:cxn>
                <a:cxn ang="0">
                  <a:pos x="99" y="289"/>
                </a:cxn>
              </a:cxnLst>
              <a:rect l="0" t="0" r="r" b="b"/>
              <a:pathLst>
                <a:path w="310" h="289">
                  <a:moveTo>
                    <a:pt x="99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8" y="0"/>
                  </a:lnTo>
                  <a:lnTo>
                    <a:pt x="261" y="129"/>
                  </a:lnTo>
                  <a:lnTo>
                    <a:pt x="310" y="266"/>
                  </a:lnTo>
                  <a:lnTo>
                    <a:pt x="99" y="289"/>
                  </a:lnTo>
                  <a:lnTo>
                    <a:pt x="99" y="28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4" name="Freeform 32"/>
            <p:cNvSpPr>
              <a:spLocks noChangeAspect="1"/>
            </p:cNvSpPr>
            <p:nvPr/>
          </p:nvSpPr>
          <p:spPr bwMode="auto">
            <a:xfrm>
              <a:off x="2185" y="1609"/>
              <a:ext cx="113" cy="158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6" y="0"/>
                </a:cxn>
                <a:cxn ang="0">
                  <a:pos x="225" y="29"/>
                </a:cxn>
                <a:cxn ang="0">
                  <a:pos x="219" y="173"/>
                </a:cxn>
                <a:cxn ang="0">
                  <a:pos x="195" y="316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5" h="316">
                  <a:moveTo>
                    <a:pt x="0" y="234"/>
                  </a:moveTo>
                  <a:lnTo>
                    <a:pt x="15" y="117"/>
                  </a:lnTo>
                  <a:lnTo>
                    <a:pt x="16" y="0"/>
                  </a:lnTo>
                  <a:lnTo>
                    <a:pt x="225" y="29"/>
                  </a:lnTo>
                  <a:lnTo>
                    <a:pt x="219" y="173"/>
                  </a:lnTo>
                  <a:lnTo>
                    <a:pt x="195" y="316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5" name="Freeform 33"/>
            <p:cNvSpPr>
              <a:spLocks noChangeAspect="1"/>
            </p:cNvSpPr>
            <p:nvPr/>
          </p:nvSpPr>
          <p:spPr bwMode="auto">
            <a:xfrm>
              <a:off x="1562" y="2090"/>
              <a:ext cx="221" cy="120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7" y="24"/>
                </a:cxn>
                <a:cxn ang="0">
                  <a:pos x="324" y="32"/>
                </a:cxn>
                <a:cxn ang="0">
                  <a:pos x="441" y="25"/>
                </a:cxn>
                <a:cxn ang="0">
                  <a:pos x="425" y="236"/>
                </a:cxn>
                <a:cxn ang="0">
                  <a:pos x="282" y="239"/>
                </a:cxn>
                <a:cxn ang="0">
                  <a:pos x="139" y="224"/>
                </a:cxn>
                <a:cxn ang="0">
                  <a:pos x="0" y="193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1" h="239">
                  <a:moveTo>
                    <a:pt x="92" y="0"/>
                  </a:moveTo>
                  <a:lnTo>
                    <a:pt x="207" y="24"/>
                  </a:lnTo>
                  <a:lnTo>
                    <a:pt x="324" y="32"/>
                  </a:lnTo>
                  <a:lnTo>
                    <a:pt x="441" y="25"/>
                  </a:lnTo>
                  <a:lnTo>
                    <a:pt x="425" y="236"/>
                  </a:lnTo>
                  <a:lnTo>
                    <a:pt x="282" y="239"/>
                  </a:lnTo>
                  <a:lnTo>
                    <a:pt x="139" y="224"/>
                  </a:lnTo>
                  <a:lnTo>
                    <a:pt x="0" y="193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6" name="Freeform 34"/>
            <p:cNvSpPr>
              <a:spLocks noChangeAspect="1"/>
            </p:cNvSpPr>
            <p:nvPr/>
          </p:nvSpPr>
          <p:spPr bwMode="auto">
            <a:xfrm>
              <a:off x="1897" y="2018"/>
              <a:ext cx="147" cy="160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7" y="62"/>
                </a:cxn>
                <a:cxn ang="0">
                  <a:pos x="205" y="0"/>
                </a:cxn>
                <a:cxn ang="0">
                  <a:pos x="294" y="192"/>
                </a:cxn>
                <a:cxn ang="0">
                  <a:pos x="169" y="266"/>
                </a:cxn>
                <a:cxn ang="0">
                  <a:pos x="37" y="321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4" h="321">
                  <a:moveTo>
                    <a:pt x="0" y="112"/>
                  </a:moveTo>
                  <a:lnTo>
                    <a:pt x="107" y="62"/>
                  </a:lnTo>
                  <a:lnTo>
                    <a:pt x="205" y="0"/>
                  </a:lnTo>
                  <a:lnTo>
                    <a:pt x="294" y="192"/>
                  </a:lnTo>
                  <a:lnTo>
                    <a:pt x="169" y="266"/>
                  </a:lnTo>
                  <a:lnTo>
                    <a:pt x="37" y="321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7" name="Freeform 35"/>
            <p:cNvSpPr>
              <a:spLocks noChangeAspect="1"/>
            </p:cNvSpPr>
            <p:nvPr/>
          </p:nvSpPr>
          <p:spPr bwMode="auto">
            <a:xfrm>
              <a:off x="2085" y="1838"/>
              <a:ext cx="149" cy="181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70" y="104"/>
                </a:cxn>
                <a:cxn ang="0">
                  <a:pos x="127" y="0"/>
                </a:cxn>
                <a:cxn ang="0">
                  <a:pos x="298" y="128"/>
                </a:cxn>
                <a:cxn ang="0">
                  <a:pos x="222" y="250"/>
                </a:cxn>
                <a:cxn ang="0">
                  <a:pos x="134" y="363"/>
                </a:cxn>
                <a:cxn ang="0">
                  <a:pos x="0" y="199"/>
                </a:cxn>
                <a:cxn ang="0">
                  <a:pos x="0" y="199"/>
                </a:cxn>
              </a:cxnLst>
              <a:rect l="0" t="0" r="r" b="b"/>
              <a:pathLst>
                <a:path w="298" h="363">
                  <a:moveTo>
                    <a:pt x="0" y="199"/>
                  </a:moveTo>
                  <a:lnTo>
                    <a:pt x="70" y="104"/>
                  </a:lnTo>
                  <a:lnTo>
                    <a:pt x="127" y="0"/>
                  </a:lnTo>
                  <a:lnTo>
                    <a:pt x="298" y="128"/>
                  </a:lnTo>
                  <a:lnTo>
                    <a:pt x="222" y="250"/>
                  </a:lnTo>
                  <a:lnTo>
                    <a:pt x="134" y="363"/>
                  </a:lnTo>
                  <a:lnTo>
                    <a:pt x="0" y="199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8" name="Freeform 36"/>
            <p:cNvSpPr>
              <a:spLocks noChangeAspect="1"/>
            </p:cNvSpPr>
            <p:nvPr/>
          </p:nvSpPr>
          <p:spPr bwMode="auto">
            <a:xfrm>
              <a:off x="1272" y="1934"/>
              <a:ext cx="178" cy="153"/>
            </a:xfrm>
            <a:custGeom>
              <a:avLst/>
              <a:gdLst/>
              <a:ahLst/>
              <a:cxnLst>
                <a:cxn ang="0">
                  <a:pos x="187" y="0"/>
                </a:cxn>
                <a:cxn ang="0">
                  <a:pos x="265" y="85"/>
                </a:cxn>
                <a:cxn ang="0">
                  <a:pos x="356" y="162"/>
                </a:cxn>
                <a:cxn ang="0">
                  <a:pos x="200" y="306"/>
                </a:cxn>
                <a:cxn ang="0">
                  <a:pos x="93" y="209"/>
                </a:cxn>
                <a:cxn ang="0">
                  <a:pos x="0" y="100"/>
                </a:cxn>
                <a:cxn ang="0">
                  <a:pos x="187" y="0"/>
                </a:cxn>
                <a:cxn ang="0">
                  <a:pos x="187" y="0"/>
                </a:cxn>
              </a:cxnLst>
              <a:rect l="0" t="0" r="r" b="b"/>
              <a:pathLst>
                <a:path w="356" h="306">
                  <a:moveTo>
                    <a:pt x="187" y="0"/>
                  </a:moveTo>
                  <a:lnTo>
                    <a:pt x="265" y="85"/>
                  </a:lnTo>
                  <a:lnTo>
                    <a:pt x="356" y="162"/>
                  </a:lnTo>
                  <a:lnTo>
                    <a:pt x="200" y="306"/>
                  </a:lnTo>
                  <a:lnTo>
                    <a:pt x="93" y="209"/>
                  </a:lnTo>
                  <a:lnTo>
                    <a:pt x="0" y="100"/>
                  </a:lnTo>
                  <a:lnTo>
                    <a:pt x="187" y="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89" name="Freeform 37"/>
            <p:cNvSpPr>
              <a:spLocks noChangeAspect="1"/>
            </p:cNvSpPr>
            <p:nvPr/>
          </p:nvSpPr>
          <p:spPr bwMode="auto">
            <a:xfrm>
              <a:off x="1523" y="1964"/>
              <a:ext cx="179" cy="360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0" y="316"/>
                </a:cxn>
                <a:cxn ang="0">
                  <a:pos x="99" y="719"/>
                </a:cxn>
                <a:cxn ang="0">
                  <a:pos x="234" y="700"/>
                </a:cxn>
                <a:cxn ang="0">
                  <a:pos x="194" y="384"/>
                </a:cxn>
                <a:cxn ang="0">
                  <a:pos x="358" y="80"/>
                </a:cxn>
                <a:cxn ang="0">
                  <a:pos x="249" y="0"/>
                </a:cxn>
                <a:cxn ang="0">
                  <a:pos x="249" y="0"/>
                </a:cxn>
              </a:cxnLst>
              <a:rect l="0" t="0" r="r" b="b"/>
              <a:pathLst>
                <a:path w="358" h="719">
                  <a:moveTo>
                    <a:pt x="249" y="0"/>
                  </a:moveTo>
                  <a:lnTo>
                    <a:pt x="0" y="316"/>
                  </a:lnTo>
                  <a:lnTo>
                    <a:pt x="99" y="719"/>
                  </a:lnTo>
                  <a:lnTo>
                    <a:pt x="234" y="700"/>
                  </a:lnTo>
                  <a:lnTo>
                    <a:pt x="194" y="384"/>
                  </a:lnTo>
                  <a:lnTo>
                    <a:pt x="358" y="80"/>
                  </a:lnTo>
                  <a:lnTo>
                    <a:pt x="249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0" name="Freeform 38"/>
            <p:cNvSpPr>
              <a:spLocks noChangeAspect="1"/>
            </p:cNvSpPr>
            <p:nvPr/>
          </p:nvSpPr>
          <p:spPr bwMode="auto">
            <a:xfrm>
              <a:off x="1183" y="1754"/>
              <a:ext cx="142" cy="137"/>
            </a:xfrm>
            <a:custGeom>
              <a:avLst/>
              <a:gdLst/>
              <a:ahLst/>
              <a:cxnLst>
                <a:cxn ang="0">
                  <a:pos x="211" y="1"/>
                </a:cxn>
                <a:cxn ang="0">
                  <a:pos x="239" y="117"/>
                </a:cxn>
                <a:cxn ang="0">
                  <a:pos x="283" y="225"/>
                </a:cxn>
                <a:cxn ang="0">
                  <a:pos x="77" y="275"/>
                </a:cxn>
                <a:cxn ang="0">
                  <a:pos x="29" y="140"/>
                </a:cxn>
                <a:cxn ang="0">
                  <a:pos x="0" y="0"/>
                </a:cxn>
                <a:cxn ang="0">
                  <a:pos x="211" y="1"/>
                </a:cxn>
                <a:cxn ang="0">
                  <a:pos x="211" y="1"/>
                </a:cxn>
              </a:cxnLst>
              <a:rect l="0" t="0" r="r" b="b"/>
              <a:pathLst>
                <a:path w="283" h="275">
                  <a:moveTo>
                    <a:pt x="211" y="1"/>
                  </a:moveTo>
                  <a:lnTo>
                    <a:pt x="239" y="117"/>
                  </a:lnTo>
                  <a:lnTo>
                    <a:pt x="283" y="225"/>
                  </a:lnTo>
                  <a:lnTo>
                    <a:pt x="77" y="275"/>
                  </a:lnTo>
                  <a:lnTo>
                    <a:pt x="29" y="140"/>
                  </a:lnTo>
                  <a:lnTo>
                    <a:pt x="0" y="0"/>
                  </a:lnTo>
                  <a:lnTo>
                    <a:pt x="211" y="1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1" name="Freeform 39"/>
            <p:cNvSpPr>
              <a:spLocks noChangeAspect="1"/>
            </p:cNvSpPr>
            <p:nvPr/>
          </p:nvSpPr>
          <p:spPr bwMode="auto">
            <a:xfrm>
              <a:off x="1180" y="1469"/>
              <a:ext cx="125" cy="168"/>
            </a:xfrm>
            <a:custGeom>
              <a:avLst/>
              <a:gdLst/>
              <a:ahLst/>
              <a:cxnLst>
                <a:cxn ang="0">
                  <a:pos x="249" y="103"/>
                </a:cxn>
                <a:cxn ang="0">
                  <a:pos x="219" y="219"/>
                </a:cxn>
                <a:cxn ang="0">
                  <a:pos x="204" y="336"/>
                </a:cxn>
                <a:cxn ang="0">
                  <a:pos x="0" y="280"/>
                </a:cxn>
                <a:cxn ang="0">
                  <a:pos x="23" y="138"/>
                </a:cxn>
                <a:cxn ang="0">
                  <a:pos x="65" y="0"/>
                </a:cxn>
                <a:cxn ang="0">
                  <a:pos x="249" y="103"/>
                </a:cxn>
                <a:cxn ang="0">
                  <a:pos x="249" y="103"/>
                </a:cxn>
              </a:cxnLst>
              <a:rect l="0" t="0" r="r" b="b"/>
              <a:pathLst>
                <a:path w="249" h="336">
                  <a:moveTo>
                    <a:pt x="249" y="103"/>
                  </a:moveTo>
                  <a:lnTo>
                    <a:pt x="219" y="219"/>
                  </a:lnTo>
                  <a:lnTo>
                    <a:pt x="204" y="336"/>
                  </a:lnTo>
                  <a:lnTo>
                    <a:pt x="0" y="280"/>
                  </a:lnTo>
                  <a:lnTo>
                    <a:pt x="23" y="138"/>
                  </a:lnTo>
                  <a:lnTo>
                    <a:pt x="65" y="0"/>
                  </a:lnTo>
                  <a:lnTo>
                    <a:pt x="249" y="103"/>
                  </a:lnTo>
                  <a:lnTo>
                    <a:pt x="249" y="103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2" name="Freeform 40"/>
            <p:cNvSpPr>
              <a:spLocks noChangeAspect="1"/>
            </p:cNvSpPr>
            <p:nvPr/>
          </p:nvSpPr>
          <p:spPr bwMode="auto">
            <a:xfrm>
              <a:off x="1279" y="1234"/>
              <a:ext cx="151" cy="180"/>
            </a:xfrm>
            <a:custGeom>
              <a:avLst/>
              <a:gdLst/>
              <a:ahLst/>
              <a:cxnLst>
                <a:cxn ang="0">
                  <a:pos x="303" y="180"/>
                </a:cxn>
                <a:cxn ang="0">
                  <a:pos x="222" y="267"/>
                </a:cxn>
                <a:cxn ang="0">
                  <a:pos x="152" y="361"/>
                </a:cxn>
                <a:cxn ang="0">
                  <a:pos x="0" y="216"/>
                </a:cxn>
                <a:cxn ang="0">
                  <a:pos x="89" y="102"/>
                </a:cxn>
                <a:cxn ang="0">
                  <a:pos x="191" y="0"/>
                </a:cxn>
                <a:cxn ang="0">
                  <a:pos x="303" y="180"/>
                </a:cxn>
                <a:cxn ang="0">
                  <a:pos x="303" y="180"/>
                </a:cxn>
              </a:cxnLst>
              <a:rect l="0" t="0" r="r" b="b"/>
              <a:pathLst>
                <a:path w="303" h="361">
                  <a:moveTo>
                    <a:pt x="303" y="180"/>
                  </a:moveTo>
                  <a:lnTo>
                    <a:pt x="222" y="267"/>
                  </a:lnTo>
                  <a:lnTo>
                    <a:pt x="152" y="361"/>
                  </a:lnTo>
                  <a:lnTo>
                    <a:pt x="0" y="216"/>
                  </a:lnTo>
                  <a:lnTo>
                    <a:pt x="89" y="102"/>
                  </a:lnTo>
                  <a:lnTo>
                    <a:pt x="191" y="0"/>
                  </a:lnTo>
                  <a:lnTo>
                    <a:pt x="303" y="180"/>
                  </a:lnTo>
                  <a:lnTo>
                    <a:pt x="303" y="18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3" name="Freeform 41"/>
            <p:cNvSpPr>
              <a:spLocks noChangeAspect="1"/>
            </p:cNvSpPr>
            <p:nvPr/>
          </p:nvSpPr>
          <p:spPr bwMode="auto">
            <a:xfrm>
              <a:off x="1493" y="1107"/>
              <a:ext cx="141" cy="148"/>
            </a:xfrm>
            <a:custGeom>
              <a:avLst/>
              <a:gdLst/>
              <a:ahLst/>
              <a:cxnLst>
                <a:cxn ang="0">
                  <a:pos x="283" y="212"/>
                </a:cxn>
                <a:cxn ang="0">
                  <a:pos x="171" y="247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4" y="40"/>
                </a:cxn>
                <a:cxn ang="0">
                  <a:pos x="271" y="0"/>
                </a:cxn>
                <a:cxn ang="0">
                  <a:pos x="283" y="212"/>
                </a:cxn>
                <a:cxn ang="0">
                  <a:pos x="283" y="212"/>
                </a:cxn>
              </a:cxnLst>
              <a:rect l="0" t="0" r="r" b="b"/>
              <a:pathLst>
                <a:path w="283" h="297">
                  <a:moveTo>
                    <a:pt x="283" y="212"/>
                  </a:moveTo>
                  <a:lnTo>
                    <a:pt x="171" y="247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4" y="40"/>
                  </a:lnTo>
                  <a:lnTo>
                    <a:pt x="271" y="0"/>
                  </a:lnTo>
                  <a:lnTo>
                    <a:pt x="283" y="212"/>
                  </a:lnTo>
                  <a:lnTo>
                    <a:pt x="283" y="2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4" name="Freeform 42"/>
            <p:cNvSpPr>
              <a:spLocks noChangeAspect="1"/>
            </p:cNvSpPr>
            <p:nvPr/>
          </p:nvSpPr>
          <p:spPr bwMode="auto">
            <a:xfrm>
              <a:off x="1750" y="1095"/>
              <a:ext cx="163" cy="119"/>
            </a:xfrm>
            <a:custGeom>
              <a:avLst/>
              <a:gdLst/>
              <a:ahLst/>
              <a:cxnLst>
                <a:cxn ang="0">
                  <a:pos x="233" y="238"/>
                </a:cxn>
                <a:cxn ang="0">
                  <a:pos x="117" y="216"/>
                </a:cxn>
                <a:cxn ang="0">
                  <a:pos x="0" y="208"/>
                </a:cxn>
                <a:cxn ang="0">
                  <a:pos x="42" y="0"/>
                </a:cxn>
                <a:cxn ang="0">
                  <a:pos x="186" y="14"/>
                </a:cxn>
                <a:cxn ang="0">
                  <a:pos x="325" y="46"/>
                </a:cxn>
                <a:cxn ang="0">
                  <a:pos x="233" y="238"/>
                </a:cxn>
                <a:cxn ang="0">
                  <a:pos x="233" y="238"/>
                </a:cxn>
              </a:cxnLst>
              <a:rect l="0" t="0" r="r" b="b"/>
              <a:pathLst>
                <a:path w="325" h="238">
                  <a:moveTo>
                    <a:pt x="233" y="238"/>
                  </a:moveTo>
                  <a:lnTo>
                    <a:pt x="117" y="216"/>
                  </a:lnTo>
                  <a:lnTo>
                    <a:pt x="0" y="208"/>
                  </a:lnTo>
                  <a:lnTo>
                    <a:pt x="42" y="0"/>
                  </a:lnTo>
                  <a:lnTo>
                    <a:pt x="186" y="14"/>
                  </a:lnTo>
                  <a:lnTo>
                    <a:pt x="325" y="46"/>
                  </a:lnTo>
                  <a:lnTo>
                    <a:pt x="233" y="238"/>
                  </a:lnTo>
                  <a:lnTo>
                    <a:pt x="233" y="238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5" name="Freeform 43"/>
            <p:cNvSpPr>
              <a:spLocks noChangeAspect="1"/>
            </p:cNvSpPr>
            <p:nvPr/>
          </p:nvSpPr>
          <p:spPr bwMode="auto">
            <a:xfrm>
              <a:off x="1975" y="1176"/>
              <a:ext cx="181" cy="151"/>
            </a:xfrm>
            <a:custGeom>
              <a:avLst/>
              <a:gdLst/>
              <a:ahLst/>
              <a:cxnLst>
                <a:cxn ang="0">
                  <a:pos x="189" y="302"/>
                </a:cxn>
                <a:cxn ang="0">
                  <a:pos x="99" y="227"/>
                </a:cxn>
                <a:cxn ang="0">
                  <a:pos x="0" y="163"/>
                </a:cxn>
                <a:cxn ang="0">
                  <a:pos x="137" y="0"/>
                </a:cxn>
                <a:cxn ang="0">
                  <a:pos x="254" y="83"/>
                </a:cxn>
                <a:cxn ang="0">
                  <a:pos x="361" y="178"/>
                </a:cxn>
                <a:cxn ang="0">
                  <a:pos x="189" y="302"/>
                </a:cxn>
                <a:cxn ang="0">
                  <a:pos x="189" y="302"/>
                </a:cxn>
              </a:cxnLst>
              <a:rect l="0" t="0" r="r" b="b"/>
              <a:pathLst>
                <a:path w="361" h="302">
                  <a:moveTo>
                    <a:pt x="189" y="302"/>
                  </a:moveTo>
                  <a:lnTo>
                    <a:pt x="99" y="227"/>
                  </a:lnTo>
                  <a:lnTo>
                    <a:pt x="0" y="163"/>
                  </a:lnTo>
                  <a:lnTo>
                    <a:pt x="137" y="0"/>
                  </a:lnTo>
                  <a:lnTo>
                    <a:pt x="254" y="83"/>
                  </a:lnTo>
                  <a:lnTo>
                    <a:pt x="361" y="178"/>
                  </a:lnTo>
                  <a:lnTo>
                    <a:pt x="189" y="302"/>
                  </a:lnTo>
                  <a:lnTo>
                    <a:pt x="189" y="30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6" name="Freeform 44"/>
            <p:cNvSpPr>
              <a:spLocks noChangeAspect="1"/>
            </p:cNvSpPr>
            <p:nvPr/>
          </p:nvSpPr>
          <p:spPr bwMode="auto">
            <a:xfrm>
              <a:off x="2156" y="1265"/>
              <a:ext cx="47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4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4" h="109">
                  <a:moveTo>
                    <a:pt x="0" y="0"/>
                  </a:moveTo>
                  <a:lnTo>
                    <a:pt x="94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7" name="Freeform 45"/>
            <p:cNvSpPr>
              <a:spLocks noChangeAspect="1"/>
            </p:cNvSpPr>
            <p:nvPr/>
          </p:nvSpPr>
          <p:spPr bwMode="auto">
            <a:xfrm>
              <a:off x="2144" y="1381"/>
              <a:ext cx="154" cy="144"/>
            </a:xfrm>
            <a:custGeom>
              <a:avLst/>
              <a:gdLst/>
              <a:ahLst/>
              <a:cxnLst>
                <a:cxn ang="0">
                  <a:pos x="98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5" y="0"/>
                </a:cxn>
                <a:cxn ang="0">
                  <a:pos x="261" y="129"/>
                </a:cxn>
                <a:cxn ang="0">
                  <a:pos x="307" y="266"/>
                </a:cxn>
                <a:cxn ang="0">
                  <a:pos x="98" y="289"/>
                </a:cxn>
                <a:cxn ang="0">
                  <a:pos x="98" y="289"/>
                </a:cxn>
              </a:cxnLst>
              <a:rect l="0" t="0" r="r" b="b"/>
              <a:pathLst>
                <a:path w="307" h="289">
                  <a:moveTo>
                    <a:pt x="98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5" y="0"/>
                  </a:lnTo>
                  <a:lnTo>
                    <a:pt x="261" y="129"/>
                  </a:lnTo>
                  <a:lnTo>
                    <a:pt x="307" y="266"/>
                  </a:lnTo>
                  <a:lnTo>
                    <a:pt x="98" y="289"/>
                  </a:lnTo>
                  <a:lnTo>
                    <a:pt x="98" y="289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8" name="Freeform 46"/>
            <p:cNvSpPr>
              <a:spLocks noChangeAspect="1"/>
            </p:cNvSpPr>
            <p:nvPr/>
          </p:nvSpPr>
          <p:spPr bwMode="auto">
            <a:xfrm>
              <a:off x="2207" y="1642"/>
              <a:ext cx="112" cy="157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5" y="0"/>
                </a:cxn>
                <a:cxn ang="0">
                  <a:pos x="224" y="28"/>
                </a:cxn>
                <a:cxn ang="0">
                  <a:pos x="219" y="172"/>
                </a:cxn>
                <a:cxn ang="0">
                  <a:pos x="196" y="314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4" h="314">
                  <a:moveTo>
                    <a:pt x="0" y="234"/>
                  </a:moveTo>
                  <a:lnTo>
                    <a:pt x="15" y="117"/>
                  </a:lnTo>
                  <a:lnTo>
                    <a:pt x="15" y="0"/>
                  </a:lnTo>
                  <a:lnTo>
                    <a:pt x="224" y="28"/>
                  </a:lnTo>
                  <a:lnTo>
                    <a:pt x="219" y="172"/>
                  </a:lnTo>
                  <a:lnTo>
                    <a:pt x="196" y="314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199" name="Freeform 47"/>
            <p:cNvSpPr>
              <a:spLocks noChangeAspect="1"/>
            </p:cNvSpPr>
            <p:nvPr/>
          </p:nvSpPr>
          <p:spPr bwMode="auto">
            <a:xfrm>
              <a:off x="1584" y="2122"/>
              <a:ext cx="221" cy="121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8" y="23"/>
                </a:cxn>
                <a:cxn ang="0">
                  <a:pos x="323" y="32"/>
                </a:cxn>
                <a:cxn ang="0">
                  <a:pos x="442" y="25"/>
                </a:cxn>
                <a:cxn ang="0">
                  <a:pos x="425" y="237"/>
                </a:cxn>
                <a:cxn ang="0">
                  <a:pos x="281" y="241"/>
                </a:cxn>
                <a:cxn ang="0">
                  <a:pos x="139" y="225"/>
                </a:cxn>
                <a:cxn ang="0">
                  <a:pos x="0" y="192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2" h="241">
                  <a:moveTo>
                    <a:pt x="92" y="0"/>
                  </a:moveTo>
                  <a:lnTo>
                    <a:pt x="208" y="23"/>
                  </a:lnTo>
                  <a:lnTo>
                    <a:pt x="323" y="32"/>
                  </a:lnTo>
                  <a:lnTo>
                    <a:pt x="442" y="25"/>
                  </a:lnTo>
                  <a:lnTo>
                    <a:pt x="425" y="237"/>
                  </a:lnTo>
                  <a:lnTo>
                    <a:pt x="281" y="241"/>
                  </a:lnTo>
                  <a:lnTo>
                    <a:pt x="139" y="225"/>
                  </a:lnTo>
                  <a:lnTo>
                    <a:pt x="0" y="19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0" name="Freeform 48"/>
            <p:cNvSpPr>
              <a:spLocks noChangeAspect="1"/>
            </p:cNvSpPr>
            <p:nvPr/>
          </p:nvSpPr>
          <p:spPr bwMode="auto">
            <a:xfrm>
              <a:off x="1918" y="2049"/>
              <a:ext cx="148" cy="162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6" y="64"/>
                </a:cxn>
                <a:cxn ang="0">
                  <a:pos x="206" y="0"/>
                </a:cxn>
                <a:cxn ang="0">
                  <a:pos x="295" y="194"/>
                </a:cxn>
                <a:cxn ang="0">
                  <a:pos x="169" y="266"/>
                </a:cxn>
                <a:cxn ang="0">
                  <a:pos x="37" y="323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5" h="323">
                  <a:moveTo>
                    <a:pt x="0" y="112"/>
                  </a:moveTo>
                  <a:lnTo>
                    <a:pt x="106" y="64"/>
                  </a:lnTo>
                  <a:lnTo>
                    <a:pt x="206" y="0"/>
                  </a:lnTo>
                  <a:lnTo>
                    <a:pt x="295" y="194"/>
                  </a:lnTo>
                  <a:lnTo>
                    <a:pt x="169" y="266"/>
                  </a:lnTo>
                  <a:lnTo>
                    <a:pt x="37" y="323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1" name="Freeform 49"/>
            <p:cNvSpPr>
              <a:spLocks noChangeAspect="1"/>
            </p:cNvSpPr>
            <p:nvPr/>
          </p:nvSpPr>
          <p:spPr bwMode="auto">
            <a:xfrm>
              <a:off x="2107" y="1871"/>
              <a:ext cx="148" cy="181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69" y="102"/>
                </a:cxn>
                <a:cxn ang="0">
                  <a:pos x="126" y="0"/>
                </a:cxn>
                <a:cxn ang="0">
                  <a:pos x="295" y="125"/>
                </a:cxn>
                <a:cxn ang="0">
                  <a:pos x="221" y="249"/>
                </a:cxn>
                <a:cxn ang="0">
                  <a:pos x="131" y="362"/>
                </a:cxn>
                <a:cxn ang="0">
                  <a:pos x="0" y="197"/>
                </a:cxn>
                <a:cxn ang="0">
                  <a:pos x="0" y="197"/>
                </a:cxn>
              </a:cxnLst>
              <a:rect l="0" t="0" r="r" b="b"/>
              <a:pathLst>
                <a:path w="295" h="362">
                  <a:moveTo>
                    <a:pt x="0" y="197"/>
                  </a:moveTo>
                  <a:lnTo>
                    <a:pt x="69" y="102"/>
                  </a:lnTo>
                  <a:lnTo>
                    <a:pt x="126" y="0"/>
                  </a:lnTo>
                  <a:lnTo>
                    <a:pt x="295" y="125"/>
                  </a:lnTo>
                  <a:lnTo>
                    <a:pt x="221" y="249"/>
                  </a:lnTo>
                  <a:lnTo>
                    <a:pt x="131" y="362"/>
                  </a:lnTo>
                  <a:lnTo>
                    <a:pt x="0" y="19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2" name="Freeform 50"/>
            <p:cNvSpPr>
              <a:spLocks noChangeAspect="1"/>
            </p:cNvSpPr>
            <p:nvPr/>
          </p:nvSpPr>
          <p:spPr bwMode="auto">
            <a:xfrm>
              <a:off x="1294" y="1966"/>
              <a:ext cx="178" cy="153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266" y="87"/>
                </a:cxn>
                <a:cxn ang="0">
                  <a:pos x="356" y="162"/>
                </a:cxn>
                <a:cxn ang="0">
                  <a:pos x="199" y="306"/>
                </a:cxn>
                <a:cxn ang="0">
                  <a:pos x="94" y="211"/>
                </a:cxn>
                <a:cxn ang="0">
                  <a:pos x="0" y="101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356" h="306">
                  <a:moveTo>
                    <a:pt x="186" y="0"/>
                  </a:moveTo>
                  <a:lnTo>
                    <a:pt x="266" y="87"/>
                  </a:lnTo>
                  <a:lnTo>
                    <a:pt x="356" y="162"/>
                  </a:lnTo>
                  <a:lnTo>
                    <a:pt x="199" y="306"/>
                  </a:lnTo>
                  <a:lnTo>
                    <a:pt x="94" y="211"/>
                  </a:lnTo>
                  <a:lnTo>
                    <a:pt x="0" y="101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3" name="Freeform 51"/>
            <p:cNvSpPr>
              <a:spLocks noChangeAspect="1"/>
            </p:cNvSpPr>
            <p:nvPr/>
          </p:nvSpPr>
          <p:spPr bwMode="auto">
            <a:xfrm>
              <a:off x="1545" y="2008"/>
              <a:ext cx="181" cy="343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0" y="293"/>
                </a:cxn>
                <a:cxn ang="0">
                  <a:pos x="97" y="686"/>
                </a:cxn>
                <a:cxn ang="0">
                  <a:pos x="234" y="677"/>
                </a:cxn>
                <a:cxn ang="0">
                  <a:pos x="194" y="362"/>
                </a:cxn>
                <a:cxn ang="0">
                  <a:pos x="363" y="57"/>
                </a:cxn>
                <a:cxn ang="0">
                  <a:pos x="279" y="0"/>
                </a:cxn>
                <a:cxn ang="0">
                  <a:pos x="279" y="0"/>
                </a:cxn>
              </a:cxnLst>
              <a:rect l="0" t="0" r="r" b="b"/>
              <a:pathLst>
                <a:path w="363" h="686">
                  <a:moveTo>
                    <a:pt x="279" y="0"/>
                  </a:moveTo>
                  <a:lnTo>
                    <a:pt x="0" y="293"/>
                  </a:lnTo>
                  <a:lnTo>
                    <a:pt x="97" y="686"/>
                  </a:lnTo>
                  <a:lnTo>
                    <a:pt x="234" y="677"/>
                  </a:lnTo>
                  <a:lnTo>
                    <a:pt x="194" y="362"/>
                  </a:lnTo>
                  <a:lnTo>
                    <a:pt x="363" y="57"/>
                  </a:lnTo>
                  <a:lnTo>
                    <a:pt x="279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4" name="Freeform 52"/>
            <p:cNvSpPr>
              <a:spLocks noChangeAspect="1"/>
            </p:cNvSpPr>
            <p:nvPr/>
          </p:nvSpPr>
          <p:spPr bwMode="auto">
            <a:xfrm>
              <a:off x="1165" y="1721"/>
              <a:ext cx="138" cy="139"/>
            </a:xfrm>
            <a:custGeom>
              <a:avLst/>
              <a:gdLst/>
              <a:ahLst/>
              <a:cxnLst>
                <a:cxn ang="0">
                  <a:pos x="204" y="2"/>
                </a:cxn>
                <a:cxn ang="0">
                  <a:pos x="233" y="117"/>
                </a:cxn>
                <a:cxn ang="0">
                  <a:pos x="276" y="228"/>
                </a:cxn>
                <a:cxn ang="0">
                  <a:pos x="71" y="278"/>
                </a:cxn>
                <a:cxn ang="0">
                  <a:pos x="24" y="141"/>
                </a:cxn>
                <a:cxn ang="0">
                  <a:pos x="0" y="0"/>
                </a:cxn>
                <a:cxn ang="0">
                  <a:pos x="204" y="2"/>
                </a:cxn>
                <a:cxn ang="0">
                  <a:pos x="204" y="2"/>
                </a:cxn>
              </a:cxnLst>
              <a:rect l="0" t="0" r="r" b="b"/>
              <a:pathLst>
                <a:path w="276" h="278">
                  <a:moveTo>
                    <a:pt x="204" y="2"/>
                  </a:moveTo>
                  <a:lnTo>
                    <a:pt x="233" y="117"/>
                  </a:lnTo>
                  <a:lnTo>
                    <a:pt x="276" y="228"/>
                  </a:lnTo>
                  <a:lnTo>
                    <a:pt x="71" y="278"/>
                  </a:lnTo>
                  <a:lnTo>
                    <a:pt x="24" y="141"/>
                  </a:lnTo>
                  <a:lnTo>
                    <a:pt x="0" y="0"/>
                  </a:lnTo>
                  <a:lnTo>
                    <a:pt x="204" y="2"/>
                  </a:lnTo>
                  <a:lnTo>
                    <a:pt x="204" y="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5" name="Freeform 53"/>
            <p:cNvSpPr>
              <a:spLocks noChangeAspect="1"/>
            </p:cNvSpPr>
            <p:nvPr/>
          </p:nvSpPr>
          <p:spPr bwMode="auto">
            <a:xfrm>
              <a:off x="1165" y="1437"/>
              <a:ext cx="118" cy="167"/>
            </a:xfrm>
            <a:custGeom>
              <a:avLst/>
              <a:gdLst/>
              <a:ahLst/>
              <a:cxnLst>
                <a:cxn ang="0">
                  <a:pos x="236" y="104"/>
                </a:cxn>
                <a:cxn ang="0">
                  <a:pos x="208" y="217"/>
                </a:cxn>
                <a:cxn ang="0">
                  <a:pos x="191" y="334"/>
                </a:cxn>
                <a:cxn ang="0">
                  <a:pos x="0" y="281"/>
                </a:cxn>
                <a:cxn ang="0">
                  <a:pos x="11" y="139"/>
                </a:cxn>
                <a:cxn ang="0">
                  <a:pos x="52" y="0"/>
                </a:cxn>
                <a:cxn ang="0">
                  <a:pos x="236" y="104"/>
                </a:cxn>
                <a:cxn ang="0">
                  <a:pos x="236" y="104"/>
                </a:cxn>
              </a:cxnLst>
              <a:rect l="0" t="0" r="r" b="b"/>
              <a:pathLst>
                <a:path w="236" h="334">
                  <a:moveTo>
                    <a:pt x="236" y="104"/>
                  </a:moveTo>
                  <a:lnTo>
                    <a:pt x="208" y="217"/>
                  </a:lnTo>
                  <a:lnTo>
                    <a:pt x="191" y="334"/>
                  </a:lnTo>
                  <a:lnTo>
                    <a:pt x="0" y="281"/>
                  </a:lnTo>
                  <a:lnTo>
                    <a:pt x="11" y="139"/>
                  </a:lnTo>
                  <a:lnTo>
                    <a:pt x="52" y="0"/>
                  </a:lnTo>
                  <a:lnTo>
                    <a:pt x="236" y="104"/>
                  </a:lnTo>
                  <a:lnTo>
                    <a:pt x="236" y="10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6" name="Freeform 54"/>
            <p:cNvSpPr>
              <a:spLocks noChangeAspect="1"/>
            </p:cNvSpPr>
            <p:nvPr/>
          </p:nvSpPr>
          <p:spPr bwMode="auto">
            <a:xfrm>
              <a:off x="1257" y="1202"/>
              <a:ext cx="151" cy="180"/>
            </a:xfrm>
            <a:custGeom>
              <a:avLst/>
              <a:gdLst/>
              <a:ahLst/>
              <a:cxnLst>
                <a:cxn ang="0">
                  <a:pos x="303" y="179"/>
                </a:cxn>
                <a:cxn ang="0">
                  <a:pos x="223" y="266"/>
                </a:cxn>
                <a:cxn ang="0">
                  <a:pos x="154" y="361"/>
                </a:cxn>
                <a:cxn ang="0">
                  <a:pos x="0" y="214"/>
                </a:cxn>
                <a:cxn ang="0">
                  <a:pos x="89" y="102"/>
                </a:cxn>
                <a:cxn ang="0">
                  <a:pos x="193" y="0"/>
                </a:cxn>
                <a:cxn ang="0">
                  <a:pos x="303" y="179"/>
                </a:cxn>
                <a:cxn ang="0">
                  <a:pos x="303" y="179"/>
                </a:cxn>
              </a:cxnLst>
              <a:rect l="0" t="0" r="r" b="b"/>
              <a:pathLst>
                <a:path w="303" h="361">
                  <a:moveTo>
                    <a:pt x="303" y="179"/>
                  </a:moveTo>
                  <a:lnTo>
                    <a:pt x="223" y="266"/>
                  </a:lnTo>
                  <a:lnTo>
                    <a:pt x="154" y="361"/>
                  </a:lnTo>
                  <a:lnTo>
                    <a:pt x="0" y="214"/>
                  </a:lnTo>
                  <a:lnTo>
                    <a:pt x="89" y="102"/>
                  </a:lnTo>
                  <a:lnTo>
                    <a:pt x="193" y="0"/>
                  </a:lnTo>
                  <a:lnTo>
                    <a:pt x="303" y="179"/>
                  </a:lnTo>
                  <a:lnTo>
                    <a:pt x="303" y="17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7" name="Freeform 55"/>
            <p:cNvSpPr>
              <a:spLocks noChangeAspect="1"/>
            </p:cNvSpPr>
            <p:nvPr/>
          </p:nvSpPr>
          <p:spPr bwMode="auto">
            <a:xfrm>
              <a:off x="1472" y="1074"/>
              <a:ext cx="140" cy="149"/>
            </a:xfrm>
            <a:custGeom>
              <a:avLst/>
              <a:gdLst/>
              <a:ahLst/>
              <a:cxnLst>
                <a:cxn ang="0">
                  <a:pos x="281" y="212"/>
                </a:cxn>
                <a:cxn ang="0">
                  <a:pos x="169" y="249"/>
                </a:cxn>
                <a:cxn ang="0">
                  <a:pos x="64" y="297"/>
                </a:cxn>
                <a:cxn ang="0">
                  <a:pos x="0" y="95"/>
                </a:cxn>
                <a:cxn ang="0">
                  <a:pos x="132" y="40"/>
                </a:cxn>
                <a:cxn ang="0">
                  <a:pos x="271" y="0"/>
                </a:cxn>
                <a:cxn ang="0">
                  <a:pos x="281" y="212"/>
                </a:cxn>
                <a:cxn ang="0">
                  <a:pos x="281" y="212"/>
                </a:cxn>
              </a:cxnLst>
              <a:rect l="0" t="0" r="r" b="b"/>
              <a:pathLst>
                <a:path w="281" h="297">
                  <a:moveTo>
                    <a:pt x="281" y="212"/>
                  </a:moveTo>
                  <a:lnTo>
                    <a:pt x="169" y="249"/>
                  </a:lnTo>
                  <a:lnTo>
                    <a:pt x="64" y="297"/>
                  </a:lnTo>
                  <a:lnTo>
                    <a:pt x="0" y="95"/>
                  </a:lnTo>
                  <a:lnTo>
                    <a:pt x="132" y="40"/>
                  </a:lnTo>
                  <a:lnTo>
                    <a:pt x="271" y="0"/>
                  </a:lnTo>
                  <a:lnTo>
                    <a:pt x="281" y="212"/>
                  </a:lnTo>
                  <a:lnTo>
                    <a:pt x="281" y="2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8" name="Freeform 56"/>
            <p:cNvSpPr>
              <a:spLocks noChangeAspect="1"/>
            </p:cNvSpPr>
            <p:nvPr/>
          </p:nvSpPr>
          <p:spPr bwMode="auto">
            <a:xfrm>
              <a:off x="1729" y="1062"/>
              <a:ext cx="162" cy="120"/>
            </a:xfrm>
            <a:custGeom>
              <a:avLst/>
              <a:gdLst/>
              <a:ahLst/>
              <a:cxnLst>
                <a:cxn ang="0">
                  <a:pos x="231" y="239"/>
                </a:cxn>
                <a:cxn ang="0">
                  <a:pos x="116" y="216"/>
                </a:cxn>
                <a:cxn ang="0">
                  <a:pos x="0" y="208"/>
                </a:cxn>
                <a:cxn ang="0">
                  <a:pos x="40" y="0"/>
                </a:cxn>
                <a:cxn ang="0">
                  <a:pos x="184" y="15"/>
                </a:cxn>
                <a:cxn ang="0">
                  <a:pos x="323" y="47"/>
                </a:cxn>
                <a:cxn ang="0">
                  <a:pos x="231" y="239"/>
                </a:cxn>
                <a:cxn ang="0">
                  <a:pos x="231" y="239"/>
                </a:cxn>
              </a:cxnLst>
              <a:rect l="0" t="0" r="r" b="b"/>
              <a:pathLst>
                <a:path w="323" h="239">
                  <a:moveTo>
                    <a:pt x="231" y="239"/>
                  </a:moveTo>
                  <a:lnTo>
                    <a:pt x="116" y="216"/>
                  </a:lnTo>
                  <a:lnTo>
                    <a:pt x="0" y="208"/>
                  </a:lnTo>
                  <a:lnTo>
                    <a:pt x="40" y="0"/>
                  </a:lnTo>
                  <a:lnTo>
                    <a:pt x="184" y="15"/>
                  </a:lnTo>
                  <a:lnTo>
                    <a:pt x="323" y="47"/>
                  </a:lnTo>
                  <a:lnTo>
                    <a:pt x="231" y="239"/>
                  </a:lnTo>
                  <a:lnTo>
                    <a:pt x="231" y="23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09" name="Freeform 57"/>
            <p:cNvSpPr>
              <a:spLocks noChangeAspect="1"/>
            </p:cNvSpPr>
            <p:nvPr/>
          </p:nvSpPr>
          <p:spPr bwMode="auto">
            <a:xfrm>
              <a:off x="1953" y="1144"/>
              <a:ext cx="181" cy="152"/>
            </a:xfrm>
            <a:custGeom>
              <a:avLst/>
              <a:gdLst/>
              <a:ahLst/>
              <a:cxnLst>
                <a:cxn ang="0">
                  <a:pos x="189" y="303"/>
                </a:cxn>
                <a:cxn ang="0">
                  <a:pos x="99" y="227"/>
                </a:cxn>
                <a:cxn ang="0">
                  <a:pos x="0" y="162"/>
                </a:cxn>
                <a:cxn ang="0">
                  <a:pos x="138" y="0"/>
                </a:cxn>
                <a:cxn ang="0">
                  <a:pos x="256" y="82"/>
                </a:cxn>
                <a:cxn ang="0">
                  <a:pos x="362" y="179"/>
                </a:cxn>
                <a:cxn ang="0">
                  <a:pos x="189" y="303"/>
                </a:cxn>
                <a:cxn ang="0">
                  <a:pos x="189" y="303"/>
                </a:cxn>
              </a:cxnLst>
              <a:rect l="0" t="0" r="r" b="b"/>
              <a:pathLst>
                <a:path w="362" h="303">
                  <a:moveTo>
                    <a:pt x="189" y="303"/>
                  </a:moveTo>
                  <a:lnTo>
                    <a:pt x="99" y="227"/>
                  </a:lnTo>
                  <a:lnTo>
                    <a:pt x="0" y="162"/>
                  </a:lnTo>
                  <a:lnTo>
                    <a:pt x="138" y="0"/>
                  </a:lnTo>
                  <a:lnTo>
                    <a:pt x="256" y="82"/>
                  </a:lnTo>
                  <a:lnTo>
                    <a:pt x="362" y="179"/>
                  </a:lnTo>
                  <a:lnTo>
                    <a:pt x="189" y="303"/>
                  </a:lnTo>
                  <a:lnTo>
                    <a:pt x="189" y="303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10" name="Freeform 58"/>
            <p:cNvSpPr>
              <a:spLocks noChangeAspect="1"/>
            </p:cNvSpPr>
            <p:nvPr/>
          </p:nvSpPr>
          <p:spPr bwMode="auto">
            <a:xfrm>
              <a:off x="2134" y="1234"/>
              <a:ext cx="47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10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3" h="109">
                  <a:moveTo>
                    <a:pt x="0" y="0"/>
                  </a:moveTo>
                  <a:lnTo>
                    <a:pt x="93" y="1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11" name="Freeform 59"/>
            <p:cNvSpPr>
              <a:spLocks noChangeAspect="1"/>
            </p:cNvSpPr>
            <p:nvPr/>
          </p:nvSpPr>
          <p:spPr bwMode="auto">
            <a:xfrm>
              <a:off x="2122" y="1348"/>
              <a:ext cx="155" cy="145"/>
            </a:xfrm>
            <a:custGeom>
              <a:avLst/>
              <a:gdLst/>
              <a:ahLst/>
              <a:cxnLst>
                <a:cxn ang="0">
                  <a:pos x="99" y="289"/>
                </a:cxn>
                <a:cxn ang="0">
                  <a:pos x="55" y="179"/>
                </a:cxn>
                <a:cxn ang="0">
                  <a:pos x="0" y="75"/>
                </a:cxn>
                <a:cxn ang="0">
                  <a:pos x="198" y="0"/>
                </a:cxn>
                <a:cxn ang="0">
                  <a:pos x="261" y="129"/>
                </a:cxn>
                <a:cxn ang="0">
                  <a:pos x="310" y="266"/>
                </a:cxn>
                <a:cxn ang="0">
                  <a:pos x="99" y="289"/>
                </a:cxn>
                <a:cxn ang="0">
                  <a:pos x="99" y="289"/>
                </a:cxn>
              </a:cxnLst>
              <a:rect l="0" t="0" r="r" b="b"/>
              <a:pathLst>
                <a:path w="310" h="289">
                  <a:moveTo>
                    <a:pt x="99" y="289"/>
                  </a:moveTo>
                  <a:lnTo>
                    <a:pt x="55" y="179"/>
                  </a:lnTo>
                  <a:lnTo>
                    <a:pt x="0" y="75"/>
                  </a:lnTo>
                  <a:lnTo>
                    <a:pt x="198" y="0"/>
                  </a:lnTo>
                  <a:lnTo>
                    <a:pt x="261" y="129"/>
                  </a:lnTo>
                  <a:lnTo>
                    <a:pt x="310" y="266"/>
                  </a:lnTo>
                  <a:lnTo>
                    <a:pt x="99" y="289"/>
                  </a:lnTo>
                  <a:lnTo>
                    <a:pt x="99" y="28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12" name="Freeform 60"/>
            <p:cNvSpPr>
              <a:spLocks noChangeAspect="1"/>
            </p:cNvSpPr>
            <p:nvPr/>
          </p:nvSpPr>
          <p:spPr bwMode="auto">
            <a:xfrm>
              <a:off x="2185" y="1609"/>
              <a:ext cx="113" cy="158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15" y="117"/>
                </a:cxn>
                <a:cxn ang="0">
                  <a:pos x="16" y="0"/>
                </a:cxn>
                <a:cxn ang="0">
                  <a:pos x="225" y="29"/>
                </a:cxn>
                <a:cxn ang="0">
                  <a:pos x="219" y="173"/>
                </a:cxn>
                <a:cxn ang="0">
                  <a:pos x="195" y="316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225" h="316">
                  <a:moveTo>
                    <a:pt x="0" y="234"/>
                  </a:moveTo>
                  <a:lnTo>
                    <a:pt x="15" y="117"/>
                  </a:lnTo>
                  <a:lnTo>
                    <a:pt x="16" y="0"/>
                  </a:lnTo>
                  <a:lnTo>
                    <a:pt x="225" y="29"/>
                  </a:lnTo>
                  <a:lnTo>
                    <a:pt x="219" y="173"/>
                  </a:lnTo>
                  <a:lnTo>
                    <a:pt x="195" y="316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13" name="Freeform 61"/>
            <p:cNvSpPr>
              <a:spLocks noChangeAspect="1"/>
            </p:cNvSpPr>
            <p:nvPr/>
          </p:nvSpPr>
          <p:spPr bwMode="auto">
            <a:xfrm>
              <a:off x="1562" y="2090"/>
              <a:ext cx="221" cy="120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207" y="24"/>
                </a:cxn>
                <a:cxn ang="0">
                  <a:pos x="324" y="32"/>
                </a:cxn>
                <a:cxn ang="0">
                  <a:pos x="441" y="25"/>
                </a:cxn>
                <a:cxn ang="0">
                  <a:pos x="425" y="236"/>
                </a:cxn>
                <a:cxn ang="0">
                  <a:pos x="282" y="239"/>
                </a:cxn>
                <a:cxn ang="0">
                  <a:pos x="139" y="224"/>
                </a:cxn>
                <a:cxn ang="0">
                  <a:pos x="0" y="193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441" h="239">
                  <a:moveTo>
                    <a:pt x="92" y="0"/>
                  </a:moveTo>
                  <a:lnTo>
                    <a:pt x="207" y="24"/>
                  </a:lnTo>
                  <a:lnTo>
                    <a:pt x="324" y="32"/>
                  </a:lnTo>
                  <a:lnTo>
                    <a:pt x="441" y="25"/>
                  </a:lnTo>
                  <a:lnTo>
                    <a:pt x="425" y="236"/>
                  </a:lnTo>
                  <a:lnTo>
                    <a:pt x="282" y="239"/>
                  </a:lnTo>
                  <a:lnTo>
                    <a:pt x="139" y="224"/>
                  </a:lnTo>
                  <a:lnTo>
                    <a:pt x="0" y="193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14" name="Freeform 62"/>
            <p:cNvSpPr>
              <a:spLocks noChangeAspect="1"/>
            </p:cNvSpPr>
            <p:nvPr/>
          </p:nvSpPr>
          <p:spPr bwMode="auto">
            <a:xfrm>
              <a:off x="1897" y="2018"/>
              <a:ext cx="147" cy="160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7" y="62"/>
                </a:cxn>
                <a:cxn ang="0">
                  <a:pos x="205" y="0"/>
                </a:cxn>
                <a:cxn ang="0">
                  <a:pos x="294" y="192"/>
                </a:cxn>
                <a:cxn ang="0">
                  <a:pos x="169" y="266"/>
                </a:cxn>
                <a:cxn ang="0">
                  <a:pos x="37" y="321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294" h="321">
                  <a:moveTo>
                    <a:pt x="0" y="112"/>
                  </a:moveTo>
                  <a:lnTo>
                    <a:pt x="107" y="62"/>
                  </a:lnTo>
                  <a:lnTo>
                    <a:pt x="205" y="0"/>
                  </a:lnTo>
                  <a:lnTo>
                    <a:pt x="294" y="192"/>
                  </a:lnTo>
                  <a:lnTo>
                    <a:pt x="169" y="266"/>
                  </a:lnTo>
                  <a:lnTo>
                    <a:pt x="37" y="321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15" name="Freeform 63"/>
            <p:cNvSpPr>
              <a:spLocks noChangeAspect="1"/>
            </p:cNvSpPr>
            <p:nvPr/>
          </p:nvSpPr>
          <p:spPr bwMode="auto">
            <a:xfrm>
              <a:off x="2085" y="1838"/>
              <a:ext cx="149" cy="181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70" y="104"/>
                </a:cxn>
                <a:cxn ang="0">
                  <a:pos x="127" y="0"/>
                </a:cxn>
                <a:cxn ang="0">
                  <a:pos x="298" y="128"/>
                </a:cxn>
                <a:cxn ang="0">
                  <a:pos x="222" y="250"/>
                </a:cxn>
                <a:cxn ang="0">
                  <a:pos x="134" y="363"/>
                </a:cxn>
                <a:cxn ang="0">
                  <a:pos x="0" y="199"/>
                </a:cxn>
                <a:cxn ang="0">
                  <a:pos x="0" y="199"/>
                </a:cxn>
              </a:cxnLst>
              <a:rect l="0" t="0" r="r" b="b"/>
              <a:pathLst>
                <a:path w="298" h="363">
                  <a:moveTo>
                    <a:pt x="0" y="199"/>
                  </a:moveTo>
                  <a:lnTo>
                    <a:pt x="70" y="104"/>
                  </a:lnTo>
                  <a:lnTo>
                    <a:pt x="127" y="0"/>
                  </a:lnTo>
                  <a:lnTo>
                    <a:pt x="298" y="128"/>
                  </a:lnTo>
                  <a:lnTo>
                    <a:pt x="222" y="250"/>
                  </a:lnTo>
                  <a:lnTo>
                    <a:pt x="134" y="363"/>
                  </a:lnTo>
                  <a:lnTo>
                    <a:pt x="0" y="199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16" name="Freeform 64"/>
            <p:cNvSpPr>
              <a:spLocks noChangeAspect="1"/>
            </p:cNvSpPr>
            <p:nvPr/>
          </p:nvSpPr>
          <p:spPr bwMode="auto">
            <a:xfrm>
              <a:off x="1272" y="1934"/>
              <a:ext cx="178" cy="153"/>
            </a:xfrm>
            <a:custGeom>
              <a:avLst/>
              <a:gdLst/>
              <a:ahLst/>
              <a:cxnLst>
                <a:cxn ang="0">
                  <a:pos x="187" y="0"/>
                </a:cxn>
                <a:cxn ang="0">
                  <a:pos x="265" y="85"/>
                </a:cxn>
                <a:cxn ang="0">
                  <a:pos x="356" y="162"/>
                </a:cxn>
                <a:cxn ang="0">
                  <a:pos x="200" y="306"/>
                </a:cxn>
                <a:cxn ang="0">
                  <a:pos x="93" y="209"/>
                </a:cxn>
                <a:cxn ang="0">
                  <a:pos x="0" y="100"/>
                </a:cxn>
                <a:cxn ang="0">
                  <a:pos x="187" y="0"/>
                </a:cxn>
                <a:cxn ang="0">
                  <a:pos x="187" y="0"/>
                </a:cxn>
              </a:cxnLst>
              <a:rect l="0" t="0" r="r" b="b"/>
              <a:pathLst>
                <a:path w="356" h="306">
                  <a:moveTo>
                    <a:pt x="187" y="0"/>
                  </a:moveTo>
                  <a:lnTo>
                    <a:pt x="265" y="85"/>
                  </a:lnTo>
                  <a:lnTo>
                    <a:pt x="356" y="162"/>
                  </a:lnTo>
                  <a:lnTo>
                    <a:pt x="200" y="306"/>
                  </a:lnTo>
                  <a:lnTo>
                    <a:pt x="93" y="209"/>
                  </a:lnTo>
                  <a:lnTo>
                    <a:pt x="0" y="100"/>
                  </a:lnTo>
                  <a:lnTo>
                    <a:pt x="187" y="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17" name="Freeform 65"/>
            <p:cNvSpPr>
              <a:spLocks noChangeAspect="1"/>
            </p:cNvSpPr>
            <p:nvPr/>
          </p:nvSpPr>
          <p:spPr bwMode="auto">
            <a:xfrm>
              <a:off x="1523" y="1964"/>
              <a:ext cx="179" cy="360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0" y="316"/>
                </a:cxn>
                <a:cxn ang="0">
                  <a:pos x="99" y="719"/>
                </a:cxn>
                <a:cxn ang="0">
                  <a:pos x="234" y="700"/>
                </a:cxn>
                <a:cxn ang="0">
                  <a:pos x="194" y="384"/>
                </a:cxn>
                <a:cxn ang="0">
                  <a:pos x="358" y="80"/>
                </a:cxn>
                <a:cxn ang="0">
                  <a:pos x="249" y="0"/>
                </a:cxn>
                <a:cxn ang="0">
                  <a:pos x="249" y="0"/>
                </a:cxn>
              </a:cxnLst>
              <a:rect l="0" t="0" r="r" b="b"/>
              <a:pathLst>
                <a:path w="358" h="719">
                  <a:moveTo>
                    <a:pt x="249" y="0"/>
                  </a:moveTo>
                  <a:lnTo>
                    <a:pt x="0" y="316"/>
                  </a:lnTo>
                  <a:lnTo>
                    <a:pt x="99" y="719"/>
                  </a:lnTo>
                  <a:lnTo>
                    <a:pt x="234" y="700"/>
                  </a:lnTo>
                  <a:lnTo>
                    <a:pt x="194" y="384"/>
                  </a:lnTo>
                  <a:lnTo>
                    <a:pt x="358" y="80"/>
                  </a:lnTo>
                  <a:lnTo>
                    <a:pt x="249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6E0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7218" name="Group 66"/>
          <p:cNvGrpSpPr>
            <a:grpSpLocks noChangeAspect="1"/>
          </p:cNvGrpSpPr>
          <p:nvPr/>
        </p:nvGrpSpPr>
        <p:grpSpPr bwMode="auto">
          <a:xfrm>
            <a:off x="1577975" y="5624513"/>
            <a:ext cx="1598613" cy="201612"/>
            <a:chOff x="966" y="2324"/>
            <a:chExt cx="1443" cy="182"/>
          </a:xfrm>
        </p:grpSpPr>
        <p:sp>
          <p:nvSpPr>
            <p:cNvPr id="177219" name="Rectangle 67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7220" name="Picture 6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7221" name="Rectangle 69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22" name="Rectangle 70"/>
            <p:cNvSpPr>
              <a:spLocks noChangeAspect="1" noChangeArrowheads="1"/>
            </p:cNvSpPr>
            <p:nvPr/>
          </p:nvSpPr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7223" name="Picture 7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7224" name="Picture 7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7225" name="Rectangle 73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7226" name="Picture 7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7227" name="Rectangle 75"/>
            <p:cNvSpPr>
              <a:spLocks noChangeAspect="1" noChangeArrowheads="1"/>
            </p:cNvSpPr>
            <p:nvPr/>
          </p:nvSpPr>
          <p:spPr bwMode="auto">
            <a:xfrm>
              <a:off x="1016" y="2370"/>
              <a:ext cx="1393" cy="132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228" name="Rectangle 76"/>
            <p:cNvSpPr>
              <a:spLocks noChangeAspect="1" noChangeArrowheads="1"/>
            </p:cNvSpPr>
            <p:nvPr/>
          </p:nvSpPr>
          <p:spPr bwMode="auto">
            <a:xfrm>
              <a:off x="1017" y="2371"/>
              <a:ext cx="1392" cy="131"/>
            </a:xfrm>
            <a:prstGeom prst="rect">
              <a:avLst/>
            </a:prstGeom>
            <a:noFill/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7229" name="Picture 7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7230" name="Picture 7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66" y="2324"/>
              <a:ext cx="17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7231" name="Text Box 79"/>
          <p:cNvSpPr txBox="1">
            <a:spLocks noChangeArrowheads="1"/>
          </p:cNvSpPr>
          <p:nvPr/>
        </p:nvSpPr>
        <p:spPr bwMode="auto">
          <a:xfrm>
            <a:off x="0" y="0"/>
            <a:ext cx="6664325" cy="873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None/>
            </a:pPr>
            <a:r>
              <a:rPr lang="es-MX" sz="3200"/>
              <a:t>   Componentes del Modelo de Evaluación y Seguimiento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9" name="Picture 13" descr="Aca_0002"/>
          <p:cNvPicPr>
            <a:picLocks noChangeAspect="1" noChangeArrowheads="1"/>
          </p:cNvPicPr>
          <p:nvPr>
            <p:ph/>
          </p:nvPr>
        </p:nvPicPr>
        <p:blipFill>
          <a:blip r:embed="rId2" cstate="print">
            <a:lum bright="18000" contrast="24000"/>
          </a:blip>
          <a:srcRect/>
          <a:stretch>
            <a:fillRect/>
          </a:stretch>
        </p:blipFill>
        <p:spPr>
          <a:xfrm>
            <a:off x="1138238" y="1936750"/>
            <a:ext cx="6831012" cy="4389438"/>
          </a:xfrm>
          <a:noFill/>
          <a:ln w="88900">
            <a:solidFill>
              <a:srgbClr val="FF99CC"/>
            </a:solidFill>
          </a:ln>
        </p:spPr>
      </p:pic>
      <p:sp>
        <p:nvSpPr>
          <p:cNvPr id="106511" name="Text Box 15"/>
          <p:cNvSpPr txBox="1">
            <a:spLocks noChangeArrowheads="1"/>
          </p:cNvSpPr>
          <p:nvPr/>
        </p:nvSpPr>
        <p:spPr bwMode="auto">
          <a:xfrm>
            <a:off x="3165475" y="5792788"/>
            <a:ext cx="5270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Blip>
                <a:blip r:embed="rId3"/>
              </a:buBlip>
            </a:pPr>
            <a:endParaRPr lang="es-ES"/>
          </a:p>
        </p:txBody>
      </p:sp>
      <p:sp>
        <p:nvSpPr>
          <p:cNvPr id="106512" name="Text Box 16"/>
          <p:cNvSpPr txBox="1">
            <a:spLocks noChangeArrowheads="1"/>
          </p:cNvSpPr>
          <p:nvPr/>
        </p:nvSpPr>
        <p:spPr bwMode="auto">
          <a:xfrm>
            <a:off x="261938" y="246063"/>
            <a:ext cx="6634162" cy="433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None/>
            </a:pPr>
            <a:r>
              <a:rPr lang="es-E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Modelo de Evaluación de Impacto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1028700" y="228600"/>
            <a:ext cx="6802438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MX" sz="4000">
                <a:solidFill>
                  <a:schemeClr val="tx1"/>
                </a:solidFill>
              </a:rPr>
              <a:t>Evaluación integral</a:t>
            </a:r>
            <a:endParaRPr lang="es-ES" sz="400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" sz="4000">
              <a:solidFill>
                <a:schemeClr val="tx1"/>
              </a:solidFill>
            </a:endParaRPr>
          </a:p>
        </p:txBody>
      </p:sp>
      <p:grpSp>
        <p:nvGrpSpPr>
          <p:cNvPr id="88070" name="Group 6"/>
          <p:cNvGrpSpPr>
            <a:grpSpLocks/>
          </p:cNvGrpSpPr>
          <p:nvPr/>
        </p:nvGrpSpPr>
        <p:grpSpPr bwMode="auto">
          <a:xfrm>
            <a:off x="568325" y="1485900"/>
            <a:ext cx="8142288" cy="4938713"/>
            <a:chOff x="298" y="780"/>
            <a:chExt cx="5129" cy="3111"/>
          </a:xfrm>
        </p:grpSpPr>
        <p:sp>
          <p:nvSpPr>
            <p:cNvPr id="88071" name="Text Box 7"/>
            <p:cNvSpPr txBox="1">
              <a:spLocks noChangeArrowheads="1"/>
            </p:cNvSpPr>
            <p:nvPr/>
          </p:nvSpPr>
          <p:spPr bwMode="auto">
            <a:xfrm>
              <a:off x="3891" y="2719"/>
              <a:ext cx="1536" cy="594"/>
            </a:xfrm>
            <a:prstGeom prst="rect">
              <a:avLst/>
            </a:prstGeom>
            <a:solidFill>
              <a:srgbClr val="FCF7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" rIns="18000" anchor="ctr" anchorCtr="1"/>
            <a:lstStyle/>
            <a:p>
              <a:pPr algn="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 b="0">
                  <a:solidFill>
                    <a:schemeClr val="tx1"/>
                  </a:solidFill>
                  <a:latin typeface="Verdana" pitchFamily="34" charset="0"/>
                </a:rPr>
                <a:t>Análisis de </a:t>
              </a:r>
              <a:r>
                <a:rPr lang="es-MX" sz="1600" b="0">
                  <a:solidFill>
                    <a:schemeClr val="tx1"/>
                  </a:solidFill>
                  <a:latin typeface="Verdana" pitchFamily="34" charset="0"/>
                  <a:hlinkClick r:id="rId2" action="ppaction://hlinksldjump"/>
                </a:rPr>
                <a:t>corto</a:t>
              </a:r>
              <a:r>
                <a:rPr lang="es-MX" sz="1600" b="0">
                  <a:solidFill>
                    <a:schemeClr val="tx1"/>
                  </a:solidFill>
                  <a:latin typeface="Verdana" pitchFamily="34" charset="0"/>
                </a:rPr>
                <a:t>, mediano y largo plazo</a:t>
              </a:r>
              <a:r>
                <a:rPr lang="es-MX" sz="1600" b="0">
                  <a:solidFill>
                    <a:schemeClr val="tx1"/>
                  </a:solidFill>
                  <a:latin typeface="Arial" pitchFamily="34" charset="0"/>
                </a:rPr>
                <a:t> </a:t>
              </a:r>
              <a:endParaRPr lang="es-ES" sz="1600" b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8072" name="Oval 8"/>
            <p:cNvSpPr>
              <a:spLocks noChangeArrowheads="1"/>
            </p:cNvSpPr>
            <p:nvPr/>
          </p:nvSpPr>
          <p:spPr bwMode="auto">
            <a:xfrm>
              <a:off x="3651" y="1855"/>
              <a:ext cx="1211" cy="950"/>
            </a:xfrm>
            <a:prstGeom prst="ellipse">
              <a:avLst/>
            </a:prstGeom>
            <a:gradFill rotWithShape="0">
              <a:gsLst>
                <a:gs pos="0">
                  <a:srgbClr val="BEC05A">
                    <a:gamma/>
                    <a:tint val="18824"/>
                    <a:invGamma/>
                  </a:srgbClr>
                </a:gs>
                <a:gs pos="100000">
                  <a:srgbClr val="BEC05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B2B2B2"/>
              </a:solidFill>
              <a:round/>
              <a:headEnd/>
              <a:tailEnd/>
            </a:ln>
            <a:effectLst>
              <a:outerShdw dist="63500" dir="3187806" algn="ctr" rotWithShape="0">
                <a:schemeClr val="tx1"/>
              </a:outerShdw>
            </a:effectLst>
          </p:spPr>
          <p:txBody>
            <a:bodyPr lIns="18000" tIns="18000" rIns="18000" bIns="18000" anchor="ctr" anchorCtr="1"/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>
                  <a:solidFill>
                    <a:schemeClr val="tx1"/>
                  </a:solidFill>
                  <a:latin typeface="Arial" pitchFamily="34" charset="0"/>
                </a:rPr>
                <a:t>TIEMPO</a:t>
              </a:r>
              <a:endParaRPr lang="es-ES" sz="160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8073" name="Text Box 9"/>
            <p:cNvSpPr txBox="1">
              <a:spLocks noChangeArrowheads="1"/>
            </p:cNvSpPr>
            <p:nvPr/>
          </p:nvSpPr>
          <p:spPr bwMode="auto">
            <a:xfrm>
              <a:off x="505" y="3150"/>
              <a:ext cx="1824" cy="741"/>
            </a:xfrm>
            <a:prstGeom prst="rect">
              <a:avLst/>
            </a:prstGeom>
            <a:solidFill>
              <a:srgbClr val="FCF7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" rIns="18000" anchor="ctr" anchorCtr="1"/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endParaRPr lang="es-MX" sz="1600" b="0">
                <a:solidFill>
                  <a:schemeClr val="tx1"/>
                </a:solidFill>
                <a:latin typeface="Verdana" pitchFamily="34" charset="0"/>
              </a:endParaRPr>
            </a:p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 b="0">
                  <a:solidFill>
                    <a:schemeClr val="tx1"/>
                  </a:solidFill>
                  <a:latin typeface="Verdana" pitchFamily="34" charset="0"/>
                  <a:hlinkClick r:id="rId3" action="ppaction://hlinksldjump"/>
                </a:rPr>
                <a:t>Educación</a:t>
              </a:r>
              <a:r>
                <a:rPr lang="es-MX" sz="1600" b="0">
                  <a:solidFill>
                    <a:schemeClr val="tx1"/>
                  </a:solidFill>
                  <a:latin typeface="Verdana" pitchFamily="34" charset="0"/>
                </a:rPr>
                <a:t>, salud, nutrición, trabajo, cambios en la       localidad, costo-eficiencia...</a:t>
              </a:r>
            </a:p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endParaRPr lang="es-ES" sz="1600" b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88074" name="Text Box 10"/>
            <p:cNvSpPr txBox="1">
              <a:spLocks noChangeArrowheads="1"/>
            </p:cNvSpPr>
            <p:nvPr/>
          </p:nvSpPr>
          <p:spPr bwMode="auto">
            <a:xfrm>
              <a:off x="298" y="780"/>
              <a:ext cx="1600" cy="1065"/>
            </a:xfrm>
            <a:prstGeom prst="rect">
              <a:avLst/>
            </a:prstGeom>
            <a:solidFill>
              <a:srgbClr val="FCF7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" rIns="18000" anchor="ctr" anchorCtr="1"/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 b="0">
                  <a:solidFill>
                    <a:schemeClr val="tx1"/>
                  </a:solidFill>
                  <a:latin typeface="Verdana" pitchFamily="34" charset="0"/>
                </a:rPr>
                <a:t>Participan diversas </a:t>
              </a:r>
              <a:r>
                <a:rPr lang="es-MX" sz="1600" b="0">
                  <a:solidFill>
                    <a:schemeClr val="tx1"/>
                  </a:solidFill>
                  <a:latin typeface="Verdana" pitchFamily="34" charset="0"/>
                  <a:hlinkClick r:id="rId4" action="ppaction://hlinksldjump"/>
                </a:rPr>
                <a:t>instituciones</a:t>
              </a:r>
              <a:r>
                <a:rPr lang="es-MX" sz="1600" b="0">
                  <a:solidFill>
                    <a:schemeClr val="tx1"/>
                  </a:solidFill>
                  <a:latin typeface="Verdana" pitchFamily="34" charset="0"/>
                </a:rPr>
                <a:t> académicas y de investigación</a:t>
              </a:r>
            </a:p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 b="0">
                  <a:solidFill>
                    <a:schemeClr val="tx1"/>
                  </a:solidFill>
                  <a:latin typeface="Verdana" pitchFamily="34" charset="0"/>
                </a:rPr>
                <a:t>Enfoque cuantitativo y  cualitativo</a:t>
              </a:r>
            </a:p>
          </p:txBody>
        </p:sp>
        <p:sp>
          <p:nvSpPr>
            <p:cNvPr id="88075" name="Text Box 11"/>
            <p:cNvSpPr txBox="1">
              <a:spLocks noChangeArrowheads="1"/>
            </p:cNvSpPr>
            <p:nvPr/>
          </p:nvSpPr>
          <p:spPr bwMode="auto">
            <a:xfrm>
              <a:off x="3402" y="878"/>
              <a:ext cx="1589" cy="821"/>
            </a:xfrm>
            <a:prstGeom prst="rect">
              <a:avLst/>
            </a:prstGeom>
            <a:solidFill>
              <a:srgbClr val="FCF7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" rIns="18000" anchor="ctr" anchorCtr="1"/>
            <a:lstStyle/>
            <a:p>
              <a:pPr algn="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 b="0">
                  <a:solidFill>
                    <a:schemeClr val="tx1"/>
                  </a:solidFill>
                  <a:latin typeface="Verdana" pitchFamily="34" charset="0"/>
                </a:rPr>
                <a:t>Hogares </a:t>
              </a:r>
              <a:r>
                <a:rPr lang="es-MX" sz="1600" b="0">
                  <a:solidFill>
                    <a:schemeClr val="tx1"/>
                  </a:solidFill>
                  <a:latin typeface="Verdana" pitchFamily="34" charset="0"/>
                  <a:hlinkClick r:id="rId5" action="ppaction://hlinksldjump"/>
                </a:rPr>
                <a:t>beneficiarios </a:t>
              </a:r>
              <a:r>
                <a:rPr lang="es-MX" sz="1600" b="0">
                  <a:solidFill>
                    <a:schemeClr val="tx1"/>
                  </a:solidFill>
                  <a:latin typeface="Verdana" pitchFamily="34" charset="0"/>
                </a:rPr>
                <a:t>y no beneficiarios,             hogares incorporados en diferente tiempo </a:t>
              </a:r>
              <a:endParaRPr lang="es-ES" sz="1600" b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88076" name="Oval 12"/>
            <p:cNvSpPr>
              <a:spLocks noChangeArrowheads="1"/>
            </p:cNvSpPr>
            <p:nvPr/>
          </p:nvSpPr>
          <p:spPr bwMode="auto">
            <a:xfrm>
              <a:off x="579" y="1819"/>
              <a:ext cx="1451" cy="950"/>
            </a:xfrm>
            <a:prstGeom prst="ellipse">
              <a:avLst/>
            </a:prstGeom>
            <a:gradFill rotWithShape="0">
              <a:gsLst>
                <a:gs pos="0">
                  <a:srgbClr val="BEC05A">
                    <a:gamma/>
                    <a:tint val="18824"/>
                    <a:invGamma/>
                  </a:srgbClr>
                </a:gs>
                <a:gs pos="100000">
                  <a:srgbClr val="BEC05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B2B2B2"/>
              </a:solidFill>
              <a:round/>
              <a:headEnd/>
              <a:tailEnd/>
            </a:ln>
            <a:effectLst>
              <a:outerShdw dist="63500" dir="3187806" algn="ctr" rotWithShape="0">
                <a:schemeClr val="tx1"/>
              </a:outerShdw>
            </a:effectLst>
          </p:spPr>
          <p:txBody>
            <a:bodyPr lIns="18000" tIns="18000" rIns="18000" bIns="18000" anchor="ctr" anchorCtr="1"/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>
                  <a:solidFill>
                    <a:schemeClr val="tx1"/>
                  </a:solidFill>
                  <a:latin typeface="Arial" pitchFamily="34" charset="0"/>
                </a:rPr>
                <a:t>EVALUADORES</a:t>
              </a:r>
            </a:p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>
                  <a:solidFill>
                    <a:schemeClr val="tx1"/>
                  </a:solidFill>
                  <a:latin typeface="Arial" pitchFamily="34" charset="0"/>
                </a:rPr>
                <a:t>EXTERNOS</a:t>
              </a:r>
              <a:endParaRPr lang="es-ES" sz="160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8077" name="Oval 13"/>
            <p:cNvSpPr>
              <a:spLocks noChangeArrowheads="1"/>
            </p:cNvSpPr>
            <p:nvPr/>
          </p:nvSpPr>
          <p:spPr bwMode="auto">
            <a:xfrm>
              <a:off x="2235" y="871"/>
              <a:ext cx="1234" cy="950"/>
            </a:xfrm>
            <a:prstGeom prst="ellipse">
              <a:avLst/>
            </a:prstGeom>
            <a:gradFill rotWithShape="0">
              <a:gsLst>
                <a:gs pos="0">
                  <a:srgbClr val="BEC05A">
                    <a:gamma/>
                    <a:tint val="18824"/>
                    <a:invGamma/>
                  </a:srgbClr>
                </a:gs>
                <a:gs pos="100000">
                  <a:srgbClr val="BEC05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B2B2B2"/>
              </a:solidFill>
              <a:round/>
              <a:headEnd/>
              <a:tailEnd/>
            </a:ln>
            <a:effectLst>
              <a:outerShdw dist="63500" dir="3187806" algn="ctr" rotWithShape="0">
                <a:schemeClr val="tx1"/>
              </a:outerShdw>
            </a:effectLst>
          </p:spPr>
          <p:txBody>
            <a:bodyPr lIns="18000" tIns="18000" rIns="18000" bIns="18000" anchor="ctr" anchorCtr="1"/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>
                  <a:solidFill>
                    <a:schemeClr val="tx1"/>
                  </a:solidFill>
                  <a:latin typeface="Arial" pitchFamily="34" charset="0"/>
                </a:rPr>
                <a:t>HOGARES ESTUDIADOS</a:t>
              </a:r>
              <a:endParaRPr lang="es-ES" sz="160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8078" name="Oval 14"/>
            <p:cNvSpPr>
              <a:spLocks noChangeArrowheads="1"/>
            </p:cNvSpPr>
            <p:nvPr/>
          </p:nvSpPr>
          <p:spPr bwMode="auto">
            <a:xfrm>
              <a:off x="2283" y="2743"/>
              <a:ext cx="1211" cy="949"/>
            </a:xfrm>
            <a:prstGeom prst="ellipse">
              <a:avLst/>
            </a:prstGeom>
            <a:gradFill rotWithShape="0">
              <a:gsLst>
                <a:gs pos="0">
                  <a:srgbClr val="BEC05A">
                    <a:gamma/>
                    <a:tint val="18824"/>
                    <a:invGamma/>
                  </a:srgbClr>
                </a:gs>
                <a:gs pos="100000">
                  <a:srgbClr val="BEC05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B2B2B2"/>
              </a:solidFill>
              <a:round/>
              <a:headEnd/>
              <a:tailEnd/>
            </a:ln>
            <a:effectLst>
              <a:outerShdw dist="63500" dir="3187806" algn="ctr" rotWithShape="0">
                <a:schemeClr val="tx1"/>
              </a:outerShdw>
            </a:effectLst>
          </p:spPr>
          <p:txBody>
            <a:bodyPr lIns="18000" tIns="18000" rIns="18000" bIns="18000" anchor="ctr" anchorCtr="1"/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>
                  <a:solidFill>
                    <a:schemeClr val="tx1"/>
                  </a:solidFill>
                  <a:latin typeface="Arial" pitchFamily="34" charset="0"/>
                </a:rPr>
                <a:t>ASPECTOS EVALUADOS</a:t>
              </a:r>
              <a:endParaRPr lang="es-ES" sz="160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8079" name="AutoShape 15"/>
            <p:cNvSpPr>
              <a:spLocks noChangeArrowheads="1"/>
            </p:cNvSpPr>
            <p:nvPr/>
          </p:nvSpPr>
          <p:spPr bwMode="auto">
            <a:xfrm>
              <a:off x="1826" y="1658"/>
              <a:ext cx="2040" cy="1284"/>
            </a:xfrm>
            <a:custGeom>
              <a:avLst/>
              <a:gdLst>
                <a:gd name="G0" fmla="+- 5400 0 0"/>
                <a:gd name="G1" fmla="+- 8100 0 0"/>
                <a:gd name="G2" fmla="+- 2700 0 0"/>
                <a:gd name="G3" fmla="+- 9450 0 0"/>
                <a:gd name="G4" fmla="+- 21600 0 8100"/>
                <a:gd name="G5" fmla="+- 21600 0 9450"/>
                <a:gd name="G6" fmla="+- 5400 21600 0"/>
                <a:gd name="G7" fmla="*/ G6 1 2"/>
                <a:gd name="G8" fmla="+- 21600 0 5400"/>
                <a:gd name="G9" fmla="+- 21600 0 2700"/>
                <a:gd name="T0" fmla="*/ G0 w 21600"/>
                <a:gd name="T1" fmla="*/ G0 h 21600"/>
                <a:gd name="T2" fmla="*/ G8 w 21600"/>
                <a:gd name="T3" fmla="*/ G8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5400" y="5400"/>
                  </a:moveTo>
                  <a:lnTo>
                    <a:pt x="9450" y="5400"/>
                  </a:lnTo>
                  <a:lnTo>
                    <a:pt x="9450" y="2700"/>
                  </a:lnTo>
                  <a:lnTo>
                    <a:pt x="8100" y="2700"/>
                  </a:lnTo>
                  <a:lnTo>
                    <a:pt x="10800" y="0"/>
                  </a:lnTo>
                  <a:lnTo>
                    <a:pt x="13500" y="2700"/>
                  </a:lnTo>
                  <a:lnTo>
                    <a:pt x="12150" y="2700"/>
                  </a:lnTo>
                  <a:lnTo>
                    <a:pt x="12150" y="5400"/>
                  </a:lnTo>
                  <a:lnTo>
                    <a:pt x="16200" y="5400"/>
                  </a:lnTo>
                  <a:lnTo>
                    <a:pt x="16200" y="9450"/>
                  </a:lnTo>
                  <a:lnTo>
                    <a:pt x="18900" y="9450"/>
                  </a:lnTo>
                  <a:lnTo>
                    <a:pt x="18900" y="8100"/>
                  </a:lnTo>
                  <a:lnTo>
                    <a:pt x="21600" y="10800"/>
                  </a:lnTo>
                  <a:lnTo>
                    <a:pt x="18900" y="13500"/>
                  </a:lnTo>
                  <a:lnTo>
                    <a:pt x="18900" y="12150"/>
                  </a:lnTo>
                  <a:lnTo>
                    <a:pt x="16200" y="12150"/>
                  </a:lnTo>
                  <a:lnTo>
                    <a:pt x="16200" y="16200"/>
                  </a:lnTo>
                  <a:lnTo>
                    <a:pt x="12150" y="16200"/>
                  </a:lnTo>
                  <a:lnTo>
                    <a:pt x="12150" y="18900"/>
                  </a:lnTo>
                  <a:lnTo>
                    <a:pt x="13500" y="18900"/>
                  </a:lnTo>
                  <a:lnTo>
                    <a:pt x="10800" y="21600"/>
                  </a:lnTo>
                  <a:lnTo>
                    <a:pt x="8100" y="18900"/>
                  </a:lnTo>
                  <a:lnTo>
                    <a:pt x="9450" y="18900"/>
                  </a:lnTo>
                  <a:lnTo>
                    <a:pt x="9450" y="16200"/>
                  </a:lnTo>
                  <a:lnTo>
                    <a:pt x="5400" y="16200"/>
                  </a:lnTo>
                  <a:lnTo>
                    <a:pt x="5400" y="12150"/>
                  </a:lnTo>
                  <a:lnTo>
                    <a:pt x="2700" y="12150"/>
                  </a:lnTo>
                  <a:lnTo>
                    <a:pt x="2700" y="13500"/>
                  </a:lnTo>
                  <a:lnTo>
                    <a:pt x="0" y="10800"/>
                  </a:lnTo>
                  <a:lnTo>
                    <a:pt x="2700" y="8100"/>
                  </a:lnTo>
                  <a:lnTo>
                    <a:pt x="2700" y="9450"/>
                  </a:lnTo>
                  <a:lnTo>
                    <a:pt x="5400" y="945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endParaRPr lang="es-ES" sz="1200">
                <a:latin typeface="Arial" pitchFamily="34" charset="0"/>
              </a:endParaRPr>
            </a:p>
          </p:txBody>
        </p:sp>
        <p:sp>
          <p:nvSpPr>
            <p:cNvPr id="88080" name="Text Box 16"/>
            <p:cNvSpPr txBox="1">
              <a:spLocks noChangeArrowheads="1"/>
            </p:cNvSpPr>
            <p:nvPr/>
          </p:nvSpPr>
          <p:spPr bwMode="auto">
            <a:xfrm>
              <a:off x="2316" y="2137"/>
              <a:ext cx="1075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600" b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rPr>
                <a:t>EVALUACIÓN INTEGRAL</a:t>
              </a:r>
              <a:endParaRPr lang="es-ES" sz="1600" b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1" name="Group 31"/>
          <p:cNvGrpSpPr>
            <a:grpSpLocks noChangeAspect="1"/>
          </p:cNvGrpSpPr>
          <p:nvPr/>
        </p:nvGrpSpPr>
        <p:grpSpPr bwMode="auto">
          <a:xfrm>
            <a:off x="377825" y="1400175"/>
            <a:ext cx="8677275" cy="4751388"/>
            <a:chOff x="264" y="912"/>
            <a:chExt cx="5256" cy="2878"/>
          </a:xfrm>
        </p:grpSpPr>
        <p:sp>
          <p:nvSpPr>
            <p:cNvPr id="92192" name="Rectangle 32"/>
            <p:cNvSpPr>
              <a:spLocks noChangeAspect="1" noChangeArrowheads="1"/>
            </p:cNvSpPr>
            <p:nvPr/>
          </p:nvSpPr>
          <p:spPr bwMode="auto">
            <a:xfrm>
              <a:off x="444" y="1020"/>
              <a:ext cx="4800" cy="2748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EE1A2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92193" name="Text Box 33"/>
            <p:cNvSpPr txBox="1">
              <a:spLocks noChangeAspect="1" noChangeArrowheads="1"/>
            </p:cNvSpPr>
            <p:nvPr/>
          </p:nvSpPr>
          <p:spPr bwMode="auto">
            <a:xfrm>
              <a:off x="2100" y="912"/>
              <a:ext cx="1608" cy="240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>
                  <a:latin typeface="Arial" pitchFamily="34" charset="0"/>
                </a:rPr>
                <a:t>ENTORNO</a:t>
              </a:r>
              <a:endParaRPr lang="es-ES">
                <a:latin typeface="Arial" pitchFamily="34" charset="0"/>
              </a:endParaRPr>
            </a:p>
          </p:txBody>
        </p:sp>
        <p:pic>
          <p:nvPicPr>
            <p:cNvPr id="92194" name="Picture 34"/>
            <p:cNvPicPr>
              <a:picLocks noChangeAspect="1" noChangeArrowheads="1"/>
            </p:cNvPicPr>
            <p:nvPr/>
          </p:nvPicPr>
          <p:blipFill>
            <a:blip r:embed="rId2" cstate="print">
              <a:lum contrast="12000"/>
            </a:blip>
            <a:srcRect/>
            <a:stretch>
              <a:fillRect/>
            </a:stretch>
          </p:blipFill>
          <p:spPr bwMode="auto">
            <a:xfrm>
              <a:off x="925" y="1476"/>
              <a:ext cx="3895" cy="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2195" name="Text Box 35"/>
            <p:cNvSpPr txBox="1">
              <a:spLocks noChangeAspect="1" noChangeArrowheads="1"/>
            </p:cNvSpPr>
            <p:nvPr/>
          </p:nvSpPr>
          <p:spPr bwMode="auto">
            <a:xfrm>
              <a:off x="4404" y="972"/>
              <a:ext cx="1116" cy="31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400">
                  <a:solidFill>
                    <a:schemeClr val="tx1"/>
                  </a:solidFill>
                </a:rPr>
                <a:t>participación comunitaria</a:t>
              </a:r>
              <a:endParaRPr lang="es-ES" sz="1400">
                <a:solidFill>
                  <a:schemeClr val="tx1"/>
                </a:solidFill>
              </a:endParaRPr>
            </a:p>
          </p:txBody>
        </p:sp>
        <p:sp>
          <p:nvSpPr>
            <p:cNvPr id="92196" name="Text Box 36"/>
            <p:cNvSpPr txBox="1">
              <a:spLocks noChangeAspect="1" noChangeArrowheads="1"/>
            </p:cNvSpPr>
            <p:nvPr/>
          </p:nvSpPr>
          <p:spPr bwMode="auto">
            <a:xfrm rot="-5400000">
              <a:off x="-364" y="2294"/>
              <a:ext cx="1597" cy="31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400">
                  <a:solidFill>
                    <a:schemeClr val="tx1"/>
                  </a:solidFill>
                </a:rPr>
                <a:t>abasto de enseres de</a:t>
              </a:r>
              <a:r>
                <a:rPr lang="es-MX" sz="1400">
                  <a:solidFill>
                    <a:schemeClr val="tx1"/>
                  </a:solidFill>
                  <a:latin typeface="Arial" pitchFamily="34" charset="0"/>
                </a:rPr>
                <a:t> </a:t>
              </a:r>
              <a:r>
                <a:rPr lang="es-MX" sz="1400">
                  <a:solidFill>
                    <a:schemeClr val="tx1"/>
                  </a:solidFill>
                </a:rPr>
                <a:t>consumo básico y precios</a:t>
              </a:r>
              <a:endParaRPr lang="es-ES" sz="1400">
                <a:solidFill>
                  <a:schemeClr val="tx1"/>
                </a:solidFill>
              </a:endParaRPr>
            </a:p>
          </p:txBody>
        </p:sp>
        <p:sp>
          <p:nvSpPr>
            <p:cNvPr id="92197" name="Text Box 37"/>
            <p:cNvSpPr txBox="1">
              <a:spLocks noChangeAspect="1" noChangeArrowheads="1"/>
            </p:cNvSpPr>
            <p:nvPr/>
          </p:nvSpPr>
          <p:spPr bwMode="auto">
            <a:xfrm>
              <a:off x="264" y="984"/>
              <a:ext cx="1392" cy="31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400">
                  <a:solidFill>
                    <a:schemeClr val="tx1"/>
                  </a:solidFill>
                </a:rPr>
                <a:t>aspectos generales de la localidad</a:t>
              </a:r>
              <a:endParaRPr lang="es-ES" sz="1400">
                <a:solidFill>
                  <a:schemeClr val="tx1"/>
                </a:solidFill>
              </a:endParaRPr>
            </a:p>
          </p:txBody>
        </p:sp>
        <p:sp>
          <p:nvSpPr>
            <p:cNvPr id="92198" name="Text Box 38"/>
            <p:cNvSpPr txBox="1">
              <a:spLocks noChangeAspect="1" noChangeArrowheads="1"/>
            </p:cNvSpPr>
            <p:nvPr/>
          </p:nvSpPr>
          <p:spPr bwMode="auto">
            <a:xfrm>
              <a:off x="576" y="3600"/>
              <a:ext cx="1116" cy="19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400">
                  <a:solidFill>
                    <a:schemeClr val="tx1"/>
                  </a:solidFill>
                </a:rPr>
                <a:t>infraestructura</a:t>
              </a:r>
              <a:endParaRPr lang="es-ES" sz="1400">
                <a:solidFill>
                  <a:schemeClr val="tx1"/>
                </a:solidFill>
              </a:endParaRPr>
            </a:p>
          </p:txBody>
        </p:sp>
        <p:sp>
          <p:nvSpPr>
            <p:cNvPr id="92199" name="Text Box 39"/>
            <p:cNvSpPr txBox="1">
              <a:spLocks noChangeAspect="1" noChangeArrowheads="1"/>
            </p:cNvSpPr>
            <p:nvPr/>
          </p:nvSpPr>
          <p:spPr bwMode="auto">
            <a:xfrm rot="5400000">
              <a:off x="4516" y="2392"/>
              <a:ext cx="1416" cy="31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400">
                  <a:solidFill>
                    <a:schemeClr val="tx1"/>
                  </a:solidFill>
                </a:rPr>
                <a:t>calidad de los servicios</a:t>
              </a:r>
              <a:r>
                <a:rPr lang="es-MX" sz="1400">
                  <a:solidFill>
                    <a:schemeClr val="tx1"/>
                  </a:solidFill>
                  <a:latin typeface="Arial" pitchFamily="34" charset="0"/>
                </a:rPr>
                <a:t> </a:t>
              </a:r>
              <a:r>
                <a:rPr lang="es-MX" sz="1400">
                  <a:solidFill>
                    <a:schemeClr val="tx1"/>
                  </a:solidFill>
                </a:rPr>
                <a:t>educativos y de salud</a:t>
              </a:r>
              <a:endParaRPr lang="es-ES" sz="1400">
                <a:solidFill>
                  <a:schemeClr val="tx1"/>
                </a:solidFill>
              </a:endParaRPr>
            </a:p>
          </p:txBody>
        </p:sp>
        <p:sp>
          <p:nvSpPr>
            <p:cNvPr id="92200" name="Text Box 40"/>
            <p:cNvSpPr txBox="1">
              <a:spLocks noChangeAspect="1" noChangeArrowheads="1"/>
            </p:cNvSpPr>
            <p:nvPr/>
          </p:nvSpPr>
          <p:spPr bwMode="auto">
            <a:xfrm>
              <a:off x="3359" y="3600"/>
              <a:ext cx="1668" cy="19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s-MX" sz="1400">
                  <a:solidFill>
                    <a:schemeClr val="tx1"/>
                  </a:solidFill>
                </a:rPr>
                <a:t>programas de gobierno</a:t>
              </a:r>
              <a:endParaRPr lang="es-ES" sz="1400">
                <a:solidFill>
                  <a:schemeClr val="tx1"/>
                </a:solidFill>
              </a:endParaRPr>
            </a:p>
          </p:txBody>
        </p:sp>
        <p:sp>
          <p:nvSpPr>
            <p:cNvPr id="92201" name="Line 41"/>
            <p:cNvSpPr>
              <a:spLocks noChangeAspect="1" noChangeShapeType="1"/>
            </p:cNvSpPr>
            <p:nvPr/>
          </p:nvSpPr>
          <p:spPr bwMode="auto">
            <a:xfrm>
              <a:off x="2844" y="1704"/>
              <a:ext cx="0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02" name="Line 42"/>
            <p:cNvSpPr>
              <a:spLocks noChangeAspect="1" noChangeShapeType="1"/>
            </p:cNvSpPr>
            <p:nvPr/>
          </p:nvSpPr>
          <p:spPr bwMode="auto">
            <a:xfrm>
              <a:off x="2856" y="2820"/>
              <a:ext cx="0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03" name="Line 43"/>
            <p:cNvSpPr>
              <a:spLocks noChangeAspect="1" noChangeShapeType="1"/>
            </p:cNvSpPr>
            <p:nvPr/>
          </p:nvSpPr>
          <p:spPr bwMode="auto">
            <a:xfrm rot="-2409360">
              <a:off x="2460" y="1776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04" name="Line 44"/>
            <p:cNvSpPr>
              <a:spLocks noChangeAspect="1" noChangeShapeType="1"/>
            </p:cNvSpPr>
            <p:nvPr/>
          </p:nvSpPr>
          <p:spPr bwMode="auto">
            <a:xfrm rot="-3671611">
              <a:off x="2268" y="1968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05" name="Line 45"/>
            <p:cNvSpPr>
              <a:spLocks noChangeAspect="1" noChangeShapeType="1"/>
            </p:cNvSpPr>
            <p:nvPr/>
          </p:nvSpPr>
          <p:spPr bwMode="auto">
            <a:xfrm rot="-5293070">
              <a:off x="2136" y="2160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06" name="Line 46"/>
            <p:cNvSpPr>
              <a:spLocks noChangeAspect="1" noChangeShapeType="1"/>
            </p:cNvSpPr>
            <p:nvPr/>
          </p:nvSpPr>
          <p:spPr bwMode="auto">
            <a:xfrm rot="-7068848">
              <a:off x="2256" y="2568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07" name="Line 47"/>
            <p:cNvSpPr>
              <a:spLocks noChangeAspect="1" noChangeShapeType="1"/>
            </p:cNvSpPr>
            <p:nvPr/>
          </p:nvSpPr>
          <p:spPr bwMode="auto">
            <a:xfrm rot="-5245246">
              <a:off x="2136" y="2388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08" name="Line 48"/>
            <p:cNvSpPr>
              <a:spLocks noChangeAspect="1" noChangeShapeType="1"/>
            </p:cNvSpPr>
            <p:nvPr/>
          </p:nvSpPr>
          <p:spPr bwMode="auto">
            <a:xfrm rot="-8062978">
              <a:off x="2460" y="2736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09" name="Line 49"/>
            <p:cNvSpPr>
              <a:spLocks noChangeAspect="1" noChangeShapeType="1"/>
            </p:cNvSpPr>
            <p:nvPr/>
          </p:nvSpPr>
          <p:spPr bwMode="auto">
            <a:xfrm rot="2409360" flipH="1">
              <a:off x="3276" y="1812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10" name="Line 50"/>
            <p:cNvSpPr>
              <a:spLocks noChangeAspect="1" noChangeShapeType="1"/>
            </p:cNvSpPr>
            <p:nvPr/>
          </p:nvSpPr>
          <p:spPr bwMode="auto">
            <a:xfrm rot="4356811" flipH="1">
              <a:off x="3420" y="1980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11" name="Line 51"/>
            <p:cNvSpPr>
              <a:spLocks noChangeAspect="1" noChangeShapeType="1"/>
            </p:cNvSpPr>
            <p:nvPr/>
          </p:nvSpPr>
          <p:spPr bwMode="auto">
            <a:xfrm rot="5293070" flipH="1">
              <a:off x="3528" y="2196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12" name="Line 52"/>
            <p:cNvSpPr>
              <a:spLocks noChangeAspect="1" noChangeShapeType="1"/>
            </p:cNvSpPr>
            <p:nvPr/>
          </p:nvSpPr>
          <p:spPr bwMode="auto">
            <a:xfrm rot="5245246" flipH="1">
              <a:off x="3516" y="2400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13" name="Line 53"/>
            <p:cNvSpPr>
              <a:spLocks noChangeAspect="1" noChangeShapeType="1"/>
            </p:cNvSpPr>
            <p:nvPr/>
          </p:nvSpPr>
          <p:spPr bwMode="auto">
            <a:xfrm rot="7068848" flipH="1">
              <a:off x="3384" y="2592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92214" name="Line 54"/>
            <p:cNvSpPr>
              <a:spLocks noChangeAspect="1" noChangeShapeType="1"/>
            </p:cNvSpPr>
            <p:nvPr/>
          </p:nvSpPr>
          <p:spPr bwMode="auto">
            <a:xfrm rot="8062978" flipH="1">
              <a:off x="3204" y="2748"/>
              <a:ext cx="1" cy="25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 type="stealth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92216" name="Group 56"/>
          <p:cNvGrpSpPr>
            <a:grpSpLocks/>
          </p:cNvGrpSpPr>
          <p:nvPr/>
        </p:nvGrpSpPr>
        <p:grpSpPr bwMode="auto">
          <a:xfrm>
            <a:off x="1349375" y="368300"/>
            <a:ext cx="5865813" cy="504825"/>
            <a:chOff x="786" y="120"/>
            <a:chExt cx="3695" cy="318"/>
          </a:xfrm>
        </p:grpSpPr>
        <p:sp>
          <p:nvSpPr>
            <p:cNvPr id="92217" name="Freeform 57"/>
            <p:cNvSpPr>
              <a:spLocks noEditPoints="1"/>
            </p:cNvSpPr>
            <p:nvPr/>
          </p:nvSpPr>
          <p:spPr bwMode="auto">
            <a:xfrm>
              <a:off x="4197" y="120"/>
              <a:ext cx="284" cy="281"/>
            </a:xfrm>
            <a:custGeom>
              <a:avLst/>
              <a:gdLst/>
              <a:ahLst/>
              <a:cxnLst>
                <a:cxn ang="0">
                  <a:pos x="648" y="250"/>
                </a:cxn>
                <a:cxn ang="0">
                  <a:pos x="706" y="216"/>
                </a:cxn>
                <a:cxn ang="0">
                  <a:pos x="696" y="278"/>
                </a:cxn>
                <a:cxn ang="0">
                  <a:pos x="677" y="317"/>
                </a:cxn>
                <a:cxn ang="0">
                  <a:pos x="198" y="158"/>
                </a:cxn>
                <a:cxn ang="0">
                  <a:pos x="193" y="53"/>
                </a:cxn>
                <a:cxn ang="0">
                  <a:pos x="246" y="48"/>
                </a:cxn>
                <a:cxn ang="0">
                  <a:pos x="256" y="106"/>
                </a:cxn>
                <a:cxn ang="0">
                  <a:pos x="251" y="173"/>
                </a:cxn>
                <a:cxn ang="0">
                  <a:pos x="213" y="250"/>
                </a:cxn>
                <a:cxn ang="0">
                  <a:pos x="246" y="235"/>
                </a:cxn>
                <a:cxn ang="0">
                  <a:pos x="251" y="293"/>
                </a:cxn>
                <a:cxn ang="0">
                  <a:pos x="488" y="216"/>
                </a:cxn>
                <a:cxn ang="0">
                  <a:pos x="479" y="312"/>
                </a:cxn>
                <a:cxn ang="0">
                  <a:pos x="488" y="384"/>
                </a:cxn>
                <a:cxn ang="0">
                  <a:pos x="512" y="384"/>
                </a:cxn>
                <a:cxn ang="0">
                  <a:pos x="570" y="398"/>
                </a:cxn>
                <a:cxn ang="0">
                  <a:pos x="599" y="374"/>
                </a:cxn>
                <a:cxn ang="0">
                  <a:pos x="575" y="437"/>
                </a:cxn>
                <a:cxn ang="0">
                  <a:pos x="566" y="509"/>
                </a:cxn>
                <a:cxn ang="0">
                  <a:pos x="561" y="542"/>
                </a:cxn>
                <a:cxn ang="0">
                  <a:pos x="517" y="595"/>
                </a:cxn>
                <a:cxn ang="0">
                  <a:pos x="488" y="672"/>
                </a:cxn>
                <a:cxn ang="0">
                  <a:pos x="411" y="700"/>
                </a:cxn>
                <a:cxn ang="0">
                  <a:pos x="343" y="676"/>
                </a:cxn>
                <a:cxn ang="0">
                  <a:pos x="256" y="672"/>
                </a:cxn>
                <a:cxn ang="0">
                  <a:pos x="213" y="652"/>
                </a:cxn>
                <a:cxn ang="0">
                  <a:pos x="145" y="571"/>
                </a:cxn>
                <a:cxn ang="0">
                  <a:pos x="63" y="475"/>
                </a:cxn>
                <a:cxn ang="0">
                  <a:pos x="29" y="336"/>
                </a:cxn>
                <a:cxn ang="0">
                  <a:pos x="87" y="403"/>
                </a:cxn>
                <a:cxn ang="0">
                  <a:pos x="126" y="485"/>
                </a:cxn>
                <a:cxn ang="0">
                  <a:pos x="145" y="518"/>
                </a:cxn>
                <a:cxn ang="0">
                  <a:pos x="208" y="489"/>
                </a:cxn>
                <a:cxn ang="0">
                  <a:pos x="280" y="465"/>
                </a:cxn>
                <a:cxn ang="0">
                  <a:pos x="319" y="585"/>
                </a:cxn>
                <a:cxn ang="0">
                  <a:pos x="382" y="600"/>
                </a:cxn>
                <a:cxn ang="0">
                  <a:pos x="464" y="509"/>
                </a:cxn>
                <a:cxn ang="0">
                  <a:pos x="362" y="456"/>
                </a:cxn>
                <a:cxn ang="0">
                  <a:pos x="246" y="393"/>
                </a:cxn>
                <a:cxn ang="0">
                  <a:pos x="329" y="317"/>
                </a:cxn>
                <a:cxn ang="0">
                  <a:pos x="387" y="317"/>
                </a:cxn>
                <a:cxn ang="0">
                  <a:pos x="416" y="326"/>
                </a:cxn>
                <a:cxn ang="0">
                  <a:pos x="454" y="274"/>
                </a:cxn>
                <a:cxn ang="0">
                  <a:pos x="464" y="211"/>
                </a:cxn>
                <a:cxn ang="0">
                  <a:pos x="459" y="125"/>
                </a:cxn>
                <a:cxn ang="0">
                  <a:pos x="517" y="67"/>
                </a:cxn>
                <a:cxn ang="0">
                  <a:pos x="343" y="288"/>
                </a:cxn>
                <a:cxn ang="0">
                  <a:pos x="319" y="187"/>
                </a:cxn>
                <a:cxn ang="0">
                  <a:pos x="314" y="120"/>
                </a:cxn>
                <a:cxn ang="0">
                  <a:pos x="309" y="58"/>
                </a:cxn>
                <a:cxn ang="0">
                  <a:pos x="314" y="10"/>
                </a:cxn>
                <a:cxn ang="0">
                  <a:pos x="362" y="19"/>
                </a:cxn>
                <a:cxn ang="0">
                  <a:pos x="382" y="139"/>
                </a:cxn>
                <a:cxn ang="0">
                  <a:pos x="372" y="173"/>
                </a:cxn>
                <a:cxn ang="0">
                  <a:pos x="387" y="221"/>
                </a:cxn>
                <a:cxn ang="0">
                  <a:pos x="353" y="288"/>
                </a:cxn>
              </a:cxnLst>
              <a:rect l="0" t="0" r="r" b="b"/>
              <a:pathLst>
                <a:path w="711" h="700">
                  <a:moveTo>
                    <a:pt x="628" y="345"/>
                  </a:moveTo>
                  <a:lnTo>
                    <a:pt x="624" y="317"/>
                  </a:lnTo>
                  <a:lnTo>
                    <a:pt x="624" y="293"/>
                  </a:lnTo>
                  <a:lnTo>
                    <a:pt x="624" y="288"/>
                  </a:lnTo>
                  <a:lnTo>
                    <a:pt x="628" y="288"/>
                  </a:lnTo>
                  <a:lnTo>
                    <a:pt x="628" y="283"/>
                  </a:lnTo>
                  <a:lnTo>
                    <a:pt x="638" y="274"/>
                  </a:lnTo>
                  <a:lnTo>
                    <a:pt x="648" y="259"/>
                  </a:lnTo>
                  <a:lnTo>
                    <a:pt x="648" y="250"/>
                  </a:lnTo>
                  <a:lnTo>
                    <a:pt x="643" y="245"/>
                  </a:lnTo>
                  <a:lnTo>
                    <a:pt x="648" y="240"/>
                  </a:lnTo>
                  <a:lnTo>
                    <a:pt x="648" y="235"/>
                  </a:lnTo>
                  <a:lnTo>
                    <a:pt x="648" y="226"/>
                  </a:lnTo>
                  <a:lnTo>
                    <a:pt x="653" y="221"/>
                  </a:lnTo>
                  <a:lnTo>
                    <a:pt x="672" y="206"/>
                  </a:lnTo>
                  <a:lnTo>
                    <a:pt x="696" y="197"/>
                  </a:lnTo>
                  <a:lnTo>
                    <a:pt x="701" y="197"/>
                  </a:lnTo>
                  <a:lnTo>
                    <a:pt x="706" y="216"/>
                  </a:lnTo>
                  <a:lnTo>
                    <a:pt x="711" y="230"/>
                  </a:lnTo>
                  <a:lnTo>
                    <a:pt x="711" y="230"/>
                  </a:lnTo>
                  <a:lnTo>
                    <a:pt x="711" y="235"/>
                  </a:lnTo>
                  <a:lnTo>
                    <a:pt x="711" y="235"/>
                  </a:lnTo>
                  <a:lnTo>
                    <a:pt x="706" y="250"/>
                  </a:lnTo>
                  <a:lnTo>
                    <a:pt x="706" y="269"/>
                  </a:lnTo>
                  <a:lnTo>
                    <a:pt x="701" y="269"/>
                  </a:lnTo>
                  <a:lnTo>
                    <a:pt x="701" y="269"/>
                  </a:lnTo>
                  <a:lnTo>
                    <a:pt x="696" y="278"/>
                  </a:lnTo>
                  <a:lnTo>
                    <a:pt x="686" y="293"/>
                  </a:lnTo>
                  <a:lnTo>
                    <a:pt x="686" y="293"/>
                  </a:lnTo>
                  <a:lnTo>
                    <a:pt x="686" y="298"/>
                  </a:lnTo>
                  <a:lnTo>
                    <a:pt x="682" y="302"/>
                  </a:lnTo>
                  <a:lnTo>
                    <a:pt x="682" y="302"/>
                  </a:lnTo>
                  <a:lnTo>
                    <a:pt x="682" y="307"/>
                  </a:lnTo>
                  <a:lnTo>
                    <a:pt x="677" y="307"/>
                  </a:lnTo>
                  <a:lnTo>
                    <a:pt x="677" y="312"/>
                  </a:lnTo>
                  <a:lnTo>
                    <a:pt x="677" y="317"/>
                  </a:lnTo>
                  <a:lnTo>
                    <a:pt x="677" y="321"/>
                  </a:lnTo>
                  <a:lnTo>
                    <a:pt x="672" y="326"/>
                  </a:lnTo>
                  <a:lnTo>
                    <a:pt x="672" y="326"/>
                  </a:lnTo>
                  <a:lnTo>
                    <a:pt x="628" y="345"/>
                  </a:lnTo>
                  <a:close/>
                  <a:moveTo>
                    <a:pt x="232" y="206"/>
                  </a:moveTo>
                  <a:lnTo>
                    <a:pt x="227" y="206"/>
                  </a:lnTo>
                  <a:lnTo>
                    <a:pt x="217" y="206"/>
                  </a:lnTo>
                  <a:lnTo>
                    <a:pt x="208" y="182"/>
                  </a:lnTo>
                  <a:lnTo>
                    <a:pt x="198" y="158"/>
                  </a:lnTo>
                  <a:lnTo>
                    <a:pt x="188" y="130"/>
                  </a:lnTo>
                  <a:lnTo>
                    <a:pt x="174" y="101"/>
                  </a:lnTo>
                  <a:lnTo>
                    <a:pt x="174" y="96"/>
                  </a:lnTo>
                  <a:lnTo>
                    <a:pt x="174" y="91"/>
                  </a:lnTo>
                  <a:lnTo>
                    <a:pt x="179" y="91"/>
                  </a:lnTo>
                  <a:lnTo>
                    <a:pt x="179" y="77"/>
                  </a:lnTo>
                  <a:lnTo>
                    <a:pt x="179" y="62"/>
                  </a:lnTo>
                  <a:lnTo>
                    <a:pt x="188" y="58"/>
                  </a:lnTo>
                  <a:lnTo>
                    <a:pt x="193" y="53"/>
                  </a:lnTo>
                  <a:lnTo>
                    <a:pt x="208" y="43"/>
                  </a:lnTo>
                  <a:lnTo>
                    <a:pt x="227" y="38"/>
                  </a:lnTo>
                  <a:lnTo>
                    <a:pt x="227" y="38"/>
                  </a:lnTo>
                  <a:lnTo>
                    <a:pt x="232" y="38"/>
                  </a:lnTo>
                  <a:lnTo>
                    <a:pt x="237" y="38"/>
                  </a:lnTo>
                  <a:lnTo>
                    <a:pt x="237" y="43"/>
                  </a:lnTo>
                  <a:lnTo>
                    <a:pt x="237" y="43"/>
                  </a:lnTo>
                  <a:lnTo>
                    <a:pt x="242" y="43"/>
                  </a:lnTo>
                  <a:lnTo>
                    <a:pt x="246" y="48"/>
                  </a:lnTo>
                  <a:lnTo>
                    <a:pt x="251" y="48"/>
                  </a:lnTo>
                  <a:lnTo>
                    <a:pt x="256" y="72"/>
                  </a:lnTo>
                  <a:lnTo>
                    <a:pt x="256" y="77"/>
                  </a:lnTo>
                  <a:lnTo>
                    <a:pt x="251" y="82"/>
                  </a:lnTo>
                  <a:lnTo>
                    <a:pt x="256" y="91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56" y="106"/>
                  </a:lnTo>
                  <a:lnTo>
                    <a:pt x="256" y="110"/>
                  </a:lnTo>
                  <a:lnTo>
                    <a:pt x="256" y="115"/>
                  </a:lnTo>
                  <a:lnTo>
                    <a:pt x="256" y="115"/>
                  </a:lnTo>
                  <a:lnTo>
                    <a:pt x="251" y="120"/>
                  </a:lnTo>
                  <a:lnTo>
                    <a:pt x="261" y="134"/>
                  </a:lnTo>
                  <a:lnTo>
                    <a:pt x="261" y="139"/>
                  </a:lnTo>
                  <a:lnTo>
                    <a:pt x="256" y="149"/>
                  </a:lnTo>
                  <a:lnTo>
                    <a:pt x="251" y="158"/>
                  </a:lnTo>
                  <a:lnTo>
                    <a:pt x="251" y="173"/>
                  </a:lnTo>
                  <a:lnTo>
                    <a:pt x="251" y="192"/>
                  </a:lnTo>
                  <a:lnTo>
                    <a:pt x="242" y="197"/>
                  </a:lnTo>
                  <a:lnTo>
                    <a:pt x="237" y="202"/>
                  </a:lnTo>
                  <a:lnTo>
                    <a:pt x="232" y="206"/>
                  </a:lnTo>
                  <a:close/>
                  <a:moveTo>
                    <a:pt x="242" y="298"/>
                  </a:moveTo>
                  <a:lnTo>
                    <a:pt x="237" y="293"/>
                  </a:lnTo>
                  <a:lnTo>
                    <a:pt x="227" y="293"/>
                  </a:lnTo>
                  <a:lnTo>
                    <a:pt x="213" y="250"/>
                  </a:lnTo>
                  <a:lnTo>
                    <a:pt x="213" y="250"/>
                  </a:lnTo>
                  <a:lnTo>
                    <a:pt x="217" y="245"/>
                  </a:lnTo>
                  <a:lnTo>
                    <a:pt x="217" y="245"/>
                  </a:lnTo>
                  <a:lnTo>
                    <a:pt x="222" y="240"/>
                  </a:lnTo>
                  <a:lnTo>
                    <a:pt x="222" y="240"/>
                  </a:lnTo>
                  <a:lnTo>
                    <a:pt x="222" y="235"/>
                  </a:lnTo>
                  <a:lnTo>
                    <a:pt x="232" y="235"/>
                  </a:lnTo>
                  <a:lnTo>
                    <a:pt x="242" y="230"/>
                  </a:lnTo>
                  <a:lnTo>
                    <a:pt x="242" y="235"/>
                  </a:lnTo>
                  <a:lnTo>
                    <a:pt x="246" y="235"/>
                  </a:lnTo>
                  <a:lnTo>
                    <a:pt x="251" y="235"/>
                  </a:lnTo>
                  <a:lnTo>
                    <a:pt x="261" y="259"/>
                  </a:lnTo>
                  <a:lnTo>
                    <a:pt x="261" y="264"/>
                  </a:lnTo>
                  <a:lnTo>
                    <a:pt x="261" y="269"/>
                  </a:lnTo>
                  <a:lnTo>
                    <a:pt x="261" y="269"/>
                  </a:lnTo>
                  <a:lnTo>
                    <a:pt x="256" y="269"/>
                  </a:lnTo>
                  <a:lnTo>
                    <a:pt x="256" y="269"/>
                  </a:lnTo>
                  <a:lnTo>
                    <a:pt x="261" y="288"/>
                  </a:lnTo>
                  <a:lnTo>
                    <a:pt x="251" y="293"/>
                  </a:lnTo>
                  <a:lnTo>
                    <a:pt x="242" y="298"/>
                  </a:lnTo>
                  <a:close/>
                  <a:moveTo>
                    <a:pt x="527" y="125"/>
                  </a:moveTo>
                  <a:lnTo>
                    <a:pt x="532" y="139"/>
                  </a:lnTo>
                  <a:lnTo>
                    <a:pt x="527" y="158"/>
                  </a:lnTo>
                  <a:lnTo>
                    <a:pt x="517" y="168"/>
                  </a:lnTo>
                  <a:lnTo>
                    <a:pt x="512" y="182"/>
                  </a:lnTo>
                  <a:lnTo>
                    <a:pt x="498" y="197"/>
                  </a:lnTo>
                  <a:lnTo>
                    <a:pt x="488" y="216"/>
                  </a:lnTo>
                  <a:lnTo>
                    <a:pt x="488" y="216"/>
                  </a:lnTo>
                  <a:lnTo>
                    <a:pt x="483" y="221"/>
                  </a:lnTo>
                  <a:lnTo>
                    <a:pt x="479" y="230"/>
                  </a:lnTo>
                  <a:lnTo>
                    <a:pt x="469" y="240"/>
                  </a:lnTo>
                  <a:lnTo>
                    <a:pt x="479" y="264"/>
                  </a:lnTo>
                  <a:lnTo>
                    <a:pt x="474" y="264"/>
                  </a:lnTo>
                  <a:lnTo>
                    <a:pt x="474" y="264"/>
                  </a:lnTo>
                  <a:lnTo>
                    <a:pt x="479" y="283"/>
                  </a:lnTo>
                  <a:lnTo>
                    <a:pt x="479" y="302"/>
                  </a:lnTo>
                  <a:lnTo>
                    <a:pt x="479" y="312"/>
                  </a:lnTo>
                  <a:lnTo>
                    <a:pt x="474" y="317"/>
                  </a:lnTo>
                  <a:lnTo>
                    <a:pt x="474" y="321"/>
                  </a:lnTo>
                  <a:lnTo>
                    <a:pt x="474" y="326"/>
                  </a:lnTo>
                  <a:lnTo>
                    <a:pt x="469" y="331"/>
                  </a:lnTo>
                  <a:lnTo>
                    <a:pt x="469" y="331"/>
                  </a:lnTo>
                  <a:lnTo>
                    <a:pt x="474" y="341"/>
                  </a:lnTo>
                  <a:lnTo>
                    <a:pt x="479" y="350"/>
                  </a:lnTo>
                  <a:lnTo>
                    <a:pt x="483" y="365"/>
                  </a:lnTo>
                  <a:lnTo>
                    <a:pt x="488" y="384"/>
                  </a:lnTo>
                  <a:lnTo>
                    <a:pt x="498" y="379"/>
                  </a:lnTo>
                  <a:lnTo>
                    <a:pt x="498" y="384"/>
                  </a:lnTo>
                  <a:lnTo>
                    <a:pt x="498" y="384"/>
                  </a:lnTo>
                  <a:lnTo>
                    <a:pt x="508" y="384"/>
                  </a:lnTo>
                  <a:lnTo>
                    <a:pt x="508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9"/>
                  </a:lnTo>
                  <a:lnTo>
                    <a:pt x="517" y="389"/>
                  </a:lnTo>
                  <a:lnTo>
                    <a:pt x="522" y="389"/>
                  </a:lnTo>
                  <a:lnTo>
                    <a:pt x="527" y="393"/>
                  </a:lnTo>
                  <a:lnTo>
                    <a:pt x="537" y="403"/>
                  </a:lnTo>
                  <a:lnTo>
                    <a:pt x="541" y="398"/>
                  </a:lnTo>
                  <a:lnTo>
                    <a:pt x="546" y="403"/>
                  </a:lnTo>
                  <a:lnTo>
                    <a:pt x="546" y="403"/>
                  </a:lnTo>
                  <a:lnTo>
                    <a:pt x="570" y="398"/>
                  </a:lnTo>
                  <a:lnTo>
                    <a:pt x="570" y="398"/>
                  </a:lnTo>
                  <a:lnTo>
                    <a:pt x="566" y="393"/>
                  </a:lnTo>
                  <a:lnTo>
                    <a:pt x="570" y="393"/>
                  </a:lnTo>
                  <a:lnTo>
                    <a:pt x="570" y="393"/>
                  </a:lnTo>
                  <a:lnTo>
                    <a:pt x="570" y="389"/>
                  </a:lnTo>
                  <a:lnTo>
                    <a:pt x="570" y="384"/>
                  </a:lnTo>
                  <a:lnTo>
                    <a:pt x="580" y="374"/>
                  </a:lnTo>
                  <a:lnTo>
                    <a:pt x="595" y="365"/>
                  </a:lnTo>
                  <a:lnTo>
                    <a:pt x="599" y="374"/>
                  </a:lnTo>
                  <a:lnTo>
                    <a:pt x="604" y="379"/>
                  </a:lnTo>
                  <a:lnTo>
                    <a:pt x="599" y="384"/>
                  </a:lnTo>
                  <a:lnTo>
                    <a:pt x="599" y="389"/>
                  </a:lnTo>
                  <a:lnTo>
                    <a:pt x="599" y="389"/>
                  </a:lnTo>
                  <a:lnTo>
                    <a:pt x="595" y="398"/>
                  </a:lnTo>
                  <a:lnTo>
                    <a:pt x="590" y="413"/>
                  </a:lnTo>
                  <a:lnTo>
                    <a:pt x="580" y="422"/>
                  </a:lnTo>
                  <a:lnTo>
                    <a:pt x="575" y="432"/>
                  </a:lnTo>
                  <a:lnTo>
                    <a:pt x="575" y="437"/>
                  </a:lnTo>
                  <a:lnTo>
                    <a:pt x="570" y="441"/>
                  </a:lnTo>
                  <a:lnTo>
                    <a:pt x="580" y="456"/>
                  </a:lnTo>
                  <a:lnTo>
                    <a:pt x="575" y="470"/>
                  </a:lnTo>
                  <a:lnTo>
                    <a:pt x="580" y="485"/>
                  </a:lnTo>
                  <a:lnTo>
                    <a:pt x="575" y="489"/>
                  </a:lnTo>
                  <a:lnTo>
                    <a:pt x="570" y="489"/>
                  </a:lnTo>
                  <a:lnTo>
                    <a:pt x="570" y="494"/>
                  </a:lnTo>
                  <a:lnTo>
                    <a:pt x="570" y="499"/>
                  </a:lnTo>
                  <a:lnTo>
                    <a:pt x="566" y="509"/>
                  </a:lnTo>
                  <a:lnTo>
                    <a:pt x="566" y="518"/>
                  </a:lnTo>
                  <a:lnTo>
                    <a:pt x="561" y="518"/>
                  </a:lnTo>
                  <a:lnTo>
                    <a:pt x="561" y="518"/>
                  </a:lnTo>
                  <a:lnTo>
                    <a:pt x="561" y="523"/>
                  </a:lnTo>
                  <a:lnTo>
                    <a:pt x="561" y="523"/>
                  </a:lnTo>
                  <a:lnTo>
                    <a:pt x="561" y="528"/>
                  </a:lnTo>
                  <a:lnTo>
                    <a:pt x="556" y="528"/>
                  </a:lnTo>
                  <a:lnTo>
                    <a:pt x="561" y="537"/>
                  </a:lnTo>
                  <a:lnTo>
                    <a:pt x="561" y="542"/>
                  </a:lnTo>
                  <a:lnTo>
                    <a:pt x="556" y="552"/>
                  </a:lnTo>
                  <a:lnTo>
                    <a:pt x="556" y="557"/>
                  </a:lnTo>
                  <a:lnTo>
                    <a:pt x="551" y="561"/>
                  </a:lnTo>
                  <a:lnTo>
                    <a:pt x="551" y="566"/>
                  </a:lnTo>
                  <a:lnTo>
                    <a:pt x="532" y="571"/>
                  </a:lnTo>
                  <a:lnTo>
                    <a:pt x="522" y="581"/>
                  </a:lnTo>
                  <a:lnTo>
                    <a:pt x="517" y="581"/>
                  </a:lnTo>
                  <a:lnTo>
                    <a:pt x="517" y="581"/>
                  </a:lnTo>
                  <a:lnTo>
                    <a:pt x="517" y="595"/>
                  </a:lnTo>
                  <a:lnTo>
                    <a:pt x="517" y="605"/>
                  </a:lnTo>
                  <a:lnTo>
                    <a:pt x="517" y="605"/>
                  </a:lnTo>
                  <a:lnTo>
                    <a:pt x="517" y="609"/>
                  </a:lnTo>
                  <a:lnTo>
                    <a:pt x="508" y="614"/>
                  </a:lnTo>
                  <a:lnTo>
                    <a:pt x="503" y="624"/>
                  </a:lnTo>
                  <a:lnTo>
                    <a:pt x="498" y="633"/>
                  </a:lnTo>
                  <a:lnTo>
                    <a:pt x="493" y="643"/>
                  </a:lnTo>
                  <a:lnTo>
                    <a:pt x="493" y="657"/>
                  </a:lnTo>
                  <a:lnTo>
                    <a:pt x="488" y="672"/>
                  </a:lnTo>
                  <a:lnTo>
                    <a:pt x="488" y="676"/>
                  </a:lnTo>
                  <a:lnTo>
                    <a:pt x="483" y="681"/>
                  </a:lnTo>
                  <a:lnTo>
                    <a:pt x="474" y="686"/>
                  </a:lnTo>
                  <a:lnTo>
                    <a:pt x="459" y="696"/>
                  </a:lnTo>
                  <a:lnTo>
                    <a:pt x="440" y="700"/>
                  </a:lnTo>
                  <a:lnTo>
                    <a:pt x="430" y="696"/>
                  </a:lnTo>
                  <a:lnTo>
                    <a:pt x="421" y="700"/>
                  </a:lnTo>
                  <a:lnTo>
                    <a:pt x="411" y="700"/>
                  </a:lnTo>
                  <a:lnTo>
                    <a:pt x="411" y="700"/>
                  </a:lnTo>
                  <a:lnTo>
                    <a:pt x="406" y="700"/>
                  </a:lnTo>
                  <a:lnTo>
                    <a:pt x="387" y="696"/>
                  </a:lnTo>
                  <a:lnTo>
                    <a:pt x="372" y="686"/>
                  </a:lnTo>
                  <a:lnTo>
                    <a:pt x="372" y="686"/>
                  </a:lnTo>
                  <a:lnTo>
                    <a:pt x="362" y="691"/>
                  </a:lnTo>
                  <a:lnTo>
                    <a:pt x="362" y="686"/>
                  </a:lnTo>
                  <a:lnTo>
                    <a:pt x="358" y="686"/>
                  </a:lnTo>
                  <a:lnTo>
                    <a:pt x="348" y="681"/>
                  </a:lnTo>
                  <a:lnTo>
                    <a:pt x="343" y="676"/>
                  </a:lnTo>
                  <a:lnTo>
                    <a:pt x="333" y="672"/>
                  </a:lnTo>
                  <a:lnTo>
                    <a:pt x="324" y="672"/>
                  </a:lnTo>
                  <a:lnTo>
                    <a:pt x="314" y="676"/>
                  </a:lnTo>
                  <a:lnTo>
                    <a:pt x="300" y="681"/>
                  </a:lnTo>
                  <a:lnTo>
                    <a:pt x="290" y="676"/>
                  </a:lnTo>
                  <a:lnTo>
                    <a:pt x="275" y="681"/>
                  </a:lnTo>
                  <a:lnTo>
                    <a:pt x="266" y="681"/>
                  </a:lnTo>
                  <a:lnTo>
                    <a:pt x="256" y="676"/>
                  </a:lnTo>
                  <a:lnTo>
                    <a:pt x="256" y="672"/>
                  </a:lnTo>
                  <a:lnTo>
                    <a:pt x="251" y="672"/>
                  </a:lnTo>
                  <a:lnTo>
                    <a:pt x="242" y="672"/>
                  </a:lnTo>
                  <a:lnTo>
                    <a:pt x="242" y="672"/>
                  </a:lnTo>
                  <a:lnTo>
                    <a:pt x="237" y="667"/>
                  </a:lnTo>
                  <a:lnTo>
                    <a:pt x="227" y="662"/>
                  </a:lnTo>
                  <a:lnTo>
                    <a:pt x="227" y="662"/>
                  </a:lnTo>
                  <a:lnTo>
                    <a:pt x="222" y="662"/>
                  </a:lnTo>
                  <a:lnTo>
                    <a:pt x="217" y="652"/>
                  </a:lnTo>
                  <a:lnTo>
                    <a:pt x="213" y="652"/>
                  </a:lnTo>
                  <a:lnTo>
                    <a:pt x="203" y="648"/>
                  </a:lnTo>
                  <a:lnTo>
                    <a:pt x="198" y="633"/>
                  </a:lnTo>
                  <a:lnTo>
                    <a:pt x="188" y="619"/>
                  </a:lnTo>
                  <a:lnTo>
                    <a:pt x="179" y="624"/>
                  </a:lnTo>
                  <a:lnTo>
                    <a:pt x="174" y="624"/>
                  </a:lnTo>
                  <a:lnTo>
                    <a:pt x="174" y="619"/>
                  </a:lnTo>
                  <a:lnTo>
                    <a:pt x="159" y="590"/>
                  </a:lnTo>
                  <a:lnTo>
                    <a:pt x="150" y="566"/>
                  </a:lnTo>
                  <a:lnTo>
                    <a:pt x="145" y="571"/>
                  </a:lnTo>
                  <a:lnTo>
                    <a:pt x="126" y="557"/>
                  </a:lnTo>
                  <a:lnTo>
                    <a:pt x="111" y="537"/>
                  </a:lnTo>
                  <a:lnTo>
                    <a:pt x="97" y="513"/>
                  </a:lnTo>
                  <a:lnTo>
                    <a:pt x="92" y="489"/>
                  </a:lnTo>
                  <a:lnTo>
                    <a:pt x="82" y="494"/>
                  </a:lnTo>
                  <a:lnTo>
                    <a:pt x="77" y="489"/>
                  </a:lnTo>
                  <a:lnTo>
                    <a:pt x="77" y="485"/>
                  </a:lnTo>
                  <a:lnTo>
                    <a:pt x="72" y="485"/>
                  </a:lnTo>
                  <a:lnTo>
                    <a:pt x="63" y="475"/>
                  </a:lnTo>
                  <a:lnTo>
                    <a:pt x="48" y="465"/>
                  </a:lnTo>
                  <a:lnTo>
                    <a:pt x="39" y="456"/>
                  </a:lnTo>
                  <a:lnTo>
                    <a:pt x="34" y="441"/>
                  </a:lnTo>
                  <a:lnTo>
                    <a:pt x="29" y="437"/>
                  </a:lnTo>
                  <a:lnTo>
                    <a:pt x="24" y="437"/>
                  </a:lnTo>
                  <a:lnTo>
                    <a:pt x="10" y="393"/>
                  </a:lnTo>
                  <a:lnTo>
                    <a:pt x="0" y="355"/>
                  </a:lnTo>
                  <a:lnTo>
                    <a:pt x="14" y="345"/>
                  </a:lnTo>
                  <a:lnTo>
                    <a:pt x="29" y="336"/>
                  </a:lnTo>
                  <a:lnTo>
                    <a:pt x="34" y="336"/>
                  </a:lnTo>
                  <a:lnTo>
                    <a:pt x="39" y="341"/>
                  </a:lnTo>
                  <a:lnTo>
                    <a:pt x="39" y="345"/>
                  </a:lnTo>
                  <a:lnTo>
                    <a:pt x="43" y="345"/>
                  </a:lnTo>
                  <a:lnTo>
                    <a:pt x="48" y="345"/>
                  </a:lnTo>
                  <a:lnTo>
                    <a:pt x="63" y="360"/>
                  </a:lnTo>
                  <a:lnTo>
                    <a:pt x="77" y="374"/>
                  </a:lnTo>
                  <a:lnTo>
                    <a:pt x="82" y="389"/>
                  </a:lnTo>
                  <a:lnTo>
                    <a:pt x="87" y="403"/>
                  </a:lnTo>
                  <a:lnTo>
                    <a:pt x="97" y="403"/>
                  </a:lnTo>
                  <a:lnTo>
                    <a:pt x="101" y="403"/>
                  </a:lnTo>
                  <a:lnTo>
                    <a:pt x="106" y="413"/>
                  </a:lnTo>
                  <a:lnTo>
                    <a:pt x="111" y="417"/>
                  </a:lnTo>
                  <a:lnTo>
                    <a:pt x="116" y="422"/>
                  </a:lnTo>
                  <a:lnTo>
                    <a:pt x="121" y="422"/>
                  </a:lnTo>
                  <a:lnTo>
                    <a:pt x="130" y="451"/>
                  </a:lnTo>
                  <a:lnTo>
                    <a:pt x="126" y="465"/>
                  </a:lnTo>
                  <a:lnTo>
                    <a:pt x="126" y="485"/>
                  </a:lnTo>
                  <a:lnTo>
                    <a:pt x="126" y="485"/>
                  </a:lnTo>
                  <a:lnTo>
                    <a:pt x="126" y="489"/>
                  </a:lnTo>
                  <a:lnTo>
                    <a:pt x="126" y="494"/>
                  </a:lnTo>
                  <a:lnTo>
                    <a:pt x="121" y="494"/>
                  </a:lnTo>
                  <a:lnTo>
                    <a:pt x="130" y="513"/>
                  </a:lnTo>
                  <a:lnTo>
                    <a:pt x="130" y="513"/>
                  </a:lnTo>
                  <a:lnTo>
                    <a:pt x="135" y="513"/>
                  </a:lnTo>
                  <a:lnTo>
                    <a:pt x="140" y="518"/>
                  </a:lnTo>
                  <a:lnTo>
                    <a:pt x="145" y="518"/>
                  </a:lnTo>
                  <a:lnTo>
                    <a:pt x="150" y="523"/>
                  </a:lnTo>
                  <a:lnTo>
                    <a:pt x="164" y="523"/>
                  </a:lnTo>
                  <a:lnTo>
                    <a:pt x="179" y="523"/>
                  </a:lnTo>
                  <a:lnTo>
                    <a:pt x="179" y="523"/>
                  </a:lnTo>
                  <a:lnTo>
                    <a:pt x="184" y="518"/>
                  </a:lnTo>
                  <a:lnTo>
                    <a:pt x="184" y="513"/>
                  </a:lnTo>
                  <a:lnTo>
                    <a:pt x="188" y="504"/>
                  </a:lnTo>
                  <a:lnTo>
                    <a:pt x="203" y="499"/>
                  </a:lnTo>
                  <a:lnTo>
                    <a:pt x="208" y="489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7" y="480"/>
                  </a:lnTo>
                  <a:lnTo>
                    <a:pt x="217" y="480"/>
                  </a:lnTo>
                  <a:lnTo>
                    <a:pt x="222" y="470"/>
                  </a:lnTo>
                  <a:lnTo>
                    <a:pt x="242" y="465"/>
                  </a:lnTo>
                  <a:lnTo>
                    <a:pt x="261" y="461"/>
                  </a:lnTo>
                  <a:lnTo>
                    <a:pt x="271" y="461"/>
                  </a:lnTo>
                  <a:lnTo>
                    <a:pt x="280" y="465"/>
                  </a:lnTo>
                  <a:lnTo>
                    <a:pt x="285" y="465"/>
                  </a:lnTo>
                  <a:lnTo>
                    <a:pt x="304" y="504"/>
                  </a:lnTo>
                  <a:lnTo>
                    <a:pt x="324" y="547"/>
                  </a:lnTo>
                  <a:lnTo>
                    <a:pt x="319" y="552"/>
                  </a:lnTo>
                  <a:lnTo>
                    <a:pt x="319" y="557"/>
                  </a:lnTo>
                  <a:lnTo>
                    <a:pt x="319" y="561"/>
                  </a:lnTo>
                  <a:lnTo>
                    <a:pt x="319" y="561"/>
                  </a:lnTo>
                  <a:lnTo>
                    <a:pt x="314" y="561"/>
                  </a:lnTo>
                  <a:lnTo>
                    <a:pt x="319" y="585"/>
                  </a:lnTo>
                  <a:lnTo>
                    <a:pt x="329" y="605"/>
                  </a:lnTo>
                  <a:lnTo>
                    <a:pt x="329" y="600"/>
                  </a:lnTo>
                  <a:lnTo>
                    <a:pt x="333" y="600"/>
                  </a:lnTo>
                  <a:lnTo>
                    <a:pt x="333" y="605"/>
                  </a:lnTo>
                  <a:lnTo>
                    <a:pt x="343" y="605"/>
                  </a:lnTo>
                  <a:lnTo>
                    <a:pt x="343" y="609"/>
                  </a:lnTo>
                  <a:lnTo>
                    <a:pt x="353" y="609"/>
                  </a:lnTo>
                  <a:lnTo>
                    <a:pt x="362" y="614"/>
                  </a:lnTo>
                  <a:lnTo>
                    <a:pt x="382" y="600"/>
                  </a:lnTo>
                  <a:lnTo>
                    <a:pt x="396" y="590"/>
                  </a:lnTo>
                  <a:lnTo>
                    <a:pt x="406" y="576"/>
                  </a:lnTo>
                  <a:lnTo>
                    <a:pt x="421" y="561"/>
                  </a:lnTo>
                  <a:lnTo>
                    <a:pt x="430" y="557"/>
                  </a:lnTo>
                  <a:lnTo>
                    <a:pt x="440" y="547"/>
                  </a:lnTo>
                  <a:lnTo>
                    <a:pt x="450" y="537"/>
                  </a:lnTo>
                  <a:lnTo>
                    <a:pt x="459" y="523"/>
                  </a:lnTo>
                  <a:lnTo>
                    <a:pt x="459" y="513"/>
                  </a:lnTo>
                  <a:lnTo>
                    <a:pt x="464" y="509"/>
                  </a:lnTo>
                  <a:lnTo>
                    <a:pt x="459" y="489"/>
                  </a:lnTo>
                  <a:lnTo>
                    <a:pt x="454" y="465"/>
                  </a:lnTo>
                  <a:lnTo>
                    <a:pt x="435" y="461"/>
                  </a:lnTo>
                  <a:lnTo>
                    <a:pt x="411" y="456"/>
                  </a:lnTo>
                  <a:lnTo>
                    <a:pt x="406" y="451"/>
                  </a:lnTo>
                  <a:lnTo>
                    <a:pt x="387" y="461"/>
                  </a:lnTo>
                  <a:lnTo>
                    <a:pt x="387" y="456"/>
                  </a:lnTo>
                  <a:lnTo>
                    <a:pt x="382" y="461"/>
                  </a:lnTo>
                  <a:lnTo>
                    <a:pt x="362" y="456"/>
                  </a:lnTo>
                  <a:lnTo>
                    <a:pt x="348" y="456"/>
                  </a:lnTo>
                  <a:lnTo>
                    <a:pt x="319" y="446"/>
                  </a:lnTo>
                  <a:lnTo>
                    <a:pt x="300" y="427"/>
                  </a:lnTo>
                  <a:lnTo>
                    <a:pt x="275" y="413"/>
                  </a:lnTo>
                  <a:lnTo>
                    <a:pt x="271" y="417"/>
                  </a:lnTo>
                  <a:lnTo>
                    <a:pt x="271" y="417"/>
                  </a:lnTo>
                  <a:lnTo>
                    <a:pt x="261" y="403"/>
                  </a:lnTo>
                  <a:lnTo>
                    <a:pt x="251" y="408"/>
                  </a:lnTo>
                  <a:lnTo>
                    <a:pt x="246" y="393"/>
                  </a:lnTo>
                  <a:lnTo>
                    <a:pt x="242" y="384"/>
                  </a:lnTo>
                  <a:lnTo>
                    <a:pt x="237" y="365"/>
                  </a:lnTo>
                  <a:lnTo>
                    <a:pt x="237" y="341"/>
                  </a:lnTo>
                  <a:lnTo>
                    <a:pt x="256" y="336"/>
                  </a:lnTo>
                  <a:lnTo>
                    <a:pt x="266" y="326"/>
                  </a:lnTo>
                  <a:lnTo>
                    <a:pt x="300" y="312"/>
                  </a:lnTo>
                  <a:lnTo>
                    <a:pt x="309" y="317"/>
                  </a:lnTo>
                  <a:lnTo>
                    <a:pt x="319" y="321"/>
                  </a:lnTo>
                  <a:lnTo>
                    <a:pt x="329" y="317"/>
                  </a:lnTo>
                  <a:lnTo>
                    <a:pt x="343" y="312"/>
                  </a:lnTo>
                  <a:lnTo>
                    <a:pt x="353" y="312"/>
                  </a:lnTo>
                  <a:lnTo>
                    <a:pt x="362" y="317"/>
                  </a:lnTo>
                  <a:lnTo>
                    <a:pt x="362" y="317"/>
                  </a:lnTo>
                  <a:lnTo>
                    <a:pt x="372" y="317"/>
                  </a:lnTo>
                  <a:lnTo>
                    <a:pt x="377" y="317"/>
                  </a:lnTo>
                  <a:lnTo>
                    <a:pt x="382" y="317"/>
                  </a:lnTo>
                  <a:lnTo>
                    <a:pt x="387" y="317"/>
                  </a:lnTo>
                  <a:lnTo>
                    <a:pt x="387" y="317"/>
                  </a:lnTo>
                  <a:lnTo>
                    <a:pt x="391" y="321"/>
                  </a:lnTo>
                  <a:lnTo>
                    <a:pt x="401" y="321"/>
                  </a:lnTo>
                  <a:lnTo>
                    <a:pt x="401" y="321"/>
                  </a:lnTo>
                  <a:lnTo>
                    <a:pt x="406" y="321"/>
                  </a:lnTo>
                  <a:lnTo>
                    <a:pt x="406" y="326"/>
                  </a:lnTo>
                  <a:lnTo>
                    <a:pt x="411" y="326"/>
                  </a:lnTo>
                  <a:lnTo>
                    <a:pt x="411" y="326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21" y="326"/>
                  </a:lnTo>
                  <a:lnTo>
                    <a:pt x="425" y="326"/>
                  </a:lnTo>
                  <a:lnTo>
                    <a:pt x="440" y="326"/>
                  </a:lnTo>
                  <a:lnTo>
                    <a:pt x="459" y="321"/>
                  </a:lnTo>
                  <a:lnTo>
                    <a:pt x="454" y="312"/>
                  </a:lnTo>
                  <a:lnTo>
                    <a:pt x="450" y="298"/>
                  </a:lnTo>
                  <a:lnTo>
                    <a:pt x="454" y="288"/>
                  </a:lnTo>
                  <a:lnTo>
                    <a:pt x="459" y="278"/>
                  </a:lnTo>
                  <a:lnTo>
                    <a:pt x="454" y="274"/>
                  </a:lnTo>
                  <a:lnTo>
                    <a:pt x="459" y="264"/>
                  </a:lnTo>
                  <a:lnTo>
                    <a:pt x="454" y="250"/>
                  </a:lnTo>
                  <a:lnTo>
                    <a:pt x="454" y="245"/>
                  </a:lnTo>
                  <a:lnTo>
                    <a:pt x="454" y="240"/>
                  </a:lnTo>
                  <a:lnTo>
                    <a:pt x="454" y="235"/>
                  </a:lnTo>
                  <a:lnTo>
                    <a:pt x="459" y="226"/>
                  </a:lnTo>
                  <a:lnTo>
                    <a:pt x="459" y="216"/>
                  </a:lnTo>
                  <a:lnTo>
                    <a:pt x="464" y="216"/>
                  </a:lnTo>
                  <a:lnTo>
                    <a:pt x="464" y="211"/>
                  </a:lnTo>
                  <a:lnTo>
                    <a:pt x="454" y="182"/>
                  </a:lnTo>
                  <a:lnTo>
                    <a:pt x="450" y="154"/>
                  </a:lnTo>
                  <a:lnTo>
                    <a:pt x="454" y="154"/>
                  </a:lnTo>
                  <a:lnTo>
                    <a:pt x="454" y="149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59" y="139"/>
                  </a:lnTo>
                  <a:lnTo>
                    <a:pt x="459" y="139"/>
                  </a:lnTo>
                  <a:lnTo>
                    <a:pt x="459" y="125"/>
                  </a:lnTo>
                  <a:lnTo>
                    <a:pt x="454" y="110"/>
                  </a:lnTo>
                  <a:lnTo>
                    <a:pt x="459" y="82"/>
                  </a:lnTo>
                  <a:lnTo>
                    <a:pt x="469" y="53"/>
                  </a:lnTo>
                  <a:lnTo>
                    <a:pt x="483" y="48"/>
                  </a:lnTo>
                  <a:lnTo>
                    <a:pt x="493" y="43"/>
                  </a:lnTo>
                  <a:lnTo>
                    <a:pt x="503" y="43"/>
                  </a:lnTo>
                  <a:lnTo>
                    <a:pt x="508" y="53"/>
                  </a:lnTo>
                  <a:lnTo>
                    <a:pt x="512" y="58"/>
                  </a:lnTo>
                  <a:lnTo>
                    <a:pt x="517" y="67"/>
                  </a:lnTo>
                  <a:lnTo>
                    <a:pt x="522" y="67"/>
                  </a:lnTo>
                  <a:lnTo>
                    <a:pt x="527" y="77"/>
                  </a:lnTo>
                  <a:lnTo>
                    <a:pt x="527" y="82"/>
                  </a:lnTo>
                  <a:lnTo>
                    <a:pt x="527" y="91"/>
                  </a:lnTo>
                  <a:lnTo>
                    <a:pt x="527" y="110"/>
                  </a:lnTo>
                  <a:lnTo>
                    <a:pt x="527" y="125"/>
                  </a:lnTo>
                  <a:close/>
                  <a:moveTo>
                    <a:pt x="353" y="288"/>
                  </a:moveTo>
                  <a:lnTo>
                    <a:pt x="348" y="288"/>
                  </a:lnTo>
                  <a:lnTo>
                    <a:pt x="343" y="288"/>
                  </a:lnTo>
                  <a:lnTo>
                    <a:pt x="338" y="288"/>
                  </a:lnTo>
                  <a:lnTo>
                    <a:pt x="338" y="283"/>
                  </a:lnTo>
                  <a:lnTo>
                    <a:pt x="338" y="283"/>
                  </a:lnTo>
                  <a:lnTo>
                    <a:pt x="324" y="250"/>
                  </a:lnTo>
                  <a:lnTo>
                    <a:pt x="314" y="216"/>
                  </a:lnTo>
                  <a:lnTo>
                    <a:pt x="319" y="206"/>
                  </a:lnTo>
                  <a:lnTo>
                    <a:pt x="319" y="192"/>
                  </a:lnTo>
                  <a:lnTo>
                    <a:pt x="319" y="192"/>
                  </a:lnTo>
                  <a:lnTo>
                    <a:pt x="319" y="187"/>
                  </a:lnTo>
                  <a:lnTo>
                    <a:pt x="319" y="187"/>
                  </a:lnTo>
                  <a:lnTo>
                    <a:pt x="319" y="187"/>
                  </a:lnTo>
                  <a:lnTo>
                    <a:pt x="324" y="182"/>
                  </a:lnTo>
                  <a:lnTo>
                    <a:pt x="329" y="178"/>
                  </a:lnTo>
                  <a:lnTo>
                    <a:pt x="319" y="149"/>
                  </a:lnTo>
                  <a:lnTo>
                    <a:pt x="314" y="125"/>
                  </a:lnTo>
                  <a:lnTo>
                    <a:pt x="314" y="125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9" y="120"/>
                  </a:lnTo>
                  <a:lnTo>
                    <a:pt x="309" y="101"/>
                  </a:lnTo>
                  <a:lnTo>
                    <a:pt x="304" y="82"/>
                  </a:lnTo>
                  <a:lnTo>
                    <a:pt x="309" y="77"/>
                  </a:lnTo>
                  <a:lnTo>
                    <a:pt x="304" y="72"/>
                  </a:lnTo>
                  <a:lnTo>
                    <a:pt x="304" y="62"/>
                  </a:lnTo>
                  <a:lnTo>
                    <a:pt x="309" y="62"/>
                  </a:lnTo>
                  <a:lnTo>
                    <a:pt x="309" y="58"/>
                  </a:lnTo>
                  <a:lnTo>
                    <a:pt x="304" y="48"/>
                  </a:lnTo>
                  <a:lnTo>
                    <a:pt x="304" y="43"/>
                  </a:lnTo>
                  <a:lnTo>
                    <a:pt x="304" y="38"/>
                  </a:lnTo>
                  <a:lnTo>
                    <a:pt x="304" y="38"/>
                  </a:lnTo>
                  <a:lnTo>
                    <a:pt x="309" y="34"/>
                  </a:lnTo>
                  <a:lnTo>
                    <a:pt x="309" y="29"/>
                  </a:lnTo>
                  <a:lnTo>
                    <a:pt x="309" y="24"/>
                  </a:lnTo>
                  <a:lnTo>
                    <a:pt x="309" y="19"/>
                  </a:lnTo>
                  <a:lnTo>
                    <a:pt x="314" y="10"/>
                  </a:lnTo>
                  <a:lnTo>
                    <a:pt x="324" y="5"/>
                  </a:lnTo>
                  <a:lnTo>
                    <a:pt x="333" y="0"/>
                  </a:lnTo>
                  <a:lnTo>
                    <a:pt x="338" y="10"/>
                  </a:lnTo>
                  <a:lnTo>
                    <a:pt x="343" y="14"/>
                  </a:lnTo>
                  <a:lnTo>
                    <a:pt x="353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2" y="19"/>
                  </a:lnTo>
                  <a:lnTo>
                    <a:pt x="367" y="19"/>
                  </a:lnTo>
                  <a:lnTo>
                    <a:pt x="372" y="38"/>
                  </a:lnTo>
                  <a:lnTo>
                    <a:pt x="382" y="58"/>
                  </a:lnTo>
                  <a:lnTo>
                    <a:pt x="382" y="82"/>
                  </a:lnTo>
                  <a:lnTo>
                    <a:pt x="382" y="101"/>
                  </a:lnTo>
                  <a:lnTo>
                    <a:pt x="382" y="106"/>
                  </a:lnTo>
                  <a:lnTo>
                    <a:pt x="382" y="120"/>
                  </a:lnTo>
                  <a:lnTo>
                    <a:pt x="387" y="139"/>
                  </a:lnTo>
                  <a:lnTo>
                    <a:pt x="382" y="139"/>
                  </a:lnTo>
                  <a:lnTo>
                    <a:pt x="382" y="139"/>
                  </a:lnTo>
                  <a:lnTo>
                    <a:pt x="382" y="149"/>
                  </a:lnTo>
                  <a:lnTo>
                    <a:pt x="382" y="154"/>
                  </a:lnTo>
                  <a:lnTo>
                    <a:pt x="377" y="158"/>
                  </a:lnTo>
                  <a:lnTo>
                    <a:pt x="377" y="158"/>
                  </a:lnTo>
                  <a:lnTo>
                    <a:pt x="372" y="163"/>
                  </a:lnTo>
                  <a:lnTo>
                    <a:pt x="372" y="163"/>
                  </a:lnTo>
                  <a:lnTo>
                    <a:pt x="372" y="168"/>
                  </a:lnTo>
                  <a:lnTo>
                    <a:pt x="372" y="173"/>
                  </a:lnTo>
                  <a:lnTo>
                    <a:pt x="367" y="178"/>
                  </a:lnTo>
                  <a:lnTo>
                    <a:pt x="367" y="182"/>
                  </a:lnTo>
                  <a:lnTo>
                    <a:pt x="362" y="182"/>
                  </a:lnTo>
                  <a:lnTo>
                    <a:pt x="367" y="187"/>
                  </a:lnTo>
                  <a:lnTo>
                    <a:pt x="367" y="187"/>
                  </a:lnTo>
                  <a:lnTo>
                    <a:pt x="372" y="192"/>
                  </a:lnTo>
                  <a:lnTo>
                    <a:pt x="377" y="192"/>
                  </a:lnTo>
                  <a:lnTo>
                    <a:pt x="387" y="221"/>
                  </a:lnTo>
                  <a:lnTo>
                    <a:pt x="387" y="221"/>
                  </a:lnTo>
                  <a:lnTo>
                    <a:pt x="382" y="226"/>
                  </a:lnTo>
                  <a:lnTo>
                    <a:pt x="387" y="235"/>
                  </a:lnTo>
                  <a:lnTo>
                    <a:pt x="387" y="245"/>
                  </a:lnTo>
                  <a:lnTo>
                    <a:pt x="372" y="259"/>
                  </a:lnTo>
                  <a:lnTo>
                    <a:pt x="362" y="274"/>
                  </a:lnTo>
                  <a:lnTo>
                    <a:pt x="358" y="278"/>
                  </a:lnTo>
                  <a:lnTo>
                    <a:pt x="353" y="278"/>
                  </a:lnTo>
                  <a:lnTo>
                    <a:pt x="353" y="283"/>
                  </a:lnTo>
                  <a:lnTo>
                    <a:pt x="353" y="288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218" name="Freeform 58"/>
            <p:cNvSpPr>
              <a:spLocks noEditPoints="1"/>
            </p:cNvSpPr>
            <p:nvPr/>
          </p:nvSpPr>
          <p:spPr bwMode="auto">
            <a:xfrm>
              <a:off x="3823" y="207"/>
              <a:ext cx="211" cy="221"/>
            </a:xfrm>
            <a:custGeom>
              <a:avLst/>
              <a:gdLst/>
              <a:ahLst/>
              <a:cxnLst>
                <a:cxn ang="0">
                  <a:pos x="44" y="422"/>
                </a:cxn>
                <a:cxn ang="0">
                  <a:pos x="25" y="480"/>
                </a:cxn>
                <a:cxn ang="0">
                  <a:pos x="0" y="427"/>
                </a:cxn>
                <a:cxn ang="0">
                  <a:pos x="10" y="394"/>
                </a:cxn>
                <a:cxn ang="0">
                  <a:pos x="44" y="350"/>
                </a:cxn>
                <a:cxn ang="0">
                  <a:pos x="450" y="432"/>
                </a:cxn>
                <a:cxn ang="0">
                  <a:pos x="426" y="490"/>
                </a:cxn>
                <a:cxn ang="0">
                  <a:pos x="406" y="490"/>
                </a:cxn>
                <a:cxn ang="0">
                  <a:pos x="387" y="446"/>
                </a:cxn>
                <a:cxn ang="0">
                  <a:pos x="377" y="408"/>
                </a:cxn>
                <a:cxn ang="0">
                  <a:pos x="363" y="298"/>
                </a:cxn>
                <a:cxn ang="0">
                  <a:pos x="377" y="341"/>
                </a:cxn>
                <a:cxn ang="0">
                  <a:pos x="344" y="322"/>
                </a:cxn>
                <a:cxn ang="0">
                  <a:pos x="165" y="470"/>
                </a:cxn>
                <a:cxn ang="0">
                  <a:pos x="189" y="394"/>
                </a:cxn>
                <a:cxn ang="0">
                  <a:pos x="165" y="331"/>
                </a:cxn>
                <a:cxn ang="0">
                  <a:pos x="131" y="288"/>
                </a:cxn>
                <a:cxn ang="0">
                  <a:pos x="116" y="288"/>
                </a:cxn>
                <a:cxn ang="0">
                  <a:pos x="87" y="283"/>
                </a:cxn>
                <a:cxn ang="0">
                  <a:pos x="68" y="317"/>
                </a:cxn>
                <a:cxn ang="0">
                  <a:pos x="54" y="288"/>
                </a:cxn>
                <a:cxn ang="0">
                  <a:pos x="49" y="226"/>
                </a:cxn>
                <a:cxn ang="0">
                  <a:pos x="49" y="192"/>
                </a:cxn>
                <a:cxn ang="0">
                  <a:pos x="49" y="163"/>
                </a:cxn>
                <a:cxn ang="0">
                  <a:pos x="63" y="120"/>
                </a:cxn>
                <a:cxn ang="0">
                  <a:pos x="73" y="58"/>
                </a:cxn>
                <a:cxn ang="0">
                  <a:pos x="141" y="19"/>
                </a:cxn>
                <a:cxn ang="0">
                  <a:pos x="189" y="24"/>
                </a:cxn>
                <a:cxn ang="0">
                  <a:pos x="252" y="5"/>
                </a:cxn>
                <a:cxn ang="0">
                  <a:pos x="281" y="15"/>
                </a:cxn>
                <a:cxn ang="0">
                  <a:pos x="344" y="48"/>
                </a:cxn>
                <a:cxn ang="0">
                  <a:pos x="431" y="111"/>
                </a:cxn>
                <a:cxn ang="0">
                  <a:pos x="527" y="192"/>
                </a:cxn>
                <a:cxn ang="0">
                  <a:pos x="474" y="207"/>
                </a:cxn>
                <a:cxn ang="0">
                  <a:pos x="421" y="168"/>
                </a:cxn>
                <a:cxn ang="0">
                  <a:pos x="397" y="115"/>
                </a:cxn>
                <a:cxn ang="0">
                  <a:pos x="344" y="106"/>
                </a:cxn>
                <a:cxn ang="0">
                  <a:pos x="329" y="144"/>
                </a:cxn>
                <a:cxn ang="0">
                  <a:pos x="276" y="173"/>
                </a:cxn>
                <a:cxn ang="0">
                  <a:pos x="223" y="91"/>
                </a:cxn>
                <a:cxn ang="0">
                  <a:pos x="184" y="77"/>
                </a:cxn>
                <a:cxn ang="0">
                  <a:pos x="126" y="173"/>
                </a:cxn>
                <a:cxn ang="0">
                  <a:pos x="199" y="202"/>
                </a:cxn>
                <a:cxn ang="0">
                  <a:pos x="300" y="211"/>
                </a:cxn>
                <a:cxn ang="0">
                  <a:pos x="334" y="269"/>
                </a:cxn>
                <a:cxn ang="0">
                  <a:pos x="252" y="312"/>
                </a:cxn>
                <a:cxn ang="0">
                  <a:pos x="223" y="312"/>
                </a:cxn>
                <a:cxn ang="0">
                  <a:pos x="203" y="312"/>
                </a:cxn>
                <a:cxn ang="0">
                  <a:pos x="189" y="365"/>
                </a:cxn>
                <a:cxn ang="0">
                  <a:pos x="199" y="408"/>
                </a:cxn>
                <a:cxn ang="0">
                  <a:pos x="223" y="470"/>
                </a:cxn>
                <a:cxn ang="0">
                  <a:pos x="208" y="552"/>
                </a:cxn>
                <a:cxn ang="0">
                  <a:pos x="266" y="331"/>
                </a:cxn>
                <a:cxn ang="0">
                  <a:pos x="315" y="384"/>
                </a:cxn>
                <a:cxn ang="0">
                  <a:pos x="329" y="427"/>
                </a:cxn>
                <a:cxn ang="0">
                  <a:pos x="353" y="475"/>
                </a:cxn>
                <a:cxn ang="0">
                  <a:pos x="363" y="509"/>
                </a:cxn>
                <a:cxn ang="0">
                  <a:pos x="353" y="547"/>
                </a:cxn>
                <a:cxn ang="0">
                  <a:pos x="319" y="538"/>
                </a:cxn>
                <a:cxn ang="0">
                  <a:pos x="281" y="451"/>
                </a:cxn>
                <a:cxn ang="0">
                  <a:pos x="281" y="427"/>
                </a:cxn>
                <a:cxn ang="0">
                  <a:pos x="271" y="408"/>
                </a:cxn>
                <a:cxn ang="0">
                  <a:pos x="266" y="336"/>
                </a:cxn>
              </a:cxnLst>
              <a:rect l="0" t="0" r="r" b="b"/>
              <a:pathLst>
                <a:path w="527" h="552">
                  <a:moveTo>
                    <a:pt x="44" y="350"/>
                  </a:moveTo>
                  <a:lnTo>
                    <a:pt x="54" y="370"/>
                  </a:lnTo>
                  <a:lnTo>
                    <a:pt x="58" y="389"/>
                  </a:lnTo>
                  <a:lnTo>
                    <a:pt x="58" y="389"/>
                  </a:lnTo>
                  <a:lnTo>
                    <a:pt x="54" y="394"/>
                  </a:lnTo>
                  <a:lnTo>
                    <a:pt x="54" y="394"/>
                  </a:lnTo>
                  <a:lnTo>
                    <a:pt x="49" y="408"/>
                  </a:lnTo>
                  <a:lnTo>
                    <a:pt x="44" y="422"/>
                  </a:lnTo>
                  <a:lnTo>
                    <a:pt x="49" y="427"/>
                  </a:lnTo>
                  <a:lnTo>
                    <a:pt x="54" y="432"/>
                  </a:lnTo>
                  <a:lnTo>
                    <a:pt x="54" y="437"/>
                  </a:lnTo>
                  <a:lnTo>
                    <a:pt x="54" y="437"/>
                  </a:lnTo>
                  <a:lnTo>
                    <a:pt x="54" y="446"/>
                  </a:lnTo>
                  <a:lnTo>
                    <a:pt x="54" y="451"/>
                  </a:lnTo>
                  <a:lnTo>
                    <a:pt x="39" y="466"/>
                  </a:lnTo>
                  <a:lnTo>
                    <a:pt x="25" y="480"/>
                  </a:lnTo>
                  <a:lnTo>
                    <a:pt x="20" y="480"/>
                  </a:lnTo>
                  <a:lnTo>
                    <a:pt x="10" y="470"/>
                  </a:lnTo>
                  <a:lnTo>
                    <a:pt x="0" y="456"/>
                  </a:lnTo>
                  <a:lnTo>
                    <a:pt x="5" y="456"/>
                  </a:lnTo>
                  <a:lnTo>
                    <a:pt x="5" y="456"/>
                  </a:lnTo>
                  <a:lnTo>
                    <a:pt x="5" y="451"/>
                  </a:lnTo>
                  <a:lnTo>
                    <a:pt x="5" y="442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5" y="413"/>
                  </a:lnTo>
                  <a:lnTo>
                    <a:pt x="5" y="403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89"/>
                  </a:lnTo>
                  <a:lnTo>
                    <a:pt x="10" y="384"/>
                  </a:lnTo>
                  <a:lnTo>
                    <a:pt x="10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44" y="350"/>
                  </a:lnTo>
                  <a:close/>
                  <a:moveTo>
                    <a:pt x="382" y="365"/>
                  </a:moveTo>
                  <a:lnTo>
                    <a:pt x="387" y="360"/>
                  </a:lnTo>
                  <a:lnTo>
                    <a:pt x="392" y="360"/>
                  </a:lnTo>
                  <a:lnTo>
                    <a:pt x="406" y="374"/>
                  </a:lnTo>
                  <a:lnTo>
                    <a:pt x="421" y="394"/>
                  </a:lnTo>
                  <a:lnTo>
                    <a:pt x="431" y="413"/>
                  </a:lnTo>
                  <a:lnTo>
                    <a:pt x="450" y="432"/>
                  </a:lnTo>
                  <a:lnTo>
                    <a:pt x="450" y="432"/>
                  </a:lnTo>
                  <a:lnTo>
                    <a:pt x="450" y="437"/>
                  </a:lnTo>
                  <a:lnTo>
                    <a:pt x="450" y="442"/>
                  </a:lnTo>
                  <a:lnTo>
                    <a:pt x="455" y="451"/>
                  </a:lnTo>
                  <a:lnTo>
                    <a:pt x="455" y="461"/>
                  </a:lnTo>
                  <a:lnTo>
                    <a:pt x="450" y="466"/>
                  </a:lnTo>
                  <a:lnTo>
                    <a:pt x="445" y="470"/>
                  </a:lnTo>
                  <a:lnTo>
                    <a:pt x="440" y="485"/>
                  </a:lnTo>
                  <a:lnTo>
                    <a:pt x="426" y="490"/>
                  </a:lnTo>
                  <a:lnTo>
                    <a:pt x="421" y="490"/>
                  </a:lnTo>
                  <a:lnTo>
                    <a:pt x="421" y="494"/>
                  </a:lnTo>
                  <a:lnTo>
                    <a:pt x="421" y="494"/>
                  </a:lnTo>
                  <a:lnTo>
                    <a:pt x="416" y="490"/>
                  </a:lnTo>
                  <a:lnTo>
                    <a:pt x="416" y="490"/>
                  </a:lnTo>
                  <a:lnTo>
                    <a:pt x="411" y="494"/>
                  </a:lnTo>
                  <a:lnTo>
                    <a:pt x="406" y="490"/>
                  </a:lnTo>
                  <a:lnTo>
                    <a:pt x="406" y="490"/>
                  </a:lnTo>
                  <a:lnTo>
                    <a:pt x="392" y="475"/>
                  </a:lnTo>
                  <a:lnTo>
                    <a:pt x="392" y="470"/>
                  </a:lnTo>
                  <a:lnTo>
                    <a:pt x="397" y="466"/>
                  </a:lnTo>
                  <a:lnTo>
                    <a:pt x="387" y="456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7" y="451"/>
                  </a:lnTo>
                  <a:lnTo>
                    <a:pt x="387" y="446"/>
                  </a:lnTo>
                  <a:lnTo>
                    <a:pt x="387" y="442"/>
                  </a:lnTo>
                  <a:lnTo>
                    <a:pt x="382" y="442"/>
                  </a:lnTo>
                  <a:lnTo>
                    <a:pt x="387" y="437"/>
                  </a:lnTo>
                  <a:lnTo>
                    <a:pt x="387" y="437"/>
                  </a:lnTo>
                  <a:lnTo>
                    <a:pt x="377" y="422"/>
                  </a:lnTo>
                  <a:lnTo>
                    <a:pt x="377" y="422"/>
                  </a:lnTo>
                  <a:lnTo>
                    <a:pt x="377" y="413"/>
                  </a:lnTo>
                  <a:lnTo>
                    <a:pt x="377" y="408"/>
                  </a:lnTo>
                  <a:lnTo>
                    <a:pt x="373" y="394"/>
                  </a:lnTo>
                  <a:lnTo>
                    <a:pt x="368" y="379"/>
                  </a:lnTo>
                  <a:lnTo>
                    <a:pt x="377" y="370"/>
                  </a:lnTo>
                  <a:lnTo>
                    <a:pt x="377" y="370"/>
                  </a:lnTo>
                  <a:lnTo>
                    <a:pt x="382" y="365"/>
                  </a:lnTo>
                  <a:close/>
                  <a:moveTo>
                    <a:pt x="348" y="298"/>
                  </a:moveTo>
                  <a:lnTo>
                    <a:pt x="358" y="298"/>
                  </a:lnTo>
                  <a:lnTo>
                    <a:pt x="363" y="298"/>
                  </a:lnTo>
                  <a:lnTo>
                    <a:pt x="387" y="322"/>
                  </a:lnTo>
                  <a:lnTo>
                    <a:pt x="382" y="326"/>
                  </a:lnTo>
                  <a:lnTo>
                    <a:pt x="382" y="326"/>
                  </a:lnTo>
                  <a:lnTo>
                    <a:pt x="382" y="331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77" y="341"/>
                  </a:lnTo>
                  <a:lnTo>
                    <a:pt x="368" y="346"/>
                  </a:lnTo>
                  <a:lnTo>
                    <a:pt x="368" y="341"/>
                  </a:lnTo>
                  <a:lnTo>
                    <a:pt x="363" y="341"/>
                  </a:lnTo>
                  <a:lnTo>
                    <a:pt x="358" y="346"/>
                  </a:lnTo>
                  <a:lnTo>
                    <a:pt x="344" y="326"/>
                  </a:lnTo>
                  <a:lnTo>
                    <a:pt x="344" y="326"/>
                  </a:lnTo>
                  <a:lnTo>
                    <a:pt x="344" y="322"/>
                  </a:lnTo>
                  <a:lnTo>
                    <a:pt x="344" y="322"/>
                  </a:lnTo>
                  <a:lnTo>
                    <a:pt x="348" y="322"/>
                  </a:lnTo>
                  <a:lnTo>
                    <a:pt x="348" y="322"/>
                  </a:lnTo>
                  <a:lnTo>
                    <a:pt x="339" y="307"/>
                  </a:lnTo>
                  <a:lnTo>
                    <a:pt x="344" y="302"/>
                  </a:lnTo>
                  <a:lnTo>
                    <a:pt x="348" y="298"/>
                  </a:lnTo>
                  <a:close/>
                  <a:moveTo>
                    <a:pt x="170" y="494"/>
                  </a:moveTo>
                  <a:lnTo>
                    <a:pt x="165" y="485"/>
                  </a:lnTo>
                  <a:lnTo>
                    <a:pt x="165" y="470"/>
                  </a:lnTo>
                  <a:lnTo>
                    <a:pt x="165" y="461"/>
                  </a:lnTo>
                  <a:lnTo>
                    <a:pt x="170" y="446"/>
                  </a:lnTo>
                  <a:lnTo>
                    <a:pt x="174" y="432"/>
                  </a:lnTo>
                  <a:lnTo>
                    <a:pt x="179" y="418"/>
                  </a:lnTo>
                  <a:lnTo>
                    <a:pt x="179" y="413"/>
                  </a:lnTo>
                  <a:lnTo>
                    <a:pt x="184" y="413"/>
                  </a:lnTo>
                  <a:lnTo>
                    <a:pt x="184" y="403"/>
                  </a:lnTo>
                  <a:lnTo>
                    <a:pt x="189" y="394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70" y="360"/>
                  </a:lnTo>
                  <a:lnTo>
                    <a:pt x="170" y="346"/>
                  </a:lnTo>
                  <a:lnTo>
                    <a:pt x="165" y="341"/>
                  </a:lnTo>
                  <a:lnTo>
                    <a:pt x="165" y="331"/>
                  </a:lnTo>
                  <a:lnTo>
                    <a:pt x="165" y="331"/>
                  </a:lnTo>
                  <a:lnTo>
                    <a:pt x="165" y="326"/>
                  </a:lnTo>
                  <a:lnTo>
                    <a:pt x="165" y="322"/>
                  </a:lnTo>
                  <a:lnTo>
                    <a:pt x="170" y="322"/>
                  </a:lnTo>
                  <a:lnTo>
                    <a:pt x="160" y="312"/>
                  </a:lnTo>
                  <a:lnTo>
                    <a:pt x="155" y="307"/>
                  </a:lnTo>
                  <a:lnTo>
                    <a:pt x="145" y="298"/>
                  </a:lnTo>
                  <a:lnTo>
                    <a:pt x="136" y="288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26" y="293"/>
                  </a:lnTo>
                  <a:lnTo>
                    <a:pt x="126" y="293"/>
                  </a:lnTo>
                  <a:lnTo>
                    <a:pt x="121" y="288"/>
                  </a:lnTo>
                  <a:lnTo>
                    <a:pt x="121" y="288"/>
                  </a:lnTo>
                  <a:lnTo>
                    <a:pt x="121" y="293"/>
                  </a:lnTo>
                  <a:lnTo>
                    <a:pt x="116" y="288"/>
                  </a:lnTo>
                  <a:lnTo>
                    <a:pt x="116" y="288"/>
                  </a:lnTo>
                  <a:lnTo>
                    <a:pt x="116" y="288"/>
                  </a:lnTo>
                  <a:lnTo>
                    <a:pt x="112" y="293"/>
                  </a:lnTo>
                  <a:lnTo>
                    <a:pt x="107" y="288"/>
                  </a:lnTo>
                  <a:lnTo>
                    <a:pt x="97" y="283"/>
                  </a:lnTo>
                  <a:lnTo>
                    <a:pt x="92" y="288"/>
                  </a:lnTo>
                  <a:lnTo>
                    <a:pt x="92" y="283"/>
                  </a:lnTo>
                  <a:lnTo>
                    <a:pt x="87" y="283"/>
                  </a:lnTo>
                  <a:lnTo>
                    <a:pt x="73" y="293"/>
                  </a:lnTo>
                  <a:lnTo>
                    <a:pt x="73" y="293"/>
                  </a:lnTo>
                  <a:lnTo>
                    <a:pt x="78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302"/>
                  </a:lnTo>
                  <a:lnTo>
                    <a:pt x="78" y="307"/>
                  </a:lnTo>
                  <a:lnTo>
                    <a:pt x="68" y="317"/>
                  </a:lnTo>
                  <a:lnTo>
                    <a:pt x="63" y="326"/>
                  </a:lnTo>
                  <a:lnTo>
                    <a:pt x="58" y="322"/>
                  </a:lnTo>
                  <a:lnTo>
                    <a:pt x="54" y="312"/>
                  </a:lnTo>
                  <a:lnTo>
                    <a:pt x="54" y="312"/>
                  </a:lnTo>
                  <a:lnTo>
                    <a:pt x="54" y="312"/>
                  </a:lnTo>
                  <a:lnTo>
                    <a:pt x="54" y="307"/>
                  </a:lnTo>
                  <a:lnTo>
                    <a:pt x="54" y="298"/>
                  </a:lnTo>
                  <a:lnTo>
                    <a:pt x="54" y="288"/>
                  </a:lnTo>
                  <a:lnTo>
                    <a:pt x="58" y="278"/>
                  </a:lnTo>
                  <a:lnTo>
                    <a:pt x="63" y="269"/>
                  </a:lnTo>
                  <a:lnTo>
                    <a:pt x="58" y="264"/>
                  </a:lnTo>
                  <a:lnTo>
                    <a:pt x="58" y="259"/>
                  </a:lnTo>
                  <a:lnTo>
                    <a:pt x="54" y="250"/>
                  </a:lnTo>
                  <a:lnTo>
                    <a:pt x="49" y="240"/>
                  </a:lnTo>
                  <a:lnTo>
                    <a:pt x="49" y="231"/>
                  </a:lnTo>
                  <a:lnTo>
                    <a:pt x="49" y="226"/>
                  </a:lnTo>
                  <a:lnTo>
                    <a:pt x="49" y="221"/>
                  </a:lnTo>
                  <a:lnTo>
                    <a:pt x="49" y="221"/>
                  </a:lnTo>
                  <a:lnTo>
                    <a:pt x="49" y="216"/>
                  </a:lnTo>
                  <a:lnTo>
                    <a:pt x="49" y="207"/>
                  </a:lnTo>
                  <a:lnTo>
                    <a:pt x="49" y="202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9" y="183"/>
                  </a:lnTo>
                  <a:lnTo>
                    <a:pt x="44" y="178"/>
                  </a:lnTo>
                  <a:lnTo>
                    <a:pt x="44" y="173"/>
                  </a:lnTo>
                  <a:lnTo>
                    <a:pt x="44" y="168"/>
                  </a:lnTo>
                  <a:lnTo>
                    <a:pt x="49" y="163"/>
                  </a:lnTo>
                  <a:lnTo>
                    <a:pt x="49" y="159"/>
                  </a:lnTo>
                  <a:lnTo>
                    <a:pt x="58" y="154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8" y="111"/>
                  </a:lnTo>
                  <a:lnTo>
                    <a:pt x="73" y="106"/>
                  </a:lnTo>
                  <a:lnTo>
                    <a:pt x="73" y="96"/>
                  </a:lnTo>
                  <a:lnTo>
                    <a:pt x="78" y="87"/>
                  </a:lnTo>
                  <a:lnTo>
                    <a:pt x="68" y="77"/>
                  </a:lnTo>
                  <a:lnTo>
                    <a:pt x="73" y="63"/>
                  </a:lnTo>
                  <a:lnTo>
                    <a:pt x="73" y="58"/>
                  </a:lnTo>
                  <a:lnTo>
                    <a:pt x="68" y="53"/>
                  </a:lnTo>
                  <a:lnTo>
                    <a:pt x="87" y="39"/>
                  </a:lnTo>
                  <a:lnTo>
                    <a:pt x="107" y="29"/>
                  </a:lnTo>
                  <a:lnTo>
                    <a:pt x="116" y="24"/>
                  </a:lnTo>
                  <a:lnTo>
                    <a:pt x="121" y="19"/>
                  </a:lnTo>
                  <a:lnTo>
                    <a:pt x="126" y="19"/>
                  </a:lnTo>
                  <a:lnTo>
                    <a:pt x="131" y="19"/>
                  </a:lnTo>
                  <a:lnTo>
                    <a:pt x="141" y="19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74" y="19"/>
                  </a:lnTo>
                  <a:lnTo>
                    <a:pt x="184" y="24"/>
                  </a:lnTo>
                  <a:lnTo>
                    <a:pt x="189" y="24"/>
                  </a:lnTo>
                  <a:lnTo>
                    <a:pt x="199" y="24"/>
                  </a:lnTo>
                  <a:lnTo>
                    <a:pt x="203" y="19"/>
                  </a:lnTo>
                  <a:lnTo>
                    <a:pt x="213" y="10"/>
                  </a:lnTo>
                  <a:lnTo>
                    <a:pt x="223" y="10"/>
                  </a:lnTo>
                  <a:lnTo>
                    <a:pt x="232" y="5"/>
                  </a:lnTo>
                  <a:lnTo>
                    <a:pt x="242" y="0"/>
                  </a:lnTo>
                  <a:lnTo>
                    <a:pt x="247" y="5"/>
                  </a:lnTo>
                  <a:lnTo>
                    <a:pt x="252" y="5"/>
                  </a:lnTo>
                  <a:lnTo>
                    <a:pt x="257" y="5"/>
                  </a:lnTo>
                  <a:lnTo>
                    <a:pt x="261" y="5"/>
                  </a:lnTo>
                  <a:lnTo>
                    <a:pt x="261" y="5"/>
                  </a:lnTo>
                  <a:lnTo>
                    <a:pt x="266" y="5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81" y="5"/>
                  </a:lnTo>
                  <a:lnTo>
                    <a:pt x="281" y="15"/>
                  </a:lnTo>
                  <a:lnTo>
                    <a:pt x="290" y="15"/>
                  </a:lnTo>
                  <a:lnTo>
                    <a:pt x="295" y="15"/>
                  </a:lnTo>
                  <a:lnTo>
                    <a:pt x="305" y="24"/>
                  </a:lnTo>
                  <a:lnTo>
                    <a:pt x="315" y="29"/>
                  </a:lnTo>
                  <a:lnTo>
                    <a:pt x="319" y="29"/>
                  </a:lnTo>
                  <a:lnTo>
                    <a:pt x="324" y="24"/>
                  </a:lnTo>
                  <a:lnTo>
                    <a:pt x="329" y="24"/>
                  </a:lnTo>
                  <a:lnTo>
                    <a:pt x="344" y="48"/>
                  </a:lnTo>
                  <a:lnTo>
                    <a:pt x="358" y="63"/>
                  </a:lnTo>
                  <a:lnTo>
                    <a:pt x="363" y="58"/>
                  </a:lnTo>
                  <a:lnTo>
                    <a:pt x="377" y="67"/>
                  </a:lnTo>
                  <a:lnTo>
                    <a:pt x="397" y="77"/>
                  </a:lnTo>
                  <a:lnTo>
                    <a:pt x="411" y="91"/>
                  </a:lnTo>
                  <a:lnTo>
                    <a:pt x="421" y="111"/>
                  </a:lnTo>
                  <a:lnTo>
                    <a:pt x="426" y="106"/>
                  </a:lnTo>
                  <a:lnTo>
                    <a:pt x="431" y="111"/>
                  </a:lnTo>
                  <a:lnTo>
                    <a:pt x="435" y="111"/>
                  </a:lnTo>
                  <a:lnTo>
                    <a:pt x="435" y="111"/>
                  </a:lnTo>
                  <a:lnTo>
                    <a:pt x="460" y="115"/>
                  </a:lnTo>
                  <a:lnTo>
                    <a:pt x="479" y="135"/>
                  </a:lnTo>
                  <a:lnTo>
                    <a:pt x="484" y="135"/>
                  </a:lnTo>
                  <a:lnTo>
                    <a:pt x="484" y="135"/>
                  </a:lnTo>
                  <a:lnTo>
                    <a:pt x="508" y="163"/>
                  </a:lnTo>
                  <a:lnTo>
                    <a:pt x="527" y="192"/>
                  </a:lnTo>
                  <a:lnTo>
                    <a:pt x="518" y="207"/>
                  </a:lnTo>
                  <a:lnTo>
                    <a:pt x="508" y="216"/>
                  </a:lnTo>
                  <a:lnTo>
                    <a:pt x="503" y="211"/>
                  </a:lnTo>
                  <a:lnTo>
                    <a:pt x="498" y="211"/>
                  </a:lnTo>
                  <a:lnTo>
                    <a:pt x="493" y="211"/>
                  </a:lnTo>
                  <a:lnTo>
                    <a:pt x="493" y="211"/>
                  </a:lnTo>
                  <a:lnTo>
                    <a:pt x="489" y="211"/>
                  </a:lnTo>
                  <a:lnTo>
                    <a:pt x="474" y="207"/>
                  </a:lnTo>
                  <a:lnTo>
                    <a:pt x="464" y="197"/>
                  </a:lnTo>
                  <a:lnTo>
                    <a:pt x="455" y="187"/>
                  </a:lnTo>
                  <a:lnTo>
                    <a:pt x="445" y="178"/>
                  </a:lnTo>
                  <a:lnTo>
                    <a:pt x="440" y="178"/>
                  </a:lnTo>
                  <a:lnTo>
                    <a:pt x="435" y="178"/>
                  </a:lnTo>
                  <a:lnTo>
                    <a:pt x="431" y="173"/>
                  </a:lnTo>
                  <a:lnTo>
                    <a:pt x="421" y="173"/>
                  </a:lnTo>
                  <a:lnTo>
                    <a:pt x="421" y="168"/>
                  </a:lnTo>
                  <a:lnTo>
                    <a:pt x="416" y="168"/>
                  </a:lnTo>
                  <a:lnTo>
                    <a:pt x="402" y="149"/>
                  </a:lnTo>
                  <a:lnTo>
                    <a:pt x="402" y="135"/>
                  </a:lnTo>
                  <a:lnTo>
                    <a:pt x="397" y="125"/>
                  </a:lnTo>
                  <a:lnTo>
                    <a:pt x="397" y="120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87" y="101"/>
                  </a:lnTo>
                  <a:lnTo>
                    <a:pt x="382" y="101"/>
                  </a:lnTo>
                  <a:lnTo>
                    <a:pt x="382" y="101"/>
                  </a:lnTo>
                  <a:lnTo>
                    <a:pt x="377" y="96"/>
                  </a:lnTo>
                  <a:lnTo>
                    <a:pt x="373" y="96"/>
                  </a:lnTo>
                  <a:lnTo>
                    <a:pt x="368" y="96"/>
                  </a:lnTo>
                  <a:lnTo>
                    <a:pt x="358" y="101"/>
                  </a:lnTo>
                  <a:lnTo>
                    <a:pt x="344" y="106"/>
                  </a:lnTo>
                  <a:lnTo>
                    <a:pt x="344" y="106"/>
                  </a:lnTo>
                  <a:lnTo>
                    <a:pt x="344" y="111"/>
                  </a:lnTo>
                  <a:lnTo>
                    <a:pt x="344" y="115"/>
                  </a:lnTo>
                  <a:lnTo>
                    <a:pt x="344" y="120"/>
                  </a:lnTo>
                  <a:lnTo>
                    <a:pt x="334" y="130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29" y="144"/>
                  </a:lnTo>
                  <a:lnTo>
                    <a:pt x="329" y="144"/>
                  </a:lnTo>
                  <a:lnTo>
                    <a:pt x="324" y="144"/>
                  </a:lnTo>
                  <a:lnTo>
                    <a:pt x="324" y="154"/>
                  </a:lnTo>
                  <a:lnTo>
                    <a:pt x="310" y="163"/>
                  </a:lnTo>
                  <a:lnTo>
                    <a:pt x="300" y="168"/>
                  </a:lnTo>
                  <a:lnTo>
                    <a:pt x="290" y="173"/>
                  </a:lnTo>
                  <a:lnTo>
                    <a:pt x="281" y="173"/>
                  </a:lnTo>
                  <a:lnTo>
                    <a:pt x="276" y="173"/>
                  </a:lnTo>
                  <a:lnTo>
                    <a:pt x="252" y="149"/>
                  </a:lnTo>
                  <a:lnTo>
                    <a:pt x="228" y="120"/>
                  </a:lnTo>
                  <a:lnTo>
                    <a:pt x="228" y="115"/>
                  </a:lnTo>
                  <a:lnTo>
                    <a:pt x="228" y="111"/>
                  </a:lnTo>
                  <a:lnTo>
                    <a:pt x="228" y="111"/>
                  </a:lnTo>
                  <a:lnTo>
                    <a:pt x="228" y="106"/>
                  </a:lnTo>
                  <a:lnTo>
                    <a:pt x="232" y="106"/>
                  </a:lnTo>
                  <a:lnTo>
                    <a:pt x="223" y="91"/>
                  </a:lnTo>
                  <a:lnTo>
                    <a:pt x="213" y="77"/>
                  </a:lnTo>
                  <a:lnTo>
                    <a:pt x="208" y="77"/>
                  </a:lnTo>
                  <a:lnTo>
                    <a:pt x="208" y="82"/>
                  </a:lnTo>
                  <a:lnTo>
                    <a:pt x="203" y="77"/>
                  </a:lnTo>
                  <a:lnTo>
                    <a:pt x="199" y="82"/>
                  </a:lnTo>
                  <a:lnTo>
                    <a:pt x="199" y="77"/>
                  </a:lnTo>
                  <a:lnTo>
                    <a:pt x="189" y="77"/>
                  </a:lnTo>
                  <a:lnTo>
                    <a:pt x="184" y="77"/>
                  </a:lnTo>
                  <a:lnTo>
                    <a:pt x="170" y="91"/>
                  </a:lnTo>
                  <a:lnTo>
                    <a:pt x="160" y="106"/>
                  </a:lnTo>
                  <a:lnTo>
                    <a:pt x="155" y="120"/>
                  </a:lnTo>
                  <a:lnTo>
                    <a:pt x="145" y="130"/>
                  </a:lnTo>
                  <a:lnTo>
                    <a:pt x="145" y="139"/>
                  </a:lnTo>
                  <a:lnTo>
                    <a:pt x="136" y="144"/>
                  </a:lnTo>
                  <a:lnTo>
                    <a:pt x="131" y="159"/>
                  </a:lnTo>
                  <a:lnTo>
                    <a:pt x="126" y="173"/>
                  </a:lnTo>
                  <a:lnTo>
                    <a:pt x="131" y="178"/>
                  </a:lnTo>
                  <a:lnTo>
                    <a:pt x="126" y="183"/>
                  </a:lnTo>
                  <a:lnTo>
                    <a:pt x="136" y="197"/>
                  </a:lnTo>
                  <a:lnTo>
                    <a:pt x="145" y="216"/>
                  </a:lnTo>
                  <a:lnTo>
                    <a:pt x="165" y="216"/>
                  </a:lnTo>
                  <a:lnTo>
                    <a:pt x="184" y="211"/>
                  </a:lnTo>
                  <a:lnTo>
                    <a:pt x="189" y="211"/>
                  </a:lnTo>
                  <a:lnTo>
                    <a:pt x="199" y="202"/>
                  </a:lnTo>
                  <a:lnTo>
                    <a:pt x="199" y="202"/>
                  </a:lnTo>
                  <a:lnTo>
                    <a:pt x="203" y="202"/>
                  </a:lnTo>
                  <a:lnTo>
                    <a:pt x="218" y="202"/>
                  </a:lnTo>
                  <a:lnTo>
                    <a:pt x="232" y="197"/>
                  </a:lnTo>
                  <a:lnTo>
                    <a:pt x="257" y="202"/>
                  </a:lnTo>
                  <a:lnTo>
                    <a:pt x="276" y="207"/>
                  </a:lnTo>
                  <a:lnTo>
                    <a:pt x="300" y="211"/>
                  </a:lnTo>
                  <a:lnTo>
                    <a:pt x="300" y="211"/>
                  </a:lnTo>
                  <a:lnTo>
                    <a:pt x="300" y="207"/>
                  </a:lnTo>
                  <a:lnTo>
                    <a:pt x="310" y="216"/>
                  </a:lnTo>
                  <a:lnTo>
                    <a:pt x="319" y="211"/>
                  </a:lnTo>
                  <a:lnTo>
                    <a:pt x="324" y="221"/>
                  </a:lnTo>
                  <a:lnTo>
                    <a:pt x="329" y="226"/>
                  </a:lnTo>
                  <a:lnTo>
                    <a:pt x="339" y="245"/>
                  </a:lnTo>
                  <a:lnTo>
                    <a:pt x="344" y="259"/>
                  </a:lnTo>
                  <a:lnTo>
                    <a:pt x="334" y="269"/>
                  </a:lnTo>
                  <a:lnTo>
                    <a:pt x="324" y="278"/>
                  </a:lnTo>
                  <a:lnTo>
                    <a:pt x="300" y="298"/>
                  </a:lnTo>
                  <a:lnTo>
                    <a:pt x="295" y="298"/>
                  </a:lnTo>
                  <a:lnTo>
                    <a:pt x="286" y="293"/>
                  </a:lnTo>
                  <a:lnTo>
                    <a:pt x="276" y="302"/>
                  </a:lnTo>
                  <a:lnTo>
                    <a:pt x="266" y="307"/>
                  </a:lnTo>
                  <a:lnTo>
                    <a:pt x="261" y="307"/>
                  </a:lnTo>
                  <a:lnTo>
                    <a:pt x="252" y="312"/>
                  </a:lnTo>
                  <a:lnTo>
                    <a:pt x="252" y="307"/>
                  </a:lnTo>
                  <a:lnTo>
                    <a:pt x="247" y="312"/>
                  </a:lnTo>
                  <a:lnTo>
                    <a:pt x="242" y="312"/>
                  </a:lnTo>
                  <a:lnTo>
                    <a:pt x="237" y="312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32" y="312"/>
                  </a:lnTo>
                  <a:lnTo>
                    <a:pt x="223" y="312"/>
                  </a:lnTo>
                  <a:lnTo>
                    <a:pt x="223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13" y="312"/>
                  </a:lnTo>
                  <a:lnTo>
                    <a:pt x="213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3" y="312"/>
                  </a:lnTo>
                  <a:lnTo>
                    <a:pt x="203" y="312"/>
                  </a:lnTo>
                  <a:lnTo>
                    <a:pt x="189" y="317"/>
                  </a:lnTo>
                  <a:lnTo>
                    <a:pt x="179" y="326"/>
                  </a:lnTo>
                  <a:lnTo>
                    <a:pt x="184" y="336"/>
                  </a:lnTo>
                  <a:lnTo>
                    <a:pt x="189" y="346"/>
                  </a:lnTo>
                  <a:lnTo>
                    <a:pt x="189" y="350"/>
                  </a:lnTo>
                  <a:lnTo>
                    <a:pt x="189" y="360"/>
                  </a:lnTo>
                  <a:lnTo>
                    <a:pt x="189" y="365"/>
                  </a:lnTo>
                  <a:lnTo>
                    <a:pt x="194" y="370"/>
                  </a:lnTo>
                  <a:lnTo>
                    <a:pt x="199" y="379"/>
                  </a:lnTo>
                  <a:lnTo>
                    <a:pt x="199" y="384"/>
                  </a:lnTo>
                  <a:lnTo>
                    <a:pt x="199" y="389"/>
                  </a:lnTo>
                  <a:lnTo>
                    <a:pt x="203" y="389"/>
                  </a:lnTo>
                  <a:lnTo>
                    <a:pt x="203" y="398"/>
                  </a:lnTo>
                  <a:lnTo>
                    <a:pt x="203" y="408"/>
                  </a:lnTo>
                  <a:lnTo>
                    <a:pt x="199" y="408"/>
                  </a:lnTo>
                  <a:lnTo>
                    <a:pt x="199" y="413"/>
                  </a:lnTo>
                  <a:lnTo>
                    <a:pt x="213" y="432"/>
                  </a:lnTo>
                  <a:lnTo>
                    <a:pt x="223" y="456"/>
                  </a:lnTo>
                  <a:lnTo>
                    <a:pt x="223" y="456"/>
                  </a:lnTo>
                  <a:lnTo>
                    <a:pt x="223" y="461"/>
                  </a:lnTo>
                  <a:lnTo>
                    <a:pt x="223" y="466"/>
                  </a:lnTo>
                  <a:lnTo>
                    <a:pt x="218" y="466"/>
                  </a:lnTo>
                  <a:lnTo>
                    <a:pt x="223" y="470"/>
                  </a:lnTo>
                  <a:lnTo>
                    <a:pt x="218" y="470"/>
                  </a:lnTo>
                  <a:lnTo>
                    <a:pt x="223" y="480"/>
                  </a:lnTo>
                  <a:lnTo>
                    <a:pt x="232" y="490"/>
                  </a:lnTo>
                  <a:lnTo>
                    <a:pt x="232" y="514"/>
                  </a:lnTo>
                  <a:lnTo>
                    <a:pt x="232" y="538"/>
                  </a:lnTo>
                  <a:lnTo>
                    <a:pt x="228" y="542"/>
                  </a:lnTo>
                  <a:lnTo>
                    <a:pt x="218" y="552"/>
                  </a:lnTo>
                  <a:lnTo>
                    <a:pt x="208" y="552"/>
                  </a:lnTo>
                  <a:lnTo>
                    <a:pt x="203" y="547"/>
                  </a:lnTo>
                  <a:lnTo>
                    <a:pt x="199" y="542"/>
                  </a:lnTo>
                  <a:lnTo>
                    <a:pt x="194" y="538"/>
                  </a:lnTo>
                  <a:lnTo>
                    <a:pt x="184" y="533"/>
                  </a:lnTo>
                  <a:lnTo>
                    <a:pt x="179" y="523"/>
                  </a:lnTo>
                  <a:lnTo>
                    <a:pt x="174" y="504"/>
                  </a:lnTo>
                  <a:lnTo>
                    <a:pt x="170" y="494"/>
                  </a:lnTo>
                  <a:close/>
                  <a:moveTo>
                    <a:pt x="266" y="331"/>
                  </a:moveTo>
                  <a:lnTo>
                    <a:pt x="271" y="326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81" y="326"/>
                  </a:lnTo>
                  <a:lnTo>
                    <a:pt x="281" y="326"/>
                  </a:lnTo>
                  <a:lnTo>
                    <a:pt x="300" y="350"/>
                  </a:lnTo>
                  <a:lnTo>
                    <a:pt x="315" y="374"/>
                  </a:lnTo>
                  <a:lnTo>
                    <a:pt x="315" y="384"/>
                  </a:lnTo>
                  <a:lnTo>
                    <a:pt x="319" y="394"/>
                  </a:lnTo>
                  <a:lnTo>
                    <a:pt x="315" y="394"/>
                  </a:lnTo>
                  <a:lnTo>
                    <a:pt x="315" y="398"/>
                  </a:lnTo>
                  <a:lnTo>
                    <a:pt x="319" y="398"/>
                  </a:lnTo>
                  <a:lnTo>
                    <a:pt x="319" y="398"/>
                  </a:lnTo>
                  <a:lnTo>
                    <a:pt x="315" y="403"/>
                  </a:lnTo>
                  <a:lnTo>
                    <a:pt x="310" y="408"/>
                  </a:lnTo>
                  <a:lnTo>
                    <a:pt x="329" y="427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51"/>
                  </a:lnTo>
                  <a:lnTo>
                    <a:pt x="339" y="451"/>
                  </a:lnTo>
                  <a:lnTo>
                    <a:pt x="334" y="451"/>
                  </a:lnTo>
                  <a:lnTo>
                    <a:pt x="344" y="466"/>
                  </a:lnTo>
                  <a:lnTo>
                    <a:pt x="353" y="475"/>
                  </a:lnTo>
                  <a:lnTo>
                    <a:pt x="353" y="480"/>
                  </a:lnTo>
                  <a:lnTo>
                    <a:pt x="353" y="485"/>
                  </a:lnTo>
                  <a:lnTo>
                    <a:pt x="358" y="490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63" y="499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14"/>
                  </a:lnTo>
                  <a:lnTo>
                    <a:pt x="363" y="518"/>
                  </a:lnTo>
                  <a:lnTo>
                    <a:pt x="368" y="518"/>
                  </a:lnTo>
                  <a:lnTo>
                    <a:pt x="363" y="528"/>
                  </a:lnTo>
                  <a:lnTo>
                    <a:pt x="368" y="538"/>
                  </a:lnTo>
                  <a:lnTo>
                    <a:pt x="358" y="542"/>
                  </a:lnTo>
                  <a:lnTo>
                    <a:pt x="353" y="547"/>
                  </a:lnTo>
                  <a:lnTo>
                    <a:pt x="344" y="542"/>
                  </a:lnTo>
                  <a:lnTo>
                    <a:pt x="339" y="538"/>
                  </a:lnTo>
                  <a:lnTo>
                    <a:pt x="334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4" y="538"/>
                  </a:lnTo>
                  <a:lnTo>
                    <a:pt x="319" y="538"/>
                  </a:lnTo>
                  <a:lnTo>
                    <a:pt x="310" y="528"/>
                  </a:lnTo>
                  <a:lnTo>
                    <a:pt x="300" y="514"/>
                  </a:lnTo>
                  <a:lnTo>
                    <a:pt x="295" y="494"/>
                  </a:lnTo>
                  <a:lnTo>
                    <a:pt x="290" y="480"/>
                  </a:lnTo>
                  <a:lnTo>
                    <a:pt x="290" y="475"/>
                  </a:lnTo>
                  <a:lnTo>
                    <a:pt x="286" y="466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46"/>
                  </a:lnTo>
                  <a:lnTo>
                    <a:pt x="281" y="442"/>
                  </a:lnTo>
                  <a:lnTo>
                    <a:pt x="281" y="437"/>
                  </a:lnTo>
                  <a:lnTo>
                    <a:pt x="281" y="437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1" y="427"/>
                  </a:lnTo>
                  <a:lnTo>
                    <a:pt x="281" y="427"/>
                  </a:lnTo>
                  <a:lnTo>
                    <a:pt x="281" y="422"/>
                  </a:lnTo>
                  <a:lnTo>
                    <a:pt x="286" y="418"/>
                  </a:lnTo>
                  <a:lnTo>
                    <a:pt x="281" y="413"/>
                  </a:lnTo>
                  <a:lnTo>
                    <a:pt x="286" y="413"/>
                  </a:lnTo>
                  <a:lnTo>
                    <a:pt x="281" y="408"/>
                  </a:lnTo>
                  <a:lnTo>
                    <a:pt x="281" y="413"/>
                  </a:lnTo>
                  <a:lnTo>
                    <a:pt x="276" y="403"/>
                  </a:lnTo>
                  <a:lnTo>
                    <a:pt x="271" y="408"/>
                  </a:lnTo>
                  <a:lnTo>
                    <a:pt x="257" y="384"/>
                  </a:lnTo>
                  <a:lnTo>
                    <a:pt x="257" y="384"/>
                  </a:lnTo>
                  <a:lnTo>
                    <a:pt x="261" y="384"/>
                  </a:lnTo>
                  <a:lnTo>
                    <a:pt x="257" y="379"/>
                  </a:lnTo>
                  <a:lnTo>
                    <a:pt x="252" y="370"/>
                  </a:lnTo>
                  <a:lnTo>
                    <a:pt x="261" y="355"/>
                  </a:lnTo>
                  <a:lnTo>
                    <a:pt x="261" y="341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6" y="331"/>
                  </a:lnTo>
                  <a:lnTo>
                    <a:pt x="266" y="33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19" name="Freeform 59"/>
            <p:cNvSpPr>
              <a:spLocks noEditPoints="1"/>
            </p:cNvSpPr>
            <p:nvPr/>
          </p:nvSpPr>
          <p:spPr bwMode="auto">
            <a:xfrm>
              <a:off x="3106" y="188"/>
              <a:ext cx="211" cy="221"/>
            </a:xfrm>
            <a:custGeom>
              <a:avLst/>
              <a:gdLst/>
              <a:ahLst/>
              <a:cxnLst>
                <a:cxn ang="0">
                  <a:pos x="44" y="422"/>
                </a:cxn>
                <a:cxn ang="0">
                  <a:pos x="24" y="485"/>
                </a:cxn>
                <a:cxn ang="0">
                  <a:pos x="0" y="427"/>
                </a:cxn>
                <a:cxn ang="0">
                  <a:pos x="10" y="394"/>
                </a:cxn>
                <a:cxn ang="0">
                  <a:pos x="39" y="350"/>
                </a:cxn>
                <a:cxn ang="0">
                  <a:pos x="450" y="437"/>
                </a:cxn>
                <a:cxn ang="0">
                  <a:pos x="426" y="494"/>
                </a:cxn>
                <a:cxn ang="0">
                  <a:pos x="406" y="490"/>
                </a:cxn>
                <a:cxn ang="0">
                  <a:pos x="387" y="446"/>
                </a:cxn>
                <a:cxn ang="0">
                  <a:pos x="377" y="408"/>
                </a:cxn>
                <a:cxn ang="0">
                  <a:pos x="363" y="298"/>
                </a:cxn>
                <a:cxn ang="0">
                  <a:pos x="372" y="346"/>
                </a:cxn>
                <a:cxn ang="0">
                  <a:pos x="343" y="322"/>
                </a:cxn>
                <a:cxn ang="0">
                  <a:pos x="165" y="470"/>
                </a:cxn>
                <a:cxn ang="0">
                  <a:pos x="189" y="394"/>
                </a:cxn>
                <a:cxn ang="0">
                  <a:pos x="165" y="331"/>
                </a:cxn>
                <a:cxn ang="0">
                  <a:pos x="131" y="293"/>
                </a:cxn>
                <a:cxn ang="0">
                  <a:pos x="116" y="293"/>
                </a:cxn>
                <a:cxn ang="0">
                  <a:pos x="87" y="283"/>
                </a:cxn>
                <a:cxn ang="0">
                  <a:pos x="68" y="317"/>
                </a:cxn>
                <a:cxn ang="0">
                  <a:pos x="53" y="288"/>
                </a:cxn>
                <a:cxn ang="0">
                  <a:pos x="49" y="226"/>
                </a:cxn>
                <a:cxn ang="0">
                  <a:pos x="49" y="197"/>
                </a:cxn>
                <a:cxn ang="0">
                  <a:pos x="49" y="163"/>
                </a:cxn>
                <a:cxn ang="0">
                  <a:pos x="63" y="120"/>
                </a:cxn>
                <a:cxn ang="0">
                  <a:pos x="73" y="63"/>
                </a:cxn>
                <a:cxn ang="0">
                  <a:pos x="140" y="19"/>
                </a:cxn>
                <a:cxn ang="0">
                  <a:pos x="189" y="24"/>
                </a:cxn>
                <a:cxn ang="0">
                  <a:pos x="252" y="10"/>
                </a:cxn>
                <a:cxn ang="0">
                  <a:pos x="281" y="15"/>
                </a:cxn>
                <a:cxn ang="0">
                  <a:pos x="343" y="48"/>
                </a:cxn>
                <a:cxn ang="0">
                  <a:pos x="430" y="111"/>
                </a:cxn>
                <a:cxn ang="0">
                  <a:pos x="527" y="192"/>
                </a:cxn>
                <a:cxn ang="0">
                  <a:pos x="474" y="207"/>
                </a:cxn>
                <a:cxn ang="0">
                  <a:pos x="421" y="173"/>
                </a:cxn>
                <a:cxn ang="0">
                  <a:pos x="397" y="115"/>
                </a:cxn>
                <a:cxn ang="0">
                  <a:pos x="343" y="106"/>
                </a:cxn>
                <a:cxn ang="0">
                  <a:pos x="329" y="144"/>
                </a:cxn>
                <a:cxn ang="0">
                  <a:pos x="276" y="178"/>
                </a:cxn>
                <a:cxn ang="0">
                  <a:pos x="223" y="91"/>
                </a:cxn>
                <a:cxn ang="0">
                  <a:pos x="184" y="77"/>
                </a:cxn>
                <a:cxn ang="0">
                  <a:pos x="126" y="173"/>
                </a:cxn>
                <a:cxn ang="0">
                  <a:pos x="198" y="202"/>
                </a:cxn>
                <a:cxn ang="0">
                  <a:pos x="300" y="211"/>
                </a:cxn>
                <a:cxn ang="0">
                  <a:pos x="334" y="269"/>
                </a:cxn>
                <a:cxn ang="0">
                  <a:pos x="252" y="312"/>
                </a:cxn>
                <a:cxn ang="0">
                  <a:pos x="223" y="317"/>
                </a:cxn>
                <a:cxn ang="0">
                  <a:pos x="203" y="317"/>
                </a:cxn>
                <a:cxn ang="0">
                  <a:pos x="189" y="365"/>
                </a:cxn>
                <a:cxn ang="0">
                  <a:pos x="198" y="413"/>
                </a:cxn>
                <a:cxn ang="0">
                  <a:pos x="223" y="470"/>
                </a:cxn>
                <a:cxn ang="0">
                  <a:pos x="208" y="552"/>
                </a:cxn>
                <a:cxn ang="0">
                  <a:pos x="266" y="331"/>
                </a:cxn>
                <a:cxn ang="0">
                  <a:pos x="314" y="384"/>
                </a:cxn>
                <a:cxn ang="0">
                  <a:pos x="329" y="427"/>
                </a:cxn>
                <a:cxn ang="0">
                  <a:pos x="353" y="480"/>
                </a:cxn>
                <a:cxn ang="0">
                  <a:pos x="363" y="509"/>
                </a:cxn>
                <a:cxn ang="0">
                  <a:pos x="348" y="547"/>
                </a:cxn>
                <a:cxn ang="0">
                  <a:pos x="319" y="538"/>
                </a:cxn>
                <a:cxn ang="0">
                  <a:pos x="281" y="451"/>
                </a:cxn>
                <a:cxn ang="0">
                  <a:pos x="281" y="427"/>
                </a:cxn>
                <a:cxn ang="0">
                  <a:pos x="271" y="408"/>
                </a:cxn>
                <a:cxn ang="0">
                  <a:pos x="266" y="341"/>
                </a:cxn>
              </a:cxnLst>
              <a:rect l="0" t="0" r="r" b="b"/>
              <a:pathLst>
                <a:path w="527" h="552">
                  <a:moveTo>
                    <a:pt x="39" y="350"/>
                  </a:moveTo>
                  <a:lnTo>
                    <a:pt x="49" y="370"/>
                  </a:lnTo>
                  <a:lnTo>
                    <a:pt x="58" y="389"/>
                  </a:lnTo>
                  <a:lnTo>
                    <a:pt x="58" y="394"/>
                  </a:lnTo>
                  <a:lnTo>
                    <a:pt x="53" y="394"/>
                  </a:lnTo>
                  <a:lnTo>
                    <a:pt x="53" y="398"/>
                  </a:lnTo>
                  <a:lnTo>
                    <a:pt x="49" y="408"/>
                  </a:lnTo>
                  <a:lnTo>
                    <a:pt x="44" y="422"/>
                  </a:lnTo>
                  <a:lnTo>
                    <a:pt x="49" y="427"/>
                  </a:lnTo>
                  <a:lnTo>
                    <a:pt x="53" y="432"/>
                  </a:lnTo>
                  <a:lnTo>
                    <a:pt x="53" y="437"/>
                  </a:lnTo>
                  <a:lnTo>
                    <a:pt x="53" y="442"/>
                  </a:lnTo>
                  <a:lnTo>
                    <a:pt x="53" y="446"/>
                  </a:lnTo>
                  <a:lnTo>
                    <a:pt x="53" y="451"/>
                  </a:lnTo>
                  <a:lnTo>
                    <a:pt x="39" y="466"/>
                  </a:lnTo>
                  <a:lnTo>
                    <a:pt x="24" y="485"/>
                  </a:lnTo>
                  <a:lnTo>
                    <a:pt x="20" y="480"/>
                  </a:lnTo>
                  <a:lnTo>
                    <a:pt x="10" y="470"/>
                  </a:lnTo>
                  <a:lnTo>
                    <a:pt x="0" y="456"/>
                  </a:lnTo>
                  <a:lnTo>
                    <a:pt x="5" y="456"/>
                  </a:lnTo>
                  <a:lnTo>
                    <a:pt x="0" y="456"/>
                  </a:lnTo>
                  <a:lnTo>
                    <a:pt x="5" y="451"/>
                  </a:lnTo>
                  <a:lnTo>
                    <a:pt x="0" y="442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5" y="418"/>
                  </a:lnTo>
                  <a:lnTo>
                    <a:pt x="5" y="403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89"/>
                  </a:lnTo>
                  <a:lnTo>
                    <a:pt x="10" y="384"/>
                  </a:lnTo>
                  <a:lnTo>
                    <a:pt x="10" y="384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39" y="350"/>
                  </a:lnTo>
                  <a:close/>
                  <a:moveTo>
                    <a:pt x="377" y="365"/>
                  </a:moveTo>
                  <a:lnTo>
                    <a:pt x="387" y="365"/>
                  </a:lnTo>
                  <a:lnTo>
                    <a:pt x="392" y="360"/>
                  </a:lnTo>
                  <a:lnTo>
                    <a:pt x="406" y="374"/>
                  </a:lnTo>
                  <a:lnTo>
                    <a:pt x="421" y="394"/>
                  </a:lnTo>
                  <a:lnTo>
                    <a:pt x="430" y="413"/>
                  </a:lnTo>
                  <a:lnTo>
                    <a:pt x="450" y="432"/>
                  </a:lnTo>
                  <a:lnTo>
                    <a:pt x="450" y="437"/>
                  </a:lnTo>
                  <a:lnTo>
                    <a:pt x="450" y="437"/>
                  </a:lnTo>
                  <a:lnTo>
                    <a:pt x="450" y="442"/>
                  </a:lnTo>
                  <a:lnTo>
                    <a:pt x="450" y="451"/>
                  </a:lnTo>
                  <a:lnTo>
                    <a:pt x="455" y="466"/>
                  </a:lnTo>
                  <a:lnTo>
                    <a:pt x="450" y="470"/>
                  </a:lnTo>
                  <a:lnTo>
                    <a:pt x="445" y="475"/>
                  </a:lnTo>
                  <a:lnTo>
                    <a:pt x="435" y="485"/>
                  </a:lnTo>
                  <a:lnTo>
                    <a:pt x="426" y="494"/>
                  </a:lnTo>
                  <a:lnTo>
                    <a:pt x="421" y="494"/>
                  </a:lnTo>
                  <a:lnTo>
                    <a:pt x="421" y="494"/>
                  </a:lnTo>
                  <a:lnTo>
                    <a:pt x="416" y="494"/>
                  </a:lnTo>
                  <a:lnTo>
                    <a:pt x="416" y="494"/>
                  </a:lnTo>
                  <a:lnTo>
                    <a:pt x="416" y="494"/>
                  </a:lnTo>
                  <a:lnTo>
                    <a:pt x="411" y="494"/>
                  </a:lnTo>
                  <a:lnTo>
                    <a:pt x="406" y="490"/>
                  </a:lnTo>
                  <a:lnTo>
                    <a:pt x="406" y="490"/>
                  </a:lnTo>
                  <a:lnTo>
                    <a:pt x="392" y="475"/>
                  </a:lnTo>
                  <a:lnTo>
                    <a:pt x="392" y="470"/>
                  </a:lnTo>
                  <a:lnTo>
                    <a:pt x="392" y="466"/>
                  </a:lnTo>
                  <a:lnTo>
                    <a:pt x="387" y="461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7" y="446"/>
                  </a:lnTo>
                  <a:lnTo>
                    <a:pt x="387" y="442"/>
                  </a:lnTo>
                  <a:lnTo>
                    <a:pt x="382" y="442"/>
                  </a:lnTo>
                  <a:lnTo>
                    <a:pt x="382" y="437"/>
                  </a:lnTo>
                  <a:lnTo>
                    <a:pt x="387" y="437"/>
                  </a:lnTo>
                  <a:lnTo>
                    <a:pt x="377" y="422"/>
                  </a:lnTo>
                  <a:lnTo>
                    <a:pt x="377" y="422"/>
                  </a:lnTo>
                  <a:lnTo>
                    <a:pt x="377" y="418"/>
                  </a:lnTo>
                  <a:lnTo>
                    <a:pt x="377" y="408"/>
                  </a:lnTo>
                  <a:lnTo>
                    <a:pt x="372" y="394"/>
                  </a:lnTo>
                  <a:lnTo>
                    <a:pt x="368" y="379"/>
                  </a:lnTo>
                  <a:lnTo>
                    <a:pt x="377" y="374"/>
                  </a:lnTo>
                  <a:lnTo>
                    <a:pt x="377" y="370"/>
                  </a:lnTo>
                  <a:lnTo>
                    <a:pt x="377" y="365"/>
                  </a:lnTo>
                  <a:close/>
                  <a:moveTo>
                    <a:pt x="348" y="298"/>
                  </a:moveTo>
                  <a:lnTo>
                    <a:pt x="358" y="298"/>
                  </a:lnTo>
                  <a:lnTo>
                    <a:pt x="363" y="298"/>
                  </a:lnTo>
                  <a:lnTo>
                    <a:pt x="387" y="326"/>
                  </a:lnTo>
                  <a:lnTo>
                    <a:pt x="382" y="326"/>
                  </a:lnTo>
                  <a:lnTo>
                    <a:pt x="382" y="331"/>
                  </a:lnTo>
                  <a:lnTo>
                    <a:pt x="382" y="331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2" y="341"/>
                  </a:lnTo>
                  <a:lnTo>
                    <a:pt x="372" y="346"/>
                  </a:lnTo>
                  <a:lnTo>
                    <a:pt x="368" y="346"/>
                  </a:lnTo>
                  <a:lnTo>
                    <a:pt x="368" y="346"/>
                  </a:lnTo>
                  <a:lnTo>
                    <a:pt x="363" y="341"/>
                  </a:lnTo>
                  <a:lnTo>
                    <a:pt x="358" y="346"/>
                  </a:lnTo>
                  <a:lnTo>
                    <a:pt x="343" y="331"/>
                  </a:lnTo>
                  <a:lnTo>
                    <a:pt x="343" y="326"/>
                  </a:lnTo>
                  <a:lnTo>
                    <a:pt x="343" y="322"/>
                  </a:lnTo>
                  <a:lnTo>
                    <a:pt x="343" y="322"/>
                  </a:lnTo>
                  <a:lnTo>
                    <a:pt x="348" y="322"/>
                  </a:lnTo>
                  <a:lnTo>
                    <a:pt x="348" y="322"/>
                  </a:lnTo>
                  <a:lnTo>
                    <a:pt x="339" y="307"/>
                  </a:lnTo>
                  <a:lnTo>
                    <a:pt x="343" y="302"/>
                  </a:lnTo>
                  <a:lnTo>
                    <a:pt x="348" y="298"/>
                  </a:lnTo>
                  <a:close/>
                  <a:moveTo>
                    <a:pt x="169" y="499"/>
                  </a:moveTo>
                  <a:lnTo>
                    <a:pt x="165" y="485"/>
                  </a:lnTo>
                  <a:lnTo>
                    <a:pt x="165" y="470"/>
                  </a:lnTo>
                  <a:lnTo>
                    <a:pt x="165" y="461"/>
                  </a:lnTo>
                  <a:lnTo>
                    <a:pt x="169" y="451"/>
                  </a:lnTo>
                  <a:lnTo>
                    <a:pt x="174" y="432"/>
                  </a:lnTo>
                  <a:lnTo>
                    <a:pt x="179" y="418"/>
                  </a:lnTo>
                  <a:lnTo>
                    <a:pt x="179" y="418"/>
                  </a:lnTo>
                  <a:lnTo>
                    <a:pt x="184" y="413"/>
                  </a:lnTo>
                  <a:lnTo>
                    <a:pt x="184" y="403"/>
                  </a:lnTo>
                  <a:lnTo>
                    <a:pt x="189" y="394"/>
                  </a:lnTo>
                  <a:lnTo>
                    <a:pt x="179" y="379"/>
                  </a:lnTo>
                  <a:lnTo>
                    <a:pt x="179" y="374"/>
                  </a:lnTo>
                  <a:lnTo>
                    <a:pt x="179" y="374"/>
                  </a:lnTo>
                  <a:lnTo>
                    <a:pt x="169" y="360"/>
                  </a:lnTo>
                  <a:lnTo>
                    <a:pt x="169" y="346"/>
                  </a:lnTo>
                  <a:lnTo>
                    <a:pt x="165" y="341"/>
                  </a:lnTo>
                  <a:lnTo>
                    <a:pt x="165" y="336"/>
                  </a:lnTo>
                  <a:lnTo>
                    <a:pt x="165" y="331"/>
                  </a:lnTo>
                  <a:lnTo>
                    <a:pt x="165" y="326"/>
                  </a:lnTo>
                  <a:lnTo>
                    <a:pt x="165" y="326"/>
                  </a:lnTo>
                  <a:lnTo>
                    <a:pt x="169" y="322"/>
                  </a:lnTo>
                  <a:lnTo>
                    <a:pt x="160" y="317"/>
                  </a:lnTo>
                  <a:lnTo>
                    <a:pt x="155" y="307"/>
                  </a:lnTo>
                  <a:lnTo>
                    <a:pt x="145" y="298"/>
                  </a:lnTo>
                  <a:lnTo>
                    <a:pt x="136" y="288"/>
                  </a:lnTo>
                  <a:lnTo>
                    <a:pt x="131" y="293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26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1" y="293"/>
                  </a:lnTo>
                  <a:lnTo>
                    <a:pt x="107" y="288"/>
                  </a:lnTo>
                  <a:lnTo>
                    <a:pt x="97" y="283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87" y="283"/>
                  </a:lnTo>
                  <a:lnTo>
                    <a:pt x="73" y="293"/>
                  </a:lnTo>
                  <a:lnTo>
                    <a:pt x="73" y="298"/>
                  </a:lnTo>
                  <a:lnTo>
                    <a:pt x="78" y="298"/>
                  </a:lnTo>
                  <a:lnTo>
                    <a:pt x="73" y="298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8" y="307"/>
                  </a:lnTo>
                  <a:lnTo>
                    <a:pt x="68" y="317"/>
                  </a:lnTo>
                  <a:lnTo>
                    <a:pt x="63" y="326"/>
                  </a:lnTo>
                  <a:lnTo>
                    <a:pt x="53" y="322"/>
                  </a:lnTo>
                  <a:lnTo>
                    <a:pt x="53" y="317"/>
                  </a:lnTo>
                  <a:lnTo>
                    <a:pt x="53" y="312"/>
                  </a:lnTo>
                  <a:lnTo>
                    <a:pt x="49" y="312"/>
                  </a:lnTo>
                  <a:lnTo>
                    <a:pt x="53" y="312"/>
                  </a:lnTo>
                  <a:lnTo>
                    <a:pt x="53" y="302"/>
                  </a:lnTo>
                  <a:lnTo>
                    <a:pt x="53" y="288"/>
                  </a:lnTo>
                  <a:lnTo>
                    <a:pt x="58" y="279"/>
                  </a:lnTo>
                  <a:lnTo>
                    <a:pt x="63" y="269"/>
                  </a:lnTo>
                  <a:lnTo>
                    <a:pt x="58" y="264"/>
                  </a:lnTo>
                  <a:lnTo>
                    <a:pt x="58" y="259"/>
                  </a:lnTo>
                  <a:lnTo>
                    <a:pt x="53" y="250"/>
                  </a:lnTo>
                  <a:lnTo>
                    <a:pt x="49" y="240"/>
                  </a:lnTo>
                  <a:lnTo>
                    <a:pt x="44" y="231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9" y="221"/>
                  </a:lnTo>
                  <a:lnTo>
                    <a:pt x="49" y="216"/>
                  </a:lnTo>
                  <a:lnTo>
                    <a:pt x="49" y="211"/>
                  </a:lnTo>
                  <a:lnTo>
                    <a:pt x="49" y="202"/>
                  </a:lnTo>
                  <a:lnTo>
                    <a:pt x="49" y="202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7"/>
                  </a:lnTo>
                  <a:lnTo>
                    <a:pt x="49" y="192"/>
                  </a:lnTo>
                  <a:lnTo>
                    <a:pt x="49" y="192"/>
                  </a:lnTo>
                  <a:lnTo>
                    <a:pt x="44" y="187"/>
                  </a:lnTo>
                  <a:lnTo>
                    <a:pt x="44" y="178"/>
                  </a:lnTo>
                  <a:lnTo>
                    <a:pt x="44" y="173"/>
                  </a:lnTo>
                  <a:lnTo>
                    <a:pt x="44" y="168"/>
                  </a:lnTo>
                  <a:lnTo>
                    <a:pt x="49" y="163"/>
                  </a:lnTo>
                  <a:lnTo>
                    <a:pt x="49" y="163"/>
                  </a:lnTo>
                  <a:lnTo>
                    <a:pt x="58" y="154"/>
                  </a:lnTo>
                  <a:lnTo>
                    <a:pt x="68" y="144"/>
                  </a:lnTo>
                  <a:lnTo>
                    <a:pt x="68" y="139"/>
                  </a:lnTo>
                  <a:lnTo>
                    <a:pt x="68" y="139"/>
                  </a:lnTo>
                  <a:lnTo>
                    <a:pt x="68" y="13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8" y="111"/>
                  </a:lnTo>
                  <a:lnTo>
                    <a:pt x="73" y="106"/>
                  </a:lnTo>
                  <a:lnTo>
                    <a:pt x="73" y="96"/>
                  </a:lnTo>
                  <a:lnTo>
                    <a:pt x="73" y="87"/>
                  </a:lnTo>
                  <a:lnTo>
                    <a:pt x="68" y="77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68" y="58"/>
                  </a:lnTo>
                  <a:lnTo>
                    <a:pt x="87" y="39"/>
                  </a:lnTo>
                  <a:lnTo>
                    <a:pt x="107" y="29"/>
                  </a:lnTo>
                  <a:lnTo>
                    <a:pt x="116" y="24"/>
                  </a:lnTo>
                  <a:lnTo>
                    <a:pt x="121" y="24"/>
                  </a:lnTo>
                  <a:lnTo>
                    <a:pt x="126" y="19"/>
                  </a:lnTo>
                  <a:lnTo>
                    <a:pt x="131" y="19"/>
                  </a:lnTo>
                  <a:lnTo>
                    <a:pt x="140" y="19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60" y="19"/>
                  </a:lnTo>
                  <a:lnTo>
                    <a:pt x="165" y="24"/>
                  </a:lnTo>
                  <a:lnTo>
                    <a:pt x="165" y="19"/>
                  </a:lnTo>
                  <a:lnTo>
                    <a:pt x="174" y="24"/>
                  </a:lnTo>
                  <a:lnTo>
                    <a:pt x="184" y="24"/>
                  </a:lnTo>
                  <a:lnTo>
                    <a:pt x="189" y="24"/>
                  </a:lnTo>
                  <a:lnTo>
                    <a:pt x="198" y="29"/>
                  </a:lnTo>
                  <a:lnTo>
                    <a:pt x="203" y="19"/>
                  </a:lnTo>
                  <a:lnTo>
                    <a:pt x="213" y="15"/>
                  </a:lnTo>
                  <a:lnTo>
                    <a:pt x="223" y="15"/>
                  </a:lnTo>
                  <a:lnTo>
                    <a:pt x="232" y="5"/>
                  </a:lnTo>
                  <a:lnTo>
                    <a:pt x="242" y="0"/>
                  </a:lnTo>
                  <a:lnTo>
                    <a:pt x="247" y="5"/>
                  </a:lnTo>
                  <a:lnTo>
                    <a:pt x="252" y="10"/>
                  </a:lnTo>
                  <a:lnTo>
                    <a:pt x="256" y="5"/>
                  </a:lnTo>
                  <a:lnTo>
                    <a:pt x="261" y="5"/>
                  </a:lnTo>
                  <a:lnTo>
                    <a:pt x="261" y="5"/>
                  </a:lnTo>
                  <a:lnTo>
                    <a:pt x="26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81" y="15"/>
                  </a:lnTo>
                  <a:lnTo>
                    <a:pt x="290" y="15"/>
                  </a:lnTo>
                  <a:lnTo>
                    <a:pt x="295" y="15"/>
                  </a:lnTo>
                  <a:lnTo>
                    <a:pt x="305" y="24"/>
                  </a:lnTo>
                  <a:lnTo>
                    <a:pt x="314" y="34"/>
                  </a:lnTo>
                  <a:lnTo>
                    <a:pt x="319" y="29"/>
                  </a:lnTo>
                  <a:lnTo>
                    <a:pt x="324" y="29"/>
                  </a:lnTo>
                  <a:lnTo>
                    <a:pt x="329" y="29"/>
                  </a:lnTo>
                  <a:lnTo>
                    <a:pt x="343" y="48"/>
                  </a:lnTo>
                  <a:lnTo>
                    <a:pt x="358" y="63"/>
                  </a:lnTo>
                  <a:lnTo>
                    <a:pt x="363" y="63"/>
                  </a:lnTo>
                  <a:lnTo>
                    <a:pt x="377" y="67"/>
                  </a:lnTo>
                  <a:lnTo>
                    <a:pt x="397" y="82"/>
                  </a:lnTo>
                  <a:lnTo>
                    <a:pt x="411" y="96"/>
                  </a:lnTo>
                  <a:lnTo>
                    <a:pt x="421" y="111"/>
                  </a:lnTo>
                  <a:lnTo>
                    <a:pt x="426" y="106"/>
                  </a:lnTo>
                  <a:lnTo>
                    <a:pt x="430" y="111"/>
                  </a:lnTo>
                  <a:lnTo>
                    <a:pt x="435" y="111"/>
                  </a:lnTo>
                  <a:lnTo>
                    <a:pt x="435" y="111"/>
                  </a:lnTo>
                  <a:lnTo>
                    <a:pt x="459" y="120"/>
                  </a:lnTo>
                  <a:lnTo>
                    <a:pt x="479" y="135"/>
                  </a:lnTo>
                  <a:lnTo>
                    <a:pt x="484" y="135"/>
                  </a:lnTo>
                  <a:lnTo>
                    <a:pt x="484" y="135"/>
                  </a:lnTo>
                  <a:lnTo>
                    <a:pt x="508" y="163"/>
                  </a:lnTo>
                  <a:lnTo>
                    <a:pt x="527" y="192"/>
                  </a:lnTo>
                  <a:lnTo>
                    <a:pt x="517" y="207"/>
                  </a:lnTo>
                  <a:lnTo>
                    <a:pt x="503" y="216"/>
                  </a:lnTo>
                  <a:lnTo>
                    <a:pt x="503" y="216"/>
                  </a:lnTo>
                  <a:lnTo>
                    <a:pt x="498" y="211"/>
                  </a:lnTo>
                  <a:lnTo>
                    <a:pt x="493" y="211"/>
                  </a:lnTo>
                  <a:lnTo>
                    <a:pt x="493" y="211"/>
                  </a:lnTo>
                  <a:lnTo>
                    <a:pt x="488" y="211"/>
                  </a:lnTo>
                  <a:lnTo>
                    <a:pt x="474" y="207"/>
                  </a:lnTo>
                  <a:lnTo>
                    <a:pt x="464" y="197"/>
                  </a:lnTo>
                  <a:lnTo>
                    <a:pt x="455" y="187"/>
                  </a:lnTo>
                  <a:lnTo>
                    <a:pt x="445" y="178"/>
                  </a:lnTo>
                  <a:lnTo>
                    <a:pt x="440" y="178"/>
                  </a:lnTo>
                  <a:lnTo>
                    <a:pt x="435" y="183"/>
                  </a:lnTo>
                  <a:lnTo>
                    <a:pt x="430" y="178"/>
                  </a:lnTo>
                  <a:lnTo>
                    <a:pt x="421" y="173"/>
                  </a:lnTo>
                  <a:lnTo>
                    <a:pt x="421" y="173"/>
                  </a:lnTo>
                  <a:lnTo>
                    <a:pt x="416" y="168"/>
                  </a:lnTo>
                  <a:lnTo>
                    <a:pt x="401" y="149"/>
                  </a:lnTo>
                  <a:lnTo>
                    <a:pt x="401" y="139"/>
                  </a:lnTo>
                  <a:lnTo>
                    <a:pt x="397" y="125"/>
                  </a:lnTo>
                  <a:lnTo>
                    <a:pt x="397" y="120"/>
                  </a:lnTo>
                  <a:lnTo>
                    <a:pt x="397" y="120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387" y="101"/>
                  </a:lnTo>
                  <a:lnTo>
                    <a:pt x="382" y="101"/>
                  </a:lnTo>
                  <a:lnTo>
                    <a:pt x="382" y="101"/>
                  </a:lnTo>
                  <a:lnTo>
                    <a:pt x="377" y="101"/>
                  </a:lnTo>
                  <a:lnTo>
                    <a:pt x="372" y="101"/>
                  </a:lnTo>
                  <a:lnTo>
                    <a:pt x="368" y="96"/>
                  </a:lnTo>
                  <a:lnTo>
                    <a:pt x="358" y="101"/>
                  </a:lnTo>
                  <a:lnTo>
                    <a:pt x="343" y="106"/>
                  </a:lnTo>
                  <a:lnTo>
                    <a:pt x="343" y="106"/>
                  </a:lnTo>
                  <a:lnTo>
                    <a:pt x="343" y="111"/>
                  </a:lnTo>
                  <a:lnTo>
                    <a:pt x="343" y="115"/>
                  </a:lnTo>
                  <a:lnTo>
                    <a:pt x="343" y="120"/>
                  </a:lnTo>
                  <a:lnTo>
                    <a:pt x="334" y="130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29" y="144"/>
                  </a:lnTo>
                  <a:lnTo>
                    <a:pt x="329" y="144"/>
                  </a:lnTo>
                  <a:lnTo>
                    <a:pt x="324" y="149"/>
                  </a:lnTo>
                  <a:lnTo>
                    <a:pt x="324" y="154"/>
                  </a:lnTo>
                  <a:lnTo>
                    <a:pt x="310" y="163"/>
                  </a:lnTo>
                  <a:lnTo>
                    <a:pt x="295" y="173"/>
                  </a:lnTo>
                  <a:lnTo>
                    <a:pt x="290" y="173"/>
                  </a:lnTo>
                  <a:lnTo>
                    <a:pt x="281" y="173"/>
                  </a:lnTo>
                  <a:lnTo>
                    <a:pt x="276" y="178"/>
                  </a:lnTo>
                  <a:lnTo>
                    <a:pt x="252" y="149"/>
                  </a:lnTo>
                  <a:lnTo>
                    <a:pt x="227" y="120"/>
                  </a:lnTo>
                  <a:lnTo>
                    <a:pt x="227" y="115"/>
                  </a:lnTo>
                  <a:lnTo>
                    <a:pt x="227" y="115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32" y="106"/>
                  </a:lnTo>
                  <a:lnTo>
                    <a:pt x="223" y="91"/>
                  </a:lnTo>
                  <a:lnTo>
                    <a:pt x="213" y="77"/>
                  </a:lnTo>
                  <a:lnTo>
                    <a:pt x="208" y="82"/>
                  </a:lnTo>
                  <a:lnTo>
                    <a:pt x="208" y="82"/>
                  </a:lnTo>
                  <a:lnTo>
                    <a:pt x="203" y="82"/>
                  </a:lnTo>
                  <a:lnTo>
                    <a:pt x="198" y="82"/>
                  </a:lnTo>
                  <a:lnTo>
                    <a:pt x="198" y="77"/>
                  </a:lnTo>
                  <a:lnTo>
                    <a:pt x="189" y="77"/>
                  </a:lnTo>
                  <a:lnTo>
                    <a:pt x="184" y="77"/>
                  </a:lnTo>
                  <a:lnTo>
                    <a:pt x="169" y="91"/>
                  </a:lnTo>
                  <a:lnTo>
                    <a:pt x="160" y="106"/>
                  </a:lnTo>
                  <a:lnTo>
                    <a:pt x="155" y="120"/>
                  </a:lnTo>
                  <a:lnTo>
                    <a:pt x="145" y="135"/>
                  </a:lnTo>
                  <a:lnTo>
                    <a:pt x="145" y="139"/>
                  </a:lnTo>
                  <a:lnTo>
                    <a:pt x="136" y="149"/>
                  </a:lnTo>
                  <a:lnTo>
                    <a:pt x="131" y="159"/>
                  </a:lnTo>
                  <a:lnTo>
                    <a:pt x="126" y="173"/>
                  </a:lnTo>
                  <a:lnTo>
                    <a:pt x="131" y="178"/>
                  </a:lnTo>
                  <a:lnTo>
                    <a:pt x="126" y="183"/>
                  </a:lnTo>
                  <a:lnTo>
                    <a:pt x="136" y="202"/>
                  </a:lnTo>
                  <a:lnTo>
                    <a:pt x="145" y="216"/>
                  </a:lnTo>
                  <a:lnTo>
                    <a:pt x="160" y="216"/>
                  </a:lnTo>
                  <a:lnTo>
                    <a:pt x="184" y="211"/>
                  </a:lnTo>
                  <a:lnTo>
                    <a:pt x="184" y="211"/>
                  </a:lnTo>
                  <a:lnTo>
                    <a:pt x="198" y="202"/>
                  </a:lnTo>
                  <a:lnTo>
                    <a:pt x="198" y="207"/>
                  </a:lnTo>
                  <a:lnTo>
                    <a:pt x="203" y="202"/>
                  </a:lnTo>
                  <a:lnTo>
                    <a:pt x="218" y="202"/>
                  </a:lnTo>
                  <a:lnTo>
                    <a:pt x="232" y="197"/>
                  </a:lnTo>
                  <a:lnTo>
                    <a:pt x="256" y="202"/>
                  </a:lnTo>
                  <a:lnTo>
                    <a:pt x="276" y="207"/>
                  </a:lnTo>
                  <a:lnTo>
                    <a:pt x="300" y="211"/>
                  </a:lnTo>
                  <a:lnTo>
                    <a:pt x="300" y="211"/>
                  </a:lnTo>
                  <a:lnTo>
                    <a:pt x="300" y="207"/>
                  </a:lnTo>
                  <a:lnTo>
                    <a:pt x="310" y="221"/>
                  </a:lnTo>
                  <a:lnTo>
                    <a:pt x="319" y="211"/>
                  </a:lnTo>
                  <a:lnTo>
                    <a:pt x="324" y="221"/>
                  </a:lnTo>
                  <a:lnTo>
                    <a:pt x="329" y="226"/>
                  </a:lnTo>
                  <a:lnTo>
                    <a:pt x="339" y="245"/>
                  </a:lnTo>
                  <a:lnTo>
                    <a:pt x="343" y="259"/>
                  </a:lnTo>
                  <a:lnTo>
                    <a:pt x="334" y="269"/>
                  </a:lnTo>
                  <a:lnTo>
                    <a:pt x="324" y="279"/>
                  </a:lnTo>
                  <a:lnTo>
                    <a:pt x="300" y="298"/>
                  </a:lnTo>
                  <a:lnTo>
                    <a:pt x="295" y="298"/>
                  </a:lnTo>
                  <a:lnTo>
                    <a:pt x="285" y="298"/>
                  </a:lnTo>
                  <a:lnTo>
                    <a:pt x="276" y="302"/>
                  </a:lnTo>
                  <a:lnTo>
                    <a:pt x="266" y="307"/>
                  </a:lnTo>
                  <a:lnTo>
                    <a:pt x="261" y="307"/>
                  </a:lnTo>
                  <a:lnTo>
                    <a:pt x="252" y="312"/>
                  </a:lnTo>
                  <a:lnTo>
                    <a:pt x="252" y="312"/>
                  </a:lnTo>
                  <a:lnTo>
                    <a:pt x="247" y="312"/>
                  </a:lnTo>
                  <a:lnTo>
                    <a:pt x="242" y="312"/>
                  </a:lnTo>
                  <a:lnTo>
                    <a:pt x="237" y="312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27" y="312"/>
                  </a:lnTo>
                  <a:lnTo>
                    <a:pt x="223" y="317"/>
                  </a:lnTo>
                  <a:lnTo>
                    <a:pt x="223" y="312"/>
                  </a:lnTo>
                  <a:lnTo>
                    <a:pt x="218" y="317"/>
                  </a:lnTo>
                  <a:lnTo>
                    <a:pt x="218" y="312"/>
                  </a:lnTo>
                  <a:lnTo>
                    <a:pt x="213" y="312"/>
                  </a:lnTo>
                  <a:lnTo>
                    <a:pt x="213" y="317"/>
                  </a:lnTo>
                  <a:lnTo>
                    <a:pt x="208" y="317"/>
                  </a:lnTo>
                  <a:lnTo>
                    <a:pt x="208" y="317"/>
                  </a:lnTo>
                  <a:lnTo>
                    <a:pt x="203" y="317"/>
                  </a:lnTo>
                  <a:lnTo>
                    <a:pt x="203" y="317"/>
                  </a:lnTo>
                  <a:lnTo>
                    <a:pt x="189" y="322"/>
                  </a:lnTo>
                  <a:lnTo>
                    <a:pt x="179" y="326"/>
                  </a:lnTo>
                  <a:lnTo>
                    <a:pt x="184" y="336"/>
                  </a:lnTo>
                  <a:lnTo>
                    <a:pt x="189" y="346"/>
                  </a:lnTo>
                  <a:lnTo>
                    <a:pt x="189" y="350"/>
                  </a:lnTo>
                  <a:lnTo>
                    <a:pt x="189" y="360"/>
                  </a:lnTo>
                  <a:lnTo>
                    <a:pt x="189" y="365"/>
                  </a:lnTo>
                  <a:lnTo>
                    <a:pt x="194" y="374"/>
                  </a:lnTo>
                  <a:lnTo>
                    <a:pt x="198" y="379"/>
                  </a:lnTo>
                  <a:lnTo>
                    <a:pt x="198" y="384"/>
                  </a:lnTo>
                  <a:lnTo>
                    <a:pt x="198" y="389"/>
                  </a:lnTo>
                  <a:lnTo>
                    <a:pt x="203" y="394"/>
                  </a:lnTo>
                  <a:lnTo>
                    <a:pt x="203" y="398"/>
                  </a:lnTo>
                  <a:lnTo>
                    <a:pt x="203" y="408"/>
                  </a:lnTo>
                  <a:lnTo>
                    <a:pt x="198" y="413"/>
                  </a:lnTo>
                  <a:lnTo>
                    <a:pt x="198" y="413"/>
                  </a:lnTo>
                  <a:lnTo>
                    <a:pt x="213" y="432"/>
                  </a:lnTo>
                  <a:lnTo>
                    <a:pt x="223" y="456"/>
                  </a:lnTo>
                  <a:lnTo>
                    <a:pt x="223" y="461"/>
                  </a:lnTo>
                  <a:lnTo>
                    <a:pt x="223" y="461"/>
                  </a:lnTo>
                  <a:lnTo>
                    <a:pt x="223" y="466"/>
                  </a:lnTo>
                  <a:lnTo>
                    <a:pt x="218" y="466"/>
                  </a:lnTo>
                  <a:lnTo>
                    <a:pt x="223" y="470"/>
                  </a:lnTo>
                  <a:lnTo>
                    <a:pt x="218" y="470"/>
                  </a:lnTo>
                  <a:lnTo>
                    <a:pt x="223" y="480"/>
                  </a:lnTo>
                  <a:lnTo>
                    <a:pt x="232" y="490"/>
                  </a:lnTo>
                  <a:lnTo>
                    <a:pt x="232" y="514"/>
                  </a:lnTo>
                  <a:lnTo>
                    <a:pt x="232" y="538"/>
                  </a:lnTo>
                  <a:lnTo>
                    <a:pt x="227" y="547"/>
                  </a:lnTo>
                  <a:lnTo>
                    <a:pt x="218" y="552"/>
                  </a:lnTo>
                  <a:lnTo>
                    <a:pt x="208" y="552"/>
                  </a:lnTo>
                  <a:lnTo>
                    <a:pt x="203" y="552"/>
                  </a:lnTo>
                  <a:lnTo>
                    <a:pt x="198" y="547"/>
                  </a:lnTo>
                  <a:lnTo>
                    <a:pt x="194" y="538"/>
                  </a:lnTo>
                  <a:lnTo>
                    <a:pt x="184" y="538"/>
                  </a:lnTo>
                  <a:lnTo>
                    <a:pt x="179" y="523"/>
                  </a:lnTo>
                  <a:lnTo>
                    <a:pt x="174" y="509"/>
                  </a:lnTo>
                  <a:lnTo>
                    <a:pt x="169" y="499"/>
                  </a:lnTo>
                  <a:close/>
                  <a:moveTo>
                    <a:pt x="266" y="331"/>
                  </a:moveTo>
                  <a:lnTo>
                    <a:pt x="271" y="326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81" y="331"/>
                  </a:lnTo>
                  <a:lnTo>
                    <a:pt x="281" y="326"/>
                  </a:lnTo>
                  <a:lnTo>
                    <a:pt x="300" y="350"/>
                  </a:lnTo>
                  <a:lnTo>
                    <a:pt x="314" y="379"/>
                  </a:lnTo>
                  <a:lnTo>
                    <a:pt x="314" y="384"/>
                  </a:lnTo>
                  <a:lnTo>
                    <a:pt x="314" y="394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9" y="403"/>
                  </a:lnTo>
                  <a:lnTo>
                    <a:pt x="314" y="403"/>
                  </a:lnTo>
                  <a:lnTo>
                    <a:pt x="310" y="408"/>
                  </a:lnTo>
                  <a:lnTo>
                    <a:pt x="329" y="427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46"/>
                  </a:lnTo>
                  <a:lnTo>
                    <a:pt x="339" y="451"/>
                  </a:lnTo>
                  <a:lnTo>
                    <a:pt x="339" y="451"/>
                  </a:lnTo>
                  <a:lnTo>
                    <a:pt x="334" y="451"/>
                  </a:lnTo>
                  <a:lnTo>
                    <a:pt x="343" y="466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53" y="485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58" y="494"/>
                  </a:lnTo>
                  <a:lnTo>
                    <a:pt x="363" y="504"/>
                  </a:lnTo>
                  <a:lnTo>
                    <a:pt x="363" y="509"/>
                  </a:lnTo>
                  <a:lnTo>
                    <a:pt x="363" y="509"/>
                  </a:lnTo>
                  <a:lnTo>
                    <a:pt x="363" y="514"/>
                  </a:lnTo>
                  <a:lnTo>
                    <a:pt x="363" y="514"/>
                  </a:lnTo>
                  <a:lnTo>
                    <a:pt x="363" y="518"/>
                  </a:lnTo>
                  <a:lnTo>
                    <a:pt x="368" y="523"/>
                  </a:lnTo>
                  <a:lnTo>
                    <a:pt x="363" y="528"/>
                  </a:lnTo>
                  <a:lnTo>
                    <a:pt x="363" y="538"/>
                  </a:lnTo>
                  <a:lnTo>
                    <a:pt x="358" y="542"/>
                  </a:lnTo>
                  <a:lnTo>
                    <a:pt x="348" y="547"/>
                  </a:lnTo>
                  <a:lnTo>
                    <a:pt x="343" y="542"/>
                  </a:lnTo>
                  <a:lnTo>
                    <a:pt x="339" y="538"/>
                  </a:lnTo>
                  <a:lnTo>
                    <a:pt x="334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9" y="542"/>
                  </a:lnTo>
                  <a:lnTo>
                    <a:pt x="324" y="538"/>
                  </a:lnTo>
                  <a:lnTo>
                    <a:pt x="319" y="538"/>
                  </a:lnTo>
                  <a:lnTo>
                    <a:pt x="310" y="528"/>
                  </a:lnTo>
                  <a:lnTo>
                    <a:pt x="300" y="514"/>
                  </a:lnTo>
                  <a:lnTo>
                    <a:pt x="295" y="499"/>
                  </a:lnTo>
                  <a:lnTo>
                    <a:pt x="290" y="480"/>
                  </a:lnTo>
                  <a:lnTo>
                    <a:pt x="290" y="480"/>
                  </a:lnTo>
                  <a:lnTo>
                    <a:pt x="285" y="466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51"/>
                  </a:lnTo>
                  <a:lnTo>
                    <a:pt x="281" y="446"/>
                  </a:lnTo>
                  <a:lnTo>
                    <a:pt x="276" y="437"/>
                  </a:lnTo>
                  <a:lnTo>
                    <a:pt x="281" y="437"/>
                  </a:lnTo>
                  <a:lnTo>
                    <a:pt x="281" y="437"/>
                  </a:lnTo>
                  <a:lnTo>
                    <a:pt x="281" y="432"/>
                  </a:lnTo>
                  <a:lnTo>
                    <a:pt x="281" y="427"/>
                  </a:lnTo>
                  <a:lnTo>
                    <a:pt x="281" y="427"/>
                  </a:lnTo>
                  <a:lnTo>
                    <a:pt x="281" y="422"/>
                  </a:lnTo>
                  <a:lnTo>
                    <a:pt x="281" y="418"/>
                  </a:lnTo>
                  <a:lnTo>
                    <a:pt x="281" y="418"/>
                  </a:lnTo>
                  <a:lnTo>
                    <a:pt x="285" y="413"/>
                  </a:lnTo>
                  <a:lnTo>
                    <a:pt x="281" y="413"/>
                  </a:lnTo>
                  <a:lnTo>
                    <a:pt x="281" y="413"/>
                  </a:lnTo>
                  <a:lnTo>
                    <a:pt x="276" y="408"/>
                  </a:lnTo>
                  <a:lnTo>
                    <a:pt x="271" y="408"/>
                  </a:lnTo>
                  <a:lnTo>
                    <a:pt x="256" y="389"/>
                  </a:lnTo>
                  <a:lnTo>
                    <a:pt x="256" y="389"/>
                  </a:lnTo>
                  <a:lnTo>
                    <a:pt x="261" y="389"/>
                  </a:lnTo>
                  <a:lnTo>
                    <a:pt x="256" y="379"/>
                  </a:lnTo>
                  <a:lnTo>
                    <a:pt x="252" y="370"/>
                  </a:lnTo>
                  <a:lnTo>
                    <a:pt x="261" y="355"/>
                  </a:lnTo>
                  <a:lnTo>
                    <a:pt x="261" y="341"/>
                  </a:lnTo>
                  <a:lnTo>
                    <a:pt x="266" y="341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6" y="33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0" name="Freeform 60"/>
            <p:cNvSpPr>
              <a:spLocks noEditPoints="1"/>
            </p:cNvSpPr>
            <p:nvPr/>
          </p:nvSpPr>
          <p:spPr bwMode="auto">
            <a:xfrm>
              <a:off x="2333" y="157"/>
              <a:ext cx="284" cy="281"/>
            </a:xfrm>
            <a:custGeom>
              <a:avLst/>
              <a:gdLst/>
              <a:ahLst/>
              <a:cxnLst>
                <a:cxn ang="0">
                  <a:pos x="63" y="450"/>
                </a:cxn>
                <a:cxn ang="0">
                  <a:pos x="5" y="484"/>
                </a:cxn>
                <a:cxn ang="0">
                  <a:pos x="14" y="422"/>
                </a:cxn>
                <a:cxn ang="0">
                  <a:pos x="34" y="383"/>
                </a:cxn>
                <a:cxn ang="0">
                  <a:pos x="512" y="542"/>
                </a:cxn>
                <a:cxn ang="0">
                  <a:pos x="517" y="647"/>
                </a:cxn>
                <a:cxn ang="0">
                  <a:pos x="464" y="652"/>
                </a:cxn>
                <a:cxn ang="0">
                  <a:pos x="454" y="594"/>
                </a:cxn>
                <a:cxn ang="0">
                  <a:pos x="459" y="527"/>
                </a:cxn>
                <a:cxn ang="0">
                  <a:pos x="498" y="450"/>
                </a:cxn>
                <a:cxn ang="0">
                  <a:pos x="464" y="465"/>
                </a:cxn>
                <a:cxn ang="0">
                  <a:pos x="459" y="407"/>
                </a:cxn>
                <a:cxn ang="0">
                  <a:pos x="222" y="484"/>
                </a:cxn>
                <a:cxn ang="0">
                  <a:pos x="232" y="388"/>
                </a:cxn>
                <a:cxn ang="0">
                  <a:pos x="222" y="316"/>
                </a:cxn>
                <a:cxn ang="0">
                  <a:pos x="198" y="316"/>
                </a:cxn>
                <a:cxn ang="0">
                  <a:pos x="140" y="302"/>
                </a:cxn>
                <a:cxn ang="0">
                  <a:pos x="111" y="326"/>
                </a:cxn>
                <a:cxn ang="0">
                  <a:pos x="135" y="263"/>
                </a:cxn>
                <a:cxn ang="0">
                  <a:pos x="145" y="191"/>
                </a:cxn>
                <a:cxn ang="0">
                  <a:pos x="150" y="158"/>
                </a:cxn>
                <a:cxn ang="0">
                  <a:pos x="193" y="105"/>
                </a:cxn>
                <a:cxn ang="0">
                  <a:pos x="222" y="28"/>
                </a:cxn>
                <a:cxn ang="0">
                  <a:pos x="299" y="0"/>
                </a:cxn>
                <a:cxn ang="0">
                  <a:pos x="367" y="24"/>
                </a:cxn>
                <a:cxn ang="0">
                  <a:pos x="454" y="28"/>
                </a:cxn>
                <a:cxn ang="0">
                  <a:pos x="498" y="47"/>
                </a:cxn>
                <a:cxn ang="0">
                  <a:pos x="565" y="129"/>
                </a:cxn>
                <a:cxn ang="0">
                  <a:pos x="648" y="225"/>
                </a:cxn>
                <a:cxn ang="0">
                  <a:pos x="681" y="364"/>
                </a:cxn>
                <a:cxn ang="0">
                  <a:pos x="623" y="297"/>
                </a:cxn>
                <a:cxn ang="0">
                  <a:pos x="585" y="215"/>
                </a:cxn>
                <a:cxn ang="0">
                  <a:pos x="565" y="182"/>
                </a:cxn>
                <a:cxn ang="0">
                  <a:pos x="503" y="211"/>
                </a:cxn>
                <a:cxn ang="0">
                  <a:pos x="430" y="235"/>
                </a:cxn>
                <a:cxn ang="0">
                  <a:pos x="391" y="115"/>
                </a:cxn>
                <a:cxn ang="0">
                  <a:pos x="328" y="100"/>
                </a:cxn>
                <a:cxn ang="0">
                  <a:pos x="246" y="191"/>
                </a:cxn>
                <a:cxn ang="0">
                  <a:pos x="348" y="244"/>
                </a:cxn>
                <a:cxn ang="0">
                  <a:pos x="464" y="307"/>
                </a:cxn>
                <a:cxn ang="0">
                  <a:pos x="382" y="383"/>
                </a:cxn>
                <a:cxn ang="0">
                  <a:pos x="324" y="383"/>
                </a:cxn>
                <a:cxn ang="0">
                  <a:pos x="295" y="374"/>
                </a:cxn>
                <a:cxn ang="0">
                  <a:pos x="256" y="426"/>
                </a:cxn>
                <a:cxn ang="0">
                  <a:pos x="246" y="489"/>
                </a:cxn>
                <a:cxn ang="0">
                  <a:pos x="251" y="575"/>
                </a:cxn>
                <a:cxn ang="0">
                  <a:pos x="193" y="633"/>
                </a:cxn>
                <a:cxn ang="0">
                  <a:pos x="367" y="412"/>
                </a:cxn>
                <a:cxn ang="0">
                  <a:pos x="391" y="513"/>
                </a:cxn>
                <a:cxn ang="0">
                  <a:pos x="396" y="580"/>
                </a:cxn>
                <a:cxn ang="0">
                  <a:pos x="401" y="642"/>
                </a:cxn>
                <a:cxn ang="0">
                  <a:pos x="396" y="690"/>
                </a:cxn>
                <a:cxn ang="0">
                  <a:pos x="348" y="681"/>
                </a:cxn>
                <a:cxn ang="0">
                  <a:pos x="328" y="561"/>
                </a:cxn>
                <a:cxn ang="0">
                  <a:pos x="338" y="527"/>
                </a:cxn>
                <a:cxn ang="0">
                  <a:pos x="324" y="479"/>
                </a:cxn>
                <a:cxn ang="0">
                  <a:pos x="357" y="412"/>
                </a:cxn>
              </a:cxnLst>
              <a:rect l="0" t="0" r="r" b="b"/>
              <a:pathLst>
                <a:path w="710" h="700">
                  <a:moveTo>
                    <a:pt x="82" y="355"/>
                  </a:moveTo>
                  <a:lnTo>
                    <a:pt x="87" y="383"/>
                  </a:lnTo>
                  <a:lnTo>
                    <a:pt x="87" y="407"/>
                  </a:lnTo>
                  <a:lnTo>
                    <a:pt x="87" y="412"/>
                  </a:lnTo>
                  <a:lnTo>
                    <a:pt x="82" y="412"/>
                  </a:lnTo>
                  <a:lnTo>
                    <a:pt x="82" y="417"/>
                  </a:lnTo>
                  <a:lnTo>
                    <a:pt x="72" y="426"/>
                  </a:lnTo>
                  <a:lnTo>
                    <a:pt x="63" y="441"/>
                  </a:lnTo>
                  <a:lnTo>
                    <a:pt x="63" y="450"/>
                  </a:lnTo>
                  <a:lnTo>
                    <a:pt x="67" y="455"/>
                  </a:lnTo>
                  <a:lnTo>
                    <a:pt x="63" y="460"/>
                  </a:lnTo>
                  <a:lnTo>
                    <a:pt x="63" y="465"/>
                  </a:lnTo>
                  <a:lnTo>
                    <a:pt x="63" y="474"/>
                  </a:lnTo>
                  <a:lnTo>
                    <a:pt x="58" y="479"/>
                  </a:lnTo>
                  <a:lnTo>
                    <a:pt x="38" y="494"/>
                  </a:lnTo>
                  <a:lnTo>
                    <a:pt x="14" y="503"/>
                  </a:lnTo>
                  <a:lnTo>
                    <a:pt x="9" y="503"/>
                  </a:lnTo>
                  <a:lnTo>
                    <a:pt x="5" y="484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5" y="450"/>
                  </a:lnTo>
                  <a:lnTo>
                    <a:pt x="5" y="431"/>
                  </a:lnTo>
                  <a:lnTo>
                    <a:pt x="9" y="431"/>
                  </a:lnTo>
                  <a:lnTo>
                    <a:pt x="9" y="431"/>
                  </a:lnTo>
                  <a:lnTo>
                    <a:pt x="14" y="422"/>
                  </a:lnTo>
                  <a:lnTo>
                    <a:pt x="24" y="407"/>
                  </a:lnTo>
                  <a:lnTo>
                    <a:pt x="24" y="407"/>
                  </a:lnTo>
                  <a:lnTo>
                    <a:pt x="24" y="402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3"/>
                  </a:lnTo>
                  <a:lnTo>
                    <a:pt x="34" y="393"/>
                  </a:lnTo>
                  <a:lnTo>
                    <a:pt x="34" y="388"/>
                  </a:lnTo>
                  <a:lnTo>
                    <a:pt x="34" y="383"/>
                  </a:lnTo>
                  <a:lnTo>
                    <a:pt x="34" y="378"/>
                  </a:lnTo>
                  <a:lnTo>
                    <a:pt x="38" y="374"/>
                  </a:lnTo>
                  <a:lnTo>
                    <a:pt x="38" y="374"/>
                  </a:lnTo>
                  <a:lnTo>
                    <a:pt x="82" y="355"/>
                  </a:lnTo>
                  <a:close/>
                  <a:moveTo>
                    <a:pt x="478" y="494"/>
                  </a:moveTo>
                  <a:lnTo>
                    <a:pt x="483" y="494"/>
                  </a:lnTo>
                  <a:lnTo>
                    <a:pt x="493" y="494"/>
                  </a:lnTo>
                  <a:lnTo>
                    <a:pt x="503" y="518"/>
                  </a:lnTo>
                  <a:lnTo>
                    <a:pt x="512" y="542"/>
                  </a:lnTo>
                  <a:lnTo>
                    <a:pt x="522" y="570"/>
                  </a:lnTo>
                  <a:lnTo>
                    <a:pt x="536" y="599"/>
                  </a:lnTo>
                  <a:lnTo>
                    <a:pt x="536" y="604"/>
                  </a:lnTo>
                  <a:lnTo>
                    <a:pt x="536" y="609"/>
                  </a:lnTo>
                  <a:lnTo>
                    <a:pt x="532" y="609"/>
                  </a:lnTo>
                  <a:lnTo>
                    <a:pt x="532" y="623"/>
                  </a:lnTo>
                  <a:lnTo>
                    <a:pt x="532" y="638"/>
                  </a:lnTo>
                  <a:lnTo>
                    <a:pt x="522" y="642"/>
                  </a:lnTo>
                  <a:lnTo>
                    <a:pt x="517" y="647"/>
                  </a:lnTo>
                  <a:lnTo>
                    <a:pt x="503" y="657"/>
                  </a:lnTo>
                  <a:lnTo>
                    <a:pt x="483" y="662"/>
                  </a:lnTo>
                  <a:lnTo>
                    <a:pt x="483" y="662"/>
                  </a:lnTo>
                  <a:lnTo>
                    <a:pt x="478" y="662"/>
                  </a:lnTo>
                  <a:lnTo>
                    <a:pt x="474" y="662"/>
                  </a:lnTo>
                  <a:lnTo>
                    <a:pt x="474" y="657"/>
                  </a:lnTo>
                  <a:lnTo>
                    <a:pt x="474" y="657"/>
                  </a:lnTo>
                  <a:lnTo>
                    <a:pt x="469" y="657"/>
                  </a:lnTo>
                  <a:lnTo>
                    <a:pt x="464" y="652"/>
                  </a:lnTo>
                  <a:lnTo>
                    <a:pt x="459" y="652"/>
                  </a:lnTo>
                  <a:lnTo>
                    <a:pt x="454" y="628"/>
                  </a:lnTo>
                  <a:lnTo>
                    <a:pt x="454" y="623"/>
                  </a:lnTo>
                  <a:lnTo>
                    <a:pt x="459" y="618"/>
                  </a:lnTo>
                  <a:lnTo>
                    <a:pt x="454" y="609"/>
                  </a:lnTo>
                  <a:lnTo>
                    <a:pt x="449" y="599"/>
                  </a:lnTo>
                  <a:lnTo>
                    <a:pt x="449" y="599"/>
                  </a:lnTo>
                  <a:lnTo>
                    <a:pt x="449" y="599"/>
                  </a:lnTo>
                  <a:lnTo>
                    <a:pt x="454" y="594"/>
                  </a:lnTo>
                  <a:lnTo>
                    <a:pt x="454" y="590"/>
                  </a:lnTo>
                  <a:lnTo>
                    <a:pt x="454" y="585"/>
                  </a:lnTo>
                  <a:lnTo>
                    <a:pt x="454" y="585"/>
                  </a:lnTo>
                  <a:lnTo>
                    <a:pt x="459" y="580"/>
                  </a:lnTo>
                  <a:lnTo>
                    <a:pt x="449" y="566"/>
                  </a:lnTo>
                  <a:lnTo>
                    <a:pt x="449" y="561"/>
                  </a:lnTo>
                  <a:lnTo>
                    <a:pt x="454" y="551"/>
                  </a:lnTo>
                  <a:lnTo>
                    <a:pt x="459" y="542"/>
                  </a:lnTo>
                  <a:lnTo>
                    <a:pt x="459" y="527"/>
                  </a:lnTo>
                  <a:lnTo>
                    <a:pt x="459" y="508"/>
                  </a:lnTo>
                  <a:lnTo>
                    <a:pt x="469" y="503"/>
                  </a:lnTo>
                  <a:lnTo>
                    <a:pt x="474" y="498"/>
                  </a:lnTo>
                  <a:lnTo>
                    <a:pt x="478" y="494"/>
                  </a:lnTo>
                  <a:close/>
                  <a:moveTo>
                    <a:pt x="469" y="402"/>
                  </a:moveTo>
                  <a:lnTo>
                    <a:pt x="474" y="407"/>
                  </a:lnTo>
                  <a:lnTo>
                    <a:pt x="483" y="407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3" y="455"/>
                  </a:lnTo>
                  <a:lnTo>
                    <a:pt x="493" y="455"/>
                  </a:lnTo>
                  <a:lnTo>
                    <a:pt x="488" y="460"/>
                  </a:lnTo>
                  <a:lnTo>
                    <a:pt x="488" y="460"/>
                  </a:lnTo>
                  <a:lnTo>
                    <a:pt x="488" y="465"/>
                  </a:lnTo>
                  <a:lnTo>
                    <a:pt x="478" y="465"/>
                  </a:lnTo>
                  <a:lnTo>
                    <a:pt x="469" y="470"/>
                  </a:lnTo>
                  <a:lnTo>
                    <a:pt x="469" y="465"/>
                  </a:lnTo>
                  <a:lnTo>
                    <a:pt x="464" y="465"/>
                  </a:lnTo>
                  <a:lnTo>
                    <a:pt x="459" y="465"/>
                  </a:lnTo>
                  <a:lnTo>
                    <a:pt x="449" y="441"/>
                  </a:lnTo>
                  <a:lnTo>
                    <a:pt x="449" y="436"/>
                  </a:lnTo>
                  <a:lnTo>
                    <a:pt x="449" y="431"/>
                  </a:lnTo>
                  <a:lnTo>
                    <a:pt x="449" y="431"/>
                  </a:lnTo>
                  <a:lnTo>
                    <a:pt x="454" y="431"/>
                  </a:lnTo>
                  <a:lnTo>
                    <a:pt x="454" y="431"/>
                  </a:lnTo>
                  <a:lnTo>
                    <a:pt x="449" y="412"/>
                  </a:lnTo>
                  <a:lnTo>
                    <a:pt x="459" y="407"/>
                  </a:lnTo>
                  <a:lnTo>
                    <a:pt x="469" y="402"/>
                  </a:lnTo>
                  <a:close/>
                  <a:moveTo>
                    <a:pt x="183" y="575"/>
                  </a:moveTo>
                  <a:lnTo>
                    <a:pt x="179" y="561"/>
                  </a:lnTo>
                  <a:lnTo>
                    <a:pt x="183" y="542"/>
                  </a:lnTo>
                  <a:lnTo>
                    <a:pt x="193" y="532"/>
                  </a:lnTo>
                  <a:lnTo>
                    <a:pt x="198" y="518"/>
                  </a:lnTo>
                  <a:lnTo>
                    <a:pt x="212" y="503"/>
                  </a:lnTo>
                  <a:lnTo>
                    <a:pt x="222" y="484"/>
                  </a:lnTo>
                  <a:lnTo>
                    <a:pt x="222" y="484"/>
                  </a:lnTo>
                  <a:lnTo>
                    <a:pt x="227" y="479"/>
                  </a:lnTo>
                  <a:lnTo>
                    <a:pt x="232" y="470"/>
                  </a:lnTo>
                  <a:lnTo>
                    <a:pt x="241" y="460"/>
                  </a:lnTo>
                  <a:lnTo>
                    <a:pt x="232" y="436"/>
                  </a:lnTo>
                  <a:lnTo>
                    <a:pt x="237" y="436"/>
                  </a:lnTo>
                  <a:lnTo>
                    <a:pt x="237" y="436"/>
                  </a:lnTo>
                  <a:lnTo>
                    <a:pt x="232" y="417"/>
                  </a:lnTo>
                  <a:lnTo>
                    <a:pt x="232" y="398"/>
                  </a:lnTo>
                  <a:lnTo>
                    <a:pt x="232" y="388"/>
                  </a:lnTo>
                  <a:lnTo>
                    <a:pt x="237" y="383"/>
                  </a:lnTo>
                  <a:lnTo>
                    <a:pt x="237" y="378"/>
                  </a:lnTo>
                  <a:lnTo>
                    <a:pt x="237" y="374"/>
                  </a:lnTo>
                  <a:lnTo>
                    <a:pt x="241" y="369"/>
                  </a:lnTo>
                  <a:lnTo>
                    <a:pt x="241" y="369"/>
                  </a:lnTo>
                  <a:lnTo>
                    <a:pt x="237" y="359"/>
                  </a:lnTo>
                  <a:lnTo>
                    <a:pt x="232" y="350"/>
                  </a:lnTo>
                  <a:lnTo>
                    <a:pt x="227" y="335"/>
                  </a:lnTo>
                  <a:lnTo>
                    <a:pt x="222" y="316"/>
                  </a:lnTo>
                  <a:lnTo>
                    <a:pt x="212" y="321"/>
                  </a:lnTo>
                  <a:lnTo>
                    <a:pt x="212" y="316"/>
                  </a:lnTo>
                  <a:lnTo>
                    <a:pt x="212" y="316"/>
                  </a:lnTo>
                  <a:lnTo>
                    <a:pt x="203" y="316"/>
                  </a:lnTo>
                  <a:lnTo>
                    <a:pt x="203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8" y="316"/>
                  </a:lnTo>
                  <a:lnTo>
                    <a:pt x="193" y="311"/>
                  </a:lnTo>
                  <a:lnTo>
                    <a:pt x="193" y="311"/>
                  </a:lnTo>
                  <a:lnTo>
                    <a:pt x="188" y="311"/>
                  </a:lnTo>
                  <a:lnTo>
                    <a:pt x="183" y="307"/>
                  </a:lnTo>
                  <a:lnTo>
                    <a:pt x="174" y="297"/>
                  </a:lnTo>
                  <a:lnTo>
                    <a:pt x="169" y="302"/>
                  </a:lnTo>
                  <a:lnTo>
                    <a:pt x="164" y="297"/>
                  </a:lnTo>
                  <a:lnTo>
                    <a:pt x="164" y="297"/>
                  </a:lnTo>
                  <a:lnTo>
                    <a:pt x="140" y="302"/>
                  </a:lnTo>
                  <a:lnTo>
                    <a:pt x="140" y="302"/>
                  </a:lnTo>
                  <a:lnTo>
                    <a:pt x="145" y="307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11"/>
                  </a:lnTo>
                  <a:lnTo>
                    <a:pt x="140" y="316"/>
                  </a:lnTo>
                  <a:lnTo>
                    <a:pt x="130" y="326"/>
                  </a:lnTo>
                  <a:lnTo>
                    <a:pt x="116" y="335"/>
                  </a:lnTo>
                  <a:lnTo>
                    <a:pt x="111" y="326"/>
                  </a:lnTo>
                  <a:lnTo>
                    <a:pt x="106" y="321"/>
                  </a:lnTo>
                  <a:lnTo>
                    <a:pt x="111" y="316"/>
                  </a:lnTo>
                  <a:lnTo>
                    <a:pt x="111" y="311"/>
                  </a:lnTo>
                  <a:lnTo>
                    <a:pt x="111" y="311"/>
                  </a:lnTo>
                  <a:lnTo>
                    <a:pt x="116" y="302"/>
                  </a:lnTo>
                  <a:lnTo>
                    <a:pt x="121" y="287"/>
                  </a:lnTo>
                  <a:lnTo>
                    <a:pt x="130" y="278"/>
                  </a:lnTo>
                  <a:lnTo>
                    <a:pt x="135" y="268"/>
                  </a:lnTo>
                  <a:lnTo>
                    <a:pt x="135" y="263"/>
                  </a:lnTo>
                  <a:lnTo>
                    <a:pt x="140" y="259"/>
                  </a:lnTo>
                  <a:lnTo>
                    <a:pt x="130" y="244"/>
                  </a:lnTo>
                  <a:lnTo>
                    <a:pt x="135" y="230"/>
                  </a:lnTo>
                  <a:lnTo>
                    <a:pt x="130" y="215"/>
                  </a:lnTo>
                  <a:lnTo>
                    <a:pt x="135" y="211"/>
                  </a:lnTo>
                  <a:lnTo>
                    <a:pt x="140" y="211"/>
                  </a:lnTo>
                  <a:lnTo>
                    <a:pt x="140" y="206"/>
                  </a:lnTo>
                  <a:lnTo>
                    <a:pt x="140" y="201"/>
                  </a:lnTo>
                  <a:lnTo>
                    <a:pt x="145" y="191"/>
                  </a:lnTo>
                  <a:lnTo>
                    <a:pt x="145" y="182"/>
                  </a:lnTo>
                  <a:lnTo>
                    <a:pt x="150" y="182"/>
                  </a:lnTo>
                  <a:lnTo>
                    <a:pt x="150" y="182"/>
                  </a:lnTo>
                  <a:lnTo>
                    <a:pt x="150" y="177"/>
                  </a:lnTo>
                  <a:lnTo>
                    <a:pt x="150" y="177"/>
                  </a:lnTo>
                  <a:lnTo>
                    <a:pt x="150" y="172"/>
                  </a:lnTo>
                  <a:lnTo>
                    <a:pt x="154" y="172"/>
                  </a:lnTo>
                  <a:lnTo>
                    <a:pt x="150" y="163"/>
                  </a:lnTo>
                  <a:lnTo>
                    <a:pt x="150" y="158"/>
                  </a:lnTo>
                  <a:lnTo>
                    <a:pt x="154" y="148"/>
                  </a:lnTo>
                  <a:lnTo>
                    <a:pt x="154" y="143"/>
                  </a:lnTo>
                  <a:lnTo>
                    <a:pt x="159" y="139"/>
                  </a:lnTo>
                  <a:lnTo>
                    <a:pt x="159" y="134"/>
                  </a:lnTo>
                  <a:lnTo>
                    <a:pt x="179" y="129"/>
                  </a:lnTo>
                  <a:lnTo>
                    <a:pt x="188" y="119"/>
                  </a:lnTo>
                  <a:lnTo>
                    <a:pt x="193" y="119"/>
                  </a:lnTo>
                  <a:lnTo>
                    <a:pt x="193" y="119"/>
                  </a:lnTo>
                  <a:lnTo>
                    <a:pt x="193" y="105"/>
                  </a:lnTo>
                  <a:lnTo>
                    <a:pt x="193" y="95"/>
                  </a:lnTo>
                  <a:lnTo>
                    <a:pt x="193" y="95"/>
                  </a:lnTo>
                  <a:lnTo>
                    <a:pt x="193" y="91"/>
                  </a:lnTo>
                  <a:lnTo>
                    <a:pt x="203" y="86"/>
                  </a:lnTo>
                  <a:lnTo>
                    <a:pt x="208" y="76"/>
                  </a:lnTo>
                  <a:lnTo>
                    <a:pt x="212" y="67"/>
                  </a:lnTo>
                  <a:lnTo>
                    <a:pt x="217" y="57"/>
                  </a:lnTo>
                  <a:lnTo>
                    <a:pt x="217" y="43"/>
                  </a:lnTo>
                  <a:lnTo>
                    <a:pt x="222" y="28"/>
                  </a:lnTo>
                  <a:lnTo>
                    <a:pt x="222" y="24"/>
                  </a:lnTo>
                  <a:lnTo>
                    <a:pt x="227" y="19"/>
                  </a:lnTo>
                  <a:lnTo>
                    <a:pt x="237" y="14"/>
                  </a:lnTo>
                  <a:lnTo>
                    <a:pt x="251" y="4"/>
                  </a:lnTo>
                  <a:lnTo>
                    <a:pt x="270" y="0"/>
                  </a:lnTo>
                  <a:lnTo>
                    <a:pt x="280" y="4"/>
                  </a:lnTo>
                  <a:lnTo>
                    <a:pt x="290" y="0"/>
                  </a:lnTo>
                  <a:lnTo>
                    <a:pt x="299" y="0"/>
                  </a:lnTo>
                  <a:lnTo>
                    <a:pt x="299" y="0"/>
                  </a:lnTo>
                  <a:lnTo>
                    <a:pt x="304" y="0"/>
                  </a:lnTo>
                  <a:lnTo>
                    <a:pt x="324" y="4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48" y="9"/>
                  </a:lnTo>
                  <a:lnTo>
                    <a:pt x="348" y="14"/>
                  </a:lnTo>
                  <a:lnTo>
                    <a:pt x="353" y="14"/>
                  </a:lnTo>
                  <a:lnTo>
                    <a:pt x="362" y="19"/>
                  </a:lnTo>
                  <a:lnTo>
                    <a:pt x="367" y="24"/>
                  </a:lnTo>
                  <a:lnTo>
                    <a:pt x="377" y="28"/>
                  </a:lnTo>
                  <a:lnTo>
                    <a:pt x="386" y="28"/>
                  </a:lnTo>
                  <a:lnTo>
                    <a:pt x="396" y="24"/>
                  </a:lnTo>
                  <a:lnTo>
                    <a:pt x="411" y="19"/>
                  </a:lnTo>
                  <a:lnTo>
                    <a:pt x="420" y="24"/>
                  </a:lnTo>
                  <a:lnTo>
                    <a:pt x="435" y="19"/>
                  </a:lnTo>
                  <a:lnTo>
                    <a:pt x="444" y="19"/>
                  </a:lnTo>
                  <a:lnTo>
                    <a:pt x="454" y="24"/>
                  </a:lnTo>
                  <a:lnTo>
                    <a:pt x="454" y="28"/>
                  </a:lnTo>
                  <a:lnTo>
                    <a:pt x="459" y="28"/>
                  </a:lnTo>
                  <a:lnTo>
                    <a:pt x="469" y="28"/>
                  </a:lnTo>
                  <a:lnTo>
                    <a:pt x="469" y="28"/>
                  </a:lnTo>
                  <a:lnTo>
                    <a:pt x="474" y="33"/>
                  </a:lnTo>
                  <a:lnTo>
                    <a:pt x="483" y="38"/>
                  </a:lnTo>
                  <a:lnTo>
                    <a:pt x="483" y="38"/>
                  </a:lnTo>
                  <a:lnTo>
                    <a:pt x="488" y="38"/>
                  </a:lnTo>
                  <a:lnTo>
                    <a:pt x="493" y="47"/>
                  </a:lnTo>
                  <a:lnTo>
                    <a:pt x="498" y="47"/>
                  </a:lnTo>
                  <a:lnTo>
                    <a:pt x="507" y="52"/>
                  </a:lnTo>
                  <a:lnTo>
                    <a:pt x="512" y="67"/>
                  </a:lnTo>
                  <a:lnTo>
                    <a:pt x="522" y="81"/>
                  </a:lnTo>
                  <a:lnTo>
                    <a:pt x="532" y="76"/>
                  </a:lnTo>
                  <a:lnTo>
                    <a:pt x="536" y="76"/>
                  </a:lnTo>
                  <a:lnTo>
                    <a:pt x="536" y="81"/>
                  </a:lnTo>
                  <a:lnTo>
                    <a:pt x="551" y="110"/>
                  </a:lnTo>
                  <a:lnTo>
                    <a:pt x="561" y="134"/>
                  </a:lnTo>
                  <a:lnTo>
                    <a:pt x="565" y="129"/>
                  </a:lnTo>
                  <a:lnTo>
                    <a:pt x="585" y="143"/>
                  </a:lnTo>
                  <a:lnTo>
                    <a:pt x="599" y="163"/>
                  </a:lnTo>
                  <a:lnTo>
                    <a:pt x="614" y="187"/>
                  </a:lnTo>
                  <a:lnTo>
                    <a:pt x="619" y="211"/>
                  </a:lnTo>
                  <a:lnTo>
                    <a:pt x="628" y="206"/>
                  </a:lnTo>
                  <a:lnTo>
                    <a:pt x="633" y="211"/>
                  </a:lnTo>
                  <a:lnTo>
                    <a:pt x="633" y="215"/>
                  </a:lnTo>
                  <a:lnTo>
                    <a:pt x="638" y="215"/>
                  </a:lnTo>
                  <a:lnTo>
                    <a:pt x="648" y="225"/>
                  </a:lnTo>
                  <a:lnTo>
                    <a:pt x="662" y="235"/>
                  </a:lnTo>
                  <a:lnTo>
                    <a:pt x="672" y="244"/>
                  </a:lnTo>
                  <a:lnTo>
                    <a:pt x="677" y="259"/>
                  </a:lnTo>
                  <a:lnTo>
                    <a:pt x="681" y="263"/>
                  </a:lnTo>
                  <a:lnTo>
                    <a:pt x="686" y="263"/>
                  </a:lnTo>
                  <a:lnTo>
                    <a:pt x="701" y="307"/>
                  </a:lnTo>
                  <a:lnTo>
                    <a:pt x="710" y="345"/>
                  </a:lnTo>
                  <a:lnTo>
                    <a:pt x="696" y="355"/>
                  </a:lnTo>
                  <a:lnTo>
                    <a:pt x="681" y="364"/>
                  </a:lnTo>
                  <a:lnTo>
                    <a:pt x="677" y="364"/>
                  </a:lnTo>
                  <a:lnTo>
                    <a:pt x="672" y="359"/>
                  </a:lnTo>
                  <a:lnTo>
                    <a:pt x="672" y="355"/>
                  </a:lnTo>
                  <a:lnTo>
                    <a:pt x="667" y="355"/>
                  </a:lnTo>
                  <a:lnTo>
                    <a:pt x="662" y="355"/>
                  </a:lnTo>
                  <a:lnTo>
                    <a:pt x="648" y="340"/>
                  </a:lnTo>
                  <a:lnTo>
                    <a:pt x="633" y="326"/>
                  </a:lnTo>
                  <a:lnTo>
                    <a:pt x="628" y="311"/>
                  </a:lnTo>
                  <a:lnTo>
                    <a:pt x="623" y="297"/>
                  </a:lnTo>
                  <a:lnTo>
                    <a:pt x="614" y="297"/>
                  </a:lnTo>
                  <a:lnTo>
                    <a:pt x="609" y="297"/>
                  </a:lnTo>
                  <a:lnTo>
                    <a:pt x="604" y="287"/>
                  </a:lnTo>
                  <a:lnTo>
                    <a:pt x="599" y="283"/>
                  </a:lnTo>
                  <a:lnTo>
                    <a:pt x="594" y="278"/>
                  </a:lnTo>
                  <a:lnTo>
                    <a:pt x="590" y="278"/>
                  </a:lnTo>
                  <a:lnTo>
                    <a:pt x="580" y="249"/>
                  </a:lnTo>
                  <a:lnTo>
                    <a:pt x="585" y="235"/>
                  </a:lnTo>
                  <a:lnTo>
                    <a:pt x="585" y="215"/>
                  </a:lnTo>
                  <a:lnTo>
                    <a:pt x="585" y="215"/>
                  </a:lnTo>
                  <a:lnTo>
                    <a:pt x="585" y="211"/>
                  </a:lnTo>
                  <a:lnTo>
                    <a:pt x="585" y="206"/>
                  </a:lnTo>
                  <a:lnTo>
                    <a:pt x="590" y="206"/>
                  </a:lnTo>
                  <a:lnTo>
                    <a:pt x="580" y="187"/>
                  </a:lnTo>
                  <a:lnTo>
                    <a:pt x="580" y="187"/>
                  </a:lnTo>
                  <a:lnTo>
                    <a:pt x="575" y="187"/>
                  </a:lnTo>
                  <a:lnTo>
                    <a:pt x="570" y="182"/>
                  </a:lnTo>
                  <a:lnTo>
                    <a:pt x="565" y="182"/>
                  </a:lnTo>
                  <a:lnTo>
                    <a:pt x="561" y="177"/>
                  </a:lnTo>
                  <a:lnTo>
                    <a:pt x="546" y="177"/>
                  </a:lnTo>
                  <a:lnTo>
                    <a:pt x="532" y="177"/>
                  </a:lnTo>
                  <a:lnTo>
                    <a:pt x="527" y="177"/>
                  </a:lnTo>
                  <a:lnTo>
                    <a:pt x="527" y="182"/>
                  </a:lnTo>
                  <a:lnTo>
                    <a:pt x="527" y="187"/>
                  </a:lnTo>
                  <a:lnTo>
                    <a:pt x="522" y="196"/>
                  </a:lnTo>
                  <a:lnTo>
                    <a:pt x="507" y="201"/>
                  </a:lnTo>
                  <a:lnTo>
                    <a:pt x="503" y="211"/>
                  </a:lnTo>
                  <a:lnTo>
                    <a:pt x="498" y="215"/>
                  </a:lnTo>
                  <a:lnTo>
                    <a:pt x="498" y="215"/>
                  </a:lnTo>
                  <a:lnTo>
                    <a:pt x="493" y="220"/>
                  </a:lnTo>
                  <a:lnTo>
                    <a:pt x="493" y="220"/>
                  </a:lnTo>
                  <a:lnTo>
                    <a:pt x="488" y="230"/>
                  </a:lnTo>
                  <a:lnTo>
                    <a:pt x="469" y="235"/>
                  </a:lnTo>
                  <a:lnTo>
                    <a:pt x="449" y="239"/>
                  </a:lnTo>
                  <a:lnTo>
                    <a:pt x="440" y="239"/>
                  </a:lnTo>
                  <a:lnTo>
                    <a:pt x="430" y="235"/>
                  </a:lnTo>
                  <a:lnTo>
                    <a:pt x="425" y="235"/>
                  </a:lnTo>
                  <a:lnTo>
                    <a:pt x="406" y="196"/>
                  </a:lnTo>
                  <a:lnTo>
                    <a:pt x="386" y="153"/>
                  </a:lnTo>
                  <a:lnTo>
                    <a:pt x="391" y="148"/>
                  </a:lnTo>
                  <a:lnTo>
                    <a:pt x="391" y="143"/>
                  </a:lnTo>
                  <a:lnTo>
                    <a:pt x="391" y="139"/>
                  </a:lnTo>
                  <a:lnTo>
                    <a:pt x="391" y="139"/>
                  </a:lnTo>
                  <a:lnTo>
                    <a:pt x="396" y="139"/>
                  </a:lnTo>
                  <a:lnTo>
                    <a:pt x="391" y="115"/>
                  </a:lnTo>
                  <a:lnTo>
                    <a:pt x="382" y="95"/>
                  </a:lnTo>
                  <a:lnTo>
                    <a:pt x="382" y="100"/>
                  </a:lnTo>
                  <a:lnTo>
                    <a:pt x="377" y="100"/>
                  </a:lnTo>
                  <a:lnTo>
                    <a:pt x="377" y="95"/>
                  </a:lnTo>
                  <a:lnTo>
                    <a:pt x="367" y="95"/>
                  </a:lnTo>
                  <a:lnTo>
                    <a:pt x="367" y="91"/>
                  </a:lnTo>
                  <a:lnTo>
                    <a:pt x="357" y="91"/>
                  </a:lnTo>
                  <a:lnTo>
                    <a:pt x="348" y="86"/>
                  </a:lnTo>
                  <a:lnTo>
                    <a:pt x="328" y="100"/>
                  </a:lnTo>
                  <a:lnTo>
                    <a:pt x="314" y="110"/>
                  </a:lnTo>
                  <a:lnTo>
                    <a:pt x="304" y="124"/>
                  </a:lnTo>
                  <a:lnTo>
                    <a:pt x="290" y="139"/>
                  </a:lnTo>
                  <a:lnTo>
                    <a:pt x="280" y="143"/>
                  </a:lnTo>
                  <a:lnTo>
                    <a:pt x="270" y="153"/>
                  </a:lnTo>
                  <a:lnTo>
                    <a:pt x="261" y="163"/>
                  </a:lnTo>
                  <a:lnTo>
                    <a:pt x="251" y="177"/>
                  </a:lnTo>
                  <a:lnTo>
                    <a:pt x="251" y="187"/>
                  </a:lnTo>
                  <a:lnTo>
                    <a:pt x="246" y="191"/>
                  </a:lnTo>
                  <a:lnTo>
                    <a:pt x="251" y="211"/>
                  </a:lnTo>
                  <a:lnTo>
                    <a:pt x="256" y="235"/>
                  </a:lnTo>
                  <a:lnTo>
                    <a:pt x="275" y="239"/>
                  </a:lnTo>
                  <a:lnTo>
                    <a:pt x="299" y="244"/>
                  </a:lnTo>
                  <a:lnTo>
                    <a:pt x="304" y="249"/>
                  </a:lnTo>
                  <a:lnTo>
                    <a:pt x="324" y="239"/>
                  </a:lnTo>
                  <a:lnTo>
                    <a:pt x="324" y="244"/>
                  </a:lnTo>
                  <a:lnTo>
                    <a:pt x="328" y="239"/>
                  </a:lnTo>
                  <a:lnTo>
                    <a:pt x="348" y="244"/>
                  </a:lnTo>
                  <a:lnTo>
                    <a:pt x="362" y="244"/>
                  </a:lnTo>
                  <a:lnTo>
                    <a:pt x="391" y="254"/>
                  </a:lnTo>
                  <a:lnTo>
                    <a:pt x="411" y="273"/>
                  </a:lnTo>
                  <a:lnTo>
                    <a:pt x="435" y="287"/>
                  </a:lnTo>
                  <a:lnTo>
                    <a:pt x="440" y="283"/>
                  </a:lnTo>
                  <a:lnTo>
                    <a:pt x="440" y="283"/>
                  </a:lnTo>
                  <a:lnTo>
                    <a:pt x="449" y="297"/>
                  </a:lnTo>
                  <a:lnTo>
                    <a:pt x="459" y="292"/>
                  </a:lnTo>
                  <a:lnTo>
                    <a:pt x="464" y="307"/>
                  </a:lnTo>
                  <a:lnTo>
                    <a:pt x="469" y="316"/>
                  </a:lnTo>
                  <a:lnTo>
                    <a:pt x="474" y="335"/>
                  </a:lnTo>
                  <a:lnTo>
                    <a:pt x="474" y="359"/>
                  </a:lnTo>
                  <a:lnTo>
                    <a:pt x="454" y="364"/>
                  </a:lnTo>
                  <a:lnTo>
                    <a:pt x="444" y="374"/>
                  </a:lnTo>
                  <a:lnTo>
                    <a:pt x="411" y="388"/>
                  </a:lnTo>
                  <a:lnTo>
                    <a:pt x="401" y="383"/>
                  </a:lnTo>
                  <a:lnTo>
                    <a:pt x="391" y="378"/>
                  </a:lnTo>
                  <a:lnTo>
                    <a:pt x="382" y="383"/>
                  </a:lnTo>
                  <a:lnTo>
                    <a:pt x="367" y="388"/>
                  </a:lnTo>
                  <a:lnTo>
                    <a:pt x="357" y="388"/>
                  </a:lnTo>
                  <a:lnTo>
                    <a:pt x="348" y="383"/>
                  </a:lnTo>
                  <a:lnTo>
                    <a:pt x="348" y="383"/>
                  </a:lnTo>
                  <a:lnTo>
                    <a:pt x="338" y="383"/>
                  </a:lnTo>
                  <a:lnTo>
                    <a:pt x="333" y="383"/>
                  </a:lnTo>
                  <a:lnTo>
                    <a:pt x="328" y="383"/>
                  </a:lnTo>
                  <a:lnTo>
                    <a:pt x="324" y="383"/>
                  </a:lnTo>
                  <a:lnTo>
                    <a:pt x="324" y="383"/>
                  </a:lnTo>
                  <a:lnTo>
                    <a:pt x="319" y="378"/>
                  </a:lnTo>
                  <a:lnTo>
                    <a:pt x="309" y="378"/>
                  </a:lnTo>
                  <a:lnTo>
                    <a:pt x="309" y="378"/>
                  </a:lnTo>
                  <a:lnTo>
                    <a:pt x="304" y="378"/>
                  </a:lnTo>
                  <a:lnTo>
                    <a:pt x="304" y="374"/>
                  </a:lnTo>
                  <a:lnTo>
                    <a:pt x="299" y="374"/>
                  </a:lnTo>
                  <a:lnTo>
                    <a:pt x="299" y="374"/>
                  </a:lnTo>
                  <a:lnTo>
                    <a:pt x="295" y="374"/>
                  </a:lnTo>
                  <a:lnTo>
                    <a:pt x="295" y="374"/>
                  </a:lnTo>
                  <a:lnTo>
                    <a:pt x="290" y="374"/>
                  </a:lnTo>
                  <a:lnTo>
                    <a:pt x="285" y="374"/>
                  </a:lnTo>
                  <a:lnTo>
                    <a:pt x="270" y="374"/>
                  </a:lnTo>
                  <a:lnTo>
                    <a:pt x="251" y="378"/>
                  </a:lnTo>
                  <a:lnTo>
                    <a:pt x="256" y="388"/>
                  </a:lnTo>
                  <a:lnTo>
                    <a:pt x="261" y="402"/>
                  </a:lnTo>
                  <a:lnTo>
                    <a:pt x="256" y="412"/>
                  </a:lnTo>
                  <a:lnTo>
                    <a:pt x="251" y="422"/>
                  </a:lnTo>
                  <a:lnTo>
                    <a:pt x="256" y="426"/>
                  </a:lnTo>
                  <a:lnTo>
                    <a:pt x="251" y="436"/>
                  </a:lnTo>
                  <a:lnTo>
                    <a:pt x="256" y="450"/>
                  </a:lnTo>
                  <a:lnTo>
                    <a:pt x="256" y="455"/>
                  </a:lnTo>
                  <a:lnTo>
                    <a:pt x="256" y="460"/>
                  </a:lnTo>
                  <a:lnTo>
                    <a:pt x="256" y="465"/>
                  </a:lnTo>
                  <a:lnTo>
                    <a:pt x="251" y="474"/>
                  </a:lnTo>
                  <a:lnTo>
                    <a:pt x="251" y="484"/>
                  </a:lnTo>
                  <a:lnTo>
                    <a:pt x="246" y="484"/>
                  </a:lnTo>
                  <a:lnTo>
                    <a:pt x="246" y="489"/>
                  </a:lnTo>
                  <a:lnTo>
                    <a:pt x="256" y="518"/>
                  </a:lnTo>
                  <a:lnTo>
                    <a:pt x="261" y="546"/>
                  </a:lnTo>
                  <a:lnTo>
                    <a:pt x="256" y="546"/>
                  </a:lnTo>
                  <a:lnTo>
                    <a:pt x="256" y="551"/>
                  </a:lnTo>
                  <a:lnTo>
                    <a:pt x="251" y="556"/>
                  </a:lnTo>
                  <a:lnTo>
                    <a:pt x="251" y="556"/>
                  </a:lnTo>
                  <a:lnTo>
                    <a:pt x="251" y="561"/>
                  </a:lnTo>
                  <a:lnTo>
                    <a:pt x="251" y="561"/>
                  </a:lnTo>
                  <a:lnTo>
                    <a:pt x="251" y="575"/>
                  </a:lnTo>
                  <a:lnTo>
                    <a:pt x="256" y="590"/>
                  </a:lnTo>
                  <a:lnTo>
                    <a:pt x="251" y="618"/>
                  </a:lnTo>
                  <a:lnTo>
                    <a:pt x="241" y="647"/>
                  </a:lnTo>
                  <a:lnTo>
                    <a:pt x="227" y="652"/>
                  </a:lnTo>
                  <a:lnTo>
                    <a:pt x="217" y="657"/>
                  </a:lnTo>
                  <a:lnTo>
                    <a:pt x="208" y="657"/>
                  </a:lnTo>
                  <a:lnTo>
                    <a:pt x="203" y="647"/>
                  </a:lnTo>
                  <a:lnTo>
                    <a:pt x="198" y="642"/>
                  </a:lnTo>
                  <a:lnTo>
                    <a:pt x="193" y="633"/>
                  </a:lnTo>
                  <a:lnTo>
                    <a:pt x="188" y="633"/>
                  </a:lnTo>
                  <a:lnTo>
                    <a:pt x="183" y="623"/>
                  </a:lnTo>
                  <a:lnTo>
                    <a:pt x="183" y="618"/>
                  </a:lnTo>
                  <a:lnTo>
                    <a:pt x="183" y="609"/>
                  </a:lnTo>
                  <a:lnTo>
                    <a:pt x="183" y="590"/>
                  </a:lnTo>
                  <a:lnTo>
                    <a:pt x="183" y="575"/>
                  </a:lnTo>
                  <a:close/>
                  <a:moveTo>
                    <a:pt x="357" y="412"/>
                  </a:moveTo>
                  <a:lnTo>
                    <a:pt x="362" y="412"/>
                  </a:lnTo>
                  <a:lnTo>
                    <a:pt x="367" y="412"/>
                  </a:lnTo>
                  <a:lnTo>
                    <a:pt x="372" y="412"/>
                  </a:lnTo>
                  <a:lnTo>
                    <a:pt x="372" y="417"/>
                  </a:lnTo>
                  <a:lnTo>
                    <a:pt x="372" y="417"/>
                  </a:lnTo>
                  <a:lnTo>
                    <a:pt x="386" y="450"/>
                  </a:lnTo>
                  <a:lnTo>
                    <a:pt x="396" y="484"/>
                  </a:lnTo>
                  <a:lnTo>
                    <a:pt x="391" y="494"/>
                  </a:lnTo>
                  <a:lnTo>
                    <a:pt x="391" y="508"/>
                  </a:lnTo>
                  <a:lnTo>
                    <a:pt x="391" y="508"/>
                  </a:lnTo>
                  <a:lnTo>
                    <a:pt x="391" y="513"/>
                  </a:lnTo>
                  <a:lnTo>
                    <a:pt x="391" y="513"/>
                  </a:lnTo>
                  <a:lnTo>
                    <a:pt x="391" y="513"/>
                  </a:lnTo>
                  <a:lnTo>
                    <a:pt x="386" y="518"/>
                  </a:lnTo>
                  <a:lnTo>
                    <a:pt x="382" y="522"/>
                  </a:lnTo>
                  <a:lnTo>
                    <a:pt x="391" y="551"/>
                  </a:lnTo>
                  <a:lnTo>
                    <a:pt x="396" y="575"/>
                  </a:lnTo>
                  <a:lnTo>
                    <a:pt x="396" y="575"/>
                  </a:lnTo>
                  <a:lnTo>
                    <a:pt x="396" y="580"/>
                  </a:lnTo>
                  <a:lnTo>
                    <a:pt x="396" y="580"/>
                  </a:lnTo>
                  <a:lnTo>
                    <a:pt x="396" y="580"/>
                  </a:lnTo>
                  <a:lnTo>
                    <a:pt x="391" y="580"/>
                  </a:lnTo>
                  <a:lnTo>
                    <a:pt x="401" y="599"/>
                  </a:lnTo>
                  <a:lnTo>
                    <a:pt x="406" y="618"/>
                  </a:lnTo>
                  <a:lnTo>
                    <a:pt x="401" y="623"/>
                  </a:lnTo>
                  <a:lnTo>
                    <a:pt x="406" y="628"/>
                  </a:lnTo>
                  <a:lnTo>
                    <a:pt x="406" y="638"/>
                  </a:lnTo>
                  <a:lnTo>
                    <a:pt x="401" y="638"/>
                  </a:lnTo>
                  <a:lnTo>
                    <a:pt x="401" y="642"/>
                  </a:lnTo>
                  <a:lnTo>
                    <a:pt x="406" y="652"/>
                  </a:lnTo>
                  <a:lnTo>
                    <a:pt x="406" y="657"/>
                  </a:lnTo>
                  <a:lnTo>
                    <a:pt x="406" y="662"/>
                  </a:lnTo>
                  <a:lnTo>
                    <a:pt x="406" y="662"/>
                  </a:lnTo>
                  <a:lnTo>
                    <a:pt x="401" y="666"/>
                  </a:lnTo>
                  <a:lnTo>
                    <a:pt x="401" y="671"/>
                  </a:lnTo>
                  <a:lnTo>
                    <a:pt x="401" y="676"/>
                  </a:lnTo>
                  <a:lnTo>
                    <a:pt x="401" y="681"/>
                  </a:lnTo>
                  <a:lnTo>
                    <a:pt x="396" y="690"/>
                  </a:lnTo>
                  <a:lnTo>
                    <a:pt x="386" y="695"/>
                  </a:lnTo>
                  <a:lnTo>
                    <a:pt x="377" y="700"/>
                  </a:lnTo>
                  <a:lnTo>
                    <a:pt x="372" y="690"/>
                  </a:lnTo>
                  <a:lnTo>
                    <a:pt x="367" y="686"/>
                  </a:lnTo>
                  <a:lnTo>
                    <a:pt x="357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48" y="681"/>
                  </a:lnTo>
                  <a:lnTo>
                    <a:pt x="343" y="681"/>
                  </a:lnTo>
                  <a:lnTo>
                    <a:pt x="338" y="662"/>
                  </a:lnTo>
                  <a:lnTo>
                    <a:pt x="328" y="642"/>
                  </a:lnTo>
                  <a:lnTo>
                    <a:pt x="328" y="618"/>
                  </a:lnTo>
                  <a:lnTo>
                    <a:pt x="328" y="599"/>
                  </a:lnTo>
                  <a:lnTo>
                    <a:pt x="328" y="594"/>
                  </a:lnTo>
                  <a:lnTo>
                    <a:pt x="328" y="580"/>
                  </a:lnTo>
                  <a:lnTo>
                    <a:pt x="324" y="561"/>
                  </a:lnTo>
                  <a:lnTo>
                    <a:pt x="328" y="561"/>
                  </a:lnTo>
                  <a:lnTo>
                    <a:pt x="328" y="561"/>
                  </a:lnTo>
                  <a:lnTo>
                    <a:pt x="328" y="551"/>
                  </a:lnTo>
                  <a:lnTo>
                    <a:pt x="328" y="546"/>
                  </a:lnTo>
                  <a:lnTo>
                    <a:pt x="333" y="542"/>
                  </a:lnTo>
                  <a:lnTo>
                    <a:pt x="333" y="542"/>
                  </a:lnTo>
                  <a:lnTo>
                    <a:pt x="338" y="537"/>
                  </a:lnTo>
                  <a:lnTo>
                    <a:pt x="338" y="537"/>
                  </a:lnTo>
                  <a:lnTo>
                    <a:pt x="338" y="532"/>
                  </a:lnTo>
                  <a:lnTo>
                    <a:pt x="338" y="527"/>
                  </a:lnTo>
                  <a:lnTo>
                    <a:pt x="343" y="522"/>
                  </a:lnTo>
                  <a:lnTo>
                    <a:pt x="343" y="518"/>
                  </a:lnTo>
                  <a:lnTo>
                    <a:pt x="348" y="518"/>
                  </a:lnTo>
                  <a:lnTo>
                    <a:pt x="343" y="513"/>
                  </a:lnTo>
                  <a:lnTo>
                    <a:pt x="343" y="513"/>
                  </a:lnTo>
                  <a:lnTo>
                    <a:pt x="338" y="508"/>
                  </a:lnTo>
                  <a:lnTo>
                    <a:pt x="333" y="508"/>
                  </a:lnTo>
                  <a:lnTo>
                    <a:pt x="324" y="479"/>
                  </a:lnTo>
                  <a:lnTo>
                    <a:pt x="324" y="479"/>
                  </a:lnTo>
                  <a:lnTo>
                    <a:pt x="328" y="474"/>
                  </a:lnTo>
                  <a:lnTo>
                    <a:pt x="324" y="465"/>
                  </a:lnTo>
                  <a:lnTo>
                    <a:pt x="324" y="455"/>
                  </a:lnTo>
                  <a:lnTo>
                    <a:pt x="338" y="441"/>
                  </a:lnTo>
                  <a:lnTo>
                    <a:pt x="348" y="426"/>
                  </a:lnTo>
                  <a:lnTo>
                    <a:pt x="353" y="422"/>
                  </a:lnTo>
                  <a:lnTo>
                    <a:pt x="357" y="422"/>
                  </a:lnTo>
                  <a:lnTo>
                    <a:pt x="357" y="417"/>
                  </a:lnTo>
                  <a:lnTo>
                    <a:pt x="357" y="41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1" name="Freeform 61"/>
            <p:cNvSpPr>
              <a:spLocks noEditPoints="1"/>
            </p:cNvSpPr>
            <p:nvPr/>
          </p:nvSpPr>
          <p:spPr bwMode="auto">
            <a:xfrm>
              <a:off x="2880" y="184"/>
              <a:ext cx="186" cy="206"/>
            </a:xfrm>
            <a:custGeom>
              <a:avLst/>
              <a:gdLst/>
              <a:ahLst/>
              <a:cxnLst>
                <a:cxn ang="0">
                  <a:pos x="420" y="407"/>
                </a:cxn>
                <a:cxn ang="0">
                  <a:pos x="440" y="465"/>
                </a:cxn>
                <a:cxn ang="0">
                  <a:pos x="464" y="417"/>
                </a:cxn>
                <a:cxn ang="0">
                  <a:pos x="459" y="383"/>
                </a:cxn>
                <a:cxn ang="0">
                  <a:pos x="435" y="340"/>
                </a:cxn>
                <a:cxn ang="0">
                  <a:pos x="48" y="379"/>
                </a:cxn>
                <a:cxn ang="0">
                  <a:pos x="63" y="436"/>
                </a:cxn>
                <a:cxn ang="0">
                  <a:pos x="82" y="431"/>
                </a:cxn>
                <a:cxn ang="0">
                  <a:pos x="106" y="398"/>
                </a:cxn>
                <a:cxn ang="0">
                  <a:pos x="121" y="359"/>
                </a:cxn>
                <a:cxn ang="0">
                  <a:pos x="140" y="259"/>
                </a:cxn>
                <a:cxn ang="0">
                  <a:pos x="125" y="302"/>
                </a:cxn>
                <a:cxn ang="0">
                  <a:pos x="154" y="283"/>
                </a:cxn>
                <a:cxn ang="0">
                  <a:pos x="309" y="441"/>
                </a:cxn>
                <a:cxn ang="0">
                  <a:pos x="290" y="364"/>
                </a:cxn>
                <a:cxn ang="0">
                  <a:pos x="319" y="311"/>
                </a:cxn>
                <a:cxn ang="0">
                  <a:pos x="353" y="278"/>
                </a:cxn>
                <a:cxn ang="0">
                  <a:pos x="367" y="278"/>
                </a:cxn>
                <a:cxn ang="0">
                  <a:pos x="396" y="273"/>
                </a:cxn>
                <a:cxn ang="0">
                  <a:pos x="411" y="307"/>
                </a:cxn>
                <a:cxn ang="0">
                  <a:pos x="425" y="283"/>
                </a:cxn>
                <a:cxn ang="0">
                  <a:pos x="440" y="225"/>
                </a:cxn>
                <a:cxn ang="0">
                  <a:pos x="440" y="196"/>
                </a:cxn>
                <a:cxn ang="0">
                  <a:pos x="449" y="168"/>
                </a:cxn>
                <a:cxn ang="0">
                  <a:pos x="435" y="124"/>
                </a:cxn>
                <a:cxn ang="0">
                  <a:pos x="435" y="67"/>
                </a:cxn>
                <a:cxn ang="0">
                  <a:pos x="372" y="24"/>
                </a:cxn>
                <a:cxn ang="0">
                  <a:pos x="328" y="24"/>
                </a:cxn>
                <a:cxn ang="0">
                  <a:pos x="275" y="4"/>
                </a:cxn>
                <a:cxn ang="0">
                  <a:pos x="241" y="4"/>
                </a:cxn>
                <a:cxn ang="0">
                  <a:pos x="183" y="28"/>
                </a:cxn>
                <a:cxn ang="0">
                  <a:pos x="96" y="81"/>
                </a:cxn>
                <a:cxn ang="0">
                  <a:pos x="0" y="148"/>
                </a:cxn>
                <a:cxn ang="0">
                  <a:pos x="43" y="163"/>
                </a:cxn>
                <a:cxn ang="0">
                  <a:pos x="101" y="139"/>
                </a:cxn>
                <a:cxn ang="0">
                  <a:pos x="130" y="86"/>
                </a:cxn>
                <a:cxn ang="0">
                  <a:pos x="179" y="86"/>
                </a:cxn>
                <a:cxn ang="0">
                  <a:pos x="188" y="120"/>
                </a:cxn>
                <a:cxn ang="0">
                  <a:pos x="232" y="153"/>
                </a:cxn>
                <a:cxn ang="0">
                  <a:pos x="290" y="81"/>
                </a:cxn>
                <a:cxn ang="0">
                  <a:pos x="328" y="72"/>
                </a:cxn>
                <a:cxn ang="0">
                  <a:pos x="372" y="168"/>
                </a:cxn>
                <a:cxn ang="0">
                  <a:pos x="299" y="187"/>
                </a:cxn>
                <a:cxn ang="0">
                  <a:pos x="208" y="187"/>
                </a:cxn>
                <a:cxn ang="0">
                  <a:pos x="174" y="235"/>
                </a:cxn>
                <a:cxn ang="0">
                  <a:pos x="241" y="283"/>
                </a:cxn>
                <a:cxn ang="0">
                  <a:pos x="270" y="288"/>
                </a:cxn>
                <a:cxn ang="0">
                  <a:pos x="285" y="292"/>
                </a:cxn>
                <a:cxn ang="0">
                  <a:pos x="295" y="340"/>
                </a:cxn>
                <a:cxn ang="0">
                  <a:pos x="280" y="383"/>
                </a:cxn>
                <a:cxn ang="0">
                  <a:pos x="256" y="431"/>
                </a:cxn>
                <a:cxn ang="0">
                  <a:pos x="256" y="513"/>
                </a:cxn>
                <a:cxn ang="0">
                  <a:pos x="227" y="302"/>
                </a:cxn>
                <a:cxn ang="0">
                  <a:pos x="179" y="345"/>
                </a:cxn>
                <a:cxn ang="0">
                  <a:pos x="159" y="383"/>
                </a:cxn>
                <a:cxn ang="0">
                  <a:pos x="130" y="427"/>
                </a:cxn>
                <a:cxn ang="0">
                  <a:pos x="121" y="455"/>
                </a:cxn>
                <a:cxn ang="0">
                  <a:pos x="130" y="494"/>
                </a:cxn>
                <a:cxn ang="0">
                  <a:pos x="154" y="489"/>
                </a:cxn>
                <a:cxn ang="0">
                  <a:pos x="203" y="412"/>
                </a:cxn>
                <a:cxn ang="0">
                  <a:pos x="208" y="388"/>
                </a:cxn>
                <a:cxn ang="0">
                  <a:pos x="212" y="369"/>
                </a:cxn>
                <a:cxn ang="0">
                  <a:pos x="227" y="307"/>
                </a:cxn>
              </a:cxnLst>
              <a:rect l="0" t="0" r="r" b="b"/>
              <a:pathLst>
                <a:path w="464" h="513">
                  <a:moveTo>
                    <a:pt x="435" y="340"/>
                  </a:moveTo>
                  <a:lnTo>
                    <a:pt x="425" y="359"/>
                  </a:lnTo>
                  <a:lnTo>
                    <a:pt x="415" y="374"/>
                  </a:lnTo>
                  <a:lnTo>
                    <a:pt x="415" y="379"/>
                  </a:lnTo>
                  <a:lnTo>
                    <a:pt x="415" y="379"/>
                  </a:lnTo>
                  <a:lnTo>
                    <a:pt x="420" y="383"/>
                  </a:lnTo>
                  <a:lnTo>
                    <a:pt x="420" y="393"/>
                  </a:lnTo>
                  <a:lnTo>
                    <a:pt x="420" y="407"/>
                  </a:lnTo>
                  <a:lnTo>
                    <a:pt x="420" y="412"/>
                  </a:lnTo>
                  <a:lnTo>
                    <a:pt x="415" y="417"/>
                  </a:lnTo>
                  <a:lnTo>
                    <a:pt x="415" y="417"/>
                  </a:lnTo>
                  <a:lnTo>
                    <a:pt x="415" y="422"/>
                  </a:lnTo>
                  <a:lnTo>
                    <a:pt x="415" y="427"/>
                  </a:lnTo>
                  <a:lnTo>
                    <a:pt x="415" y="436"/>
                  </a:lnTo>
                  <a:lnTo>
                    <a:pt x="425" y="451"/>
                  </a:lnTo>
                  <a:lnTo>
                    <a:pt x="440" y="465"/>
                  </a:lnTo>
                  <a:lnTo>
                    <a:pt x="444" y="465"/>
                  </a:lnTo>
                  <a:lnTo>
                    <a:pt x="449" y="455"/>
                  </a:lnTo>
                  <a:lnTo>
                    <a:pt x="459" y="446"/>
                  </a:lnTo>
                  <a:lnTo>
                    <a:pt x="459" y="441"/>
                  </a:lnTo>
                  <a:lnTo>
                    <a:pt x="459" y="441"/>
                  </a:lnTo>
                  <a:lnTo>
                    <a:pt x="459" y="441"/>
                  </a:lnTo>
                  <a:lnTo>
                    <a:pt x="459" y="427"/>
                  </a:lnTo>
                  <a:lnTo>
                    <a:pt x="464" y="417"/>
                  </a:lnTo>
                  <a:lnTo>
                    <a:pt x="464" y="417"/>
                  </a:lnTo>
                  <a:lnTo>
                    <a:pt x="464" y="412"/>
                  </a:lnTo>
                  <a:lnTo>
                    <a:pt x="464" y="403"/>
                  </a:lnTo>
                  <a:lnTo>
                    <a:pt x="459" y="393"/>
                  </a:lnTo>
                  <a:lnTo>
                    <a:pt x="459" y="393"/>
                  </a:lnTo>
                  <a:lnTo>
                    <a:pt x="459" y="388"/>
                  </a:lnTo>
                  <a:lnTo>
                    <a:pt x="459" y="388"/>
                  </a:lnTo>
                  <a:lnTo>
                    <a:pt x="459" y="383"/>
                  </a:lnTo>
                  <a:lnTo>
                    <a:pt x="459" y="383"/>
                  </a:lnTo>
                  <a:lnTo>
                    <a:pt x="459" y="379"/>
                  </a:lnTo>
                  <a:lnTo>
                    <a:pt x="459" y="374"/>
                  </a:lnTo>
                  <a:lnTo>
                    <a:pt x="459" y="374"/>
                  </a:lnTo>
                  <a:lnTo>
                    <a:pt x="459" y="369"/>
                  </a:lnTo>
                  <a:lnTo>
                    <a:pt x="459" y="369"/>
                  </a:lnTo>
                  <a:lnTo>
                    <a:pt x="459" y="364"/>
                  </a:lnTo>
                  <a:lnTo>
                    <a:pt x="435" y="340"/>
                  </a:lnTo>
                  <a:close/>
                  <a:moveTo>
                    <a:pt x="121" y="321"/>
                  </a:moveTo>
                  <a:lnTo>
                    <a:pt x="111" y="316"/>
                  </a:lnTo>
                  <a:lnTo>
                    <a:pt x="106" y="316"/>
                  </a:lnTo>
                  <a:lnTo>
                    <a:pt x="92" y="331"/>
                  </a:lnTo>
                  <a:lnTo>
                    <a:pt x="82" y="345"/>
                  </a:lnTo>
                  <a:lnTo>
                    <a:pt x="67" y="359"/>
                  </a:lnTo>
                  <a:lnTo>
                    <a:pt x="48" y="374"/>
                  </a:lnTo>
                  <a:lnTo>
                    <a:pt x="48" y="379"/>
                  </a:lnTo>
                  <a:lnTo>
                    <a:pt x="43" y="383"/>
                  </a:lnTo>
                  <a:lnTo>
                    <a:pt x="43" y="383"/>
                  </a:lnTo>
                  <a:lnTo>
                    <a:pt x="43" y="393"/>
                  </a:lnTo>
                  <a:lnTo>
                    <a:pt x="38" y="407"/>
                  </a:lnTo>
                  <a:lnTo>
                    <a:pt x="43" y="412"/>
                  </a:lnTo>
                  <a:lnTo>
                    <a:pt x="48" y="412"/>
                  </a:lnTo>
                  <a:lnTo>
                    <a:pt x="53" y="427"/>
                  </a:lnTo>
                  <a:lnTo>
                    <a:pt x="63" y="436"/>
                  </a:lnTo>
                  <a:lnTo>
                    <a:pt x="67" y="436"/>
                  </a:lnTo>
                  <a:lnTo>
                    <a:pt x="67" y="436"/>
                  </a:lnTo>
                  <a:lnTo>
                    <a:pt x="72" y="436"/>
                  </a:lnTo>
                  <a:lnTo>
                    <a:pt x="72" y="436"/>
                  </a:lnTo>
                  <a:lnTo>
                    <a:pt x="72" y="436"/>
                  </a:lnTo>
                  <a:lnTo>
                    <a:pt x="77" y="436"/>
                  </a:lnTo>
                  <a:lnTo>
                    <a:pt x="82" y="431"/>
                  </a:lnTo>
                  <a:lnTo>
                    <a:pt x="82" y="431"/>
                  </a:lnTo>
                  <a:lnTo>
                    <a:pt x="96" y="422"/>
                  </a:lnTo>
                  <a:lnTo>
                    <a:pt x="96" y="417"/>
                  </a:lnTo>
                  <a:lnTo>
                    <a:pt x="96" y="412"/>
                  </a:lnTo>
                  <a:lnTo>
                    <a:pt x="101" y="407"/>
                  </a:lnTo>
                  <a:lnTo>
                    <a:pt x="106" y="403"/>
                  </a:lnTo>
                  <a:lnTo>
                    <a:pt x="106" y="403"/>
                  </a:lnTo>
                  <a:lnTo>
                    <a:pt x="106" y="403"/>
                  </a:lnTo>
                  <a:lnTo>
                    <a:pt x="106" y="398"/>
                  </a:lnTo>
                  <a:lnTo>
                    <a:pt x="106" y="393"/>
                  </a:lnTo>
                  <a:lnTo>
                    <a:pt x="106" y="388"/>
                  </a:lnTo>
                  <a:lnTo>
                    <a:pt x="106" y="388"/>
                  </a:lnTo>
                  <a:lnTo>
                    <a:pt x="106" y="388"/>
                  </a:lnTo>
                  <a:lnTo>
                    <a:pt x="116" y="379"/>
                  </a:lnTo>
                  <a:lnTo>
                    <a:pt x="116" y="374"/>
                  </a:lnTo>
                  <a:lnTo>
                    <a:pt x="116" y="369"/>
                  </a:lnTo>
                  <a:lnTo>
                    <a:pt x="121" y="359"/>
                  </a:lnTo>
                  <a:lnTo>
                    <a:pt x="121" y="345"/>
                  </a:lnTo>
                  <a:lnTo>
                    <a:pt x="125" y="335"/>
                  </a:lnTo>
                  <a:lnTo>
                    <a:pt x="121" y="331"/>
                  </a:lnTo>
                  <a:lnTo>
                    <a:pt x="121" y="326"/>
                  </a:lnTo>
                  <a:lnTo>
                    <a:pt x="121" y="321"/>
                  </a:lnTo>
                  <a:close/>
                  <a:moveTo>
                    <a:pt x="154" y="259"/>
                  </a:moveTo>
                  <a:lnTo>
                    <a:pt x="145" y="259"/>
                  </a:lnTo>
                  <a:lnTo>
                    <a:pt x="140" y="259"/>
                  </a:lnTo>
                  <a:lnTo>
                    <a:pt x="116" y="283"/>
                  </a:lnTo>
                  <a:lnTo>
                    <a:pt x="121" y="283"/>
                  </a:lnTo>
                  <a:lnTo>
                    <a:pt x="121" y="288"/>
                  </a:lnTo>
                  <a:lnTo>
                    <a:pt x="121" y="292"/>
                  </a:lnTo>
                  <a:lnTo>
                    <a:pt x="121" y="292"/>
                  </a:lnTo>
                  <a:lnTo>
                    <a:pt x="121" y="292"/>
                  </a:lnTo>
                  <a:lnTo>
                    <a:pt x="121" y="297"/>
                  </a:lnTo>
                  <a:lnTo>
                    <a:pt x="125" y="302"/>
                  </a:lnTo>
                  <a:lnTo>
                    <a:pt x="130" y="302"/>
                  </a:lnTo>
                  <a:lnTo>
                    <a:pt x="135" y="302"/>
                  </a:lnTo>
                  <a:lnTo>
                    <a:pt x="135" y="302"/>
                  </a:lnTo>
                  <a:lnTo>
                    <a:pt x="140" y="307"/>
                  </a:lnTo>
                  <a:lnTo>
                    <a:pt x="154" y="292"/>
                  </a:lnTo>
                  <a:lnTo>
                    <a:pt x="154" y="288"/>
                  </a:lnTo>
                  <a:lnTo>
                    <a:pt x="154" y="288"/>
                  </a:lnTo>
                  <a:lnTo>
                    <a:pt x="154" y="283"/>
                  </a:lnTo>
                  <a:lnTo>
                    <a:pt x="154" y="283"/>
                  </a:lnTo>
                  <a:lnTo>
                    <a:pt x="154" y="283"/>
                  </a:lnTo>
                  <a:lnTo>
                    <a:pt x="164" y="273"/>
                  </a:lnTo>
                  <a:lnTo>
                    <a:pt x="159" y="268"/>
                  </a:lnTo>
                  <a:lnTo>
                    <a:pt x="154" y="259"/>
                  </a:lnTo>
                  <a:close/>
                  <a:moveTo>
                    <a:pt x="299" y="465"/>
                  </a:moveTo>
                  <a:lnTo>
                    <a:pt x="304" y="451"/>
                  </a:lnTo>
                  <a:lnTo>
                    <a:pt x="309" y="441"/>
                  </a:lnTo>
                  <a:lnTo>
                    <a:pt x="309" y="431"/>
                  </a:lnTo>
                  <a:lnTo>
                    <a:pt x="304" y="417"/>
                  </a:lnTo>
                  <a:lnTo>
                    <a:pt x="299" y="403"/>
                  </a:lnTo>
                  <a:lnTo>
                    <a:pt x="299" y="388"/>
                  </a:lnTo>
                  <a:lnTo>
                    <a:pt x="299" y="388"/>
                  </a:lnTo>
                  <a:lnTo>
                    <a:pt x="295" y="383"/>
                  </a:lnTo>
                  <a:lnTo>
                    <a:pt x="295" y="374"/>
                  </a:lnTo>
                  <a:lnTo>
                    <a:pt x="290" y="364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314" y="335"/>
                  </a:lnTo>
                  <a:lnTo>
                    <a:pt x="319" y="321"/>
                  </a:lnTo>
                  <a:lnTo>
                    <a:pt x="319" y="321"/>
                  </a:lnTo>
                  <a:lnTo>
                    <a:pt x="324" y="311"/>
                  </a:lnTo>
                  <a:lnTo>
                    <a:pt x="319" y="311"/>
                  </a:lnTo>
                  <a:lnTo>
                    <a:pt x="319" y="307"/>
                  </a:lnTo>
                  <a:lnTo>
                    <a:pt x="319" y="302"/>
                  </a:lnTo>
                  <a:lnTo>
                    <a:pt x="319" y="302"/>
                  </a:lnTo>
                  <a:lnTo>
                    <a:pt x="328" y="297"/>
                  </a:lnTo>
                  <a:lnTo>
                    <a:pt x="333" y="292"/>
                  </a:lnTo>
                  <a:lnTo>
                    <a:pt x="343" y="283"/>
                  </a:lnTo>
                  <a:lnTo>
                    <a:pt x="353" y="273"/>
                  </a:lnTo>
                  <a:lnTo>
                    <a:pt x="353" y="278"/>
                  </a:lnTo>
                  <a:lnTo>
                    <a:pt x="357" y="273"/>
                  </a:lnTo>
                  <a:lnTo>
                    <a:pt x="357" y="273"/>
                  </a:lnTo>
                  <a:lnTo>
                    <a:pt x="362" y="278"/>
                  </a:lnTo>
                  <a:lnTo>
                    <a:pt x="362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67" y="278"/>
                  </a:lnTo>
                  <a:lnTo>
                    <a:pt x="372" y="278"/>
                  </a:lnTo>
                  <a:lnTo>
                    <a:pt x="377" y="278"/>
                  </a:lnTo>
                  <a:lnTo>
                    <a:pt x="382" y="278"/>
                  </a:lnTo>
                  <a:lnTo>
                    <a:pt x="386" y="273"/>
                  </a:lnTo>
                  <a:lnTo>
                    <a:pt x="391" y="278"/>
                  </a:lnTo>
                  <a:lnTo>
                    <a:pt x="396" y="278"/>
                  </a:lnTo>
                  <a:lnTo>
                    <a:pt x="396" y="273"/>
                  </a:lnTo>
                  <a:lnTo>
                    <a:pt x="411" y="283"/>
                  </a:lnTo>
                  <a:lnTo>
                    <a:pt x="411" y="288"/>
                  </a:lnTo>
                  <a:lnTo>
                    <a:pt x="406" y="288"/>
                  </a:lnTo>
                  <a:lnTo>
                    <a:pt x="411" y="288"/>
                  </a:lnTo>
                  <a:lnTo>
                    <a:pt x="411" y="292"/>
                  </a:lnTo>
                  <a:lnTo>
                    <a:pt x="406" y="292"/>
                  </a:lnTo>
                  <a:lnTo>
                    <a:pt x="406" y="297"/>
                  </a:lnTo>
                  <a:lnTo>
                    <a:pt x="411" y="307"/>
                  </a:lnTo>
                  <a:lnTo>
                    <a:pt x="415" y="316"/>
                  </a:lnTo>
                  <a:lnTo>
                    <a:pt x="425" y="311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02"/>
                  </a:lnTo>
                  <a:lnTo>
                    <a:pt x="430" y="302"/>
                  </a:lnTo>
                  <a:lnTo>
                    <a:pt x="425" y="292"/>
                  </a:lnTo>
                  <a:lnTo>
                    <a:pt x="425" y="283"/>
                  </a:lnTo>
                  <a:lnTo>
                    <a:pt x="425" y="273"/>
                  </a:lnTo>
                  <a:lnTo>
                    <a:pt x="425" y="264"/>
                  </a:lnTo>
                  <a:lnTo>
                    <a:pt x="425" y="259"/>
                  </a:lnTo>
                  <a:lnTo>
                    <a:pt x="425" y="254"/>
                  </a:lnTo>
                  <a:lnTo>
                    <a:pt x="435" y="244"/>
                  </a:lnTo>
                  <a:lnTo>
                    <a:pt x="435" y="240"/>
                  </a:lnTo>
                  <a:lnTo>
                    <a:pt x="440" y="230"/>
                  </a:lnTo>
                  <a:lnTo>
                    <a:pt x="440" y="225"/>
                  </a:lnTo>
                  <a:lnTo>
                    <a:pt x="440" y="220"/>
                  </a:lnTo>
                  <a:lnTo>
                    <a:pt x="440" y="220"/>
                  </a:lnTo>
                  <a:lnTo>
                    <a:pt x="440" y="216"/>
                  </a:lnTo>
                  <a:lnTo>
                    <a:pt x="440" y="206"/>
                  </a:lnTo>
                  <a:lnTo>
                    <a:pt x="444" y="201"/>
                  </a:lnTo>
                  <a:lnTo>
                    <a:pt x="440" y="201"/>
                  </a:lnTo>
                  <a:lnTo>
                    <a:pt x="440" y="196"/>
                  </a:lnTo>
                  <a:lnTo>
                    <a:pt x="440" y="196"/>
                  </a:lnTo>
                  <a:lnTo>
                    <a:pt x="440" y="196"/>
                  </a:lnTo>
                  <a:lnTo>
                    <a:pt x="440" y="192"/>
                  </a:lnTo>
                  <a:lnTo>
                    <a:pt x="440" y="192"/>
                  </a:lnTo>
                  <a:lnTo>
                    <a:pt x="444" y="187"/>
                  </a:lnTo>
                  <a:lnTo>
                    <a:pt x="444" y="182"/>
                  </a:lnTo>
                  <a:lnTo>
                    <a:pt x="449" y="177"/>
                  </a:lnTo>
                  <a:lnTo>
                    <a:pt x="449" y="168"/>
                  </a:lnTo>
                  <a:lnTo>
                    <a:pt x="449" y="168"/>
                  </a:lnTo>
                  <a:lnTo>
                    <a:pt x="449" y="163"/>
                  </a:lnTo>
                  <a:lnTo>
                    <a:pt x="435" y="153"/>
                  </a:lnTo>
                  <a:lnTo>
                    <a:pt x="430" y="144"/>
                  </a:lnTo>
                  <a:lnTo>
                    <a:pt x="430" y="144"/>
                  </a:lnTo>
                  <a:lnTo>
                    <a:pt x="430" y="144"/>
                  </a:lnTo>
                  <a:lnTo>
                    <a:pt x="435" y="134"/>
                  </a:lnTo>
                  <a:lnTo>
                    <a:pt x="435" y="124"/>
                  </a:lnTo>
                  <a:lnTo>
                    <a:pt x="435" y="124"/>
                  </a:lnTo>
                  <a:lnTo>
                    <a:pt x="435" y="124"/>
                  </a:lnTo>
                  <a:lnTo>
                    <a:pt x="435" y="115"/>
                  </a:lnTo>
                  <a:lnTo>
                    <a:pt x="430" y="110"/>
                  </a:lnTo>
                  <a:lnTo>
                    <a:pt x="430" y="100"/>
                  </a:lnTo>
                  <a:lnTo>
                    <a:pt x="430" y="96"/>
                  </a:lnTo>
                  <a:lnTo>
                    <a:pt x="435" y="81"/>
                  </a:lnTo>
                  <a:lnTo>
                    <a:pt x="435" y="72"/>
                  </a:lnTo>
                  <a:lnTo>
                    <a:pt x="435" y="67"/>
                  </a:lnTo>
                  <a:lnTo>
                    <a:pt x="435" y="67"/>
                  </a:lnTo>
                  <a:lnTo>
                    <a:pt x="420" y="48"/>
                  </a:lnTo>
                  <a:lnTo>
                    <a:pt x="406" y="38"/>
                  </a:lnTo>
                  <a:lnTo>
                    <a:pt x="401" y="33"/>
                  </a:lnTo>
                  <a:lnTo>
                    <a:pt x="391" y="28"/>
                  </a:lnTo>
                  <a:lnTo>
                    <a:pt x="391" y="28"/>
                  </a:lnTo>
                  <a:lnTo>
                    <a:pt x="386" y="28"/>
                  </a:lnTo>
                  <a:lnTo>
                    <a:pt x="372" y="24"/>
                  </a:lnTo>
                  <a:lnTo>
                    <a:pt x="362" y="28"/>
                  </a:lnTo>
                  <a:lnTo>
                    <a:pt x="357" y="28"/>
                  </a:lnTo>
                  <a:lnTo>
                    <a:pt x="353" y="24"/>
                  </a:lnTo>
                  <a:lnTo>
                    <a:pt x="353" y="24"/>
                  </a:lnTo>
                  <a:lnTo>
                    <a:pt x="353" y="24"/>
                  </a:lnTo>
                  <a:lnTo>
                    <a:pt x="343" y="24"/>
                  </a:lnTo>
                  <a:lnTo>
                    <a:pt x="333" y="24"/>
                  </a:lnTo>
                  <a:lnTo>
                    <a:pt x="328" y="24"/>
                  </a:lnTo>
                  <a:lnTo>
                    <a:pt x="324" y="24"/>
                  </a:lnTo>
                  <a:lnTo>
                    <a:pt x="314" y="19"/>
                  </a:lnTo>
                  <a:lnTo>
                    <a:pt x="309" y="9"/>
                  </a:lnTo>
                  <a:lnTo>
                    <a:pt x="299" y="9"/>
                  </a:lnTo>
                  <a:lnTo>
                    <a:pt x="290" y="4"/>
                  </a:lnTo>
                  <a:lnTo>
                    <a:pt x="285" y="0"/>
                  </a:lnTo>
                  <a:lnTo>
                    <a:pt x="275" y="0"/>
                  </a:lnTo>
                  <a:lnTo>
                    <a:pt x="275" y="4"/>
                  </a:lnTo>
                  <a:lnTo>
                    <a:pt x="27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56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46" y="0"/>
                  </a:lnTo>
                  <a:lnTo>
                    <a:pt x="241" y="4"/>
                  </a:lnTo>
                  <a:lnTo>
                    <a:pt x="237" y="4"/>
                  </a:lnTo>
                  <a:lnTo>
                    <a:pt x="232" y="4"/>
                  </a:lnTo>
                  <a:lnTo>
                    <a:pt x="222" y="14"/>
                  </a:lnTo>
                  <a:lnTo>
                    <a:pt x="212" y="19"/>
                  </a:lnTo>
                  <a:lnTo>
                    <a:pt x="208" y="14"/>
                  </a:lnTo>
                  <a:lnTo>
                    <a:pt x="203" y="14"/>
                  </a:lnTo>
                  <a:lnTo>
                    <a:pt x="203" y="14"/>
                  </a:lnTo>
                  <a:lnTo>
                    <a:pt x="183" y="28"/>
                  </a:lnTo>
                  <a:lnTo>
                    <a:pt x="169" y="43"/>
                  </a:lnTo>
                  <a:lnTo>
                    <a:pt x="164" y="38"/>
                  </a:lnTo>
                  <a:lnTo>
                    <a:pt x="150" y="43"/>
                  </a:lnTo>
                  <a:lnTo>
                    <a:pt x="130" y="52"/>
                  </a:lnTo>
                  <a:lnTo>
                    <a:pt x="116" y="67"/>
                  </a:lnTo>
                  <a:lnTo>
                    <a:pt x="106" y="81"/>
                  </a:lnTo>
                  <a:lnTo>
                    <a:pt x="101" y="76"/>
                  </a:lnTo>
                  <a:lnTo>
                    <a:pt x="96" y="81"/>
                  </a:lnTo>
                  <a:lnTo>
                    <a:pt x="92" y="81"/>
                  </a:lnTo>
                  <a:lnTo>
                    <a:pt x="92" y="81"/>
                  </a:lnTo>
                  <a:lnTo>
                    <a:pt x="67" y="86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3" y="96"/>
                  </a:lnTo>
                  <a:lnTo>
                    <a:pt x="19" y="124"/>
                  </a:lnTo>
                  <a:lnTo>
                    <a:pt x="0" y="148"/>
                  </a:lnTo>
                  <a:lnTo>
                    <a:pt x="9" y="158"/>
                  </a:lnTo>
                  <a:lnTo>
                    <a:pt x="19" y="168"/>
                  </a:lnTo>
                  <a:lnTo>
                    <a:pt x="19" y="168"/>
                  </a:lnTo>
                  <a:lnTo>
                    <a:pt x="24" y="168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34" y="168"/>
                  </a:lnTo>
                  <a:lnTo>
                    <a:pt x="43" y="163"/>
                  </a:lnTo>
                  <a:lnTo>
                    <a:pt x="58" y="158"/>
                  </a:lnTo>
                  <a:lnTo>
                    <a:pt x="67" y="148"/>
                  </a:lnTo>
                  <a:lnTo>
                    <a:pt x="77" y="139"/>
                  </a:lnTo>
                  <a:lnTo>
                    <a:pt x="82" y="144"/>
                  </a:lnTo>
                  <a:lnTo>
                    <a:pt x="87" y="144"/>
                  </a:lnTo>
                  <a:lnTo>
                    <a:pt x="92" y="139"/>
                  </a:lnTo>
                  <a:lnTo>
                    <a:pt x="96" y="139"/>
                  </a:lnTo>
                  <a:lnTo>
                    <a:pt x="101" y="139"/>
                  </a:lnTo>
                  <a:lnTo>
                    <a:pt x="106" y="134"/>
                  </a:lnTo>
                  <a:lnTo>
                    <a:pt x="121" y="120"/>
                  </a:lnTo>
                  <a:lnTo>
                    <a:pt x="121" y="105"/>
                  </a:lnTo>
                  <a:lnTo>
                    <a:pt x="130" y="96"/>
                  </a:lnTo>
                  <a:lnTo>
                    <a:pt x="125" y="91"/>
                  </a:lnTo>
                  <a:lnTo>
                    <a:pt x="125" y="91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5" y="76"/>
                  </a:lnTo>
                  <a:lnTo>
                    <a:pt x="150" y="76"/>
                  </a:lnTo>
                  <a:lnTo>
                    <a:pt x="150" y="76"/>
                  </a:lnTo>
                  <a:lnTo>
                    <a:pt x="154" y="72"/>
                  </a:lnTo>
                  <a:lnTo>
                    <a:pt x="164" y="81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91"/>
                  </a:lnTo>
                  <a:lnTo>
                    <a:pt x="179" y="100"/>
                  </a:lnTo>
                  <a:lnTo>
                    <a:pt x="183" y="105"/>
                  </a:lnTo>
                  <a:lnTo>
                    <a:pt x="188" y="115"/>
                  </a:lnTo>
                  <a:lnTo>
                    <a:pt x="188" y="120"/>
                  </a:lnTo>
                  <a:lnTo>
                    <a:pt x="188" y="120"/>
                  </a:lnTo>
                  <a:lnTo>
                    <a:pt x="188" y="124"/>
                  </a:lnTo>
                  <a:lnTo>
                    <a:pt x="193" y="124"/>
                  </a:lnTo>
                  <a:lnTo>
                    <a:pt x="193" y="134"/>
                  </a:lnTo>
                  <a:lnTo>
                    <a:pt x="203" y="139"/>
                  </a:lnTo>
                  <a:lnTo>
                    <a:pt x="212" y="148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32" y="153"/>
                  </a:lnTo>
                  <a:lnTo>
                    <a:pt x="256" y="134"/>
                  </a:lnTo>
                  <a:lnTo>
                    <a:pt x="285" y="110"/>
                  </a:lnTo>
                  <a:lnTo>
                    <a:pt x="285" y="105"/>
                  </a:lnTo>
                  <a:lnTo>
                    <a:pt x="285" y="100"/>
                  </a:lnTo>
                  <a:lnTo>
                    <a:pt x="285" y="100"/>
                  </a:lnTo>
                  <a:lnTo>
                    <a:pt x="285" y="96"/>
                  </a:lnTo>
                  <a:lnTo>
                    <a:pt x="280" y="96"/>
                  </a:lnTo>
                  <a:lnTo>
                    <a:pt x="290" y="81"/>
                  </a:lnTo>
                  <a:lnTo>
                    <a:pt x="304" y="72"/>
                  </a:lnTo>
                  <a:lnTo>
                    <a:pt x="304" y="72"/>
                  </a:lnTo>
                  <a:lnTo>
                    <a:pt x="304" y="76"/>
                  </a:lnTo>
                  <a:lnTo>
                    <a:pt x="309" y="72"/>
                  </a:lnTo>
                  <a:lnTo>
                    <a:pt x="314" y="76"/>
                  </a:lnTo>
                  <a:lnTo>
                    <a:pt x="314" y="72"/>
                  </a:lnTo>
                  <a:lnTo>
                    <a:pt x="324" y="72"/>
                  </a:lnTo>
                  <a:lnTo>
                    <a:pt x="328" y="72"/>
                  </a:lnTo>
                  <a:lnTo>
                    <a:pt x="338" y="86"/>
                  </a:lnTo>
                  <a:lnTo>
                    <a:pt x="348" y="100"/>
                  </a:lnTo>
                  <a:lnTo>
                    <a:pt x="353" y="115"/>
                  </a:lnTo>
                  <a:lnTo>
                    <a:pt x="357" y="129"/>
                  </a:lnTo>
                  <a:lnTo>
                    <a:pt x="362" y="134"/>
                  </a:lnTo>
                  <a:lnTo>
                    <a:pt x="367" y="144"/>
                  </a:lnTo>
                  <a:lnTo>
                    <a:pt x="367" y="153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7"/>
                  </a:lnTo>
                  <a:lnTo>
                    <a:pt x="362" y="192"/>
                  </a:lnTo>
                  <a:lnTo>
                    <a:pt x="353" y="206"/>
                  </a:lnTo>
                  <a:lnTo>
                    <a:pt x="333" y="201"/>
                  </a:lnTo>
                  <a:lnTo>
                    <a:pt x="319" y="196"/>
                  </a:lnTo>
                  <a:lnTo>
                    <a:pt x="314" y="201"/>
                  </a:lnTo>
                  <a:lnTo>
                    <a:pt x="299" y="187"/>
                  </a:lnTo>
                  <a:lnTo>
                    <a:pt x="299" y="192"/>
                  </a:lnTo>
                  <a:lnTo>
                    <a:pt x="299" y="187"/>
                  </a:lnTo>
                  <a:lnTo>
                    <a:pt x="285" y="187"/>
                  </a:lnTo>
                  <a:lnTo>
                    <a:pt x="270" y="182"/>
                  </a:lnTo>
                  <a:lnTo>
                    <a:pt x="251" y="182"/>
                  </a:lnTo>
                  <a:lnTo>
                    <a:pt x="232" y="187"/>
                  </a:lnTo>
                  <a:lnTo>
                    <a:pt x="208" y="187"/>
                  </a:lnTo>
                  <a:lnTo>
                    <a:pt x="208" y="187"/>
                  </a:lnTo>
                  <a:lnTo>
                    <a:pt x="208" y="182"/>
                  </a:lnTo>
                  <a:lnTo>
                    <a:pt x="198" y="192"/>
                  </a:lnTo>
                  <a:lnTo>
                    <a:pt x="193" y="187"/>
                  </a:lnTo>
                  <a:lnTo>
                    <a:pt x="183" y="192"/>
                  </a:lnTo>
                  <a:lnTo>
                    <a:pt x="179" y="196"/>
                  </a:lnTo>
                  <a:lnTo>
                    <a:pt x="169" y="211"/>
                  </a:lnTo>
                  <a:lnTo>
                    <a:pt x="159" y="225"/>
                  </a:lnTo>
                  <a:lnTo>
                    <a:pt x="174" y="235"/>
                  </a:lnTo>
                  <a:lnTo>
                    <a:pt x="179" y="249"/>
                  </a:lnTo>
                  <a:lnTo>
                    <a:pt x="198" y="268"/>
                  </a:lnTo>
                  <a:lnTo>
                    <a:pt x="203" y="268"/>
                  </a:lnTo>
                  <a:lnTo>
                    <a:pt x="212" y="268"/>
                  </a:lnTo>
                  <a:lnTo>
                    <a:pt x="217" y="273"/>
                  </a:lnTo>
                  <a:lnTo>
                    <a:pt x="227" y="278"/>
                  </a:lnTo>
                  <a:lnTo>
                    <a:pt x="237" y="283"/>
                  </a:lnTo>
                  <a:lnTo>
                    <a:pt x="241" y="283"/>
                  </a:lnTo>
                  <a:lnTo>
                    <a:pt x="241" y="283"/>
                  </a:lnTo>
                  <a:lnTo>
                    <a:pt x="246" y="288"/>
                  </a:lnTo>
                  <a:lnTo>
                    <a:pt x="251" y="288"/>
                  </a:lnTo>
                  <a:lnTo>
                    <a:pt x="256" y="288"/>
                  </a:lnTo>
                  <a:lnTo>
                    <a:pt x="256" y="288"/>
                  </a:lnTo>
                  <a:lnTo>
                    <a:pt x="261" y="288"/>
                  </a:lnTo>
                  <a:lnTo>
                    <a:pt x="261" y="288"/>
                  </a:lnTo>
                  <a:lnTo>
                    <a:pt x="270" y="288"/>
                  </a:lnTo>
                  <a:lnTo>
                    <a:pt x="270" y="288"/>
                  </a:lnTo>
                  <a:lnTo>
                    <a:pt x="270" y="292"/>
                  </a:lnTo>
                  <a:lnTo>
                    <a:pt x="275" y="288"/>
                  </a:lnTo>
                  <a:lnTo>
                    <a:pt x="280" y="288"/>
                  </a:lnTo>
                  <a:lnTo>
                    <a:pt x="280" y="292"/>
                  </a:lnTo>
                  <a:lnTo>
                    <a:pt x="280" y="292"/>
                  </a:lnTo>
                  <a:lnTo>
                    <a:pt x="285" y="292"/>
                  </a:lnTo>
                  <a:lnTo>
                    <a:pt x="285" y="292"/>
                  </a:lnTo>
                  <a:lnTo>
                    <a:pt x="290" y="292"/>
                  </a:lnTo>
                  <a:lnTo>
                    <a:pt x="299" y="297"/>
                  </a:lnTo>
                  <a:lnTo>
                    <a:pt x="309" y="307"/>
                  </a:lnTo>
                  <a:lnTo>
                    <a:pt x="304" y="311"/>
                  </a:lnTo>
                  <a:lnTo>
                    <a:pt x="299" y="321"/>
                  </a:lnTo>
                  <a:lnTo>
                    <a:pt x="299" y="326"/>
                  </a:lnTo>
                  <a:lnTo>
                    <a:pt x="299" y="335"/>
                  </a:lnTo>
                  <a:lnTo>
                    <a:pt x="295" y="340"/>
                  </a:lnTo>
                  <a:lnTo>
                    <a:pt x="290" y="345"/>
                  </a:lnTo>
                  <a:lnTo>
                    <a:pt x="285" y="355"/>
                  </a:lnTo>
                  <a:lnTo>
                    <a:pt x="285" y="359"/>
                  </a:lnTo>
                  <a:lnTo>
                    <a:pt x="285" y="359"/>
                  </a:lnTo>
                  <a:lnTo>
                    <a:pt x="280" y="364"/>
                  </a:lnTo>
                  <a:lnTo>
                    <a:pt x="280" y="369"/>
                  </a:lnTo>
                  <a:lnTo>
                    <a:pt x="280" y="379"/>
                  </a:lnTo>
                  <a:lnTo>
                    <a:pt x="280" y="383"/>
                  </a:lnTo>
                  <a:lnTo>
                    <a:pt x="280" y="383"/>
                  </a:lnTo>
                  <a:lnTo>
                    <a:pt x="266" y="403"/>
                  </a:lnTo>
                  <a:lnTo>
                    <a:pt x="256" y="422"/>
                  </a:lnTo>
                  <a:lnTo>
                    <a:pt x="256" y="422"/>
                  </a:lnTo>
                  <a:lnTo>
                    <a:pt x="256" y="427"/>
                  </a:lnTo>
                  <a:lnTo>
                    <a:pt x="256" y="427"/>
                  </a:lnTo>
                  <a:lnTo>
                    <a:pt x="256" y="431"/>
                  </a:lnTo>
                  <a:lnTo>
                    <a:pt x="256" y="431"/>
                  </a:lnTo>
                  <a:lnTo>
                    <a:pt x="256" y="436"/>
                  </a:lnTo>
                  <a:lnTo>
                    <a:pt x="251" y="441"/>
                  </a:lnTo>
                  <a:lnTo>
                    <a:pt x="246" y="451"/>
                  </a:lnTo>
                  <a:lnTo>
                    <a:pt x="241" y="475"/>
                  </a:lnTo>
                  <a:lnTo>
                    <a:pt x="237" y="494"/>
                  </a:lnTo>
                  <a:lnTo>
                    <a:pt x="246" y="503"/>
                  </a:lnTo>
                  <a:lnTo>
                    <a:pt x="251" y="508"/>
                  </a:lnTo>
                  <a:lnTo>
                    <a:pt x="256" y="513"/>
                  </a:lnTo>
                  <a:lnTo>
                    <a:pt x="266" y="508"/>
                  </a:lnTo>
                  <a:lnTo>
                    <a:pt x="270" y="503"/>
                  </a:lnTo>
                  <a:lnTo>
                    <a:pt x="275" y="499"/>
                  </a:lnTo>
                  <a:lnTo>
                    <a:pt x="285" y="499"/>
                  </a:lnTo>
                  <a:lnTo>
                    <a:pt x="290" y="484"/>
                  </a:lnTo>
                  <a:lnTo>
                    <a:pt x="295" y="475"/>
                  </a:lnTo>
                  <a:lnTo>
                    <a:pt x="299" y="465"/>
                  </a:lnTo>
                  <a:close/>
                  <a:moveTo>
                    <a:pt x="227" y="302"/>
                  </a:moveTo>
                  <a:lnTo>
                    <a:pt x="222" y="297"/>
                  </a:lnTo>
                  <a:lnTo>
                    <a:pt x="222" y="297"/>
                  </a:lnTo>
                  <a:lnTo>
                    <a:pt x="217" y="297"/>
                  </a:lnTo>
                  <a:lnTo>
                    <a:pt x="217" y="297"/>
                  </a:lnTo>
                  <a:lnTo>
                    <a:pt x="217" y="297"/>
                  </a:lnTo>
                  <a:lnTo>
                    <a:pt x="193" y="316"/>
                  </a:lnTo>
                  <a:lnTo>
                    <a:pt x="179" y="340"/>
                  </a:lnTo>
                  <a:lnTo>
                    <a:pt x="179" y="345"/>
                  </a:lnTo>
                  <a:lnTo>
                    <a:pt x="174" y="355"/>
                  </a:lnTo>
                  <a:lnTo>
                    <a:pt x="174" y="355"/>
                  </a:lnTo>
                  <a:lnTo>
                    <a:pt x="174" y="359"/>
                  </a:lnTo>
                  <a:lnTo>
                    <a:pt x="174" y="359"/>
                  </a:lnTo>
                  <a:lnTo>
                    <a:pt x="174" y="359"/>
                  </a:lnTo>
                  <a:lnTo>
                    <a:pt x="174" y="364"/>
                  </a:lnTo>
                  <a:lnTo>
                    <a:pt x="179" y="369"/>
                  </a:lnTo>
                  <a:lnTo>
                    <a:pt x="159" y="38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3"/>
                  </a:lnTo>
                  <a:lnTo>
                    <a:pt x="150" y="407"/>
                  </a:lnTo>
                  <a:lnTo>
                    <a:pt x="140" y="417"/>
                  </a:lnTo>
                  <a:lnTo>
                    <a:pt x="130" y="427"/>
                  </a:lnTo>
                  <a:lnTo>
                    <a:pt x="130" y="431"/>
                  </a:lnTo>
                  <a:lnTo>
                    <a:pt x="130" y="436"/>
                  </a:lnTo>
                  <a:lnTo>
                    <a:pt x="125" y="441"/>
                  </a:lnTo>
                  <a:lnTo>
                    <a:pt x="125" y="441"/>
                  </a:lnTo>
                  <a:lnTo>
                    <a:pt x="125" y="446"/>
                  </a:lnTo>
                  <a:lnTo>
                    <a:pt x="121" y="451"/>
                  </a:lnTo>
                  <a:lnTo>
                    <a:pt x="121" y="455"/>
                  </a:lnTo>
                  <a:lnTo>
                    <a:pt x="121" y="455"/>
                  </a:lnTo>
                  <a:lnTo>
                    <a:pt x="121" y="460"/>
                  </a:lnTo>
                  <a:lnTo>
                    <a:pt x="121" y="460"/>
                  </a:lnTo>
                  <a:lnTo>
                    <a:pt x="116" y="465"/>
                  </a:lnTo>
                  <a:lnTo>
                    <a:pt x="116" y="465"/>
                  </a:lnTo>
                  <a:lnTo>
                    <a:pt x="116" y="475"/>
                  </a:lnTo>
                  <a:lnTo>
                    <a:pt x="116" y="479"/>
                  </a:lnTo>
                  <a:lnTo>
                    <a:pt x="121" y="484"/>
                  </a:lnTo>
                  <a:lnTo>
                    <a:pt x="130" y="494"/>
                  </a:lnTo>
                  <a:lnTo>
                    <a:pt x="135" y="489"/>
                  </a:lnTo>
                  <a:lnTo>
                    <a:pt x="140" y="484"/>
                  </a:lnTo>
                  <a:lnTo>
                    <a:pt x="145" y="489"/>
                  </a:lnTo>
                  <a:lnTo>
                    <a:pt x="150" y="494"/>
                  </a:lnTo>
                  <a:lnTo>
                    <a:pt x="150" y="489"/>
                  </a:lnTo>
                  <a:lnTo>
                    <a:pt x="150" y="489"/>
                  </a:lnTo>
                  <a:lnTo>
                    <a:pt x="154" y="489"/>
                  </a:lnTo>
                  <a:lnTo>
                    <a:pt x="154" y="489"/>
                  </a:lnTo>
                  <a:lnTo>
                    <a:pt x="164" y="479"/>
                  </a:lnTo>
                  <a:lnTo>
                    <a:pt x="174" y="470"/>
                  </a:lnTo>
                  <a:lnTo>
                    <a:pt x="183" y="451"/>
                  </a:lnTo>
                  <a:lnTo>
                    <a:pt x="193" y="436"/>
                  </a:lnTo>
                  <a:lnTo>
                    <a:pt x="188" y="436"/>
                  </a:lnTo>
                  <a:lnTo>
                    <a:pt x="193" y="422"/>
                  </a:lnTo>
                  <a:lnTo>
                    <a:pt x="203" y="412"/>
                  </a:lnTo>
                  <a:lnTo>
                    <a:pt x="203" y="412"/>
                  </a:lnTo>
                  <a:lnTo>
                    <a:pt x="203" y="407"/>
                  </a:lnTo>
                  <a:lnTo>
                    <a:pt x="203" y="403"/>
                  </a:lnTo>
                  <a:lnTo>
                    <a:pt x="208" y="398"/>
                  </a:lnTo>
                  <a:lnTo>
                    <a:pt x="203" y="398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203" y="388"/>
                  </a:lnTo>
                  <a:lnTo>
                    <a:pt x="208" y="388"/>
                  </a:lnTo>
                  <a:lnTo>
                    <a:pt x="203" y="383"/>
                  </a:lnTo>
                  <a:lnTo>
                    <a:pt x="203" y="379"/>
                  </a:lnTo>
                  <a:lnTo>
                    <a:pt x="203" y="379"/>
                  </a:lnTo>
                  <a:lnTo>
                    <a:pt x="203" y="374"/>
                  </a:lnTo>
                  <a:lnTo>
                    <a:pt x="208" y="374"/>
                  </a:lnTo>
                  <a:lnTo>
                    <a:pt x="208" y="374"/>
                  </a:lnTo>
                  <a:lnTo>
                    <a:pt x="212" y="369"/>
                  </a:lnTo>
                  <a:lnTo>
                    <a:pt x="212" y="369"/>
                  </a:lnTo>
                  <a:lnTo>
                    <a:pt x="232" y="355"/>
                  </a:lnTo>
                  <a:lnTo>
                    <a:pt x="227" y="355"/>
                  </a:lnTo>
                  <a:lnTo>
                    <a:pt x="227" y="350"/>
                  </a:lnTo>
                  <a:lnTo>
                    <a:pt x="232" y="345"/>
                  </a:lnTo>
                  <a:lnTo>
                    <a:pt x="237" y="340"/>
                  </a:lnTo>
                  <a:lnTo>
                    <a:pt x="232" y="326"/>
                  </a:lnTo>
                  <a:lnTo>
                    <a:pt x="232" y="311"/>
                  </a:lnTo>
                  <a:lnTo>
                    <a:pt x="227" y="307"/>
                  </a:lnTo>
                  <a:lnTo>
                    <a:pt x="227" y="307"/>
                  </a:lnTo>
                  <a:lnTo>
                    <a:pt x="227" y="302"/>
                  </a:lnTo>
                  <a:lnTo>
                    <a:pt x="227" y="30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2" name="Freeform 62"/>
            <p:cNvSpPr>
              <a:spLocks noEditPoints="1"/>
            </p:cNvSpPr>
            <p:nvPr/>
          </p:nvSpPr>
          <p:spPr bwMode="auto">
            <a:xfrm>
              <a:off x="1956" y="188"/>
              <a:ext cx="201" cy="223"/>
            </a:xfrm>
            <a:custGeom>
              <a:avLst/>
              <a:gdLst/>
              <a:ahLst/>
              <a:cxnLst>
                <a:cxn ang="0">
                  <a:pos x="49" y="442"/>
                </a:cxn>
                <a:cxn ang="0">
                  <a:pos x="29" y="504"/>
                </a:cxn>
                <a:cxn ang="0">
                  <a:pos x="0" y="451"/>
                </a:cxn>
                <a:cxn ang="0">
                  <a:pos x="5" y="418"/>
                </a:cxn>
                <a:cxn ang="0">
                  <a:pos x="34" y="370"/>
                </a:cxn>
                <a:cxn ang="0">
                  <a:pos x="455" y="413"/>
                </a:cxn>
                <a:cxn ang="0">
                  <a:pos x="435" y="475"/>
                </a:cxn>
                <a:cxn ang="0">
                  <a:pos x="416" y="470"/>
                </a:cxn>
                <a:cxn ang="0">
                  <a:pos x="392" y="432"/>
                </a:cxn>
                <a:cxn ang="0">
                  <a:pos x="377" y="394"/>
                </a:cxn>
                <a:cxn ang="0">
                  <a:pos x="353" y="283"/>
                </a:cxn>
                <a:cxn ang="0">
                  <a:pos x="368" y="326"/>
                </a:cxn>
                <a:cxn ang="0">
                  <a:pos x="339" y="312"/>
                </a:cxn>
                <a:cxn ang="0">
                  <a:pos x="169" y="480"/>
                </a:cxn>
                <a:cxn ang="0">
                  <a:pos x="189" y="398"/>
                </a:cxn>
                <a:cxn ang="0">
                  <a:pos x="160" y="336"/>
                </a:cxn>
                <a:cxn ang="0">
                  <a:pos x="121" y="302"/>
                </a:cxn>
                <a:cxn ang="0">
                  <a:pos x="107" y="302"/>
                </a:cxn>
                <a:cxn ang="0">
                  <a:pos x="78" y="298"/>
                </a:cxn>
                <a:cxn ang="0">
                  <a:pos x="58" y="336"/>
                </a:cxn>
                <a:cxn ang="0">
                  <a:pos x="44" y="307"/>
                </a:cxn>
                <a:cxn ang="0">
                  <a:pos x="29" y="245"/>
                </a:cxn>
                <a:cxn ang="0">
                  <a:pos x="29" y="216"/>
                </a:cxn>
                <a:cxn ang="0">
                  <a:pos x="20" y="183"/>
                </a:cxn>
                <a:cxn ang="0">
                  <a:pos x="34" y="139"/>
                </a:cxn>
                <a:cxn ang="0">
                  <a:pos x="34" y="77"/>
                </a:cxn>
                <a:cxn ang="0">
                  <a:pos x="102" y="29"/>
                </a:cxn>
                <a:cxn ang="0">
                  <a:pos x="150" y="29"/>
                </a:cxn>
                <a:cxn ang="0">
                  <a:pos x="208" y="5"/>
                </a:cxn>
                <a:cxn ang="0">
                  <a:pos x="242" y="10"/>
                </a:cxn>
                <a:cxn ang="0">
                  <a:pos x="305" y="34"/>
                </a:cxn>
                <a:cxn ang="0">
                  <a:pos x="401" y="87"/>
                </a:cxn>
                <a:cxn ang="0">
                  <a:pos x="459" y="111"/>
                </a:cxn>
                <a:cxn ang="0">
                  <a:pos x="474" y="183"/>
                </a:cxn>
                <a:cxn ang="0">
                  <a:pos x="406" y="154"/>
                </a:cxn>
                <a:cxn ang="0">
                  <a:pos x="368" y="101"/>
                </a:cxn>
                <a:cxn ang="0">
                  <a:pos x="339" y="82"/>
                </a:cxn>
                <a:cxn ang="0">
                  <a:pos x="305" y="130"/>
                </a:cxn>
                <a:cxn ang="0">
                  <a:pos x="266" y="168"/>
                </a:cxn>
                <a:cxn ang="0">
                  <a:pos x="198" y="106"/>
                </a:cxn>
                <a:cxn ang="0">
                  <a:pos x="165" y="82"/>
                </a:cxn>
                <a:cxn ang="0">
                  <a:pos x="107" y="159"/>
                </a:cxn>
                <a:cxn ang="0">
                  <a:pos x="165" y="216"/>
                </a:cxn>
                <a:cxn ang="0">
                  <a:pos x="256" y="202"/>
                </a:cxn>
                <a:cxn ang="0">
                  <a:pos x="319" y="231"/>
                </a:cxn>
                <a:cxn ang="0">
                  <a:pos x="256" y="302"/>
                </a:cxn>
                <a:cxn ang="0">
                  <a:pos x="223" y="312"/>
                </a:cxn>
                <a:cxn ang="0">
                  <a:pos x="198" y="317"/>
                </a:cxn>
                <a:cxn ang="0">
                  <a:pos x="184" y="355"/>
                </a:cxn>
                <a:cxn ang="0">
                  <a:pos x="203" y="403"/>
                </a:cxn>
                <a:cxn ang="0">
                  <a:pos x="227" y="466"/>
                </a:cxn>
                <a:cxn ang="0">
                  <a:pos x="242" y="547"/>
                </a:cxn>
                <a:cxn ang="0">
                  <a:pos x="184" y="514"/>
                </a:cxn>
                <a:cxn ang="0">
                  <a:pos x="295" y="346"/>
                </a:cxn>
                <a:cxn ang="0">
                  <a:pos x="314" y="394"/>
                </a:cxn>
                <a:cxn ang="0">
                  <a:pos x="343" y="442"/>
                </a:cxn>
                <a:cxn ang="0">
                  <a:pos x="372" y="490"/>
                </a:cxn>
                <a:cxn ang="0">
                  <a:pos x="382" y="523"/>
                </a:cxn>
                <a:cxn ang="0">
                  <a:pos x="343" y="533"/>
                </a:cxn>
                <a:cxn ang="0">
                  <a:pos x="295" y="461"/>
                </a:cxn>
                <a:cxn ang="0">
                  <a:pos x="285" y="427"/>
                </a:cxn>
                <a:cxn ang="0">
                  <a:pos x="281" y="408"/>
                </a:cxn>
                <a:cxn ang="0">
                  <a:pos x="256" y="355"/>
                </a:cxn>
              </a:cxnLst>
              <a:rect l="0" t="0" r="r" b="b"/>
              <a:pathLst>
                <a:path w="503" h="557">
                  <a:moveTo>
                    <a:pt x="34" y="370"/>
                  </a:moveTo>
                  <a:lnTo>
                    <a:pt x="49" y="389"/>
                  </a:lnTo>
                  <a:lnTo>
                    <a:pt x="53" y="408"/>
                  </a:lnTo>
                  <a:lnTo>
                    <a:pt x="58" y="408"/>
                  </a:lnTo>
                  <a:lnTo>
                    <a:pt x="53" y="413"/>
                  </a:lnTo>
                  <a:lnTo>
                    <a:pt x="53" y="418"/>
                  </a:lnTo>
                  <a:lnTo>
                    <a:pt x="49" y="427"/>
                  </a:lnTo>
                  <a:lnTo>
                    <a:pt x="49" y="442"/>
                  </a:lnTo>
                  <a:lnTo>
                    <a:pt x="53" y="446"/>
                  </a:lnTo>
                  <a:lnTo>
                    <a:pt x="53" y="451"/>
                  </a:lnTo>
                  <a:lnTo>
                    <a:pt x="53" y="456"/>
                  </a:lnTo>
                  <a:lnTo>
                    <a:pt x="58" y="456"/>
                  </a:lnTo>
                  <a:lnTo>
                    <a:pt x="58" y="466"/>
                  </a:lnTo>
                  <a:lnTo>
                    <a:pt x="58" y="470"/>
                  </a:lnTo>
                  <a:lnTo>
                    <a:pt x="44" y="490"/>
                  </a:lnTo>
                  <a:lnTo>
                    <a:pt x="29" y="504"/>
                  </a:lnTo>
                  <a:lnTo>
                    <a:pt x="24" y="504"/>
                  </a:lnTo>
                  <a:lnTo>
                    <a:pt x="15" y="494"/>
                  </a:lnTo>
                  <a:lnTo>
                    <a:pt x="10" y="485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10" y="480"/>
                  </a:lnTo>
                  <a:lnTo>
                    <a:pt x="5" y="466"/>
                  </a:lnTo>
                  <a:lnTo>
                    <a:pt x="0" y="451"/>
                  </a:lnTo>
                  <a:lnTo>
                    <a:pt x="5" y="451"/>
                  </a:lnTo>
                  <a:lnTo>
                    <a:pt x="0" y="451"/>
                  </a:lnTo>
                  <a:lnTo>
                    <a:pt x="5" y="442"/>
                  </a:lnTo>
                  <a:lnTo>
                    <a:pt x="5" y="427"/>
                  </a:lnTo>
                  <a:lnTo>
                    <a:pt x="5" y="427"/>
                  </a:lnTo>
                  <a:lnTo>
                    <a:pt x="5" y="422"/>
                  </a:lnTo>
                  <a:lnTo>
                    <a:pt x="10" y="422"/>
                  </a:lnTo>
                  <a:lnTo>
                    <a:pt x="5" y="418"/>
                  </a:lnTo>
                  <a:lnTo>
                    <a:pt x="5" y="418"/>
                  </a:lnTo>
                  <a:lnTo>
                    <a:pt x="5" y="413"/>
                  </a:lnTo>
                  <a:lnTo>
                    <a:pt x="5" y="408"/>
                  </a:lnTo>
                  <a:lnTo>
                    <a:pt x="10" y="408"/>
                  </a:lnTo>
                  <a:lnTo>
                    <a:pt x="5" y="403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34" y="370"/>
                  </a:lnTo>
                  <a:close/>
                  <a:moveTo>
                    <a:pt x="377" y="350"/>
                  </a:moveTo>
                  <a:lnTo>
                    <a:pt x="382" y="346"/>
                  </a:lnTo>
                  <a:lnTo>
                    <a:pt x="387" y="346"/>
                  </a:lnTo>
                  <a:lnTo>
                    <a:pt x="406" y="360"/>
                  </a:lnTo>
                  <a:lnTo>
                    <a:pt x="416" y="374"/>
                  </a:lnTo>
                  <a:lnTo>
                    <a:pt x="435" y="394"/>
                  </a:lnTo>
                  <a:lnTo>
                    <a:pt x="455" y="408"/>
                  </a:lnTo>
                  <a:lnTo>
                    <a:pt x="455" y="413"/>
                  </a:lnTo>
                  <a:lnTo>
                    <a:pt x="455" y="418"/>
                  </a:lnTo>
                  <a:lnTo>
                    <a:pt x="455" y="418"/>
                  </a:lnTo>
                  <a:lnTo>
                    <a:pt x="459" y="427"/>
                  </a:lnTo>
                  <a:lnTo>
                    <a:pt x="464" y="442"/>
                  </a:lnTo>
                  <a:lnTo>
                    <a:pt x="459" y="446"/>
                  </a:lnTo>
                  <a:lnTo>
                    <a:pt x="455" y="451"/>
                  </a:lnTo>
                  <a:lnTo>
                    <a:pt x="445" y="466"/>
                  </a:lnTo>
                  <a:lnTo>
                    <a:pt x="435" y="475"/>
                  </a:lnTo>
                  <a:lnTo>
                    <a:pt x="435" y="475"/>
                  </a:lnTo>
                  <a:lnTo>
                    <a:pt x="430" y="475"/>
                  </a:lnTo>
                  <a:lnTo>
                    <a:pt x="430" y="475"/>
                  </a:lnTo>
                  <a:lnTo>
                    <a:pt x="426" y="475"/>
                  </a:lnTo>
                  <a:lnTo>
                    <a:pt x="426" y="475"/>
                  </a:lnTo>
                  <a:lnTo>
                    <a:pt x="421" y="475"/>
                  </a:lnTo>
                  <a:lnTo>
                    <a:pt x="416" y="470"/>
                  </a:lnTo>
                  <a:lnTo>
                    <a:pt x="416" y="470"/>
                  </a:lnTo>
                  <a:lnTo>
                    <a:pt x="401" y="456"/>
                  </a:lnTo>
                  <a:lnTo>
                    <a:pt x="401" y="456"/>
                  </a:lnTo>
                  <a:lnTo>
                    <a:pt x="401" y="451"/>
                  </a:lnTo>
                  <a:lnTo>
                    <a:pt x="397" y="442"/>
                  </a:lnTo>
                  <a:lnTo>
                    <a:pt x="387" y="437"/>
                  </a:lnTo>
                  <a:lnTo>
                    <a:pt x="392" y="437"/>
                  </a:lnTo>
                  <a:lnTo>
                    <a:pt x="392" y="437"/>
                  </a:lnTo>
                  <a:lnTo>
                    <a:pt x="392" y="432"/>
                  </a:lnTo>
                  <a:lnTo>
                    <a:pt x="392" y="427"/>
                  </a:lnTo>
                  <a:lnTo>
                    <a:pt x="387" y="427"/>
                  </a:lnTo>
                  <a:lnTo>
                    <a:pt x="387" y="422"/>
                  </a:lnTo>
                  <a:lnTo>
                    <a:pt x="387" y="422"/>
                  </a:lnTo>
                  <a:lnTo>
                    <a:pt x="377" y="408"/>
                  </a:lnTo>
                  <a:lnTo>
                    <a:pt x="377" y="408"/>
                  </a:lnTo>
                  <a:lnTo>
                    <a:pt x="377" y="398"/>
                  </a:lnTo>
                  <a:lnTo>
                    <a:pt x="377" y="394"/>
                  </a:lnTo>
                  <a:lnTo>
                    <a:pt x="372" y="379"/>
                  </a:lnTo>
                  <a:lnTo>
                    <a:pt x="368" y="365"/>
                  </a:lnTo>
                  <a:lnTo>
                    <a:pt x="372" y="360"/>
                  </a:lnTo>
                  <a:lnTo>
                    <a:pt x="377" y="355"/>
                  </a:lnTo>
                  <a:lnTo>
                    <a:pt x="377" y="350"/>
                  </a:lnTo>
                  <a:close/>
                  <a:moveTo>
                    <a:pt x="339" y="283"/>
                  </a:moveTo>
                  <a:lnTo>
                    <a:pt x="343" y="283"/>
                  </a:lnTo>
                  <a:lnTo>
                    <a:pt x="353" y="283"/>
                  </a:lnTo>
                  <a:lnTo>
                    <a:pt x="377" y="307"/>
                  </a:lnTo>
                  <a:lnTo>
                    <a:pt x="377" y="312"/>
                  </a:lnTo>
                  <a:lnTo>
                    <a:pt x="372" y="312"/>
                  </a:lnTo>
                  <a:lnTo>
                    <a:pt x="377" y="317"/>
                  </a:lnTo>
                  <a:lnTo>
                    <a:pt x="372" y="322"/>
                  </a:lnTo>
                  <a:lnTo>
                    <a:pt x="372" y="322"/>
                  </a:lnTo>
                  <a:lnTo>
                    <a:pt x="377" y="322"/>
                  </a:lnTo>
                  <a:lnTo>
                    <a:pt x="368" y="326"/>
                  </a:lnTo>
                  <a:lnTo>
                    <a:pt x="363" y="331"/>
                  </a:lnTo>
                  <a:lnTo>
                    <a:pt x="358" y="331"/>
                  </a:lnTo>
                  <a:lnTo>
                    <a:pt x="358" y="331"/>
                  </a:lnTo>
                  <a:lnTo>
                    <a:pt x="353" y="331"/>
                  </a:lnTo>
                  <a:lnTo>
                    <a:pt x="339" y="317"/>
                  </a:lnTo>
                  <a:lnTo>
                    <a:pt x="339" y="312"/>
                  </a:lnTo>
                  <a:lnTo>
                    <a:pt x="334" y="312"/>
                  </a:lnTo>
                  <a:lnTo>
                    <a:pt x="339" y="312"/>
                  </a:lnTo>
                  <a:lnTo>
                    <a:pt x="339" y="312"/>
                  </a:lnTo>
                  <a:lnTo>
                    <a:pt x="339" y="307"/>
                  </a:lnTo>
                  <a:lnTo>
                    <a:pt x="329" y="298"/>
                  </a:lnTo>
                  <a:lnTo>
                    <a:pt x="334" y="288"/>
                  </a:lnTo>
                  <a:lnTo>
                    <a:pt x="339" y="283"/>
                  </a:lnTo>
                  <a:close/>
                  <a:moveTo>
                    <a:pt x="184" y="504"/>
                  </a:moveTo>
                  <a:lnTo>
                    <a:pt x="174" y="494"/>
                  </a:lnTo>
                  <a:lnTo>
                    <a:pt x="169" y="480"/>
                  </a:lnTo>
                  <a:lnTo>
                    <a:pt x="174" y="466"/>
                  </a:lnTo>
                  <a:lnTo>
                    <a:pt x="174" y="456"/>
                  </a:lnTo>
                  <a:lnTo>
                    <a:pt x="179" y="442"/>
                  </a:lnTo>
                  <a:lnTo>
                    <a:pt x="179" y="422"/>
                  </a:lnTo>
                  <a:lnTo>
                    <a:pt x="179" y="422"/>
                  </a:lnTo>
                  <a:lnTo>
                    <a:pt x="184" y="418"/>
                  </a:lnTo>
                  <a:lnTo>
                    <a:pt x="184" y="408"/>
                  </a:lnTo>
                  <a:lnTo>
                    <a:pt x="189" y="398"/>
                  </a:lnTo>
                  <a:lnTo>
                    <a:pt x="174" y="384"/>
                  </a:lnTo>
                  <a:lnTo>
                    <a:pt x="174" y="384"/>
                  </a:lnTo>
                  <a:lnTo>
                    <a:pt x="174" y="379"/>
                  </a:lnTo>
                  <a:lnTo>
                    <a:pt x="169" y="365"/>
                  </a:lnTo>
                  <a:lnTo>
                    <a:pt x="160" y="350"/>
                  </a:lnTo>
                  <a:lnTo>
                    <a:pt x="160" y="346"/>
                  </a:lnTo>
                  <a:lnTo>
                    <a:pt x="155" y="341"/>
                  </a:lnTo>
                  <a:lnTo>
                    <a:pt x="160" y="336"/>
                  </a:lnTo>
                  <a:lnTo>
                    <a:pt x="160" y="336"/>
                  </a:lnTo>
                  <a:lnTo>
                    <a:pt x="160" y="331"/>
                  </a:lnTo>
                  <a:lnTo>
                    <a:pt x="160" y="331"/>
                  </a:lnTo>
                  <a:lnTo>
                    <a:pt x="150" y="322"/>
                  </a:lnTo>
                  <a:lnTo>
                    <a:pt x="145" y="317"/>
                  </a:lnTo>
                  <a:lnTo>
                    <a:pt x="136" y="307"/>
                  </a:lnTo>
                  <a:lnTo>
                    <a:pt x="126" y="298"/>
                  </a:lnTo>
                  <a:lnTo>
                    <a:pt x="121" y="302"/>
                  </a:lnTo>
                  <a:lnTo>
                    <a:pt x="121" y="298"/>
                  </a:lnTo>
                  <a:lnTo>
                    <a:pt x="116" y="298"/>
                  </a:lnTo>
                  <a:lnTo>
                    <a:pt x="111" y="302"/>
                  </a:lnTo>
                  <a:lnTo>
                    <a:pt x="111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7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92" y="302"/>
                  </a:lnTo>
                  <a:lnTo>
                    <a:pt x="82" y="298"/>
                  </a:lnTo>
                  <a:lnTo>
                    <a:pt x="82" y="302"/>
                  </a:lnTo>
                  <a:lnTo>
                    <a:pt x="78" y="302"/>
                  </a:lnTo>
                  <a:lnTo>
                    <a:pt x="78" y="298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36"/>
                  </a:lnTo>
                  <a:lnTo>
                    <a:pt x="53" y="346"/>
                  </a:lnTo>
                  <a:lnTo>
                    <a:pt x="49" y="341"/>
                  </a:lnTo>
                  <a:lnTo>
                    <a:pt x="44" y="336"/>
                  </a:lnTo>
                  <a:lnTo>
                    <a:pt x="44" y="331"/>
                  </a:lnTo>
                  <a:lnTo>
                    <a:pt x="39" y="331"/>
                  </a:lnTo>
                  <a:lnTo>
                    <a:pt x="44" y="331"/>
                  </a:lnTo>
                  <a:lnTo>
                    <a:pt x="44" y="317"/>
                  </a:lnTo>
                  <a:lnTo>
                    <a:pt x="44" y="307"/>
                  </a:lnTo>
                  <a:lnTo>
                    <a:pt x="44" y="298"/>
                  </a:lnTo>
                  <a:lnTo>
                    <a:pt x="49" y="288"/>
                  </a:lnTo>
                  <a:lnTo>
                    <a:pt x="44" y="283"/>
                  </a:lnTo>
                  <a:lnTo>
                    <a:pt x="44" y="279"/>
                  </a:lnTo>
                  <a:lnTo>
                    <a:pt x="34" y="269"/>
                  </a:lnTo>
                  <a:lnTo>
                    <a:pt x="34" y="259"/>
                  </a:lnTo>
                  <a:lnTo>
                    <a:pt x="29" y="250"/>
                  </a:lnTo>
                  <a:lnTo>
                    <a:pt x="29" y="245"/>
                  </a:lnTo>
                  <a:lnTo>
                    <a:pt x="29" y="245"/>
                  </a:lnTo>
                  <a:lnTo>
                    <a:pt x="29" y="240"/>
                  </a:lnTo>
                  <a:lnTo>
                    <a:pt x="29" y="235"/>
                  </a:lnTo>
                  <a:lnTo>
                    <a:pt x="29" y="226"/>
                  </a:lnTo>
                  <a:lnTo>
                    <a:pt x="24" y="221"/>
                  </a:lnTo>
                  <a:lnTo>
                    <a:pt x="24" y="216"/>
                  </a:lnTo>
                  <a:lnTo>
                    <a:pt x="29" y="216"/>
                  </a:lnTo>
                  <a:lnTo>
                    <a:pt x="29" y="216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29" y="211"/>
                  </a:lnTo>
                  <a:lnTo>
                    <a:pt x="24" y="20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87"/>
                  </a:lnTo>
                  <a:lnTo>
                    <a:pt x="20" y="183"/>
                  </a:lnTo>
                  <a:lnTo>
                    <a:pt x="20" y="183"/>
                  </a:lnTo>
                  <a:lnTo>
                    <a:pt x="34" y="173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49"/>
                  </a:lnTo>
                  <a:lnTo>
                    <a:pt x="34" y="139"/>
                  </a:lnTo>
                  <a:lnTo>
                    <a:pt x="34" y="139"/>
                  </a:lnTo>
                  <a:lnTo>
                    <a:pt x="34" y="139"/>
                  </a:lnTo>
                  <a:lnTo>
                    <a:pt x="39" y="130"/>
                  </a:lnTo>
                  <a:lnTo>
                    <a:pt x="39" y="120"/>
                  </a:lnTo>
                  <a:lnTo>
                    <a:pt x="39" y="115"/>
                  </a:lnTo>
                  <a:lnTo>
                    <a:pt x="39" y="106"/>
                  </a:lnTo>
                  <a:lnTo>
                    <a:pt x="34" y="91"/>
                  </a:lnTo>
                  <a:lnTo>
                    <a:pt x="34" y="82"/>
                  </a:lnTo>
                  <a:lnTo>
                    <a:pt x="34" y="77"/>
                  </a:lnTo>
                  <a:lnTo>
                    <a:pt x="34" y="72"/>
                  </a:lnTo>
                  <a:lnTo>
                    <a:pt x="49" y="53"/>
                  </a:lnTo>
                  <a:lnTo>
                    <a:pt x="68" y="43"/>
                  </a:lnTo>
                  <a:lnTo>
                    <a:pt x="73" y="39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7" y="34"/>
                  </a:lnTo>
                  <a:lnTo>
                    <a:pt x="102" y="29"/>
                  </a:lnTo>
                  <a:lnTo>
                    <a:pt x="116" y="29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1" y="29"/>
                  </a:lnTo>
                  <a:lnTo>
                    <a:pt x="126" y="24"/>
                  </a:lnTo>
                  <a:lnTo>
                    <a:pt x="136" y="29"/>
                  </a:lnTo>
                  <a:lnTo>
                    <a:pt x="140" y="29"/>
                  </a:lnTo>
                  <a:lnTo>
                    <a:pt x="150" y="29"/>
                  </a:lnTo>
                  <a:lnTo>
                    <a:pt x="155" y="29"/>
                  </a:lnTo>
                  <a:lnTo>
                    <a:pt x="165" y="19"/>
                  </a:lnTo>
                  <a:lnTo>
                    <a:pt x="169" y="15"/>
                  </a:lnTo>
                  <a:lnTo>
                    <a:pt x="184" y="15"/>
                  </a:lnTo>
                  <a:lnTo>
                    <a:pt x="189" y="5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8" y="5"/>
                  </a:lnTo>
                  <a:lnTo>
                    <a:pt x="213" y="5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7" y="5"/>
                  </a:lnTo>
                  <a:lnTo>
                    <a:pt x="232" y="5"/>
                  </a:lnTo>
                  <a:lnTo>
                    <a:pt x="237" y="5"/>
                  </a:lnTo>
                  <a:lnTo>
                    <a:pt x="237" y="0"/>
                  </a:lnTo>
                  <a:lnTo>
                    <a:pt x="242" y="10"/>
                  </a:lnTo>
                  <a:lnTo>
                    <a:pt x="247" y="5"/>
                  </a:lnTo>
                  <a:lnTo>
                    <a:pt x="256" y="10"/>
                  </a:lnTo>
                  <a:lnTo>
                    <a:pt x="266" y="15"/>
                  </a:lnTo>
                  <a:lnTo>
                    <a:pt x="276" y="24"/>
                  </a:lnTo>
                  <a:lnTo>
                    <a:pt x="281" y="19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305" y="34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43" y="53"/>
                  </a:lnTo>
                  <a:lnTo>
                    <a:pt x="363" y="63"/>
                  </a:lnTo>
                  <a:lnTo>
                    <a:pt x="377" y="77"/>
                  </a:lnTo>
                  <a:lnTo>
                    <a:pt x="392" y="91"/>
                  </a:lnTo>
                  <a:lnTo>
                    <a:pt x="397" y="87"/>
                  </a:lnTo>
                  <a:lnTo>
                    <a:pt x="401" y="87"/>
                  </a:lnTo>
                  <a:lnTo>
                    <a:pt x="406" y="91"/>
                  </a:lnTo>
                  <a:lnTo>
                    <a:pt x="406" y="87"/>
                  </a:lnTo>
                  <a:lnTo>
                    <a:pt x="416" y="91"/>
                  </a:lnTo>
                  <a:lnTo>
                    <a:pt x="430" y="96"/>
                  </a:lnTo>
                  <a:lnTo>
                    <a:pt x="440" y="101"/>
                  </a:lnTo>
                  <a:lnTo>
                    <a:pt x="450" y="111"/>
                  </a:lnTo>
                  <a:lnTo>
                    <a:pt x="455" y="111"/>
                  </a:lnTo>
                  <a:lnTo>
                    <a:pt x="459" y="111"/>
                  </a:lnTo>
                  <a:lnTo>
                    <a:pt x="484" y="135"/>
                  </a:lnTo>
                  <a:lnTo>
                    <a:pt x="503" y="163"/>
                  </a:lnTo>
                  <a:lnTo>
                    <a:pt x="498" y="178"/>
                  </a:lnTo>
                  <a:lnTo>
                    <a:pt x="488" y="187"/>
                  </a:lnTo>
                  <a:lnTo>
                    <a:pt x="484" y="187"/>
                  </a:lnTo>
                  <a:lnTo>
                    <a:pt x="479" y="183"/>
                  </a:lnTo>
                  <a:lnTo>
                    <a:pt x="474" y="183"/>
                  </a:lnTo>
                  <a:lnTo>
                    <a:pt x="474" y="183"/>
                  </a:lnTo>
                  <a:lnTo>
                    <a:pt x="469" y="183"/>
                  </a:lnTo>
                  <a:lnTo>
                    <a:pt x="455" y="183"/>
                  </a:lnTo>
                  <a:lnTo>
                    <a:pt x="440" y="173"/>
                  </a:lnTo>
                  <a:lnTo>
                    <a:pt x="430" y="163"/>
                  </a:lnTo>
                  <a:lnTo>
                    <a:pt x="421" y="154"/>
                  </a:lnTo>
                  <a:lnTo>
                    <a:pt x="416" y="159"/>
                  </a:lnTo>
                  <a:lnTo>
                    <a:pt x="411" y="159"/>
                  </a:lnTo>
                  <a:lnTo>
                    <a:pt x="406" y="154"/>
                  </a:lnTo>
                  <a:lnTo>
                    <a:pt x="401" y="154"/>
                  </a:lnTo>
                  <a:lnTo>
                    <a:pt x="397" y="149"/>
                  </a:lnTo>
                  <a:lnTo>
                    <a:pt x="392" y="149"/>
                  </a:lnTo>
                  <a:lnTo>
                    <a:pt x="377" y="135"/>
                  </a:lnTo>
                  <a:lnTo>
                    <a:pt x="372" y="120"/>
                  </a:lnTo>
                  <a:lnTo>
                    <a:pt x="368" y="106"/>
                  </a:lnTo>
                  <a:lnTo>
                    <a:pt x="368" y="101"/>
                  </a:lnTo>
                  <a:lnTo>
                    <a:pt x="368" y="101"/>
                  </a:lnTo>
                  <a:lnTo>
                    <a:pt x="363" y="96"/>
                  </a:lnTo>
                  <a:lnTo>
                    <a:pt x="368" y="96"/>
                  </a:lnTo>
                  <a:lnTo>
                    <a:pt x="353" y="87"/>
                  </a:lnTo>
                  <a:lnTo>
                    <a:pt x="353" y="87"/>
                  </a:lnTo>
                  <a:lnTo>
                    <a:pt x="348" y="87"/>
                  </a:lnTo>
                  <a:lnTo>
                    <a:pt x="343" y="82"/>
                  </a:lnTo>
                  <a:lnTo>
                    <a:pt x="343" y="82"/>
                  </a:lnTo>
                  <a:lnTo>
                    <a:pt x="339" y="82"/>
                  </a:lnTo>
                  <a:lnTo>
                    <a:pt x="324" y="87"/>
                  </a:lnTo>
                  <a:lnTo>
                    <a:pt x="314" y="91"/>
                  </a:lnTo>
                  <a:lnTo>
                    <a:pt x="314" y="96"/>
                  </a:lnTo>
                  <a:lnTo>
                    <a:pt x="314" y="96"/>
                  </a:lnTo>
                  <a:lnTo>
                    <a:pt x="314" y="101"/>
                  </a:lnTo>
                  <a:lnTo>
                    <a:pt x="314" y="111"/>
                  </a:lnTo>
                  <a:lnTo>
                    <a:pt x="305" y="120"/>
                  </a:lnTo>
                  <a:lnTo>
                    <a:pt x="305" y="130"/>
                  </a:lnTo>
                  <a:lnTo>
                    <a:pt x="300" y="130"/>
                  </a:lnTo>
                  <a:lnTo>
                    <a:pt x="300" y="135"/>
                  </a:lnTo>
                  <a:lnTo>
                    <a:pt x="300" y="135"/>
                  </a:lnTo>
                  <a:lnTo>
                    <a:pt x="300" y="135"/>
                  </a:lnTo>
                  <a:lnTo>
                    <a:pt x="295" y="144"/>
                  </a:lnTo>
                  <a:lnTo>
                    <a:pt x="285" y="154"/>
                  </a:lnTo>
                  <a:lnTo>
                    <a:pt x="271" y="163"/>
                  </a:lnTo>
                  <a:lnTo>
                    <a:pt x="266" y="168"/>
                  </a:lnTo>
                  <a:lnTo>
                    <a:pt x="256" y="168"/>
                  </a:lnTo>
                  <a:lnTo>
                    <a:pt x="252" y="168"/>
                  </a:lnTo>
                  <a:lnTo>
                    <a:pt x="227" y="149"/>
                  </a:lnTo>
                  <a:lnTo>
                    <a:pt x="198" y="120"/>
                  </a:lnTo>
                  <a:lnTo>
                    <a:pt x="198" y="115"/>
                  </a:lnTo>
                  <a:lnTo>
                    <a:pt x="198" y="115"/>
                  </a:lnTo>
                  <a:lnTo>
                    <a:pt x="198" y="111"/>
                  </a:lnTo>
                  <a:lnTo>
                    <a:pt x="198" y="106"/>
                  </a:lnTo>
                  <a:lnTo>
                    <a:pt x="198" y="106"/>
                  </a:lnTo>
                  <a:lnTo>
                    <a:pt x="189" y="91"/>
                  </a:lnTo>
                  <a:lnTo>
                    <a:pt x="179" y="82"/>
                  </a:lnTo>
                  <a:lnTo>
                    <a:pt x="174" y="82"/>
                  </a:lnTo>
                  <a:lnTo>
                    <a:pt x="174" y="82"/>
                  </a:lnTo>
                  <a:lnTo>
                    <a:pt x="169" y="82"/>
                  </a:lnTo>
                  <a:lnTo>
                    <a:pt x="165" y="87"/>
                  </a:lnTo>
                  <a:lnTo>
                    <a:pt x="165" y="82"/>
                  </a:lnTo>
                  <a:lnTo>
                    <a:pt x="155" y="82"/>
                  </a:lnTo>
                  <a:lnTo>
                    <a:pt x="150" y="82"/>
                  </a:lnTo>
                  <a:lnTo>
                    <a:pt x="136" y="96"/>
                  </a:lnTo>
                  <a:lnTo>
                    <a:pt x="126" y="115"/>
                  </a:lnTo>
                  <a:lnTo>
                    <a:pt x="126" y="130"/>
                  </a:lnTo>
                  <a:lnTo>
                    <a:pt x="116" y="139"/>
                  </a:lnTo>
                  <a:lnTo>
                    <a:pt x="116" y="149"/>
                  </a:lnTo>
                  <a:lnTo>
                    <a:pt x="107" y="159"/>
                  </a:lnTo>
                  <a:lnTo>
                    <a:pt x="107" y="168"/>
                  </a:lnTo>
                  <a:lnTo>
                    <a:pt x="102" y="183"/>
                  </a:lnTo>
                  <a:lnTo>
                    <a:pt x="107" y="187"/>
                  </a:lnTo>
                  <a:lnTo>
                    <a:pt x="102" y="192"/>
                  </a:lnTo>
                  <a:lnTo>
                    <a:pt x="116" y="211"/>
                  </a:lnTo>
                  <a:lnTo>
                    <a:pt x="126" y="226"/>
                  </a:lnTo>
                  <a:lnTo>
                    <a:pt x="140" y="221"/>
                  </a:lnTo>
                  <a:lnTo>
                    <a:pt x="165" y="216"/>
                  </a:lnTo>
                  <a:lnTo>
                    <a:pt x="165" y="216"/>
                  </a:lnTo>
                  <a:lnTo>
                    <a:pt x="179" y="207"/>
                  </a:lnTo>
                  <a:lnTo>
                    <a:pt x="179" y="207"/>
                  </a:lnTo>
                  <a:lnTo>
                    <a:pt x="184" y="207"/>
                  </a:lnTo>
                  <a:lnTo>
                    <a:pt x="198" y="202"/>
                  </a:lnTo>
                  <a:lnTo>
                    <a:pt x="208" y="197"/>
                  </a:lnTo>
                  <a:lnTo>
                    <a:pt x="232" y="197"/>
                  </a:lnTo>
                  <a:lnTo>
                    <a:pt x="256" y="202"/>
                  </a:lnTo>
                  <a:lnTo>
                    <a:pt x="276" y="207"/>
                  </a:lnTo>
                  <a:lnTo>
                    <a:pt x="281" y="202"/>
                  </a:lnTo>
                  <a:lnTo>
                    <a:pt x="281" y="202"/>
                  </a:lnTo>
                  <a:lnTo>
                    <a:pt x="290" y="211"/>
                  </a:lnTo>
                  <a:lnTo>
                    <a:pt x="300" y="202"/>
                  </a:lnTo>
                  <a:lnTo>
                    <a:pt x="305" y="211"/>
                  </a:lnTo>
                  <a:lnTo>
                    <a:pt x="310" y="216"/>
                  </a:lnTo>
                  <a:lnTo>
                    <a:pt x="319" y="231"/>
                  </a:lnTo>
                  <a:lnTo>
                    <a:pt x="329" y="245"/>
                  </a:lnTo>
                  <a:lnTo>
                    <a:pt x="319" y="259"/>
                  </a:lnTo>
                  <a:lnTo>
                    <a:pt x="310" y="269"/>
                  </a:lnTo>
                  <a:lnTo>
                    <a:pt x="290" y="293"/>
                  </a:lnTo>
                  <a:lnTo>
                    <a:pt x="281" y="293"/>
                  </a:lnTo>
                  <a:lnTo>
                    <a:pt x="276" y="293"/>
                  </a:lnTo>
                  <a:lnTo>
                    <a:pt x="266" y="298"/>
                  </a:lnTo>
                  <a:lnTo>
                    <a:pt x="256" y="302"/>
                  </a:lnTo>
                  <a:lnTo>
                    <a:pt x="252" y="307"/>
                  </a:lnTo>
                  <a:lnTo>
                    <a:pt x="242" y="307"/>
                  </a:lnTo>
                  <a:lnTo>
                    <a:pt x="242" y="307"/>
                  </a:lnTo>
                  <a:lnTo>
                    <a:pt x="237" y="312"/>
                  </a:lnTo>
                  <a:lnTo>
                    <a:pt x="232" y="312"/>
                  </a:lnTo>
                  <a:lnTo>
                    <a:pt x="227" y="312"/>
                  </a:lnTo>
                  <a:lnTo>
                    <a:pt x="227" y="312"/>
                  </a:lnTo>
                  <a:lnTo>
                    <a:pt x="223" y="312"/>
                  </a:lnTo>
                  <a:lnTo>
                    <a:pt x="223" y="312"/>
                  </a:lnTo>
                  <a:lnTo>
                    <a:pt x="213" y="317"/>
                  </a:lnTo>
                  <a:lnTo>
                    <a:pt x="213" y="312"/>
                  </a:lnTo>
                  <a:lnTo>
                    <a:pt x="208" y="317"/>
                  </a:lnTo>
                  <a:lnTo>
                    <a:pt x="208" y="317"/>
                  </a:lnTo>
                  <a:lnTo>
                    <a:pt x="203" y="317"/>
                  </a:lnTo>
                  <a:lnTo>
                    <a:pt x="203" y="317"/>
                  </a:lnTo>
                  <a:lnTo>
                    <a:pt x="198" y="317"/>
                  </a:lnTo>
                  <a:lnTo>
                    <a:pt x="198" y="317"/>
                  </a:lnTo>
                  <a:lnTo>
                    <a:pt x="194" y="317"/>
                  </a:lnTo>
                  <a:lnTo>
                    <a:pt x="194" y="317"/>
                  </a:lnTo>
                  <a:lnTo>
                    <a:pt x="179" y="326"/>
                  </a:lnTo>
                  <a:lnTo>
                    <a:pt x="169" y="331"/>
                  </a:lnTo>
                  <a:lnTo>
                    <a:pt x="174" y="341"/>
                  </a:lnTo>
                  <a:lnTo>
                    <a:pt x="184" y="350"/>
                  </a:lnTo>
                  <a:lnTo>
                    <a:pt x="184" y="355"/>
                  </a:lnTo>
                  <a:lnTo>
                    <a:pt x="184" y="365"/>
                  </a:lnTo>
                  <a:lnTo>
                    <a:pt x="184" y="370"/>
                  </a:lnTo>
                  <a:lnTo>
                    <a:pt x="189" y="379"/>
                  </a:lnTo>
                  <a:lnTo>
                    <a:pt x="198" y="384"/>
                  </a:lnTo>
                  <a:lnTo>
                    <a:pt x="194" y="389"/>
                  </a:lnTo>
                  <a:lnTo>
                    <a:pt x="198" y="394"/>
                  </a:lnTo>
                  <a:lnTo>
                    <a:pt x="203" y="394"/>
                  </a:lnTo>
                  <a:lnTo>
                    <a:pt x="203" y="403"/>
                  </a:lnTo>
                  <a:lnTo>
                    <a:pt x="203" y="413"/>
                  </a:lnTo>
                  <a:lnTo>
                    <a:pt x="203" y="413"/>
                  </a:lnTo>
                  <a:lnTo>
                    <a:pt x="198" y="418"/>
                  </a:lnTo>
                  <a:lnTo>
                    <a:pt x="218" y="437"/>
                  </a:lnTo>
                  <a:lnTo>
                    <a:pt x="227" y="456"/>
                  </a:lnTo>
                  <a:lnTo>
                    <a:pt x="227" y="461"/>
                  </a:lnTo>
                  <a:lnTo>
                    <a:pt x="227" y="466"/>
                  </a:lnTo>
                  <a:lnTo>
                    <a:pt x="227" y="466"/>
                  </a:lnTo>
                  <a:lnTo>
                    <a:pt x="227" y="470"/>
                  </a:lnTo>
                  <a:lnTo>
                    <a:pt x="227" y="470"/>
                  </a:lnTo>
                  <a:lnTo>
                    <a:pt x="227" y="475"/>
                  </a:lnTo>
                  <a:lnTo>
                    <a:pt x="232" y="480"/>
                  </a:lnTo>
                  <a:lnTo>
                    <a:pt x="242" y="490"/>
                  </a:lnTo>
                  <a:lnTo>
                    <a:pt x="247" y="514"/>
                  </a:lnTo>
                  <a:lnTo>
                    <a:pt x="247" y="538"/>
                  </a:lnTo>
                  <a:lnTo>
                    <a:pt x="242" y="547"/>
                  </a:lnTo>
                  <a:lnTo>
                    <a:pt x="237" y="552"/>
                  </a:lnTo>
                  <a:lnTo>
                    <a:pt x="227" y="557"/>
                  </a:lnTo>
                  <a:lnTo>
                    <a:pt x="218" y="552"/>
                  </a:lnTo>
                  <a:lnTo>
                    <a:pt x="213" y="547"/>
                  </a:lnTo>
                  <a:lnTo>
                    <a:pt x="208" y="542"/>
                  </a:lnTo>
                  <a:lnTo>
                    <a:pt x="198" y="542"/>
                  </a:lnTo>
                  <a:lnTo>
                    <a:pt x="189" y="528"/>
                  </a:lnTo>
                  <a:lnTo>
                    <a:pt x="184" y="514"/>
                  </a:lnTo>
                  <a:lnTo>
                    <a:pt x="184" y="504"/>
                  </a:lnTo>
                  <a:close/>
                  <a:moveTo>
                    <a:pt x="261" y="326"/>
                  </a:moveTo>
                  <a:lnTo>
                    <a:pt x="261" y="326"/>
                  </a:lnTo>
                  <a:lnTo>
                    <a:pt x="266" y="322"/>
                  </a:lnTo>
                  <a:lnTo>
                    <a:pt x="271" y="322"/>
                  </a:lnTo>
                  <a:lnTo>
                    <a:pt x="271" y="322"/>
                  </a:lnTo>
                  <a:lnTo>
                    <a:pt x="271" y="322"/>
                  </a:lnTo>
                  <a:lnTo>
                    <a:pt x="295" y="346"/>
                  </a:lnTo>
                  <a:lnTo>
                    <a:pt x="310" y="370"/>
                  </a:lnTo>
                  <a:lnTo>
                    <a:pt x="314" y="379"/>
                  </a:lnTo>
                  <a:lnTo>
                    <a:pt x="314" y="384"/>
                  </a:lnTo>
                  <a:lnTo>
                    <a:pt x="314" y="389"/>
                  </a:lnTo>
                  <a:lnTo>
                    <a:pt x="314" y="389"/>
                  </a:lnTo>
                  <a:lnTo>
                    <a:pt x="319" y="389"/>
                  </a:lnTo>
                  <a:lnTo>
                    <a:pt x="319" y="394"/>
                  </a:lnTo>
                  <a:lnTo>
                    <a:pt x="314" y="394"/>
                  </a:lnTo>
                  <a:lnTo>
                    <a:pt x="314" y="398"/>
                  </a:lnTo>
                  <a:lnTo>
                    <a:pt x="329" y="418"/>
                  </a:lnTo>
                  <a:lnTo>
                    <a:pt x="343" y="437"/>
                  </a:lnTo>
                  <a:lnTo>
                    <a:pt x="343" y="437"/>
                  </a:lnTo>
                  <a:lnTo>
                    <a:pt x="343" y="437"/>
                  </a:lnTo>
                  <a:lnTo>
                    <a:pt x="343" y="442"/>
                  </a:lnTo>
                  <a:lnTo>
                    <a:pt x="343" y="442"/>
                  </a:lnTo>
                  <a:lnTo>
                    <a:pt x="343" y="442"/>
                  </a:lnTo>
                  <a:lnTo>
                    <a:pt x="353" y="456"/>
                  </a:lnTo>
                  <a:lnTo>
                    <a:pt x="363" y="466"/>
                  </a:lnTo>
                  <a:lnTo>
                    <a:pt x="363" y="470"/>
                  </a:lnTo>
                  <a:lnTo>
                    <a:pt x="363" y="475"/>
                  </a:lnTo>
                  <a:lnTo>
                    <a:pt x="368" y="480"/>
                  </a:lnTo>
                  <a:lnTo>
                    <a:pt x="368" y="480"/>
                  </a:lnTo>
                  <a:lnTo>
                    <a:pt x="368" y="485"/>
                  </a:lnTo>
                  <a:lnTo>
                    <a:pt x="372" y="490"/>
                  </a:lnTo>
                  <a:lnTo>
                    <a:pt x="377" y="494"/>
                  </a:lnTo>
                  <a:lnTo>
                    <a:pt x="377" y="499"/>
                  </a:lnTo>
                  <a:lnTo>
                    <a:pt x="377" y="499"/>
                  </a:lnTo>
                  <a:lnTo>
                    <a:pt x="377" y="504"/>
                  </a:lnTo>
                  <a:lnTo>
                    <a:pt x="377" y="504"/>
                  </a:lnTo>
                  <a:lnTo>
                    <a:pt x="377" y="509"/>
                  </a:lnTo>
                  <a:lnTo>
                    <a:pt x="377" y="514"/>
                  </a:lnTo>
                  <a:lnTo>
                    <a:pt x="382" y="523"/>
                  </a:lnTo>
                  <a:lnTo>
                    <a:pt x="372" y="528"/>
                  </a:lnTo>
                  <a:lnTo>
                    <a:pt x="368" y="533"/>
                  </a:lnTo>
                  <a:lnTo>
                    <a:pt x="358" y="533"/>
                  </a:lnTo>
                  <a:lnTo>
                    <a:pt x="353" y="528"/>
                  </a:lnTo>
                  <a:lnTo>
                    <a:pt x="348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43" y="533"/>
                  </a:lnTo>
                  <a:lnTo>
                    <a:pt x="339" y="528"/>
                  </a:lnTo>
                  <a:lnTo>
                    <a:pt x="339" y="528"/>
                  </a:lnTo>
                  <a:lnTo>
                    <a:pt x="324" y="518"/>
                  </a:lnTo>
                  <a:lnTo>
                    <a:pt x="314" y="509"/>
                  </a:lnTo>
                  <a:lnTo>
                    <a:pt x="305" y="490"/>
                  </a:lnTo>
                  <a:lnTo>
                    <a:pt x="300" y="475"/>
                  </a:lnTo>
                  <a:lnTo>
                    <a:pt x="300" y="475"/>
                  </a:lnTo>
                  <a:lnTo>
                    <a:pt x="295" y="461"/>
                  </a:lnTo>
                  <a:lnTo>
                    <a:pt x="285" y="446"/>
                  </a:lnTo>
                  <a:lnTo>
                    <a:pt x="285" y="446"/>
                  </a:lnTo>
                  <a:lnTo>
                    <a:pt x="285" y="446"/>
                  </a:lnTo>
                  <a:lnTo>
                    <a:pt x="285" y="442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1" y="432"/>
                  </a:lnTo>
                  <a:lnTo>
                    <a:pt x="285" y="427"/>
                  </a:lnTo>
                  <a:lnTo>
                    <a:pt x="285" y="422"/>
                  </a:lnTo>
                  <a:lnTo>
                    <a:pt x="281" y="422"/>
                  </a:lnTo>
                  <a:lnTo>
                    <a:pt x="285" y="418"/>
                  </a:lnTo>
                  <a:lnTo>
                    <a:pt x="285" y="413"/>
                  </a:lnTo>
                  <a:lnTo>
                    <a:pt x="285" y="413"/>
                  </a:lnTo>
                  <a:lnTo>
                    <a:pt x="285" y="408"/>
                  </a:lnTo>
                  <a:lnTo>
                    <a:pt x="281" y="408"/>
                  </a:lnTo>
                  <a:lnTo>
                    <a:pt x="281" y="408"/>
                  </a:lnTo>
                  <a:lnTo>
                    <a:pt x="276" y="403"/>
                  </a:lnTo>
                  <a:lnTo>
                    <a:pt x="271" y="403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6" y="384"/>
                  </a:lnTo>
                  <a:lnTo>
                    <a:pt x="252" y="374"/>
                  </a:lnTo>
                  <a:lnTo>
                    <a:pt x="252" y="370"/>
                  </a:lnTo>
                  <a:lnTo>
                    <a:pt x="256" y="355"/>
                  </a:lnTo>
                  <a:lnTo>
                    <a:pt x="256" y="341"/>
                  </a:lnTo>
                  <a:lnTo>
                    <a:pt x="256" y="336"/>
                  </a:lnTo>
                  <a:lnTo>
                    <a:pt x="261" y="331"/>
                  </a:lnTo>
                  <a:lnTo>
                    <a:pt x="261" y="331"/>
                  </a:lnTo>
                  <a:lnTo>
                    <a:pt x="261" y="326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3" name="Freeform 63"/>
            <p:cNvSpPr>
              <a:spLocks noEditPoints="1"/>
            </p:cNvSpPr>
            <p:nvPr/>
          </p:nvSpPr>
          <p:spPr bwMode="auto">
            <a:xfrm>
              <a:off x="2658" y="178"/>
              <a:ext cx="214" cy="212"/>
            </a:xfrm>
            <a:custGeom>
              <a:avLst/>
              <a:gdLst/>
              <a:ahLst/>
              <a:cxnLst>
                <a:cxn ang="0">
                  <a:pos x="488" y="187"/>
                </a:cxn>
                <a:cxn ang="0">
                  <a:pos x="522" y="139"/>
                </a:cxn>
                <a:cxn ang="0">
                  <a:pos x="532" y="192"/>
                </a:cxn>
                <a:cxn ang="0">
                  <a:pos x="512" y="221"/>
                </a:cxn>
                <a:cxn ang="0">
                  <a:pos x="474" y="255"/>
                </a:cxn>
                <a:cxn ang="0">
                  <a:pos x="126" y="72"/>
                </a:cxn>
                <a:cxn ang="0">
                  <a:pos x="164" y="29"/>
                </a:cxn>
                <a:cxn ang="0">
                  <a:pos x="184" y="34"/>
                </a:cxn>
                <a:cxn ang="0">
                  <a:pos x="188" y="77"/>
                </a:cxn>
                <a:cxn ang="0">
                  <a:pos x="188" y="115"/>
                </a:cxn>
                <a:cxn ang="0">
                  <a:pos x="169" y="216"/>
                </a:cxn>
                <a:cxn ang="0">
                  <a:pos x="174" y="173"/>
                </a:cxn>
                <a:cxn ang="0">
                  <a:pos x="193" y="202"/>
                </a:cxn>
                <a:cxn ang="0">
                  <a:pos x="396" y="111"/>
                </a:cxn>
                <a:cxn ang="0">
                  <a:pos x="353" y="178"/>
                </a:cxn>
                <a:cxn ang="0">
                  <a:pos x="358" y="240"/>
                </a:cxn>
                <a:cxn ang="0">
                  <a:pos x="377" y="283"/>
                </a:cxn>
                <a:cxn ang="0">
                  <a:pos x="387" y="288"/>
                </a:cxn>
                <a:cxn ang="0">
                  <a:pos x="411" y="303"/>
                </a:cxn>
                <a:cxn ang="0">
                  <a:pos x="440" y="274"/>
                </a:cxn>
                <a:cxn ang="0">
                  <a:pos x="445" y="303"/>
                </a:cxn>
                <a:cxn ang="0">
                  <a:pos x="435" y="365"/>
                </a:cxn>
                <a:cxn ang="0">
                  <a:pos x="425" y="389"/>
                </a:cxn>
                <a:cxn ang="0">
                  <a:pos x="420" y="418"/>
                </a:cxn>
                <a:cxn ang="0">
                  <a:pos x="391" y="451"/>
                </a:cxn>
                <a:cxn ang="0">
                  <a:pos x="372" y="504"/>
                </a:cxn>
                <a:cxn ang="0">
                  <a:pos x="300" y="523"/>
                </a:cxn>
                <a:cxn ang="0">
                  <a:pos x="256" y="504"/>
                </a:cxn>
                <a:cxn ang="0">
                  <a:pos x="193" y="504"/>
                </a:cxn>
                <a:cxn ang="0">
                  <a:pos x="169" y="494"/>
                </a:cxn>
                <a:cxn ang="0">
                  <a:pos x="126" y="446"/>
                </a:cxn>
                <a:cxn ang="0">
                  <a:pos x="58" y="370"/>
                </a:cxn>
                <a:cxn ang="0">
                  <a:pos x="0" y="269"/>
                </a:cxn>
                <a:cxn ang="0">
                  <a:pos x="43" y="269"/>
                </a:cxn>
                <a:cxn ang="0">
                  <a:pos x="87" y="317"/>
                </a:cxn>
                <a:cxn ang="0">
                  <a:pos x="92" y="374"/>
                </a:cxn>
                <a:cxn ang="0">
                  <a:pos x="135" y="394"/>
                </a:cxn>
                <a:cxn ang="0">
                  <a:pos x="164" y="365"/>
                </a:cxn>
                <a:cxn ang="0">
                  <a:pos x="217" y="350"/>
                </a:cxn>
                <a:cxn ang="0">
                  <a:pos x="242" y="437"/>
                </a:cxn>
                <a:cxn ang="0">
                  <a:pos x="275" y="461"/>
                </a:cxn>
                <a:cxn ang="0">
                  <a:pos x="348" y="394"/>
                </a:cxn>
                <a:cxn ang="0">
                  <a:pos x="295" y="346"/>
                </a:cxn>
                <a:cxn ang="0">
                  <a:pos x="203" y="312"/>
                </a:cxn>
                <a:cxn ang="0">
                  <a:pos x="193" y="250"/>
                </a:cxn>
                <a:cxn ang="0">
                  <a:pos x="275" y="235"/>
                </a:cxn>
                <a:cxn ang="0">
                  <a:pos x="300" y="240"/>
                </a:cxn>
                <a:cxn ang="0">
                  <a:pos x="319" y="245"/>
                </a:cxn>
                <a:cxn ang="0">
                  <a:pos x="343" y="202"/>
                </a:cxn>
                <a:cxn ang="0">
                  <a:pos x="348" y="159"/>
                </a:cxn>
                <a:cxn ang="0">
                  <a:pos x="343" y="101"/>
                </a:cxn>
                <a:cxn ang="0">
                  <a:pos x="377" y="29"/>
                </a:cxn>
                <a:cxn ang="0">
                  <a:pos x="266" y="211"/>
                </a:cxn>
                <a:cxn ang="0">
                  <a:pos x="237" y="154"/>
                </a:cxn>
                <a:cxn ang="0">
                  <a:pos x="237" y="111"/>
                </a:cxn>
                <a:cxn ang="0">
                  <a:pos x="227" y="58"/>
                </a:cxn>
                <a:cxn ang="0">
                  <a:pos x="227" y="29"/>
                </a:cxn>
                <a:cxn ang="0">
                  <a:pos x="246" y="0"/>
                </a:cxn>
                <a:cxn ang="0">
                  <a:pos x="271" y="15"/>
                </a:cxn>
                <a:cxn ang="0">
                  <a:pos x="285" y="101"/>
                </a:cxn>
                <a:cxn ang="0">
                  <a:pos x="280" y="125"/>
                </a:cxn>
                <a:cxn ang="0">
                  <a:pos x="280" y="144"/>
                </a:cxn>
                <a:cxn ang="0">
                  <a:pos x="271" y="207"/>
                </a:cxn>
              </a:cxnLst>
              <a:rect l="0" t="0" r="r" b="b"/>
              <a:pathLst>
                <a:path w="536" h="528">
                  <a:moveTo>
                    <a:pt x="474" y="255"/>
                  </a:moveTo>
                  <a:lnTo>
                    <a:pt x="469" y="231"/>
                  </a:lnTo>
                  <a:lnTo>
                    <a:pt x="469" y="211"/>
                  </a:lnTo>
                  <a:lnTo>
                    <a:pt x="469" y="211"/>
                  </a:lnTo>
                  <a:lnTo>
                    <a:pt x="474" y="211"/>
                  </a:lnTo>
                  <a:lnTo>
                    <a:pt x="474" y="211"/>
                  </a:lnTo>
                  <a:lnTo>
                    <a:pt x="483" y="197"/>
                  </a:lnTo>
                  <a:lnTo>
                    <a:pt x="488" y="187"/>
                  </a:lnTo>
                  <a:lnTo>
                    <a:pt x="488" y="183"/>
                  </a:lnTo>
                  <a:lnTo>
                    <a:pt x="483" y="178"/>
                  </a:lnTo>
                  <a:lnTo>
                    <a:pt x="483" y="173"/>
                  </a:lnTo>
                  <a:lnTo>
                    <a:pt x="483" y="173"/>
                  </a:lnTo>
                  <a:lnTo>
                    <a:pt x="488" y="163"/>
                  </a:lnTo>
                  <a:lnTo>
                    <a:pt x="488" y="159"/>
                  </a:lnTo>
                  <a:lnTo>
                    <a:pt x="507" y="149"/>
                  </a:lnTo>
                  <a:lnTo>
                    <a:pt x="522" y="139"/>
                  </a:lnTo>
                  <a:lnTo>
                    <a:pt x="527" y="139"/>
                  </a:lnTo>
                  <a:lnTo>
                    <a:pt x="532" y="154"/>
                  </a:lnTo>
                  <a:lnTo>
                    <a:pt x="536" y="168"/>
                  </a:lnTo>
                  <a:lnTo>
                    <a:pt x="536" y="168"/>
                  </a:lnTo>
                  <a:lnTo>
                    <a:pt x="536" y="168"/>
                  </a:lnTo>
                  <a:lnTo>
                    <a:pt x="532" y="173"/>
                  </a:lnTo>
                  <a:lnTo>
                    <a:pt x="532" y="183"/>
                  </a:lnTo>
                  <a:lnTo>
                    <a:pt x="532" y="192"/>
                  </a:lnTo>
                  <a:lnTo>
                    <a:pt x="527" y="197"/>
                  </a:lnTo>
                  <a:lnTo>
                    <a:pt x="532" y="197"/>
                  </a:lnTo>
                  <a:lnTo>
                    <a:pt x="522" y="207"/>
                  </a:lnTo>
                  <a:lnTo>
                    <a:pt x="517" y="211"/>
                  </a:lnTo>
                  <a:lnTo>
                    <a:pt x="517" y="216"/>
                  </a:lnTo>
                  <a:lnTo>
                    <a:pt x="517" y="216"/>
                  </a:lnTo>
                  <a:lnTo>
                    <a:pt x="512" y="221"/>
                  </a:lnTo>
                  <a:lnTo>
                    <a:pt x="512" y="221"/>
                  </a:lnTo>
                  <a:lnTo>
                    <a:pt x="512" y="221"/>
                  </a:lnTo>
                  <a:lnTo>
                    <a:pt x="512" y="226"/>
                  </a:lnTo>
                  <a:lnTo>
                    <a:pt x="512" y="231"/>
                  </a:lnTo>
                  <a:lnTo>
                    <a:pt x="507" y="231"/>
                  </a:lnTo>
                  <a:lnTo>
                    <a:pt x="507" y="235"/>
                  </a:lnTo>
                  <a:lnTo>
                    <a:pt x="507" y="240"/>
                  </a:lnTo>
                  <a:lnTo>
                    <a:pt x="507" y="240"/>
                  </a:lnTo>
                  <a:lnTo>
                    <a:pt x="474" y="255"/>
                  </a:lnTo>
                  <a:close/>
                  <a:moveTo>
                    <a:pt x="174" y="154"/>
                  </a:moveTo>
                  <a:lnTo>
                    <a:pt x="169" y="154"/>
                  </a:lnTo>
                  <a:lnTo>
                    <a:pt x="159" y="154"/>
                  </a:lnTo>
                  <a:lnTo>
                    <a:pt x="155" y="135"/>
                  </a:lnTo>
                  <a:lnTo>
                    <a:pt x="145" y="115"/>
                  </a:lnTo>
                  <a:lnTo>
                    <a:pt x="140" y="96"/>
                  </a:lnTo>
                  <a:lnTo>
                    <a:pt x="126" y="77"/>
                  </a:lnTo>
                  <a:lnTo>
                    <a:pt x="126" y="72"/>
                  </a:lnTo>
                  <a:lnTo>
                    <a:pt x="126" y="67"/>
                  </a:lnTo>
                  <a:lnTo>
                    <a:pt x="130" y="67"/>
                  </a:lnTo>
                  <a:lnTo>
                    <a:pt x="130" y="58"/>
                  </a:lnTo>
                  <a:lnTo>
                    <a:pt x="130" y="43"/>
                  </a:lnTo>
                  <a:lnTo>
                    <a:pt x="135" y="43"/>
                  </a:lnTo>
                  <a:lnTo>
                    <a:pt x="145" y="39"/>
                  </a:lnTo>
                  <a:lnTo>
                    <a:pt x="155" y="29"/>
                  </a:lnTo>
                  <a:lnTo>
                    <a:pt x="164" y="29"/>
                  </a:lnTo>
                  <a:lnTo>
                    <a:pt x="169" y="29"/>
                  </a:lnTo>
                  <a:lnTo>
                    <a:pt x="169" y="29"/>
                  </a:lnTo>
                  <a:lnTo>
                    <a:pt x="174" y="29"/>
                  </a:lnTo>
                  <a:lnTo>
                    <a:pt x="174" y="29"/>
                  </a:lnTo>
                  <a:lnTo>
                    <a:pt x="174" y="29"/>
                  </a:lnTo>
                  <a:lnTo>
                    <a:pt x="179" y="29"/>
                  </a:lnTo>
                  <a:lnTo>
                    <a:pt x="179" y="34"/>
                  </a:lnTo>
                  <a:lnTo>
                    <a:pt x="184" y="34"/>
                  </a:lnTo>
                  <a:lnTo>
                    <a:pt x="188" y="53"/>
                  </a:lnTo>
                  <a:lnTo>
                    <a:pt x="188" y="53"/>
                  </a:lnTo>
                  <a:lnTo>
                    <a:pt x="188" y="58"/>
                  </a:lnTo>
                  <a:lnTo>
                    <a:pt x="188" y="67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88" y="77"/>
                  </a:lnTo>
                  <a:lnTo>
                    <a:pt x="188" y="82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93" y="101"/>
                  </a:lnTo>
                  <a:lnTo>
                    <a:pt x="193" y="101"/>
                  </a:lnTo>
                  <a:lnTo>
                    <a:pt x="188" y="111"/>
                  </a:lnTo>
                  <a:lnTo>
                    <a:pt x="188" y="115"/>
                  </a:lnTo>
                  <a:lnTo>
                    <a:pt x="184" y="130"/>
                  </a:lnTo>
                  <a:lnTo>
                    <a:pt x="188" y="144"/>
                  </a:lnTo>
                  <a:lnTo>
                    <a:pt x="179" y="149"/>
                  </a:lnTo>
                  <a:lnTo>
                    <a:pt x="174" y="149"/>
                  </a:lnTo>
                  <a:lnTo>
                    <a:pt x="174" y="154"/>
                  </a:lnTo>
                  <a:close/>
                  <a:moveTo>
                    <a:pt x="184" y="221"/>
                  </a:moveTo>
                  <a:lnTo>
                    <a:pt x="174" y="221"/>
                  </a:lnTo>
                  <a:lnTo>
                    <a:pt x="169" y="216"/>
                  </a:lnTo>
                  <a:lnTo>
                    <a:pt x="159" y="187"/>
                  </a:lnTo>
                  <a:lnTo>
                    <a:pt x="159" y="187"/>
                  </a:lnTo>
                  <a:lnTo>
                    <a:pt x="159" y="187"/>
                  </a:lnTo>
                  <a:lnTo>
                    <a:pt x="164" y="183"/>
                  </a:lnTo>
                  <a:lnTo>
                    <a:pt x="164" y="178"/>
                  </a:lnTo>
                  <a:lnTo>
                    <a:pt x="164" y="178"/>
                  </a:lnTo>
                  <a:lnTo>
                    <a:pt x="164" y="178"/>
                  </a:lnTo>
                  <a:lnTo>
                    <a:pt x="174" y="173"/>
                  </a:lnTo>
                  <a:lnTo>
                    <a:pt x="179" y="173"/>
                  </a:lnTo>
                  <a:lnTo>
                    <a:pt x="179" y="178"/>
                  </a:lnTo>
                  <a:lnTo>
                    <a:pt x="184" y="178"/>
                  </a:lnTo>
                  <a:lnTo>
                    <a:pt x="188" y="178"/>
                  </a:lnTo>
                  <a:lnTo>
                    <a:pt x="198" y="192"/>
                  </a:lnTo>
                  <a:lnTo>
                    <a:pt x="193" y="197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3" y="202"/>
                  </a:lnTo>
                  <a:lnTo>
                    <a:pt x="198" y="216"/>
                  </a:lnTo>
                  <a:lnTo>
                    <a:pt x="188" y="221"/>
                  </a:lnTo>
                  <a:lnTo>
                    <a:pt x="184" y="221"/>
                  </a:lnTo>
                  <a:close/>
                  <a:moveTo>
                    <a:pt x="396" y="87"/>
                  </a:moveTo>
                  <a:lnTo>
                    <a:pt x="396" y="101"/>
                  </a:lnTo>
                  <a:lnTo>
                    <a:pt x="396" y="111"/>
                  </a:lnTo>
                  <a:lnTo>
                    <a:pt x="387" y="125"/>
                  </a:lnTo>
                  <a:lnTo>
                    <a:pt x="382" y="130"/>
                  </a:lnTo>
                  <a:lnTo>
                    <a:pt x="372" y="144"/>
                  </a:lnTo>
                  <a:lnTo>
                    <a:pt x="367" y="159"/>
                  </a:lnTo>
                  <a:lnTo>
                    <a:pt x="367" y="159"/>
                  </a:lnTo>
                  <a:lnTo>
                    <a:pt x="362" y="163"/>
                  </a:lnTo>
                  <a:lnTo>
                    <a:pt x="358" y="168"/>
                  </a:lnTo>
                  <a:lnTo>
                    <a:pt x="353" y="178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11"/>
                  </a:lnTo>
                  <a:lnTo>
                    <a:pt x="358" y="226"/>
                  </a:lnTo>
                  <a:lnTo>
                    <a:pt x="358" y="231"/>
                  </a:lnTo>
                  <a:lnTo>
                    <a:pt x="358" y="235"/>
                  </a:lnTo>
                  <a:lnTo>
                    <a:pt x="358" y="240"/>
                  </a:lnTo>
                  <a:lnTo>
                    <a:pt x="358" y="240"/>
                  </a:lnTo>
                  <a:lnTo>
                    <a:pt x="353" y="245"/>
                  </a:lnTo>
                  <a:lnTo>
                    <a:pt x="353" y="245"/>
                  </a:lnTo>
                  <a:lnTo>
                    <a:pt x="358" y="255"/>
                  </a:lnTo>
                  <a:lnTo>
                    <a:pt x="358" y="259"/>
                  </a:lnTo>
                  <a:lnTo>
                    <a:pt x="367" y="274"/>
                  </a:lnTo>
                  <a:lnTo>
                    <a:pt x="372" y="283"/>
                  </a:lnTo>
                  <a:lnTo>
                    <a:pt x="377" y="283"/>
                  </a:lnTo>
                  <a:lnTo>
                    <a:pt x="377" y="283"/>
                  </a:lnTo>
                  <a:lnTo>
                    <a:pt x="377" y="288"/>
                  </a:lnTo>
                  <a:lnTo>
                    <a:pt x="382" y="283"/>
                  </a:lnTo>
                  <a:lnTo>
                    <a:pt x="382" y="283"/>
                  </a:lnTo>
                  <a:lnTo>
                    <a:pt x="387" y="288"/>
                  </a:lnTo>
                  <a:lnTo>
                    <a:pt x="387" y="288"/>
                  </a:lnTo>
                  <a:lnTo>
                    <a:pt x="387" y="283"/>
                  </a:lnTo>
                  <a:lnTo>
                    <a:pt x="387" y="288"/>
                  </a:lnTo>
                  <a:lnTo>
                    <a:pt x="387" y="288"/>
                  </a:lnTo>
                  <a:lnTo>
                    <a:pt x="391" y="288"/>
                  </a:lnTo>
                  <a:lnTo>
                    <a:pt x="396" y="288"/>
                  </a:lnTo>
                  <a:lnTo>
                    <a:pt x="401" y="293"/>
                  </a:lnTo>
                  <a:lnTo>
                    <a:pt x="406" y="298"/>
                  </a:lnTo>
                  <a:lnTo>
                    <a:pt x="411" y="298"/>
                  </a:lnTo>
                  <a:lnTo>
                    <a:pt x="411" y="298"/>
                  </a:lnTo>
                  <a:lnTo>
                    <a:pt x="411" y="303"/>
                  </a:lnTo>
                  <a:lnTo>
                    <a:pt x="430" y="293"/>
                  </a:lnTo>
                  <a:lnTo>
                    <a:pt x="430" y="293"/>
                  </a:lnTo>
                  <a:lnTo>
                    <a:pt x="430" y="293"/>
                  </a:lnTo>
                  <a:lnTo>
                    <a:pt x="430" y="288"/>
                  </a:lnTo>
                  <a:lnTo>
                    <a:pt x="430" y="288"/>
                  </a:lnTo>
                  <a:lnTo>
                    <a:pt x="430" y="288"/>
                  </a:lnTo>
                  <a:lnTo>
                    <a:pt x="430" y="283"/>
                  </a:lnTo>
                  <a:lnTo>
                    <a:pt x="440" y="274"/>
                  </a:lnTo>
                  <a:lnTo>
                    <a:pt x="449" y="269"/>
                  </a:lnTo>
                  <a:lnTo>
                    <a:pt x="454" y="274"/>
                  </a:lnTo>
                  <a:lnTo>
                    <a:pt x="454" y="283"/>
                  </a:lnTo>
                  <a:lnTo>
                    <a:pt x="454" y="283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49" y="293"/>
                  </a:lnTo>
                  <a:lnTo>
                    <a:pt x="445" y="303"/>
                  </a:lnTo>
                  <a:lnTo>
                    <a:pt x="440" y="312"/>
                  </a:lnTo>
                  <a:lnTo>
                    <a:pt x="435" y="322"/>
                  </a:lnTo>
                  <a:lnTo>
                    <a:pt x="435" y="326"/>
                  </a:lnTo>
                  <a:lnTo>
                    <a:pt x="435" y="326"/>
                  </a:lnTo>
                  <a:lnTo>
                    <a:pt x="435" y="341"/>
                  </a:lnTo>
                  <a:lnTo>
                    <a:pt x="435" y="350"/>
                  </a:lnTo>
                  <a:lnTo>
                    <a:pt x="435" y="360"/>
                  </a:lnTo>
                  <a:lnTo>
                    <a:pt x="435" y="365"/>
                  </a:lnTo>
                  <a:lnTo>
                    <a:pt x="430" y="365"/>
                  </a:lnTo>
                  <a:lnTo>
                    <a:pt x="430" y="370"/>
                  </a:lnTo>
                  <a:lnTo>
                    <a:pt x="430" y="370"/>
                  </a:lnTo>
                  <a:lnTo>
                    <a:pt x="430" y="379"/>
                  </a:lnTo>
                  <a:lnTo>
                    <a:pt x="430" y="384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89"/>
                  </a:lnTo>
                  <a:lnTo>
                    <a:pt x="425" y="394"/>
                  </a:lnTo>
                  <a:lnTo>
                    <a:pt x="420" y="394"/>
                  </a:lnTo>
                  <a:lnTo>
                    <a:pt x="425" y="398"/>
                  </a:lnTo>
                  <a:lnTo>
                    <a:pt x="425" y="408"/>
                  </a:lnTo>
                  <a:lnTo>
                    <a:pt x="425" y="413"/>
                  </a:lnTo>
                  <a:lnTo>
                    <a:pt x="420" y="418"/>
                  </a:lnTo>
                  <a:lnTo>
                    <a:pt x="420" y="418"/>
                  </a:lnTo>
                  <a:lnTo>
                    <a:pt x="416" y="422"/>
                  </a:lnTo>
                  <a:lnTo>
                    <a:pt x="406" y="427"/>
                  </a:lnTo>
                  <a:lnTo>
                    <a:pt x="396" y="432"/>
                  </a:lnTo>
                  <a:lnTo>
                    <a:pt x="396" y="432"/>
                  </a:lnTo>
                  <a:lnTo>
                    <a:pt x="391" y="437"/>
                  </a:lnTo>
                  <a:lnTo>
                    <a:pt x="391" y="442"/>
                  </a:lnTo>
                  <a:lnTo>
                    <a:pt x="391" y="451"/>
                  </a:lnTo>
                  <a:lnTo>
                    <a:pt x="391" y="451"/>
                  </a:lnTo>
                  <a:lnTo>
                    <a:pt x="391" y="456"/>
                  </a:lnTo>
                  <a:lnTo>
                    <a:pt x="387" y="461"/>
                  </a:lnTo>
                  <a:lnTo>
                    <a:pt x="382" y="466"/>
                  </a:lnTo>
                  <a:lnTo>
                    <a:pt x="382" y="470"/>
                  </a:lnTo>
                  <a:lnTo>
                    <a:pt x="372" y="480"/>
                  </a:lnTo>
                  <a:lnTo>
                    <a:pt x="377" y="490"/>
                  </a:lnTo>
                  <a:lnTo>
                    <a:pt x="372" y="504"/>
                  </a:lnTo>
                  <a:lnTo>
                    <a:pt x="372" y="504"/>
                  </a:lnTo>
                  <a:lnTo>
                    <a:pt x="372" y="509"/>
                  </a:lnTo>
                  <a:lnTo>
                    <a:pt x="348" y="518"/>
                  </a:lnTo>
                  <a:lnTo>
                    <a:pt x="329" y="523"/>
                  </a:lnTo>
                  <a:lnTo>
                    <a:pt x="324" y="528"/>
                  </a:lnTo>
                  <a:lnTo>
                    <a:pt x="314" y="528"/>
                  </a:lnTo>
                  <a:lnTo>
                    <a:pt x="314" y="528"/>
                  </a:lnTo>
                  <a:lnTo>
                    <a:pt x="309" y="528"/>
                  </a:lnTo>
                  <a:lnTo>
                    <a:pt x="300" y="523"/>
                  </a:lnTo>
                  <a:lnTo>
                    <a:pt x="285" y="518"/>
                  </a:lnTo>
                  <a:lnTo>
                    <a:pt x="285" y="514"/>
                  </a:lnTo>
                  <a:lnTo>
                    <a:pt x="280" y="518"/>
                  </a:lnTo>
                  <a:lnTo>
                    <a:pt x="275" y="514"/>
                  </a:lnTo>
                  <a:lnTo>
                    <a:pt x="275" y="518"/>
                  </a:lnTo>
                  <a:lnTo>
                    <a:pt x="266" y="514"/>
                  </a:lnTo>
                  <a:lnTo>
                    <a:pt x="261" y="509"/>
                  </a:lnTo>
                  <a:lnTo>
                    <a:pt x="256" y="504"/>
                  </a:lnTo>
                  <a:lnTo>
                    <a:pt x="251" y="504"/>
                  </a:lnTo>
                  <a:lnTo>
                    <a:pt x="242" y="509"/>
                  </a:lnTo>
                  <a:lnTo>
                    <a:pt x="232" y="514"/>
                  </a:lnTo>
                  <a:lnTo>
                    <a:pt x="222" y="509"/>
                  </a:lnTo>
                  <a:lnTo>
                    <a:pt x="213" y="514"/>
                  </a:lnTo>
                  <a:lnTo>
                    <a:pt x="203" y="514"/>
                  </a:lnTo>
                  <a:lnTo>
                    <a:pt x="198" y="509"/>
                  </a:lnTo>
                  <a:lnTo>
                    <a:pt x="193" y="504"/>
                  </a:lnTo>
                  <a:lnTo>
                    <a:pt x="193" y="509"/>
                  </a:lnTo>
                  <a:lnTo>
                    <a:pt x="188" y="509"/>
                  </a:lnTo>
                  <a:lnTo>
                    <a:pt x="184" y="509"/>
                  </a:lnTo>
                  <a:lnTo>
                    <a:pt x="179" y="504"/>
                  </a:lnTo>
                  <a:lnTo>
                    <a:pt x="174" y="499"/>
                  </a:lnTo>
                  <a:lnTo>
                    <a:pt x="174" y="499"/>
                  </a:lnTo>
                  <a:lnTo>
                    <a:pt x="169" y="499"/>
                  </a:lnTo>
                  <a:lnTo>
                    <a:pt x="169" y="494"/>
                  </a:lnTo>
                  <a:lnTo>
                    <a:pt x="164" y="490"/>
                  </a:lnTo>
                  <a:lnTo>
                    <a:pt x="159" y="490"/>
                  </a:lnTo>
                  <a:lnTo>
                    <a:pt x="150" y="475"/>
                  </a:lnTo>
                  <a:lnTo>
                    <a:pt x="145" y="466"/>
                  </a:lnTo>
                  <a:lnTo>
                    <a:pt x="140" y="470"/>
                  </a:lnTo>
                  <a:lnTo>
                    <a:pt x="135" y="470"/>
                  </a:lnTo>
                  <a:lnTo>
                    <a:pt x="130" y="470"/>
                  </a:lnTo>
                  <a:lnTo>
                    <a:pt x="126" y="446"/>
                  </a:lnTo>
                  <a:lnTo>
                    <a:pt x="116" y="427"/>
                  </a:lnTo>
                  <a:lnTo>
                    <a:pt x="111" y="432"/>
                  </a:lnTo>
                  <a:lnTo>
                    <a:pt x="97" y="422"/>
                  </a:lnTo>
                  <a:lnTo>
                    <a:pt x="87" y="403"/>
                  </a:lnTo>
                  <a:lnTo>
                    <a:pt x="77" y="389"/>
                  </a:lnTo>
                  <a:lnTo>
                    <a:pt x="68" y="370"/>
                  </a:lnTo>
                  <a:lnTo>
                    <a:pt x="63" y="374"/>
                  </a:lnTo>
                  <a:lnTo>
                    <a:pt x="58" y="370"/>
                  </a:lnTo>
                  <a:lnTo>
                    <a:pt x="58" y="365"/>
                  </a:lnTo>
                  <a:lnTo>
                    <a:pt x="58" y="365"/>
                  </a:lnTo>
                  <a:lnTo>
                    <a:pt x="39" y="355"/>
                  </a:lnTo>
                  <a:lnTo>
                    <a:pt x="24" y="331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5" y="298"/>
                  </a:lnTo>
                  <a:lnTo>
                    <a:pt x="0" y="269"/>
                  </a:lnTo>
                  <a:lnTo>
                    <a:pt x="10" y="259"/>
                  </a:lnTo>
                  <a:lnTo>
                    <a:pt x="19" y="255"/>
                  </a:lnTo>
                  <a:lnTo>
                    <a:pt x="24" y="255"/>
                  </a:lnTo>
                  <a:lnTo>
                    <a:pt x="29" y="259"/>
                  </a:lnTo>
                  <a:lnTo>
                    <a:pt x="29" y="259"/>
                  </a:lnTo>
                  <a:lnTo>
                    <a:pt x="34" y="259"/>
                  </a:lnTo>
                  <a:lnTo>
                    <a:pt x="34" y="264"/>
                  </a:lnTo>
                  <a:lnTo>
                    <a:pt x="43" y="269"/>
                  </a:lnTo>
                  <a:lnTo>
                    <a:pt x="58" y="283"/>
                  </a:lnTo>
                  <a:lnTo>
                    <a:pt x="63" y="293"/>
                  </a:lnTo>
                  <a:lnTo>
                    <a:pt x="68" y="303"/>
                  </a:lnTo>
                  <a:lnTo>
                    <a:pt x="72" y="303"/>
                  </a:lnTo>
                  <a:lnTo>
                    <a:pt x="77" y="303"/>
                  </a:lnTo>
                  <a:lnTo>
                    <a:pt x="77" y="312"/>
                  </a:lnTo>
                  <a:lnTo>
                    <a:pt x="82" y="312"/>
                  </a:lnTo>
                  <a:lnTo>
                    <a:pt x="87" y="317"/>
                  </a:lnTo>
                  <a:lnTo>
                    <a:pt x="92" y="317"/>
                  </a:lnTo>
                  <a:lnTo>
                    <a:pt x="97" y="341"/>
                  </a:lnTo>
                  <a:lnTo>
                    <a:pt x="97" y="350"/>
                  </a:lnTo>
                  <a:lnTo>
                    <a:pt x="97" y="365"/>
                  </a:lnTo>
                  <a:lnTo>
                    <a:pt x="97" y="370"/>
                  </a:lnTo>
                  <a:lnTo>
                    <a:pt x="92" y="370"/>
                  </a:lnTo>
                  <a:lnTo>
                    <a:pt x="97" y="374"/>
                  </a:lnTo>
                  <a:lnTo>
                    <a:pt x="92" y="374"/>
                  </a:lnTo>
                  <a:lnTo>
                    <a:pt x="97" y="389"/>
                  </a:lnTo>
                  <a:lnTo>
                    <a:pt x="101" y="389"/>
                  </a:lnTo>
                  <a:lnTo>
                    <a:pt x="106" y="389"/>
                  </a:lnTo>
                  <a:lnTo>
                    <a:pt x="106" y="394"/>
                  </a:lnTo>
                  <a:lnTo>
                    <a:pt x="111" y="394"/>
                  </a:lnTo>
                  <a:lnTo>
                    <a:pt x="111" y="394"/>
                  </a:lnTo>
                  <a:lnTo>
                    <a:pt x="126" y="394"/>
                  </a:lnTo>
                  <a:lnTo>
                    <a:pt x="135" y="394"/>
                  </a:lnTo>
                  <a:lnTo>
                    <a:pt x="140" y="394"/>
                  </a:lnTo>
                  <a:lnTo>
                    <a:pt x="140" y="389"/>
                  </a:lnTo>
                  <a:lnTo>
                    <a:pt x="140" y="389"/>
                  </a:lnTo>
                  <a:lnTo>
                    <a:pt x="145" y="379"/>
                  </a:lnTo>
                  <a:lnTo>
                    <a:pt x="155" y="374"/>
                  </a:lnTo>
                  <a:lnTo>
                    <a:pt x="159" y="370"/>
                  </a:lnTo>
                  <a:lnTo>
                    <a:pt x="159" y="365"/>
                  </a:lnTo>
                  <a:lnTo>
                    <a:pt x="164" y="365"/>
                  </a:lnTo>
                  <a:lnTo>
                    <a:pt x="164" y="365"/>
                  </a:lnTo>
                  <a:lnTo>
                    <a:pt x="164" y="365"/>
                  </a:lnTo>
                  <a:lnTo>
                    <a:pt x="169" y="355"/>
                  </a:lnTo>
                  <a:lnTo>
                    <a:pt x="184" y="350"/>
                  </a:lnTo>
                  <a:lnTo>
                    <a:pt x="198" y="346"/>
                  </a:lnTo>
                  <a:lnTo>
                    <a:pt x="203" y="346"/>
                  </a:lnTo>
                  <a:lnTo>
                    <a:pt x="213" y="350"/>
                  </a:lnTo>
                  <a:lnTo>
                    <a:pt x="217" y="350"/>
                  </a:lnTo>
                  <a:lnTo>
                    <a:pt x="232" y="379"/>
                  </a:lnTo>
                  <a:lnTo>
                    <a:pt x="246" y="413"/>
                  </a:lnTo>
                  <a:lnTo>
                    <a:pt x="242" y="413"/>
                  </a:lnTo>
                  <a:lnTo>
                    <a:pt x="242" y="418"/>
                  </a:lnTo>
                  <a:lnTo>
                    <a:pt x="242" y="422"/>
                  </a:lnTo>
                  <a:lnTo>
                    <a:pt x="242" y="422"/>
                  </a:lnTo>
                  <a:lnTo>
                    <a:pt x="242" y="422"/>
                  </a:lnTo>
                  <a:lnTo>
                    <a:pt x="242" y="437"/>
                  </a:lnTo>
                  <a:lnTo>
                    <a:pt x="251" y="451"/>
                  </a:lnTo>
                  <a:lnTo>
                    <a:pt x="251" y="451"/>
                  </a:lnTo>
                  <a:lnTo>
                    <a:pt x="251" y="451"/>
                  </a:lnTo>
                  <a:lnTo>
                    <a:pt x="256" y="456"/>
                  </a:lnTo>
                  <a:lnTo>
                    <a:pt x="261" y="451"/>
                  </a:lnTo>
                  <a:lnTo>
                    <a:pt x="261" y="456"/>
                  </a:lnTo>
                  <a:lnTo>
                    <a:pt x="271" y="456"/>
                  </a:lnTo>
                  <a:lnTo>
                    <a:pt x="275" y="461"/>
                  </a:lnTo>
                  <a:lnTo>
                    <a:pt x="290" y="451"/>
                  </a:lnTo>
                  <a:lnTo>
                    <a:pt x="304" y="442"/>
                  </a:lnTo>
                  <a:lnTo>
                    <a:pt x="309" y="432"/>
                  </a:lnTo>
                  <a:lnTo>
                    <a:pt x="319" y="422"/>
                  </a:lnTo>
                  <a:lnTo>
                    <a:pt x="324" y="418"/>
                  </a:lnTo>
                  <a:lnTo>
                    <a:pt x="333" y="413"/>
                  </a:lnTo>
                  <a:lnTo>
                    <a:pt x="343" y="398"/>
                  </a:lnTo>
                  <a:lnTo>
                    <a:pt x="348" y="394"/>
                  </a:lnTo>
                  <a:lnTo>
                    <a:pt x="348" y="384"/>
                  </a:lnTo>
                  <a:lnTo>
                    <a:pt x="353" y="379"/>
                  </a:lnTo>
                  <a:lnTo>
                    <a:pt x="348" y="365"/>
                  </a:lnTo>
                  <a:lnTo>
                    <a:pt x="343" y="346"/>
                  </a:lnTo>
                  <a:lnTo>
                    <a:pt x="329" y="341"/>
                  </a:lnTo>
                  <a:lnTo>
                    <a:pt x="309" y="341"/>
                  </a:lnTo>
                  <a:lnTo>
                    <a:pt x="304" y="341"/>
                  </a:lnTo>
                  <a:lnTo>
                    <a:pt x="295" y="346"/>
                  </a:lnTo>
                  <a:lnTo>
                    <a:pt x="290" y="341"/>
                  </a:lnTo>
                  <a:lnTo>
                    <a:pt x="290" y="346"/>
                  </a:lnTo>
                  <a:lnTo>
                    <a:pt x="275" y="341"/>
                  </a:lnTo>
                  <a:lnTo>
                    <a:pt x="261" y="341"/>
                  </a:lnTo>
                  <a:lnTo>
                    <a:pt x="242" y="331"/>
                  </a:lnTo>
                  <a:lnTo>
                    <a:pt x="227" y="322"/>
                  </a:lnTo>
                  <a:lnTo>
                    <a:pt x="208" y="312"/>
                  </a:lnTo>
                  <a:lnTo>
                    <a:pt x="203" y="312"/>
                  </a:lnTo>
                  <a:lnTo>
                    <a:pt x="203" y="312"/>
                  </a:lnTo>
                  <a:lnTo>
                    <a:pt x="198" y="303"/>
                  </a:lnTo>
                  <a:lnTo>
                    <a:pt x="188" y="307"/>
                  </a:lnTo>
                  <a:lnTo>
                    <a:pt x="188" y="298"/>
                  </a:lnTo>
                  <a:lnTo>
                    <a:pt x="184" y="288"/>
                  </a:lnTo>
                  <a:lnTo>
                    <a:pt x="179" y="274"/>
                  </a:lnTo>
                  <a:lnTo>
                    <a:pt x="179" y="259"/>
                  </a:lnTo>
                  <a:lnTo>
                    <a:pt x="193" y="250"/>
                  </a:lnTo>
                  <a:lnTo>
                    <a:pt x="203" y="245"/>
                  </a:lnTo>
                  <a:lnTo>
                    <a:pt x="227" y="235"/>
                  </a:lnTo>
                  <a:lnTo>
                    <a:pt x="232" y="235"/>
                  </a:lnTo>
                  <a:lnTo>
                    <a:pt x="237" y="240"/>
                  </a:lnTo>
                  <a:lnTo>
                    <a:pt x="246" y="235"/>
                  </a:lnTo>
                  <a:lnTo>
                    <a:pt x="256" y="235"/>
                  </a:lnTo>
                  <a:lnTo>
                    <a:pt x="266" y="235"/>
                  </a:lnTo>
                  <a:lnTo>
                    <a:pt x="275" y="235"/>
                  </a:lnTo>
                  <a:lnTo>
                    <a:pt x="275" y="235"/>
                  </a:lnTo>
                  <a:lnTo>
                    <a:pt x="280" y="235"/>
                  </a:lnTo>
                  <a:lnTo>
                    <a:pt x="285" y="235"/>
                  </a:lnTo>
                  <a:lnTo>
                    <a:pt x="290" y="235"/>
                  </a:lnTo>
                  <a:lnTo>
                    <a:pt x="290" y="235"/>
                  </a:lnTo>
                  <a:lnTo>
                    <a:pt x="290" y="235"/>
                  </a:lnTo>
                  <a:lnTo>
                    <a:pt x="295" y="240"/>
                  </a:lnTo>
                  <a:lnTo>
                    <a:pt x="300" y="240"/>
                  </a:lnTo>
                  <a:lnTo>
                    <a:pt x="300" y="240"/>
                  </a:lnTo>
                  <a:lnTo>
                    <a:pt x="304" y="240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14" y="240"/>
                  </a:lnTo>
                  <a:lnTo>
                    <a:pt x="314" y="245"/>
                  </a:lnTo>
                  <a:lnTo>
                    <a:pt x="319" y="245"/>
                  </a:lnTo>
                  <a:lnTo>
                    <a:pt x="319" y="245"/>
                  </a:lnTo>
                  <a:lnTo>
                    <a:pt x="333" y="245"/>
                  </a:lnTo>
                  <a:lnTo>
                    <a:pt x="343" y="240"/>
                  </a:lnTo>
                  <a:lnTo>
                    <a:pt x="343" y="231"/>
                  </a:lnTo>
                  <a:lnTo>
                    <a:pt x="338" y="221"/>
                  </a:lnTo>
                  <a:lnTo>
                    <a:pt x="343" y="216"/>
                  </a:lnTo>
                  <a:lnTo>
                    <a:pt x="343" y="207"/>
                  </a:lnTo>
                  <a:lnTo>
                    <a:pt x="343" y="202"/>
                  </a:lnTo>
                  <a:lnTo>
                    <a:pt x="343" y="197"/>
                  </a:lnTo>
                  <a:lnTo>
                    <a:pt x="338" y="187"/>
                  </a:lnTo>
                  <a:lnTo>
                    <a:pt x="343" y="183"/>
                  </a:lnTo>
                  <a:lnTo>
                    <a:pt x="338" y="178"/>
                  </a:lnTo>
                  <a:lnTo>
                    <a:pt x="338" y="173"/>
                  </a:lnTo>
                  <a:lnTo>
                    <a:pt x="343" y="168"/>
                  </a:lnTo>
                  <a:lnTo>
                    <a:pt x="343" y="159"/>
                  </a:lnTo>
                  <a:lnTo>
                    <a:pt x="348" y="159"/>
                  </a:lnTo>
                  <a:lnTo>
                    <a:pt x="348" y="154"/>
                  </a:lnTo>
                  <a:lnTo>
                    <a:pt x="343" y="135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8" y="106"/>
                  </a:lnTo>
                  <a:lnTo>
                    <a:pt x="343" y="106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91"/>
                  </a:lnTo>
                  <a:lnTo>
                    <a:pt x="338" y="82"/>
                  </a:lnTo>
                  <a:lnTo>
                    <a:pt x="343" y="58"/>
                  </a:lnTo>
                  <a:lnTo>
                    <a:pt x="353" y="39"/>
                  </a:lnTo>
                  <a:lnTo>
                    <a:pt x="358" y="29"/>
                  </a:lnTo>
                  <a:lnTo>
                    <a:pt x="367" y="29"/>
                  </a:lnTo>
                  <a:lnTo>
                    <a:pt x="377" y="29"/>
                  </a:lnTo>
                  <a:lnTo>
                    <a:pt x="382" y="34"/>
                  </a:lnTo>
                  <a:lnTo>
                    <a:pt x="382" y="39"/>
                  </a:lnTo>
                  <a:lnTo>
                    <a:pt x="387" y="48"/>
                  </a:lnTo>
                  <a:lnTo>
                    <a:pt x="391" y="53"/>
                  </a:lnTo>
                  <a:lnTo>
                    <a:pt x="396" y="63"/>
                  </a:lnTo>
                  <a:lnTo>
                    <a:pt x="396" y="82"/>
                  </a:lnTo>
                  <a:lnTo>
                    <a:pt x="396" y="87"/>
                  </a:lnTo>
                  <a:close/>
                  <a:moveTo>
                    <a:pt x="266" y="211"/>
                  </a:moveTo>
                  <a:lnTo>
                    <a:pt x="261" y="216"/>
                  </a:lnTo>
                  <a:lnTo>
                    <a:pt x="256" y="216"/>
                  </a:lnTo>
                  <a:lnTo>
                    <a:pt x="256" y="211"/>
                  </a:lnTo>
                  <a:lnTo>
                    <a:pt x="256" y="211"/>
                  </a:lnTo>
                  <a:lnTo>
                    <a:pt x="251" y="211"/>
                  </a:lnTo>
                  <a:lnTo>
                    <a:pt x="242" y="187"/>
                  </a:lnTo>
                  <a:lnTo>
                    <a:pt x="237" y="159"/>
                  </a:lnTo>
                  <a:lnTo>
                    <a:pt x="237" y="154"/>
                  </a:lnTo>
                  <a:lnTo>
                    <a:pt x="237" y="144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37" y="139"/>
                  </a:lnTo>
                  <a:lnTo>
                    <a:pt x="242" y="135"/>
                  </a:lnTo>
                  <a:lnTo>
                    <a:pt x="246" y="130"/>
                  </a:lnTo>
                  <a:lnTo>
                    <a:pt x="237" y="111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87"/>
                  </a:lnTo>
                  <a:lnTo>
                    <a:pt x="232" y="87"/>
                  </a:lnTo>
                  <a:lnTo>
                    <a:pt x="237" y="87"/>
                  </a:lnTo>
                  <a:lnTo>
                    <a:pt x="232" y="72"/>
                  </a:lnTo>
                  <a:lnTo>
                    <a:pt x="227" y="58"/>
                  </a:lnTo>
                  <a:lnTo>
                    <a:pt x="227" y="58"/>
                  </a:lnTo>
                  <a:lnTo>
                    <a:pt x="227" y="48"/>
                  </a:lnTo>
                  <a:lnTo>
                    <a:pt x="227" y="43"/>
                  </a:lnTo>
                  <a:lnTo>
                    <a:pt x="227" y="43"/>
                  </a:lnTo>
                  <a:lnTo>
                    <a:pt x="227" y="43"/>
                  </a:lnTo>
                  <a:lnTo>
                    <a:pt x="227" y="34"/>
                  </a:lnTo>
                  <a:lnTo>
                    <a:pt x="222" y="29"/>
                  </a:lnTo>
                  <a:lnTo>
                    <a:pt x="227" y="29"/>
                  </a:lnTo>
                  <a:lnTo>
                    <a:pt x="227" y="24"/>
                  </a:lnTo>
                  <a:lnTo>
                    <a:pt x="227" y="24"/>
                  </a:lnTo>
                  <a:lnTo>
                    <a:pt x="227" y="19"/>
                  </a:lnTo>
                  <a:lnTo>
                    <a:pt x="227" y="15"/>
                  </a:lnTo>
                  <a:lnTo>
                    <a:pt x="232" y="10"/>
                  </a:lnTo>
                  <a:lnTo>
                    <a:pt x="232" y="5"/>
                  </a:lnTo>
                  <a:lnTo>
                    <a:pt x="237" y="0"/>
                  </a:lnTo>
                  <a:lnTo>
                    <a:pt x="246" y="0"/>
                  </a:lnTo>
                  <a:lnTo>
                    <a:pt x="251" y="5"/>
                  </a:lnTo>
                  <a:lnTo>
                    <a:pt x="256" y="5"/>
                  </a:lnTo>
                  <a:lnTo>
                    <a:pt x="261" y="5"/>
                  </a:lnTo>
                  <a:lnTo>
                    <a:pt x="266" y="5"/>
                  </a:lnTo>
                  <a:lnTo>
                    <a:pt x="266" y="5"/>
                  </a:lnTo>
                  <a:lnTo>
                    <a:pt x="266" y="5"/>
                  </a:lnTo>
                  <a:lnTo>
                    <a:pt x="266" y="10"/>
                  </a:lnTo>
                  <a:lnTo>
                    <a:pt x="271" y="15"/>
                  </a:lnTo>
                  <a:lnTo>
                    <a:pt x="275" y="24"/>
                  </a:lnTo>
                  <a:lnTo>
                    <a:pt x="280" y="39"/>
                  </a:lnTo>
                  <a:lnTo>
                    <a:pt x="285" y="58"/>
                  </a:lnTo>
                  <a:lnTo>
                    <a:pt x="285" y="72"/>
                  </a:lnTo>
                  <a:lnTo>
                    <a:pt x="285" y="72"/>
                  </a:lnTo>
                  <a:lnTo>
                    <a:pt x="285" y="87"/>
                  </a:lnTo>
                  <a:lnTo>
                    <a:pt x="285" y="101"/>
                  </a:lnTo>
                  <a:lnTo>
                    <a:pt x="285" y="101"/>
                  </a:lnTo>
                  <a:lnTo>
                    <a:pt x="285" y="101"/>
                  </a:lnTo>
                  <a:lnTo>
                    <a:pt x="285" y="111"/>
                  </a:lnTo>
                  <a:lnTo>
                    <a:pt x="285" y="115"/>
                  </a:lnTo>
                  <a:lnTo>
                    <a:pt x="280" y="115"/>
                  </a:lnTo>
                  <a:lnTo>
                    <a:pt x="280" y="115"/>
                  </a:lnTo>
                  <a:lnTo>
                    <a:pt x="280" y="120"/>
                  </a:lnTo>
                  <a:lnTo>
                    <a:pt x="280" y="120"/>
                  </a:lnTo>
                  <a:lnTo>
                    <a:pt x="280" y="125"/>
                  </a:lnTo>
                  <a:lnTo>
                    <a:pt x="275" y="125"/>
                  </a:lnTo>
                  <a:lnTo>
                    <a:pt x="275" y="130"/>
                  </a:lnTo>
                  <a:lnTo>
                    <a:pt x="275" y="135"/>
                  </a:lnTo>
                  <a:lnTo>
                    <a:pt x="271" y="135"/>
                  </a:lnTo>
                  <a:lnTo>
                    <a:pt x="275" y="139"/>
                  </a:lnTo>
                  <a:lnTo>
                    <a:pt x="275" y="135"/>
                  </a:lnTo>
                  <a:lnTo>
                    <a:pt x="280" y="144"/>
                  </a:lnTo>
                  <a:lnTo>
                    <a:pt x="280" y="144"/>
                  </a:lnTo>
                  <a:lnTo>
                    <a:pt x="290" y="163"/>
                  </a:lnTo>
                  <a:lnTo>
                    <a:pt x="290" y="163"/>
                  </a:lnTo>
                  <a:lnTo>
                    <a:pt x="285" y="163"/>
                  </a:lnTo>
                  <a:lnTo>
                    <a:pt x="290" y="173"/>
                  </a:lnTo>
                  <a:lnTo>
                    <a:pt x="290" y="183"/>
                  </a:lnTo>
                  <a:lnTo>
                    <a:pt x="280" y="192"/>
                  </a:lnTo>
                  <a:lnTo>
                    <a:pt x="271" y="207"/>
                  </a:lnTo>
                  <a:lnTo>
                    <a:pt x="271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66" y="21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4" name="Freeform 64"/>
            <p:cNvSpPr>
              <a:spLocks noEditPoints="1"/>
            </p:cNvSpPr>
            <p:nvPr/>
          </p:nvSpPr>
          <p:spPr bwMode="auto">
            <a:xfrm>
              <a:off x="3367" y="173"/>
              <a:ext cx="188" cy="199"/>
            </a:xfrm>
            <a:custGeom>
              <a:avLst/>
              <a:gdLst/>
              <a:ahLst/>
              <a:cxnLst>
                <a:cxn ang="0">
                  <a:pos x="372" y="62"/>
                </a:cxn>
                <a:cxn ang="0">
                  <a:pos x="372" y="0"/>
                </a:cxn>
                <a:cxn ang="0">
                  <a:pos x="411" y="43"/>
                </a:cxn>
                <a:cxn ang="0">
                  <a:pos x="411" y="72"/>
                </a:cxn>
                <a:cxn ang="0">
                  <a:pos x="396" y="125"/>
                </a:cxn>
                <a:cxn ang="0">
                  <a:pos x="14" y="182"/>
                </a:cxn>
                <a:cxn ang="0">
                  <a:pos x="14" y="125"/>
                </a:cxn>
                <a:cxn ang="0">
                  <a:pos x="34" y="120"/>
                </a:cxn>
                <a:cxn ang="0">
                  <a:pos x="67" y="149"/>
                </a:cxn>
                <a:cxn ang="0">
                  <a:pos x="87" y="182"/>
                </a:cxn>
                <a:cxn ang="0">
                  <a:pos x="135" y="273"/>
                </a:cxn>
                <a:cxn ang="0">
                  <a:pos x="111" y="240"/>
                </a:cxn>
                <a:cxn ang="0">
                  <a:pos x="140" y="245"/>
                </a:cxn>
                <a:cxn ang="0">
                  <a:pos x="251" y="57"/>
                </a:cxn>
                <a:cxn ang="0">
                  <a:pos x="256" y="134"/>
                </a:cxn>
                <a:cxn ang="0">
                  <a:pos x="295" y="182"/>
                </a:cxn>
                <a:cxn ang="0">
                  <a:pos x="338" y="206"/>
                </a:cxn>
                <a:cxn ang="0">
                  <a:pos x="353" y="201"/>
                </a:cxn>
                <a:cxn ang="0">
                  <a:pos x="377" y="197"/>
                </a:cxn>
                <a:cxn ang="0">
                  <a:pos x="386" y="163"/>
                </a:cxn>
                <a:cxn ang="0">
                  <a:pos x="406" y="182"/>
                </a:cxn>
                <a:cxn ang="0">
                  <a:pos x="435" y="235"/>
                </a:cxn>
                <a:cxn ang="0">
                  <a:pos x="444" y="264"/>
                </a:cxn>
                <a:cxn ang="0">
                  <a:pos x="454" y="288"/>
                </a:cxn>
                <a:cxn ang="0">
                  <a:pos x="454" y="331"/>
                </a:cxn>
                <a:cxn ang="0">
                  <a:pos x="469" y="384"/>
                </a:cxn>
                <a:cxn ang="0">
                  <a:pos x="420" y="441"/>
                </a:cxn>
                <a:cxn ang="0">
                  <a:pos x="377" y="456"/>
                </a:cxn>
                <a:cxn ang="0">
                  <a:pos x="328" y="489"/>
                </a:cxn>
                <a:cxn ang="0">
                  <a:pos x="299" y="494"/>
                </a:cxn>
                <a:cxn ang="0">
                  <a:pos x="237" y="484"/>
                </a:cxn>
                <a:cxn ang="0">
                  <a:pos x="140" y="460"/>
                </a:cxn>
                <a:cxn ang="0">
                  <a:pos x="29" y="417"/>
                </a:cxn>
                <a:cxn ang="0">
                  <a:pos x="67" y="393"/>
                </a:cxn>
                <a:cxn ang="0">
                  <a:pos x="130" y="403"/>
                </a:cxn>
                <a:cxn ang="0">
                  <a:pos x="169" y="446"/>
                </a:cxn>
                <a:cxn ang="0">
                  <a:pos x="217" y="436"/>
                </a:cxn>
                <a:cxn ang="0">
                  <a:pos x="217" y="398"/>
                </a:cxn>
                <a:cxn ang="0">
                  <a:pos x="251" y="355"/>
                </a:cxn>
                <a:cxn ang="0">
                  <a:pos x="324" y="408"/>
                </a:cxn>
                <a:cxn ang="0">
                  <a:pos x="367" y="408"/>
                </a:cxn>
                <a:cxn ang="0">
                  <a:pos x="382" y="307"/>
                </a:cxn>
                <a:cxn ang="0">
                  <a:pos x="309" y="302"/>
                </a:cxn>
                <a:cxn ang="0">
                  <a:pos x="217" y="331"/>
                </a:cxn>
                <a:cxn ang="0">
                  <a:pos x="174" y="288"/>
                </a:cxn>
                <a:cxn ang="0">
                  <a:pos x="227" y="225"/>
                </a:cxn>
                <a:cxn ang="0">
                  <a:pos x="251" y="216"/>
                </a:cxn>
                <a:cxn ang="0">
                  <a:pos x="266" y="206"/>
                </a:cxn>
                <a:cxn ang="0">
                  <a:pos x="266" y="158"/>
                </a:cxn>
                <a:cxn ang="0">
                  <a:pos x="241" y="120"/>
                </a:cxn>
                <a:cxn ang="0">
                  <a:pos x="203" y="77"/>
                </a:cxn>
                <a:cxn ang="0">
                  <a:pos x="183" y="0"/>
                </a:cxn>
                <a:cxn ang="0">
                  <a:pos x="208" y="216"/>
                </a:cxn>
                <a:cxn ang="0">
                  <a:pos x="150" y="182"/>
                </a:cxn>
                <a:cxn ang="0">
                  <a:pos x="125" y="149"/>
                </a:cxn>
                <a:cxn ang="0">
                  <a:pos x="82" y="115"/>
                </a:cxn>
                <a:cxn ang="0">
                  <a:pos x="63" y="91"/>
                </a:cxn>
                <a:cxn ang="0">
                  <a:pos x="63" y="53"/>
                </a:cxn>
                <a:cxn ang="0">
                  <a:pos x="92" y="53"/>
                </a:cxn>
                <a:cxn ang="0">
                  <a:pos x="159" y="115"/>
                </a:cxn>
                <a:cxn ang="0">
                  <a:pos x="164" y="134"/>
                </a:cxn>
                <a:cxn ang="0">
                  <a:pos x="179" y="149"/>
                </a:cxn>
                <a:cxn ang="0">
                  <a:pos x="208" y="206"/>
                </a:cxn>
              </a:cxnLst>
              <a:rect l="0" t="0" r="r" b="b"/>
              <a:pathLst>
                <a:path w="469" h="499">
                  <a:moveTo>
                    <a:pt x="396" y="125"/>
                  </a:moveTo>
                  <a:lnTo>
                    <a:pt x="382" y="110"/>
                  </a:lnTo>
                  <a:lnTo>
                    <a:pt x="372" y="96"/>
                  </a:lnTo>
                  <a:lnTo>
                    <a:pt x="372" y="91"/>
                  </a:lnTo>
                  <a:lnTo>
                    <a:pt x="372" y="91"/>
                  </a:lnTo>
                  <a:lnTo>
                    <a:pt x="372" y="86"/>
                  </a:lnTo>
                  <a:lnTo>
                    <a:pt x="372" y="77"/>
                  </a:lnTo>
                  <a:lnTo>
                    <a:pt x="372" y="62"/>
                  </a:lnTo>
                  <a:lnTo>
                    <a:pt x="367" y="57"/>
                  </a:lnTo>
                  <a:lnTo>
                    <a:pt x="362" y="57"/>
                  </a:lnTo>
                  <a:lnTo>
                    <a:pt x="362" y="53"/>
                  </a:lnTo>
                  <a:lnTo>
                    <a:pt x="357" y="48"/>
                  </a:lnTo>
                  <a:lnTo>
                    <a:pt x="357" y="43"/>
                  </a:lnTo>
                  <a:lnTo>
                    <a:pt x="357" y="38"/>
                  </a:lnTo>
                  <a:lnTo>
                    <a:pt x="362" y="19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6" y="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396" y="19"/>
                  </a:lnTo>
                  <a:lnTo>
                    <a:pt x="401" y="33"/>
                  </a:lnTo>
                  <a:lnTo>
                    <a:pt x="411" y="43"/>
                  </a:lnTo>
                  <a:lnTo>
                    <a:pt x="411" y="43"/>
                  </a:lnTo>
                  <a:lnTo>
                    <a:pt x="411" y="43"/>
                  </a:lnTo>
                  <a:lnTo>
                    <a:pt x="411" y="53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1" y="72"/>
                  </a:lnTo>
                  <a:lnTo>
                    <a:pt x="411" y="72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81"/>
                  </a:lnTo>
                  <a:lnTo>
                    <a:pt x="415" y="86"/>
                  </a:lnTo>
                  <a:lnTo>
                    <a:pt x="415" y="86"/>
                  </a:lnTo>
                  <a:lnTo>
                    <a:pt x="415" y="91"/>
                  </a:lnTo>
                  <a:lnTo>
                    <a:pt x="415" y="96"/>
                  </a:lnTo>
                  <a:lnTo>
                    <a:pt x="396" y="125"/>
                  </a:lnTo>
                  <a:close/>
                  <a:moveTo>
                    <a:pt x="96" y="221"/>
                  </a:moveTo>
                  <a:lnTo>
                    <a:pt x="92" y="225"/>
                  </a:lnTo>
                  <a:lnTo>
                    <a:pt x="87" y="230"/>
                  </a:lnTo>
                  <a:lnTo>
                    <a:pt x="72" y="221"/>
                  </a:lnTo>
                  <a:lnTo>
                    <a:pt x="53" y="211"/>
                  </a:lnTo>
                  <a:lnTo>
                    <a:pt x="38" y="197"/>
                  </a:lnTo>
                  <a:lnTo>
                    <a:pt x="14" y="187"/>
                  </a:lnTo>
                  <a:lnTo>
                    <a:pt x="14" y="182"/>
                  </a:lnTo>
                  <a:lnTo>
                    <a:pt x="9" y="182"/>
                  </a:lnTo>
                  <a:lnTo>
                    <a:pt x="9" y="177"/>
                  </a:lnTo>
                  <a:lnTo>
                    <a:pt x="5" y="168"/>
                  </a:lnTo>
                  <a:lnTo>
                    <a:pt x="0" y="158"/>
                  </a:lnTo>
                  <a:lnTo>
                    <a:pt x="5" y="153"/>
                  </a:lnTo>
                  <a:lnTo>
                    <a:pt x="5" y="149"/>
                  </a:lnTo>
                  <a:lnTo>
                    <a:pt x="9" y="134"/>
                  </a:lnTo>
                  <a:lnTo>
                    <a:pt x="14" y="125"/>
                  </a:lnTo>
                  <a:lnTo>
                    <a:pt x="19" y="125"/>
                  </a:lnTo>
                  <a:lnTo>
                    <a:pt x="19" y="120"/>
                  </a:lnTo>
                  <a:lnTo>
                    <a:pt x="24" y="120"/>
                  </a:lnTo>
                  <a:lnTo>
                    <a:pt x="24" y="125"/>
                  </a:lnTo>
                  <a:lnTo>
                    <a:pt x="24" y="120"/>
                  </a:lnTo>
                  <a:lnTo>
                    <a:pt x="29" y="120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48" y="129"/>
                  </a:lnTo>
                  <a:lnTo>
                    <a:pt x="53" y="134"/>
                  </a:lnTo>
                  <a:lnTo>
                    <a:pt x="53" y="139"/>
                  </a:lnTo>
                  <a:lnTo>
                    <a:pt x="58" y="144"/>
                  </a:lnTo>
                  <a:lnTo>
                    <a:pt x="67" y="144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7" y="153"/>
                  </a:lnTo>
                  <a:lnTo>
                    <a:pt x="67" y="158"/>
                  </a:lnTo>
                  <a:lnTo>
                    <a:pt x="67" y="158"/>
                  </a:lnTo>
                  <a:lnTo>
                    <a:pt x="72" y="158"/>
                  </a:lnTo>
                  <a:lnTo>
                    <a:pt x="82" y="168"/>
                  </a:lnTo>
                  <a:lnTo>
                    <a:pt x="82" y="168"/>
                  </a:lnTo>
                  <a:lnTo>
                    <a:pt x="82" y="177"/>
                  </a:lnTo>
                  <a:lnTo>
                    <a:pt x="87" y="182"/>
                  </a:lnTo>
                  <a:lnTo>
                    <a:pt x="92" y="197"/>
                  </a:lnTo>
                  <a:lnTo>
                    <a:pt x="101" y="206"/>
                  </a:lnTo>
                  <a:lnTo>
                    <a:pt x="101" y="211"/>
                  </a:lnTo>
                  <a:lnTo>
                    <a:pt x="96" y="216"/>
                  </a:lnTo>
                  <a:lnTo>
                    <a:pt x="96" y="221"/>
                  </a:lnTo>
                  <a:close/>
                  <a:moveTo>
                    <a:pt x="145" y="273"/>
                  </a:moveTo>
                  <a:lnTo>
                    <a:pt x="140" y="273"/>
                  </a:lnTo>
                  <a:lnTo>
                    <a:pt x="135" y="273"/>
                  </a:lnTo>
                  <a:lnTo>
                    <a:pt x="106" y="259"/>
                  </a:lnTo>
                  <a:lnTo>
                    <a:pt x="106" y="254"/>
                  </a:lnTo>
                  <a:lnTo>
                    <a:pt x="106" y="254"/>
                  </a:lnTo>
                  <a:lnTo>
                    <a:pt x="106" y="249"/>
                  </a:lnTo>
                  <a:lnTo>
                    <a:pt x="106" y="249"/>
                  </a:lnTo>
                  <a:lnTo>
                    <a:pt x="106" y="245"/>
                  </a:lnTo>
                  <a:lnTo>
                    <a:pt x="106" y="245"/>
                  </a:lnTo>
                  <a:lnTo>
                    <a:pt x="111" y="240"/>
                  </a:lnTo>
                  <a:lnTo>
                    <a:pt x="116" y="235"/>
                  </a:lnTo>
                  <a:lnTo>
                    <a:pt x="116" y="235"/>
                  </a:lnTo>
                  <a:lnTo>
                    <a:pt x="121" y="235"/>
                  </a:lnTo>
                  <a:lnTo>
                    <a:pt x="121" y="230"/>
                  </a:lnTo>
                  <a:lnTo>
                    <a:pt x="140" y="240"/>
                  </a:lnTo>
                  <a:lnTo>
                    <a:pt x="140" y="245"/>
                  </a:lnTo>
                  <a:lnTo>
                    <a:pt x="145" y="245"/>
                  </a:lnTo>
                  <a:lnTo>
                    <a:pt x="140" y="245"/>
                  </a:lnTo>
                  <a:lnTo>
                    <a:pt x="140" y="249"/>
                  </a:lnTo>
                  <a:lnTo>
                    <a:pt x="140" y="249"/>
                  </a:lnTo>
                  <a:lnTo>
                    <a:pt x="154" y="254"/>
                  </a:lnTo>
                  <a:lnTo>
                    <a:pt x="150" y="264"/>
                  </a:lnTo>
                  <a:lnTo>
                    <a:pt x="145" y="273"/>
                  </a:lnTo>
                  <a:close/>
                  <a:moveTo>
                    <a:pt x="237" y="38"/>
                  </a:moveTo>
                  <a:lnTo>
                    <a:pt x="246" y="48"/>
                  </a:lnTo>
                  <a:lnTo>
                    <a:pt x="251" y="57"/>
                  </a:lnTo>
                  <a:lnTo>
                    <a:pt x="251" y="67"/>
                  </a:lnTo>
                  <a:lnTo>
                    <a:pt x="251" y="81"/>
                  </a:lnTo>
                  <a:lnTo>
                    <a:pt x="256" y="96"/>
                  </a:lnTo>
                  <a:lnTo>
                    <a:pt x="256" y="110"/>
                  </a:lnTo>
                  <a:lnTo>
                    <a:pt x="256" y="110"/>
                  </a:lnTo>
                  <a:lnTo>
                    <a:pt x="256" y="115"/>
                  </a:lnTo>
                  <a:lnTo>
                    <a:pt x="256" y="125"/>
                  </a:lnTo>
                  <a:lnTo>
                    <a:pt x="256" y="134"/>
                  </a:lnTo>
                  <a:lnTo>
                    <a:pt x="270" y="144"/>
                  </a:lnTo>
                  <a:lnTo>
                    <a:pt x="270" y="144"/>
                  </a:lnTo>
                  <a:lnTo>
                    <a:pt x="270" y="149"/>
                  </a:lnTo>
                  <a:lnTo>
                    <a:pt x="280" y="158"/>
                  </a:lnTo>
                  <a:lnTo>
                    <a:pt x="290" y="168"/>
                  </a:lnTo>
                  <a:lnTo>
                    <a:pt x="295" y="173"/>
                  </a:lnTo>
                  <a:lnTo>
                    <a:pt x="295" y="177"/>
                  </a:lnTo>
                  <a:lnTo>
                    <a:pt x="295" y="182"/>
                  </a:lnTo>
                  <a:lnTo>
                    <a:pt x="299" y="182"/>
                  </a:lnTo>
                  <a:lnTo>
                    <a:pt x="299" y="187"/>
                  </a:lnTo>
                  <a:lnTo>
                    <a:pt x="299" y="192"/>
                  </a:lnTo>
                  <a:lnTo>
                    <a:pt x="304" y="192"/>
                  </a:lnTo>
                  <a:lnTo>
                    <a:pt x="314" y="197"/>
                  </a:lnTo>
                  <a:lnTo>
                    <a:pt x="324" y="201"/>
                  </a:lnTo>
                  <a:lnTo>
                    <a:pt x="333" y="211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43" y="206"/>
                  </a:lnTo>
                  <a:lnTo>
                    <a:pt x="343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48" y="201"/>
                  </a:lnTo>
                  <a:lnTo>
                    <a:pt x="353" y="201"/>
                  </a:lnTo>
                  <a:lnTo>
                    <a:pt x="353" y="201"/>
                  </a:lnTo>
                  <a:lnTo>
                    <a:pt x="353" y="197"/>
                  </a:lnTo>
                  <a:lnTo>
                    <a:pt x="357" y="197"/>
                  </a:lnTo>
                  <a:lnTo>
                    <a:pt x="362" y="201"/>
                  </a:lnTo>
                  <a:lnTo>
                    <a:pt x="372" y="201"/>
                  </a:lnTo>
                  <a:lnTo>
                    <a:pt x="372" y="197"/>
                  </a:lnTo>
                  <a:lnTo>
                    <a:pt x="377" y="197"/>
                  </a:lnTo>
                  <a:lnTo>
                    <a:pt x="377" y="197"/>
                  </a:lnTo>
                  <a:lnTo>
                    <a:pt x="386" y="182"/>
                  </a:lnTo>
                  <a:lnTo>
                    <a:pt x="386" y="182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2" y="173"/>
                  </a:lnTo>
                  <a:lnTo>
                    <a:pt x="386" y="163"/>
                  </a:lnTo>
                  <a:lnTo>
                    <a:pt x="386" y="149"/>
                  </a:lnTo>
                  <a:lnTo>
                    <a:pt x="396" y="153"/>
                  </a:lnTo>
                  <a:lnTo>
                    <a:pt x="401" y="158"/>
                  </a:lnTo>
                  <a:lnTo>
                    <a:pt x="401" y="158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406" y="173"/>
                  </a:lnTo>
                  <a:lnTo>
                    <a:pt x="406" y="182"/>
                  </a:lnTo>
                  <a:lnTo>
                    <a:pt x="406" y="192"/>
                  </a:lnTo>
                  <a:lnTo>
                    <a:pt x="406" y="201"/>
                  </a:lnTo>
                  <a:lnTo>
                    <a:pt x="411" y="201"/>
                  </a:lnTo>
                  <a:lnTo>
                    <a:pt x="411" y="206"/>
                  </a:lnTo>
                  <a:lnTo>
                    <a:pt x="420" y="216"/>
                  </a:lnTo>
                  <a:lnTo>
                    <a:pt x="425" y="221"/>
                  </a:lnTo>
                  <a:lnTo>
                    <a:pt x="435" y="230"/>
                  </a:lnTo>
                  <a:lnTo>
                    <a:pt x="435" y="235"/>
                  </a:lnTo>
                  <a:lnTo>
                    <a:pt x="430" y="235"/>
                  </a:lnTo>
                  <a:lnTo>
                    <a:pt x="435" y="240"/>
                  </a:lnTo>
                  <a:lnTo>
                    <a:pt x="435" y="245"/>
                  </a:lnTo>
                  <a:lnTo>
                    <a:pt x="440" y="249"/>
                  </a:lnTo>
                  <a:lnTo>
                    <a:pt x="444" y="254"/>
                  </a:lnTo>
                  <a:lnTo>
                    <a:pt x="440" y="259"/>
                  </a:lnTo>
                  <a:lnTo>
                    <a:pt x="440" y="259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4" y="264"/>
                  </a:lnTo>
                  <a:lnTo>
                    <a:pt x="449" y="269"/>
                  </a:lnTo>
                  <a:lnTo>
                    <a:pt x="449" y="273"/>
                  </a:lnTo>
                  <a:lnTo>
                    <a:pt x="454" y="278"/>
                  </a:lnTo>
                  <a:lnTo>
                    <a:pt x="454" y="283"/>
                  </a:lnTo>
                  <a:lnTo>
                    <a:pt x="454" y="288"/>
                  </a:lnTo>
                  <a:lnTo>
                    <a:pt x="454" y="293"/>
                  </a:lnTo>
                  <a:lnTo>
                    <a:pt x="449" y="302"/>
                  </a:lnTo>
                  <a:lnTo>
                    <a:pt x="444" y="312"/>
                  </a:lnTo>
                  <a:lnTo>
                    <a:pt x="444" y="317"/>
                  </a:lnTo>
                  <a:lnTo>
                    <a:pt x="444" y="317"/>
                  </a:lnTo>
                  <a:lnTo>
                    <a:pt x="449" y="32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40"/>
                  </a:lnTo>
                  <a:lnTo>
                    <a:pt x="454" y="345"/>
                  </a:lnTo>
                  <a:lnTo>
                    <a:pt x="454" y="355"/>
                  </a:lnTo>
                  <a:lnTo>
                    <a:pt x="454" y="364"/>
                  </a:lnTo>
                  <a:lnTo>
                    <a:pt x="464" y="374"/>
                  </a:lnTo>
                  <a:lnTo>
                    <a:pt x="469" y="384"/>
                  </a:lnTo>
                  <a:lnTo>
                    <a:pt x="469" y="384"/>
                  </a:lnTo>
                  <a:lnTo>
                    <a:pt x="469" y="388"/>
                  </a:lnTo>
                  <a:lnTo>
                    <a:pt x="459" y="412"/>
                  </a:lnTo>
                  <a:lnTo>
                    <a:pt x="444" y="427"/>
                  </a:lnTo>
                  <a:lnTo>
                    <a:pt x="444" y="432"/>
                  </a:lnTo>
                  <a:lnTo>
                    <a:pt x="440" y="436"/>
                  </a:lnTo>
                  <a:lnTo>
                    <a:pt x="435" y="436"/>
                  </a:lnTo>
                  <a:lnTo>
                    <a:pt x="430" y="441"/>
                  </a:lnTo>
                  <a:lnTo>
                    <a:pt x="420" y="441"/>
                  </a:lnTo>
                  <a:lnTo>
                    <a:pt x="406" y="446"/>
                  </a:lnTo>
                  <a:lnTo>
                    <a:pt x="406" y="446"/>
                  </a:lnTo>
                  <a:lnTo>
                    <a:pt x="401" y="451"/>
                  </a:lnTo>
                  <a:lnTo>
                    <a:pt x="401" y="451"/>
                  </a:lnTo>
                  <a:lnTo>
                    <a:pt x="401" y="451"/>
                  </a:lnTo>
                  <a:lnTo>
                    <a:pt x="391" y="451"/>
                  </a:lnTo>
                  <a:lnTo>
                    <a:pt x="382" y="456"/>
                  </a:lnTo>
                  <a:lnTo>
                    <a:pt x="377" y="456"/>
                  </a:lnTo>
                  <a:lnTo>
                    <a:pt x="372" y="456"/>
                  </a:lnTo>
                  <a:lnTo>
                    <a:pt x="367" y="465"/>
                  </a:lnTo>
                  <a:lnTo>
                    <a:pt x="362" y="475"/>
                  </a:lnTo>
                  <a:lnTo>
                    <a:pt x="353" y="480"/>
                  </a:lnTo>
                  <a:lnTo>
                    <a:pt x="343" y="484"/>
                  </a:lnTo>
                  <a:lnTo>
                    <a:pt x="338" y="494"/>
                  </a:lnTo>
                  <a:lnTo>
                    <a:pt x="333" y="494"/>
                  </a:lnTo>
                  <a:lnTo>
                    <a:pt x="328" y="489"/>
                  </a:lnTo>
                  <a:lnTo>
                    <a:pt x="324" y="494"/>
                  </a:lnTo>
                  <a:lnTo>
                    <a:pt x="324" y="499"/>
                  </a:lnTo>
                  <a:lnTo>
                    <a:pt x="319" y="499"/>
                  </a:lnTo>
                  <a:lnTo>
                    <a:pt x="314" y="499"/>
                  </a:lnTo>
                  <a:lnTo>
                    <a:pt x="309" y="499"/>
                  </a:lnTo>
                  <a:lnTo>
                    <a:pt x="304" y="499"/>
                  </a:lnTo>
                  <a:lnTo>
                    <a:pt x="304" y="499"/>
                  </a:lnTo>
                  <a:lnTo>
                    <a:pt x="299" y="494"/>
                  </a:lnTo>
                  <a:lnTo>
                    <a:pt x="295" y="499"/>
                  </a:lnTo>
                  <a:lnTo>
                    <a:pt x="290" y="499"/>
                  </a:lnTo>
                  <a:lnTo>
                    <a:pt x="275" y="494"/>
                  </a:lnTo>
                  <a:lnTo>
                    <a:pt x="266" y="489"/>
                  </a:lnTo>
                  <a:lnTo>
                    <a:pt x="261" y="494"/>
                  </a:lnTo>
                  <a:lnTo>
                    <a:pt x="256" y="499"/>
                  </a:lnTo>
                  <a:lnTo>
                    <a:pt x="256" y="499"/>
                  </a:lnTo>
                  <a:lnTo>
                    <a:pt x="237" y="484"/>
                  </a:lnTo>
                  <a:lnTo>
                    <a:pt x="217" y="475"/>
                  </a:lnTo>
                  <a:lnTo>
                    <a:pt x="212" y="480"/>
                  </a:lnTo>
                  <a:lnTo>
                    <a:pt x="198" y="480"/>
                  </a:lnTo>
                  <a:lnTo>
                    <a:pt x="179" y="475"/>
                  </a:lnTo>
                  <a:lnTo>
                    <a:pt x="159" y="465"/>
                  </a:lnTo>
                  <a:lnTo>
                    <a:pt x="145" y="456"/>
                  </a:lnTo>
                  <a:lnTo>
                    <a:pt x="145" y="460"/>
                  </a:lnTo>
                  <a:lnTo>
                    <a:pt x="140" y="460"/>
                  </a:lnTo>
                  <a:lnTo>
                    <a:pt x="135" y="460"/>
                  </a:lnTo>
                  <a:lnTo>
                    <a:pt x="135" y="460"/>
                  </a:lnTo>
                  <a:lnTo>
                    <a:pt x="111" y="460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2" y="456"/>
                  </a:lnTo>
                  <a:lnTo>
                    <a:pt x="53" y="436"/>
                  </a:lnTo>
                  <a:lnTo>
                    <a:pt x="29" y="417"/>
                  </a:lnTo>
                  <a:lnTo>
                    <a:pt x="34" y="40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43" y="393"/>
                  </a:lnTo>
                  <a:lnTo>
                    <a:pt x="48" y="393"/>
                  </a:lnTo>
                  <a:lnTo>
                    <a:pt x="48" y="393"/>
                  </a:lnTo>
                  <a:lnTo>
                    <a:pt x="53" y="393"/>
                  </a:lnTo>
                  <a:lnTo>
                    <a:pt x="67" y="393"/>
                  </a:lnTo>
                  <a:lnTo>
                    <a:pt x="82" y="393"/>
                  </a:lnTo>
                  <a:lnTo>
                    <a:pt x="92" y="398"/>
                  </a:lnTo>
                  <a:lnTo>
                    <a:pt x="106" y="408"/>
                  </a:lnTo>
                  <a:lnTo>
                    <a:pt x="106" y="403"/>
                  </a:lnTo>
                  <a:lnTo>
                    <a:pt x="111" y="403"/>
                  </a:lnTo>
                  <a:lnTo>
                    <a:pt x="116" y="403"/>
                  </a:lnTo>
                  <a:lnTo>
                    <a:pt x="125" y="403"/>
                  </a:lnTo>
                  <a:lnTo>
                    <a:pt x="130" y="403"/>
                  </a:lnTo>
                  <a:lnTo>
                    <a:pt x="130" y="403"/>
                  </a:lnTo>
                  <a:lnTo>
                    <a:pt x="150" y="417"/>
                  </a:lnTo>
                  <a:lnTo>
                    <a:pt x="154" y="427"/>
                  </a:lnTo>
                  <a:lnTo>
                    <a:pt x="164" y="436"/>
                  </a:lnTo>
                  <a:lnTo>
                    <a:pt x="164" y="441"/>
                  </a:lnTo>
                  <a:lnTo>
                    <a:pt x="164" y="441"/>
                  </a:lnTo>
                  <a:lnTo>
                    <a:pt x="169" y="446"/>
                  </a:lnTo>
                  <a:lnTo>
                    <a:pt x="169" y="446"/>
                  </a:lnTo>
                  <a:lnTo>
                    <a:pt x="179" y="456"/>
                  </a:lnTo>
                  <a:lnTo>
                    <a:pt x="183" y="451"/>
                  </a:lnTo>
                  <a:lnTo>
                    <a:pt x="183" y="451"/>
                  </a:lnTo>
                  <a:lnTo>
                    <a:pt x="188" y="451"/>
                  </a:lnTo>
                  <a:lnTo>
                    <a:pt x="193" y="451"/>
                  </a:lnTo>
                  <a:lnTo>
                    <a:pt x="193" y="451"/>
                  </a:lnTo>
                  <a:lnTo>
                    <a:pt x="208" y="441"/>
                  </a:lnTo>
                  <a:lnTo>
                    <a:pt x="217" y="436"/>
                  </a:lnTo>
                  <a:lnTo>
                    <a:pt x="212" y="436"/>
                  </a:lnTo>
                  <a:lnTo>
                    <a:pt x="212" y="432"/>
                  </a:lnTo>
                  <a:lnTo>
                    <a:pt x="212" y="427"/>
                  </a:lnTo>
                  <a:lnTo>
                    <a:pt x="212" y="422"/>
                  </a:lnTo>
                  <a:lnTo>
                    <a:pt x="217" y="412"/>
                  </a:lnTo>
                  <a:lnTo>
                    <a:pt x="217" y="403"/>
                  </a:lnTo>
                  <a:lnTo>
                    <a:pt x="217" y="398"/>
                  </a:lnTo>
                  <a:lnTo>
                    <a:pt x="217" y="398"/>
                  </a:lnTo>
                  <a:lnTo>
                    <a:pt x="217" y="393"/>
                  </a:lnTo>
                  <a:lnTo>
                    <a:pt x="217" y="393"/>
                  </a:lnTo>
                  <a:lnTo>
                    <a:pt x="217" y="384"/>
                  </a:lnTo>
                  <a:lnTo>
                    <a:pt x="222" y="374"/>
                  </a:lnTo>
                  <a:lnTo>
                    <a:pt x="232" y="364"/>
                  </a:lnTo>
                  <a:lnTo>
                    <a:pt x="241" y="360"/>
                  </a:lnTo>
                  <a:lnTo>
                    <a:pt x="246" y="355"/>
                  </a:lnTo>
                  <a:lnTo>
                    <a:pt x="251" y="355"/>
                  </a:lnTo>
                  <a:lnTo>
                    <a:pt x="280" y="369"/>
                  </a:lnTo>
                  <a:lnTo>
                    <a:pt x="314" y="384"/>
                  </a:lnTo>
                  <a:lnTo>
                    <a:pt x="309" y="388"/>
                  </a:lnTo>
                  <a:lnTo>
                    <a:pt x="314" y="393"/>
                  </a:lnTo>
                  <a:lnTo>
                    <a:pt x="314" y="39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24" y="408"/>
                  </a:lnTo>
                  <a:lnTo>
                    <a:pt x="338" y="417"/>
                  </a:lnTo>
                  <a:lnTo>
                    <a:pt x="343" y="412"/>
                  </a:lnTo>
                  <a:lnTo>
                    <a:pt x="343" y="412"/>
                  </a:lnTo>
                  <a:lnTo>
                    <a:pt x="348" y="412"/>
                  </a:lnTo>
                  <a:lnTo>
                    <a:pt x="348" y="408"/>
                  </a:lnTo>
                  <a:lnTo>
                    <a:pt x="353" y="412"/>
                  </a:lnTo>
                  <a:lnTo>
                    <a:pt x="357" y="408"/>
                  </a:lnTo>
                  <a:lnTo>
                    <a:pt x="367" y="408"/>
                  </a:lnTo>
                  <a:lnTo>
                    <a:pt x="372" y="388"/>
                  </a:lnTo>
                  <a:lnTo>
                    <a:pt x="377" y="374"/>
                  </a:lnTo>
                  <a:lnTo>
                    <a:pt x="377" y="360"/>
                  </a:lnTo>
                  <a:lnTo>
                    <a:pt x="377" y="350"/>
                  </a:lnTo>
                  <a:lnTo>
                    <a:pt x="377" y="340"/>
                  </a:lnTo>
                  <a:lnTo>
                    <a:pt x="382" y="331"/>
                  </a:lnTo>
                  <a:lnTo>
                    <a:pt x="382" y="321"/>
                  </a:lnTo>
                  <a:lnTo>
                    <a:pt x="382" y="307"/>
                  </a:lnTo>
                  <a:lnTo>
                    <a:pt x="377" y="302"/>
                  </a:lnTo>
                  <a:lnTo>
                    <a:pt x="377" y="297"/>
                  </a:lnTo>
                  <a:lnTo>
                    <a:pt x="367" y="288"/>
                  </a:lnTo>
                  <a:lnTo>
                    <a:pt x="353" y="273"/>
                  </a:lnTo>
                  <a:lnTo>
                    <a:pt x="338" y="278"/>
                  </a:lnTo>
                  <a:lnTo>
                    <a:pt x="319" y="293"/>
                  </a:lnTo>
                  <a:lnTo>
                    <a:pt x="319" y="293"/>
                  </a:lnTo>
                  <a:lnTo>
                    <a:pt x="309" y="302"/>
                  </a:lnTo>
                  <a:lnTo>
                    <a:pt x="309" y="302"/>
                  </a:lnTo>
                  <a:lnTo>
                    <a:pt x="304" y="307"/>
                  </a:lnTo>
                  <a:lnTo>
                    <a:pt x="295" y="312"/>
                  </a:lnTo>
                  <a:lnTo>
                    <a:pt x="285" y="321"/>
                  </a:lnTo>
                  <a:lnTo>
                    <a:pt x="261" y="326"/>
                  </a:lnTo>
                  <a:lnTo>
                    <a:pt x="241" y="326"/>
                  </a:lnTo>
                  <a:lnTo>
                    <a:pt x="222" y="326"/>
                  </a:lnTo>
                  <a:lnTo>
                    <a:pt x="217" y="331"/>
                  </a:lnTo>
                  <a:lnTo>
                    <a:pt x="217" y="331"/>
                  </a:lnTo>
                  <a:lnTo>
                    <a:pt x="208" y="326"/>
                  </a:lnTo>
                  <a:lnTo>
                    <a:pt x="203" y="336"/>
                  </a:lnTo>
                  <a:lnTo>
                    <a:pt x="193" y="326"/>
                  </a:lnTo>
                  <a:lnTo>
                    <a:pt x="188" y="326"/>
                  </a:lnTo>
                  <a:lnTo>
                    <a:pt x="174" y="312"/>
                  </a:lnTo>
                  <a:lnTo>
                    <a:pt x="164" y="302"/>
                  </a:lnTo>
                  <a:lnTo>
                    <a:pt x="174" y="288"/>
                  </a:lnTo>
                  <a:lnTo>
                    <a:pt x="174" y="278"/>
                  </a:lnTo>
                  <a:lnTo>
                    <a:pt x="188" y="254"/>
                  </a:lnTo>
                  <a:lnTo>
                    <a:pt x="193" y="254"/>
                  </a:lnTo>
                  <a:lnTo>
                    <a:pt x="203" y="249"/>
                  </a:lnTo>
                  <a:lnTo>
                    <a:pt x="208" y="245"/>
                  </a:lnTo>
                  <a:lnTo>
                    <a:pt x="212" y="235"/>
                  </a:lnTo>
                  <a:lnTo>
                    <a:pt x="222" y="230"/>
                  </a:lnTo>
                  <a:lnTo>
                    <a:pt x="227" y="225"/>
                  </a:lnTo>
                  <a:lnTo>
                    <a:pt x="227" y="225"/>
                  </a:lnTo>
                  <a:lnTo>
                    <a:pt x="232" y="225"/>
                  </a:lnTo>
                  <a:lnTo>
                    <a:pt x="237" y="221"/>
                  </a:lnTo>
                  <a:lnTo>
                    <a:pt x="241" y="221"/>
                  </a:lnTo>
                  <a:lnTo>
                    <a:pt x="241" y="221"/>
                  </a:lnTo>
                  <a:lnTo>
                    <a:pt x="241" y="221"/>
                  </a:lnTo>
                  <a:lnTo>
                    <a:pt x="246" y="221"/>
                  </a:lnTo>
                  <a:lnTo>
                    <a:pt x="251" y="216"/>
                  </a:lnTo>
                  <a:lnTo>
                    <a:pt x="251" y="216"/>
                  </a:lnTo>
                  <a:lnTo>
                    <a:pt x="256" y="211"/>
                  </a:lnTo>
                  <a:lnTo>
                    <a:pt x="256" y="211"/>
                  </a:lnTo>
                  <a:lnTo>
                    <a:pt x="261" y="211"/>
                  </a:lnTo>
                  <a:lnTo>
                    <a:pt x="261" y="211"/>
                  </a:lnTo>
                  <a:lnTo>
                    <a:pt x="261" y="211"/>
                  </a:lnTo>
                  <a:lnTo>
                    <a:pt x="266" y="211"/>
                  </a:lnTo>
                  <a:lnTo>
                    <a:pt x="266" y="206"/>
                  </a:lnTo>
                  <a:lnTo>
                    <a:pt x="270" y="206"/>
                  </a:lnTo>
                  <a:lnTo>
                    <a:pt x="280" y="197"/>
                  </a:lnTo>
                  <a:lnTo>
                    <a:pt x="290" y="187"/>
                  </a:lnTo>
                  <a:lnTo>
                    <a:pt x="280" y="182"/>
                  </a:lnTo>
                  <a:lnTo>
                    <a:pt x="270" y="177"/>
                  </a:lnTo>
                  <a:lnTo>
                    <a:pt x="270" y="168"/>
                  </a:lnTo>
                  <a:lnTo>
                    <a:pt x="266" y="163"/>
                  </a:lnTo>
                  <a:lnTo>
                    <a:pt x="266" y="158"/>
                  </a:lnTo>
                  <a:lnTo>
                    <a:pt x="261" y="153"/>
                  </a:lnTo>
                  <a:lnTo>
                    <a:pt x="251" y="149"/>
                  </a:lnTo>
                  <a:lnTo>
                    <a:pt x="251" y="144"/>
                  </a:lnTo>
                  <a:lnTo>
                    <a:pt x="246" y="144"/>
                  </a:lnTo>
                  <a:lnTo>
                    <a:pt x="246" y="139"/>
                  </a:lnTo>
                  <a:lnTo>
                    <a:pt x="241" y="134"/>
                  </a:lnTo>
                  <a:lnTo>
                    <a:pt x="241" y="125"/>
                  </a:lnTo>
                  <a:lnTo>
                    <a:pt x="241" y="120"/>
                  </a:lnTo>
                  <a:lnTo>
                    <a:pt x="241" y="120"/>
                  </a:lnTo>
                  <a:lnTo>
                    <a:pt x="222" y="105"/>
                  </a:lnTo>
                  <a:lnTo>
                    <a:pt x="203" y="91"/>
                  </a:lnTo>
                  <a:lnTo>
                    <a:pt x="203" y="86"/>
                  </a:lnTo>
                  <a:lnTo>
                    <a:pt x="203" y="86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3" y="72"/>
                  </a:lnTo>
                  <a:lnTo>
                    <a:pt x="188" y="62"/>
                  </a:lnTo>
                  <a:lnTo>
                    <a:pt x="179" y="43"/>
                  </a:lnTo>
                  <a:lnTo>
                    <a:pt x="169" y="24"/>
                  </a:lnTo>
                  <a:lnTo>
                    <a:pt x="174" y="14"/>
                  </a:lnTo>
                  <a:lnTo>
                    <a:pt x="179" y="5"/>
                  </a:lnTo>
                  <a:lnTo>
                    <a:pt x="183" y="0"/>
                  </a:lnTo>
                  <a:lnTo>
                    <a:pt x="193" y="0"/>
                  </a:lnTo>
                  <a:lnTo>
                    <a:pt x="198" y="5"/>
                  </a:lnTo>
                  <a:lnTo>
                    <a:pt x="203" y="9"/>
                  </a:lnTo>
                  <a:lnTo>
                    <a:pt x="212" y="9"/>
                  </a:lnTo>
                  <a:lnTo>
                    <a:pt x="222" y="19"/>
                  </a:lnTo>
                  <a:lnTo>
                    <a:pt x="232" y="29"/>
                  </a:lnTo>
                  <a:lnTo>
                    <a:pt x="237" y="38"/>
                  </a:lnTo>
                  <a:close/>
                  <a:moveTo>
                    <a:pt x="208" y="216"/>
                  </a:moveTo>
                  <a:lnTo>
                    <a:pt x="208" y="216"/>
                  </a:lnTo>
                  <a:lnTo>
                    <a:pt x="203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74" y="206"/>
                  </a:lnTo>
                  <a:lnTo>
                    <a:pt x="150" y="187"/>
                  </a:lnTo>
                  <a:lnTo>
                    <a:pt x="150" y="182"/>
                  </a:lnTo>
                  <a:lnTo>
                    <a:pt x="145" y="177"/>
                  </a:lnTo>
                  <a:lnTo>
                    <a:pt x="145" y="173"/>
                  </a:lnTo>
                  <a:lnTo>
                    <a:pt x="140" y="173"/>
                  </a:lnTo>
                  <a:lnTo>
                    <a:pt x="140" y="173"/>
                  </a:lnTo>
                  <a:lnTo>
                    <a:pt x="140" y="168"/>
                  </a:lnTo>
                  <a:lnTo>
                    <a:pt x="140" y="168"/>
                  </a:lnTo>
                  <a:lnTo>
                    <a:pt x="145" y="163"/>
                  </a:lnTo>
                  <a:lnTo>
                    <a:pt x="125" y="149"/>
                  </a:lnTo>
                  <a:lnTo>
                    <a:pt x="111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29"/>
                  </a:lnTo>
                  <a:lnTo>
                    <a:pt x="96" y="125"/>
                  </a:lnTo>
                  <a:lnTo>
                    <a:pt x="82" y="115"/>
                  </a:lnTo>
                  <a:lnTo>
                    <a:pt x="82" y="110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77" y="101"/>
                  </a:lnTo>
                  <a:lnTo>
                    <a:pt x="77" y="101"/>
                  </a:lnTo>
                  <a:lnTo>
                    <a:pt x="67" y="96"/>
                  </a:lnTo>
                  <a:lnTo>
                    <a:pt x="63" y="91"/>
                  </a:lnTo>
                  <a:lnTo>
                    <a:pt x="63" y="91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63" y="81"/>
                  </a:lnTo>
                  <a:lnTo>
                    <a:pt x="58" y="81"/>
                  </a:lnTo>
                  <a:lnTo>
                    <a:pt x="58" y="72"/>
                  </a:lnTo>
                  <a:lnTo>
                    <a:pt x="53" y="67"/>
                  </a:lnTo>
                  <a:lnTo>
                    <a:pt x="58" y="62"/>
                  </a:lnTo>
                  <a:lnTo>
                    <a:pt x="63" y="53"/>
                  </a:lnTo>
                  <a:lnTo>
                    <a:pt x="67" y="53"/>
                  </a:lnTo>
                  <a:lnTo>
                    <a:pt x="77" y="57"/>
                  </a:lnTo>
                  <a:lnTo>
                    <a:pt x="77" y="53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7" y="48"/>
                  </a:lnTo>
                  <a:lnTo>
                    <a:pt x="87" y="53"/>
                  </a:lnTo>
                  <a:lnTo>
                    <a:pt x="92" y="53"/>
                  </a:lnTo>
                  <a:lnTo>
                    <a:pt x="106" y="57"/>
                  </a:lnTo>
                  <a:lnTo>
                    <a:pt x="116" y="67"/>
                  </a:lnTo>
                  <a:lnTo>
                    <a:pt x="130" y="77"/>
                  </a:lnTo>
                  <a:lnTo>
                    <a:pt x="140" y="91"/>
                  </a:lnTo>
                  <a:lnTo>
                    <a:pt x="140" y="91"/>
                  </a:lnTo>
                  <a:lnTo>
                    <a:pt x="145" y="105"/>
                  </a:lnTo>
                  <a:lnTo>
                    <a:pt x="159" y="110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20"/>
                  </a:lnTo>
                  <a:lnTo>
                    <a:pt x="164" y="125"/>
                  </a:lnTo>
                  <a:lnTo>
                    <a:pt x="164" y="125"/>
                  </a:lnTo>
                  <a:lnTo>
                    <a:pt x="164" y="129"/>
                  </a:lnTo>
                  <a:lnTo>
                    <a:pt x="164" y="129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64" y="139"/>
                  </a:lnTo>
                  <a:lnTo>
                    <a:pt x="164" y="144"/>
                  </a:lnTo>
                  <a:lnTo>
                    <a:pt x="164" y="144"/>
                  </a:lnTo>
                  <a:lnTo>
                    <a:pt x="169" y="149"/>
                  </a:lnTo>
                  <a:lnTo>
                    <a:pt x="169" y="149"/>
                  </a:lnTo>
                  <a:lnTo>
                    <a:pt x="169" y="149"/>
                  </a:lnTo>
                  <a:lnTo>
                    <a:pt x="174" y="149"/>
                  </a:lnTo>
                  <a:lnTo>
                    <a:pt x="179" y="149"/>
                  </a:lnTo>
                  <a:lnTo>
                    <a:pt x="198" y="163"/>
                  </a:lnTo>
                  <a:lnTo>
                    <a:pt x="198" y="163"/>
                  </a:lnTo>
                  <a:lnTo>
                    <a:pt x="198" y="163"/>
                  </a:lnTo>
                  <a:lnTo>
                    <a:pt x="203" y="168"/>
                  </a:lnTo>
                  <a:lnTo>
                    <a:pt x="208" y="177"/>
                  </a:lnTo>
                  <a:lnTo>
                    <a:pt x="208" y="192"/>
                  </a:lnTo>
                  <a:lnTo>
                    <a:pt x="208" y="201"/>
                  </a:lnTo>
                  <a:lnTo>
                    <a:pt x="208" y="206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6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5" name="Freeform 65"/>
            <p:cNvSpPr>
              <a:spLocks noEditPoints="1"/>
            </p:cNvSpPr>
            <p:nvPr/>
          </p:nvSpPr>
          <p:spPr bwMode="auto">
            <a:xfrm>
              <a:off x="4045" y="151"/>
              <a:ext cx="134" cy="131"/>
            </a:xfrm>
            <a:custGeom>
              <a:avLst/>
              <a:gdLst/>
              <a:ahLst/>
              <a:cxnLst>
                <a:cxn ang="0">
                  <a:pos x="305" y="115"/>
                </a:cxn>
                <a:cxn ang="0">
                  <a:pos x="324" y="86"/>
                </a:cxn>
                <a:cxn ang="0">
                  <a:pos x="329" y="120"/>
                </a:cxn>
                <a:cxn ang="0">
                  <a:pos x="319" y="139"/>
                </a:cxn>
                <a:cxn ang="0">
                  <a:pos x="295" y="158"/>
                </a:cxn>
                <a:cxn ang="0">
                  <a:pos x="82" y="43"/>
                </a:cxn>
                <a:cxn ang="0">
                  <a:pos x="107" y="19"/>
                </a:cxn>
                <a:cxn ang="0">
                  <a:pos x="116" y="24"/>
                </a:cxn>
                <a:cxn ang="0">
                  <a:pos x="121" y="48"/>
                </a:cxn>
                <a:cxn ang="0">
                  <a:pos x="116" y="72"/>
                </a:cxn>
                <a:cxn ang="0">
                  <a:pos x="107" y="134"/>
                </a:cxn>
                <a:cxn ang="0">
                  <a:pos x="107" y="110"/>
                </a:cxn>
                <a:cxn ang="0">
                  <a:pos x="121" y="125"/>
                </a:cxn>
                <a:cxn ang="0">
                  <a:pos x="237" y="82"/>
                </a:cxn>
                <a:cxn ang="0">
                  <a:pos x="223" y="120"/>
                </a:cxn>
                <a:cxn ang="0">
                  <a:pos x="223" y="154"/>
                </a:cxn>
                <a:cxn ang="0">
                  <a:pos x="237" y="178"/>
                </a:cxn>
                <a:cxn ang="0">
                  <a:pos x="242" y="178"/>
                </a:cxn>
                <a:cxn ang="0">
                  <a:pos x="266" y="182"/>
                </a:cxn>
                <a:cxn ang="0">
                  <a:pos x="281" y="168"/>
                </a:cxn>
                <a:cxn ang="0">
                  <a:pos x="271" y="197"/>
                </a:cxn>
                <a:cxn ang="0">
                  <a:pos x="266" y="226"/>
                </a:cxn>
                <a:cxn ang="0">
                  <a:pos x="266" y="240"/>
                </a:cxn>
                <a:cxn ang="0">
                  <a:pos x="252" y="264"/>
                </a:cxn>
                <a:cxn ang="0">
                  <a:pos x="242" y="283"/>
                </a:cxn>
                <a:cxn ang="0">
                  <a:pos x="218" y="322"/>
                </a:cxn>
                <a:cxn ang="0">
                  <a:pos x="179" y="317"/>
                </a:cxn>
                <a:cxn ang="0">
                  <a:pos x="150" y="312"/>
                </a:cxn>
                <a:cxn ang="0">
                  <a:pos x="116" y="312"/>
                </a:cxn>
                <a:cxn ang="0">
                  <a:pos x="102" y="302"/>
                </a:cxn>
                <a:cxn ang="0">
                  <a:pos x="73" y="264"/>
                </a:cxn>
                <a:cxn ang="0">
                  <a:pos x="20" y="206"/>
                </a:cxn>
                <a:cxn ang="0">
                  <a:pos x="20" y="158"/>
                </a:cxn>
                <a:cxn ang="0">
                  <a:pos x="49" y="187"/>
                </a:cxn>
                <a:cxn ang="0">
                  <a:pos x="63" y="226"/>
                </a:cxn>
                <a:cxn ang="0">
                  <a:pos x="68" y="245"/>
                </a:cxn>
                <a:cxn ang="0">
                  <a:pos x="92" y="235"/>
                </a:cxn>
                <a:cxn ang="0">
                  <a:pos x="131" y="216"/>
                </a:cxn>
                <a:cxn ang="0">
                  <a:pos x="150" y="259"/>
                </a:cxn>
                <a:cxn ang="0">
                  <a:pos x="165" y="283"/>
                </a:cxn>
                <a:cxn ang="0">
                  <a:pos x="208" y="254"/>
                </a:cxn>
                <a:cxn ang="0">
                  <a:pos x="194" y="211"/>
                </a:cxn>
                <a:cxn ang="0">
                  <a:pos x="140" y="197"/>
                </a:cxn>
                <a:cxn ang="0">
                  <a:pos x="111" y="168"/>
                </a:cxn>
                <a:cxn ang="0">
                  <a:pos x="160" y="144"/>
                </a:cxn>
                <a:cxn ang="0">
                  <a:pos x="184" y="149"/>
                </a:cxn>
                <a:cxn ang="0">
                  <a:pos x="194" y="149"/>
                </a:cxn>
                <a:cxn ang="0">
                  <a:pos x="213" y="134"/>
                </a:cxn>
                <a:cxn ang="0">
                  <a:pos x="213" y="106"/>
                </a:cxn>
                <a:cxn ang="0">
                  <a:pos x="213" y="67"/>
                </a:cxn>
                <a:cxn ang="0">
                  <a:pos x="223" y="19"/>
                </a:cxn>
                <a:cxn ang="0">
                  <a:pos x="160" y="134"/>
                </a:cxn>
                <a:cxn ang="0">
                  <a:pos x="150" y="86"/>
                </a:cxn>
                <a:cxn ang="0">
                  <a:pos x="145" y="58"/>
                </a:cxn>
                <a:cxn ang="0">
                  <a:pos x="140" y="34"/>
                </a:cxn>
                <a:cxn ang="0">
                  <a:pos x="145" y="15"/>
                </a:cxn>
                <a:cxn ang="0">
                  <a:pos x="160" y="5"/>
                </a:cxn>
                <a:cxn ang="0">
                  <a:pos x="179" y="24"/>
                </a:cxn>
                <a:cxn ang="0">
                  <a:pos x="179" y="67"/>
                </a:cxn>
                <a:cxn ang="0">
                  <a:pos x="169" y="82"/>
                </a:cxn>
                <a:cxn ang="0">
                  <a:pos x="179" y="101"/>
                </a:cxn>
                <a:cxn ang="0">
                  <a:pos x="165" y="130"/>
                </a:cxn>
              </a:cxnLst>
              <a:rect l="0" t="0" r="r" b="b"/>
              <a:pathLst>
                <a:path w="334" h="326">
                  <a:moveTo>
                    <a:pt x="295" y="158"/>
                  </a:moveTo>
                  <a:lnTo>
                    <a:pt x="290" y="144"/>
                  </a:lnTo>
                  <a:lnTo>
                    <a:pt x="290" y="134"/>
                  </a:lnTo>
                  <a:lnTo>
                    <a:pt x="290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300" y="125"/>
                  </a:lnTo>
                  <a:lnTo>
                    <a:pt x="305" y="115"/>
                  </a:lnTo>
                  <a:lnTo>
                    <a:pt x="300" y="115"/>
                  </a:lnTo>
                  <a:lnTo>
                    <a:pt x="300" y="110"/>
                  </a:lnTo>
                  <a:lnTo>
                    <a:pt x="300" y="110"/>
                  </a:lnTo>
                  <a:lnTo>
                    <a:pt x="300" y="106"/>
                  </a:lnTo>
                  <a:lnTo>
                    <a:pt x="305" y="101"/>
                  </a:lnTo>
                  <a:lnTo>
                    <a:pt x="305" y="101"/>
                  </a:lnTo>
                  <a:lnTo>
                    <a:pt x="314" y="91"/>
                  </a:lnTo>
                  <a:lnTo>
                    <a:pt x="324" y="86"/>
                  </a:lnTo>
                  <a:lnTo>
                    <a:pt x="329" y="86"/>
                  </a:lnTo>
                  <a:lnTo>
                    <a:pt x="329" y="9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29" y="115"/>
                  </a:lnTo>
                  <a:lnTo>
                    <a:pt x="329" y="120"/>
                  </a:lnTo>
                  <a:lnTo>
                    <a:pt x="329" y="120"/>
                  </a:lnTo>
                  <a:lnTo>
                    <a:pt x="329" y="120"/>
                  </a:lnTo>
                  <a:lnTo>
                    <a:pt x="324" y="125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4"/>
                  </a:lnTo>
                  <a:lnTo>
                    <a:pt x="319" y="139"/>
                  </a:lnTo>
                  <a:lnTo>
                    <a:pt x="319" y="139"/>
                  </a:lnTo>
                  <a:lnTo>
                    <a:pt x="319" y="139"/>
                  </a:lnTo>
                  <a:lnTo>
                    <a:pt x="319" y="144"/>
                  </a:lnTo>
                  <a:lnTo>
                    <a:pt x="314" y="144"/>
                  </a:lnTo>
                  <a:lnTo>
                    <a:pt x="314" y="144"/>
                  </a:lnTo>
                  <a:lnTo>
                    <a:pt x="314" y="149"/>
                  </a:lnTo>
                  <a:lnTo>
                    <a:pt x="314" y="149"/>
                  </a:lnTo>
                  <a:lnTo>
                    <a:pt x="295" y="158"/>
                  </a:lnTo>
                  <a:close/>
                  <a:moveTo>
                    <a:pt x="111" y="96"/>
                  </a:moveTo>
                  <a:lnTo>
                    <a:pt x="107" y="96"/>
                  </a:lnTo>
                  <a:lnTo>
                    <a:pt x="102" y="96"/>
                  </a:lnTo>
                  <a:lnTo>
                    <a:pt x="97" y="86"/>
                  </a:lnTo>
                  <a:lnTo>
                    <a:pt x="92" y="72"/>
                  </a:lnTo>
                  <a:lnTo>
                    <a:pt x="87" y="58"/>
                  </a:lnTo>
                  <a:lnTo>
                    <a:pt x="82" y="48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34"/>
                  </a:lnTo>
                  <a:lnTo>
                    <a:pt x="82" y="29"/>
                  </a:lnTo>
                  <a:lnTo>
                    <a:pt x="87" y="29"/>
                  </a:lnTo>
                  <a:lnTo>
                    <a:pt x="92" y="24"/>
                  </a:lnTo>
                  <a:lnTo>
                    <a:pt x="97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16" y="39"/>
                  </a:lnTo>
                  <a:lnTo>
                    <a:pt x="121" y="43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16" y="53"/>
                  </a:lnTo>
                  <a:lnTo>
                    <a:pt x="121" y="62"/>
                  </a:lnTo>
                  <a:lnTo>
                    <a:pt x="121" y="62"/>
                  </a:lnTo>
                  <a:lnTo>
                    <a:pt x="121" y="67"/>
                  </a:lnTo>
                  <a:lnTo>
                    <a:pt x="116" y="72"/>
                  </a:lnTo>
                  <a:lnTo>
                    <a:pt x="116" y="82"/>
                  </a:lnTo>
                  <a:lnTo>
                    <a:pt x="116" y="91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111" y="96"/>
                  </a:lnTo>
                  <a:close/>
                  <a:moveTo>
                    <a:pt x="116" y="139"/>
                  </a:moveTo>
                  <a:lnTo>
                    <a:pt x="111" y="134"/>
                  </a:lnTo>
                  <a:lnTo>
                    <a:pt x="107" y="134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5"/>
                  </a:lnTo>
                  <a:lnTo>
                    <a:pt x="102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11" y="106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6" y="134"/>
                  </a:lnTo>
                  <a:lnTo>
                    <a:pt x="121" y="134"/>
                  </a:lnTo>
                  <a:lnTo>
                    <a:pt x="116" y="139"/>
                  </a:lnTo>
                  <a:close/>
                  <a:moveTo>
                    <a:pt x="247" y="53"/>
                  </a:moveTo>
                  <a:lnTo>
                    <a:pt x="247" y="72"/>
                  </a:lnTo>
                  <a:lnTo>
                    <a:pt x="237" y="82"/>
                  </a:lnTo>
                  <a:lnTo>
                    <a:pt x="232" y="91"/>
                  </a:lnTo>
                  <a:lnTo>
                    <a:pt x="227" y="96"/>
                  </a:lnTo>
                  <a:lnTo>
                    <a:pt x="227" y="101"/>
                  </a:lnTo>
                  <a:lnTo>
                    <a:pt x="227" y="101"/>
                  </a:lnTo>
                  <a:lnTo>
                    <a:pt x="223" y="106"/>
                  </a:lnTo>
                  <a:lnTo>
                    <a:pt x="218" y="110"/>
                  </a:lnTo>
                  <a:lnTo>
                    <a:pt x="223" y="120"/>
                  </a:lnTo>
                  <a:lnTo>
                    <a:pt x="223" y="120"/>
                  </a:lnTo>
                  <a:lnTo>
                    <a:pt x="223" y="120"/>
                  </a:lnTo>
                  <a:lnTo>
                    <a:pt x="223" y="130"/>
                  </a:lnTo>
                  <a:lnTo>
                    <a:pt x="223" y="139"/>
                  </a:lnTo>
                  <a:lnTo>
                    <a:pt x="223" y="144"/>
                  </a:lnTo>
                  <a:lnTo>
                    <a:pt x="223" y="144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54"/>
                  </a:lnTo>
                  <a:lnTo>
                    <a:pt x="218" y="154"/>
                  </a:lnTo>
                  <a:lnTo>
                    <a:pt x="223" y="158"/>
                  </a:lnTo>
                  <a:lnTo>
                    <a:pt x="223" y="163"/>
                  </a:lnTo>
                  <a:lnTo>
                    <a:pt x="227" y="168"/>
                  </a:lnTo>
                  <a:lnTo>
                    <a:pt x="232" y="178"/>
                  </a:lnTo>
                  <a:lnTo>
                    <a:pt x="232" y="178"/>
                  </a:lnTo>
                  <a:lnTo>
                    <a:pt x="232" y="178"/>
                  </a:lnTo>
                  <a:lnTo>
                    <a:pt x="237" y="178"/>
                  </a:lnTo>
                  <a:lnTo>
                    <a:pt x="237" y="178"/>
                  </a:lnTo>
                  <a:lnTo>
                    <a:pt x="237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47" y="178"/>
                  </a:lnTo>
                  <a:lnTo>
                    <a:pt x="247" y="182"/>
                  </a:lnTo>
                  <a:lnTo>
                    <a:pt x="252" y="187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6" y="187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71" y="173"/>
                  </a:lnTo>
                  <a:lnTo>
                    <a:pt x="281" y="168"/>
                  </a:lnTo>
                  <a:lnTo>
                    <a:pt x="281" y="168"/>
                  </a:lnTo>
                  <a:lnTo>
                    <a:pt x="281" y="173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82"/>
                  </a:lnTo>
                  <a:lnTo>
                    <a:pt x="276" y="187"/>
                  </a:lnTo>
                  <a:lnTo>
                    <a:pt x="276" y="192"/>
                  </a:lnTo>
                  <a:lnTo>
                    <a:pt x="271" y="197"/>
                  </a:lnTo>
                  <a:lnTo>
                    <a:pt x="271" y="202"/>
                  </a:lnTo>
                  <a:lnTo>
                    <a:pt x="271" y="202"/>
                  </a:lnTo>
                  <a:lnTo>
                    <a:pt x="271" y="211"/>
                  </a:lnTo>
                  <a:lnTo>
                    <a:pt x="271" y="216"/>
                  </a:lnTo>
                  <a:lnTo>
                    <a:pt x="271" y="221"/>
                  </a:lnTo>
                  <a:lnTo>
                    <a:pt x="271" y="226"/>
                  </a:lnTo>
                  <a:lnTo>
                    <a:pt x="266" y="226"/>
                  </a:lnTo>
                  <a:lnTo>
                    <a:pt x="266" y="226"/>
                  </a:lnTo>
                  <a:lnTo>
                    <a:pt x="266" y="230"/>
                  </a:lnTo>
                  <a:lnTo>
                    <a:pt x="266" y="235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6" y="240"/>
                  </a:lnTo>
                  <a:lnTo>
                    <a:pt x="261" y="245"/>
                  </a:lnTo>
                  <a:lnTo>
                    <a:pt x="266" y="250"/>
                  </a:lnTo>
                  <a:lnTo>
                    <a:pt x="266" y="250"/>
                  </a:lnTo>
                  <a:lnTo>
                    <a:pt x="261" y="254"/>
                  </a:lnTo>
                  <a:lnTo>
                    <a:pt x="261" y="259"/>
                  </a:lnTo>
                  <a:lnTo>
                    <a:pt x="261" y="259"/>
                  </a:lnTo>
                  <a:lnTo>
                    <a:pt x="261" y="259"/>
                  </a:lnTo>
                  <a:lnTo>
                    <a:pt x="252" y="264"/>
                  </a:lnTo>
                  <a:lnTo>
                    <a:pt x="247" y="269"/>
                  </a:lnTo>
                  <a:lnTo>
                    <a:pt x="247" y="269"/>
                  </a:lnTo>
                  <a:lnTo>
                    <a:pt x="247" y="269"/>
                  </a:lnTo>
                  <a:lnTo>
                    <a:pt x="247" y="274"/>
                  </a:lnTo>
                  <a:lnTo>
                    <a:pt x="247" y="278"/>
                  </a:lnTo>
                  <a:lnTo>
                    <a:pt x="247" y="278"/>
                  </a:lnTo>
                  <a:lnTo>
                    <a:pt x="242" y="278"/>
                  </a:lnTo>
                  <a:lnTo>
                    <a:pt x="242" y="283"/>
                  </a:lnTo>
                  <a:lnTo>
                    <a:pt x="237" y="288"/>
                  </a:lnTo>
                  <a:lnTo>
                    <a:pt x="237" y="293"/>
                  </a:lnTo>
                  <a:lnTo>
                    <a:pt x="232" y="298"/>
                  </a:lnTo>
                  <a:lnTo>
                    <a:pt x="232" y="302"/>
                  </a:lnTo>
                  <a:lnTo>
                    <a:pt x="232" y="312"/>
                  </a:lnTo>
                  <a:lnTo>
                    <a:pt x="232" y="312"/>
                  </a:lnTo>
                  <a:lnTo>
                    <a:pt x="232" y="317"/>
                  </a:lnTo>
                  <a:lnTo>
                    <a:pt x="218" y="322"/>
                  </a:lnTo>
                  <a:lnTo>
                    <a:pt x="208" y="322"/>
                  </a:lnTo>
                  <a:lnTo>
                    <a:pt x="203" y="326"/>
                  </a:lnTo>
                  <a:lnTo>
                    <a:pt x="198" y="326"/>
                  </a:lnTo>
                  <a:lnTo>
                    <a:pt x="194" y="326"/>
                  </a:lnTo>
                  <a:lnTo>
                    <a:pt x="194" y="326"/>
                  </a:lnTo>
                  <a:lnTo>
                    <a:pt x="184" y="322"/>
                  </a:lnTo>
                  <a:lnTo>
                    <a:pt x="179" y="317"/>
                  </a:lnTo>
                  <a:lnTo>
                    <a:pt x="179" y="317"/>
                  </a:lnTo>
                  <a:lnTo>
                    <a:pt x="174" y="322"/>
                  </a:lnTo>
                  <a:lnTo>
                    <a:pt x="174" y="317"/>
                  </a:lnTo>
                  <a:lnTo>
                    <a:pt x="174" y="322"/>
                  </a:lnTo>
                  <a:lnTo>
                    <a:pt x="169" y="317"/>
                  </a:lnTo>
                  <a:lnTo>
                    <a:pt x="165" y="317"/>
                  </a:lnTo>
                  <a:lnTo>
                    <a:pt x="160" y="312"/>
                  </a:lnTo>
                  <a:lnTo>
                    <a:pt x="155" y="312"/>
                  </a:lnTo>
                  <a:lnTo>
                    <a:pt x="150" y="312"/>
                  </a:lnTo>
                  <a:lnTo>
                    <a:pt x="145" y="317"/>
                  </a:lnTo>
                  <a:lnTo>
                    <a:pt x="140" y="312"/>
                  </a:lnTo>
                  <a:lnTo>
                    <a:pt x="131" y="317"/>
                  </a:lnTo>
                  <a:lnTo>
                    <a:pt x="126" y="317"/>
                  </a:lnTo>
                  <a:lnTo>
                    <a:pt x="126" y="317"/>
                  </a:lnTo>
                  <a:lnTo>
                    <a:pt x="121" y="312"/>
                  </a:lnTo>
                  <a:lnTo>
                    <a:pt x="121" y="312"/>
                  </a:lnTo>
                  <a:lnTo>
                    <a:pt x="116" y="312"/>
                  </a:lnTo>
                  <a:lnTo>
                    <a:pt x="116" y="312"/>
                  </a:lnTo>
                  <a:lnTo>
                    <a:pt x="111" y="312"/>
                  </a:lnTo>
                  <a:lnTo>
                    <a:pt x="111" y="307"/>
                  </a:lnTo>
                  <a:lnTo>
                    <a:pt x="111" y="307"/>
                  </a:lnTo>
                  <a:lnTo>
                    <a:pt x="107" y="307"/>
                  </a:lnTo>
                  <a:lnTo>
                    <a:pt x="107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97" y="293"/>
                  </a:lnTo>
                  <a:lnTo>
                    <a:pt x="92" y="288"/>
                  </a:lnTo>
                  <a:lnTo>
                    <a:pt x="87" y="293"/>
                  </a:lnTo>
                  <a:lnTo>
                    <a:pt x="87" y="288"/>
                  </a:lnTo>
                  <a:lnTo>
                    <a:pt x="82" y="288"/>
                  </a:lnTo>
                  <a:lnTo>
                    <a:pt x="78" y="278"/>
                  </a:lnTo>
                  <a:lnTo>
                    <a:pt x="73" y="264"/>
                  </a:lnTo>
                  <a:lnTo>
                    <a:pt x="73" y="264"/>
                  </a:lnTo>
                  <a:lnTo>
                    <a:pt x="53" y="250"/>
                  </a:lnTo>
                  <a:lnTo>
                    <a:pt x="44" y="230"/>
                  </a:lnTo>
                  <a:lnTo>
                    <a:pt x="44" y="230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24" y="221"/>
                  </a:lnTo>
                  <a:lnTo>
                    <a:pt x="20" y="206"/>
                  </a:lnTo>
                  <a:lnTo>
                    <a:pt x="15" y="206"/>
                  </a:lnTo>
                  <a:lnTo>
                    <a:pt x="15" y="206"/>
                  </a:lnTo>
                  <a:lnTo>
                    <a:pt x="5" y="187"/>
                  </a:lnTo>
                  <a:lnTo>
                    <a:pt x="0" y="168"/>
                  </a:lnTo>
                  <a:lnTo>
                    <a:pt x="10" y="163"/>
                  </a:lnTo>
                  <a:lnTo>
                    <a:pt x="15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9" y="168"/>
                  </a:lnTo>
                  <a:lnTo>
                    <a:pt x="39" y="173"/>
                  </a:lnTo>
                  <a:lnTo>
                    <a:pt x="39" y="182"/>
                  </a:lnTo>
                  <a:lnTo>
                    <a:pt x="44" y="187"/>
                  </a:lnTo>
                  <a:lnTo>
                    <a:pt x="49" y="187"/>
                  </a:lnTo>
                  <a:lnTo>
                    <a:pt x="49" y="187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8" y="197"/>
                  </a:lnTo>
                  <a:lnTo>
                    <a:pt x="58" y="197"/>
                  </a:lnTo>
                  <a:lnTo>
                    <a:pt x="63" y="211"/>
                  </a:lnTo>
                  <a:lnTo>
                    <a:pt x="63" y="21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58" y="230"/>
                  </a:lnTo>
                  <a:lnTo>
                    <a:pt x="63" y="230"/>
                  </a:lnTo>
                  <a:lnTo>
                    <a:pt x="58" y="230"/>
                  </a:lnTo>
                  <a:lnTo>
                    <a:pt x="63" y="240"/>
                  </a:lnTo>
                  <a:lnTo>
                    <a:pt x="63" y="240"/>
                  </a:lnTo>
                  <a:lnTo>
                    <a:pt x="68" y="240"/>
                  </a:lnTo>
                  <a:lnTo>
                    <a:pt x="68" y="245"/>
                  </a:lnTo>
                  <a:lnTo>
                    <a:pt x="73" y="245"/>
                  </a:lnTo>
                  <a:lnTo>
                    <a:pt x="73" y="245"/>
                  </a:lnTo>
                  <a:lnTo>
                    <a:pt x="78" y="245"/>
                  </a:lnTo>
                  <a:lnTo>
                    <a:pt x="87" y="245"/>
                  </a:lnTo>
                  <a:lnTo>
                    <a:pt x="87" y="245"/>
                  </a:lnTo>
                  <a:lnTo>
                    <a:pt x="87" y="240"/>
                  </a:lnTo>
                  <a:lnTo>
                    <a:pt x="92" y="240"/>
                  </a:lnTo>
                  <a:lnTo>
                    <a:pt x="92" y="235"/>
                  </a:lnTo>
                  <a:lnTo>
                    <a:pt x="97" y="235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7" y="226"/>
                  </a:lnTo>
                  <a:lnTo>
                    <a:pt x="116" y="216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6" y="216"/>
                  </a:lnTo>
                  <a:lnTo>
                    <a:pt x="145" y="235"/>
                  </a:lnTo>
                  <a:lnTo>
                    <a:pt x="155" y="254"/>
                  </a:lnTo>
                  <a:lnTo>
                    <a:pt x="155" y="254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0" y="259"/>
                  </a:lnTo>
                  <a:lnTo>
                    <a:pt x="155" y="269"/>
                  </a:lnTo>
                  <a:lnTo>
                    <a:pt x="155" y="278"/>
                  </a:lnTo>
                  <a:lnTo>
                    <a:pt x="160" y="278"/>
                  </a:lnTo>
                  <a:lnTo>
                    <a:pt x="160" y="278"/>
                  </a:lnTo>
                  <a:lnTo>
                    <a:pt x="160" y="278"/>
                  </a:lnTo>
                  <a:lnTo>
                    <a:pt x="165" y="278"/>
                  </a:lnTo>
                  <a:lnTo>
                    <a:pt x="165" y="283"/>
                  </a:lnTo>
                  <a:lnTo>
                    <a:pt x="169" y="283"/>
                  </a:lnTo>
                  <a:lnTo>
                    <a:pt x="174" y="283"/>
                  </a:lnTo>
                  <a:lnTo>
                    <a:pt x="179" y="278"/>
                  </a:lnTo>
                  <a:lnTo>
                    <a:pt x="189" y="274"/>
                  </a:lnTo>
                  <a:lnTo>
                    <a:pt x="194" y="264"/>
                  </a:lnTo>
                  <a:lnTo>
                    <a:pt x="198" y="259"/>
                  </a:lnTo>
                  <a:lnTo>
                    <a:pt x="203" y="259"/>
                  </a:lnTo>
                  <a:lnTo>
                    <a:pt x="208" y="254"/>
                  </a:lnTo>
                  <a:lnTo>
                    <a:pt x="213" y="250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18" y="235"/>
                  </a:lnTo>
                  <a:lnTo>
                    <a:pt x="218" y="226"/>
                  </a:lnTo>
                  <a:lnTo>
                    <a:pt x="213" y="216"/>
                  </a:lnTo>
                  <a:lnTo>
                    <a:pt x="203" y="211"/>
                  </a:lnTo>
                  <a:lnTo>
                    <a:pt x="194" y="211"/>
                  </a:lnTo>
                  <a:lnTo>
                    <a:pt x="194" y="211"/>
                  </a:lnTo>
                  <a:lnTo>
                    <a:pt x="184" y="211"/>
                  </a:lnTo>
                  <a:lnTo>
                    <a:pt x="184" y="211"/>
                  </a:lnTo>
                  <a:lnTo>
                    <a:pt x="179" y="211"/>
                  </a:lnTo>
                  <a:lnTo>
                    <a:pt x="174" y="211"/>
                  </a:lnTo>
                  <a:lnTo>
                    <a:pt x="165" y="211"/>
                  </a:lnTo>
                  <a:lnTo>
                    <a:pt x="150" y="206"/>
                  </a:lnTo>
                  <a:lnTo>
                    <a:pt x="140" y="197"/>
                  </a:lnTo>
                  <a:lnTo>
                    <a:pt x="131" y="192"/>
                  </a:lnTo>
                  <a:lnTo>
                    <a:pt x="131" y="192"/>
                  </a:lnTo>
                  <a:lnTo>
                    <a:pt x="126" y="192"/>
                  </a:lnTo>
                  <a:lnTo>
                    <a:pt x="126" y="187"/>
                  </a:lnTo>
                  <a:lnTo>
                    <a:pt x="121" y="192"/>
                  </a:lnTo>
                  <a:lnTo>
                    <a:pt x="116" y="182"/>
                  </a:lnTo>
                  <a:lnTo>
                    <a:pt x="116" y="178"/>
                  </a:lnTo>
                  <a:lnTo>
                    <a:pt x="111" y="168"/>
                  </a:lnTo>
                  <a:lnTo>
                    <a:pt x="111" y="158"/>
                  </a:lnTo>
                  <a:lnTo>
                    <a:pt x="121" y="154"/>
                  </a:lnTo>
                  <a:lnTo>
                    <a:pt x="126" y="154"/>
                  </a:lnTo>
                  <a:lnTo>
                    <a:pt x="140" y="144"/>
                  </a:lnTo>
                  <a:lnTo>
                    <a:pt x="145" y="144"/>
                  </a:lnTo>
                  <a:lnTo>
                    <a:pt x="150" y="149"/>
                  </a:lnTo>
                  <a:lnTo>
                    <a:pt x="155" y="144"/>
                  </a:lnTo>
                  <a:lnTo>
                    <a:pt x="160" y="144"/>
                  </a:lnTo>
                  <a:lnTo>
                    <a:pt x="165" y="144"/>
                  </a:lnTo>
                  <a:lnTo>
                    <a:pt x="169" y="144"/>
                  </a:lnTo>
                  <a:lnTo>
                    <a:pt x="169" y="144"/>
                  </a:lnTo>
                  <a:lnTo>
                    <a:pt x="174" y="144"/>
                  </a:lnTo>
                  <a:lnTo>
                    <a:pt x="179" y="144"/>
                  </a:lnTo>
                  <a:lnTo>
                    <a:pt x="179" y="144"/>
                  </a:lnTo>
                  <a:lnTo>
                    <a:pt x="179" y="149"/>
                  </a:lnTo>
                  <a:lnTo>
                    <a:pt x="184" y="149"/>
                  </a:lnTo>
                  <a:lnTo>
                    <a:pt x="184" y="149"/>
                  </a:lnTo>
                  <a:lnTo>
                    <a:pt x="189" y="149"/>
                  </a:lnTo>
                  <a:lnTo>
                    <a:pt x="189" y="149"/>
                  </a:lnTo>
                  <a:lnTo>
                    <a:pt x="189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54"/>
                  </a:lnTo>
                  <a:lnTo>
                    <a:pt x="208" y="149"/>
                  </a:lnTo>
                  <a:lnTo>
                    <a:pt x="213" y="149"/>
                  </a:lnTo>
                  <a:lnTo>
                    <a:pt x="213" y="144"/>
                  </a:lnTo>
                  <a:lnTo>
                    <a:pt x="213" y="134"/>
                  </a:lnTo>
                  <a:lnTo>
                    <a:pt x="213" y="134"/>
                  </a:lnTo>
                  <a:lnTo>
                    <a:pt x="213" y="130"/>
                  </a:lnTo>
                  <a:lnTo>
                    <a:pt x="213" y="125"/>
                  </a:lnTo>
                  <a:lnTo>
                    <a:pt x="213" y="120"/>
                  </a:lnTo>
                  <a:lnTo>
                    <a:pt x="213" y="115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06"/>
                  </a:lnTo>
                  <a:lnTo>
                    <a:pt x="213" y="101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3" y="82"/>
                  </a:lnTo>
                  <a:lnTo>
                    <a:pt x="208" y="72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2"/>
                  </a:lnTo>
                  <a:lnTo>
                    <a:pt x="213" y="62"/>
                  </a:lnTo>
                  <a:lnTo>
                    <a:pt x="213" y="62"/>
                  </a:lnTo>
                  <a:lnTo>
                    <a:pt x="213" y="58"/>
                  </a:lnTo>
                  <a:lnTo>
                    <a:pt x="213" y="48"/>
                  </a:lnTo>
                  <a:lnTo>
                    <a:pt x="213" y="39"/>
                  </a:lnTo>
                  <a:lnTo>
                    <a:pt x="218" y="24"/>
                  </a:lnTo>
                  <a:lnTo>
                    <a:pt x="223" y="19"/>
                  </a:lnTo>
                  <a:lnTo>
                    <a:pt x="227" y="19"/>
                  </a:lnTo>
                  <a:lnTo>
                    <a:pt x="237" y="19"/>
                  </a:lnTo>
                  <a:lnTo>
                    <a:pt x="242" y="29"/>
                  </a:lnTo>
                  <a:lnTo>
                    <a:pt x="247" y="39"/>
                  </a:lnTo>
                  <a:lnTo>
                    <a:pt x="247" y="53"/>
                  </a:lnTo>
                  <a:close/>
                  <a:moveTo>
                    <a:pt x="165" y="134"/>
                  </a:moveTo>
                  <a:lnTo>
                    <a:pt x="165" y="134"/>
                  </a:lnTo>
                  <a:lnTo>
                    <a:pt x="160" y="134"/>
                  </a:lnTo>
                  <a:lnTo>
                    <a:pt x="160" y="134"/>
                  </a:lnTo>
                  <a:lnTo>
                    <a:pt x="160" y="130"/>
                  </a:lnTo>
                  <a:lnTo>
                    <a:pt x="160" y="130"/>
                  </a:lnTo>
                  <a:lnTo>
                    <a:pt x="150" y="115"/>
                  </a:lnTo>
                  <a:lnTo>
                    <a:pt x="150" y="101"/>
                  </a:lnTo>
                  <a:lnTo>
                    <a:pt x="150" y="96"/>
                  </a:lnTo>
                  <a:lnTo>
                    <a:pt x="150" y="91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0" y="82"/>
                  </a:lnTo>
                  <a:lnTo>
                    <a:pt x="155" y="82"/>
                  </a:lnTo>
                  <a:lnTo>
                    <a:pt x="150" y="67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3"/>
                  </a:lnTo>
                  <a:lnTo>
                    <a:pt x="145" y="53"/>
                  </a:lnTo>
                  <a:lnTo>
                    <a:pt x="150" y="53"/>
                  </a:lnTo>
                  <a:lnTo>
                    <a:pt x="145" y="43"/>
                  </a:lnTo>
                  <a:lnTo>
                    <a:pt x="140" y="39"/>
                  </a:lnTo>
                  <a:lnTo>
                    <a:pt x="145" y="34"/>
                  </a:lnTo>
                  <a:lnTo>
                    <a:pt x="140" y="34"/>
                  </a:lnTo>
                  <a:lnTo>
                    <a:pt x="140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0" y="24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5" y="15"/>
                  </a:lnTo>
                  <a:lnTo>
                    <a:pt x="145" y="15"/>
                  </a:lnTo>
                  <a:lnTo>
                    <a:pt x="140" y="10"/>
                  </a:lnTo>
                  <a:lnTo>
                    <a:pt x="145" y="10"/>
                  </a:lnTo>
                  <a:lnTo>
                    <a:pt x="145" y="5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5" y="5"/>
                  </a:lnTo>
                  <a:lnTo>
                    <a:pt x="165" y="5"/>
                  </a:lnTo>
                  <a:lnTo>
                    <a:pt x="165" y="5"/>
                  </a:lnTo>
                  <a:lnTo>
                    <a:pt x="169" y="5"/>
                  </a:lnTo>
                  <a:lnTo>
                    <a:pt x="169" y="10"/>
                  </a:lnTo>
                  <a:lnTo>
                    <a:pt x="169" y="10"/>
                  </a:lnTo>
                  <a:lnTo>
                    <a:pt x="174" y="15"/>
                  </a:lnTo>
                  <a:lnTo>
                    <a:pt x="179" y="24"/>
                  </a:lnTo>
                  <a:lnTo>
                    <a:pt x="179" y="3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79" y="53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2"/>
                  </a:lnTo>
                  <a:lnTo>
                    <a:pt x="179" y="67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77"/>
                  </a:lnTo>
                  <a:lnTo>
                    <a:pt x="174" y="77"/>
                  </a:lnTo>
                  <a:lnTo>
                    <a:pt x="174" y="77"/>
                  </a:lnTo>
                  <a:lnTo>
                    <a:pt x="169" y="82"/>
                  </a:lnTo>
                  <a:lnTo>
                    <a:pt x="169" y="82"/>
                  </a:lnTo>
                  <a:lnTo>
                    <a:pt x="169" y="86"/>
                  </a:lnTo>
                  <a:lnTo>
                    <a:pt x="169" y="86"/>
                  </a:lnTo>
                  <a:lnTo>
                    <a:pt x="174" y="86"/>
                  </a:lnTo>
                  <a:lnTo>
                    <a:pt x="174" y="91"/>
                  </a:lnTo>
                  <a:lnTo>
                    <a:pt x="174" y="91"/>
                  </a:lnTo>
                  <a:lnTo>
                    <a:pt x="179" y="101"/>
                  </a:lnTo>
                  <a:lnTo>
                    <a:pt x="179" y="101"/>
                  </a:lnTo>
                  <a:lnTo>
                    <a:pt x="179" y="101"/>
                  </a:lnTo>
                  <a:lnTo>
                    <a:pt x="179" y="106"/>
                  </a:lnTo>
                  <a:lnTo>
                    <a:pt x="179" y="110"/>
                  </a:lnTo>
                  <a:lnTo>
                    <a:pt x="174" y="120"/>
                  </a:lnTo>
                  <a:lnTo>
                    <a:pt x="169" y="125"/>
                  </a:lnTo>
                  <a:lnTo>
                    <a:pt x="169" y="130"/>
                  </a:lnTo>
                  <a:lnTo>
                    <a:pt x="165" y="130"/>
                  </a:lnTo>
                  <a:lnTo>
                    <a:pt x="165" y="130"/>
                  </a:lnTo>
                  <a:lnTo>
                    <a:pt x="165" y="134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6" name="Freeform 66"/>
            <p:cNvSpPr>
              <a:spLocks noEditPoints="1"/>
            </p:cNvSpPr>
            <p:nvPr/>
          </p:nvSpPr>
          <p:spPr bwMode="auto">
            <a:xfrm>
              <a:off x="3634" y="276"/>
              <a:ext cx="133" cy="129"/>
            </a:xfrm>
            <a:custGeom>
              <a:avLst/>
              <a:gdLst/>
              <a:ahLst/>
              <a:cxnLst>
                <a:cxn ang="0">
                  <a:pos x="34" y="144"/>
                </a:cxn>
                <a:cxn ang="0">
                  <a:pos x="0" y="158"/>
                </a:cxn>
                <a:cxn ang="0">
                  <a:pos x="14" y="129"/>
                </a:cxn>
                <a:cxn ang="0">
                  <a:pos x="29" y="120"/>
                </a:cxn>
                <a:cxn ang="0">
                  <a:pos x="63" y="110"/>
                </a:cxn>
                <a:cxn ang="0">
                  <a:pos x="198" y="307"/>
                </a:cxn>
                <a:cxn ang="0">
                  <a:pos x="164" y="321"/>
                </a:cxn>
                <a:cxn ang="0">
                  <a:pos x="154" y="312"/>
                </a:cxn>
                <a:cxn ang="0">
                  <a:pos x="164" y="288"/>
                </a:cxn>
                <a:cxn ang="0">
                  <a:pos x="179" y="269"/>
                </a:cxn>
                <a:cxn ang="0">
                  <a:pos x="217" y="216"/>
                </a:cxn>
                <a:cxn ang="0">
                  <a:pos x="203" y="240"/>
                </a:cxn>
                <a:cxn ang="0">
                  <a:pos x="198" y="221"/>
                </a:cxn>
                <a:cxn ang="0">
                  <a:pos x="77" y="206"/>
                </a:cxn>
                <a:cxn ang="0">
                  <a:pos x="106" y="177"/>
                </a:cxn>
                <a:cxn ang="0">
                  <a:pos x="125" y="149"/>
                </a:cxn>
                <a:cxn ang="0">
                  <a:pos x="121" y="120"/>
                </a:cxn>
                <a:cxn ang="0">
                  <a:pos x="116" y="115"/>
                </a:cxn>
                <a:cxn ang="0">
                  <a:pos x="96" y="101"/>
                </a:cxn>
                <a:cxn ang="0">
                  <a:pos x="77" y="105"/>
                </a:cxn>
                <a:cxn ang="0">
                  <a:pos x="101" y="86"/>
                </a:cxn>
                <a:cxn ang="0">
                  <a:pos x="116" y="62"/>
                </a:cxn>
                <a:cxn ang="0">
                  <a:pos x="125" y="53"/>
                </a:cxn>
                <a:cxn ang="0">
                  <a:pos x="145" y="38"/>
                </a:cxn>
                <a:cxn ang="0">
                  <a:pos x="169" y="24"/>
                </a:cxn>
                <a:cxn ang="0">
                  <a:pos x="203" y="0"/>
                </a:cxn>
                <a:cxn ang="0">
                  <a:pos x="237" y="24"/>
                </a:cxn>
                <a:cxn ang="0">
                  <a:pos x="261" y="38"/>
                </a:cxn>
                <a:cxn ang="0">
                  <a:pos x="290" y="53"/>
                </a:cxn>
                <a:cxn ang="0">
                  <a:pos x="299" y="72"/>
                </a:cxn>
                <a:cxn ang="0">
                  <a:pos x="309" y="115"/>
                </a:cxn>
                <a:cxn ang="0">
                  <a:pos x="328" y="197"/>
                </a:cxn>
                <a:cxn ang="0">
                  <a:pos x="304" y="235"/>
                </a:cxn>
                <a:cxn ang="0">
                  <a:pos x="295" y="197"/>
                </a:cxn>
                <a:cxn ang="0">
                  <a:pos x="299" y="158"/>
                </a:cxn>
                <a:cxn ang="0">
                  <a:pos x="299" y="139"/>
                </a:cxn>
                <a:cxn ang="0">
                  <a:pos x="275" y="134"/>
                </a:cxn>
                <a:cxn ang="0">
                  <a:pos x="232" y="134"/>
                </a:cxn>
                <a:cxn ang="0">
                  <a:pos x="237" y="86"/>
                </a:cxn>
                <a:cxn ang="0">
                  <a:pos x="232" y="62"/>
                </a:cxn>
                <a:cxn ang="0">
                  <a:pos x="183" y="67"/>
                </a:cxn>
                <a:cxn ang="0">
                  <a:pos x="174" y="110"/>
                </a:cxn>
                <a:cxn ang="0">
                  <a:pos x="217" y="144"/>
                </a:cxn>
                <a:cxn ang="0">
                  <a:pos x="227" y="182"/>
                </a:cxn>
                <a:cxn ang="0">
                  <a:pos x="174" y="182"/>
                </a:cxn>
                <a:cxn ang="0">
                  <a:pos x="154" y="173"/>
                </a:cxn>
                <a:cxn ang="0">
                  <a:pos x="145" y="163"/>
                </a:cxn>
                <a:cxn ang="0">
                  <a:pos x="121" y="173"/>
                </a:cxn>
                <a:cxn ang="0">
                  <a:pos x="106" y="197"/>
                </a:cxn>
                <a:cxn ang="0">
                  <a:pos x="92" y="230"/>
                </a:cxn>
                <a:cxn ang="0">
                  <a:pos x="58" y="264"/>
                </a:cxn>
                <a:cxn ang="0">
                  <a:pos x="169" y="192"/>
                </a:cxn>
                <a:cxn ang="0">
                  <a:pos x="159" y="240"/>
                </a:cxn>
                <a:cxn ang="0">
                  <a:pos x="145" y="269"/>
                </a:cxn>
                <a:cxn ang="0">
                  <a:pos x="135" y="293"/>
                </a:cxn>
                <a:cxn ang="0">
                  <a:pos x="130" y="307"/>
                </a:cxn>
                <a:cxn ang="0">
                  <a:pos x="111" y="307"/>
                </a:cxn>
                <a:cxn ang="0">
                  <a:pos x="101" y="283"/>
                </a:cxn>
                <a:cxn ang="0">
                  <a:pos x="121" y="245"/>
                </a:cxn>
                <a:cxn ang="0">
                  <a:pos x="135" y="235"/>
                </a:cxn>
                <a:cxn ang="0">
                  <a:pos x="135" y="211"/>
                </a:cxn>
                <a:cxn ang="0">
                  <a:pos x="159" y="192"/>
                </a:cxn>
              </a:cxnLst>
              <a:rect l="0" t="0" r="r" b="b"/>
              <a:pathLst>
                <a:path w="333" h="321">
                  <a:moveTo>
                    <a:pt x="63" y="110"/>
                  </a:moveTo>
                  <a:lnTo>
                    <a:pt x="58" y="125"/>
                  </a:lnTo>
                  <a:lnTo>
                    <a:pt x="53" y="134"/>
                  </a:lnTo>
                  <a:lnTo>
                    <a:pt x="53" y="134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38" y="139"/>
                  </a:lnTo>
                  <a:lnTo>
                    <a:pt x="34" y="144"/>
                  </a:lnTo>
                  <a:lnTo>
                    <a:pt x="34" y="149"/>
                  </a:lnTo>
                  <a:lnTo>
                    <a:pt x="34" y="149"/>
                  </a:lnTo>
                  <a:lnTo>
                    <a:pt x="34" y="153"/>
                  </a:lnTo>
                  <a:lnTo>
                    <a:pt x="29" y="153"/>
                  </a:lnTo>
                  <a:lnTo>
                    <a:pt x="29" y="158"/>
                  </a:lnTo>
                  <a:lnTo>
                    <a:pt x="24" y="158"/>
                  </a:lnTo>
                  <a:lnTo>
                    <a:pt x="14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49"/>
                  </a:lnTo>
                  <a:lnTo>
                    <a:pt x="0" y="144"/>
                  </a:lnTo>
                  <a:lnTo>
                    <a:pt x="5" y="144"/>
                  </a:lnTo>
                  <a:lnTo>
                    <a:pt x="5" y="139"/>
                  </a:lnTo>
                  <a:lnTo>
                    <a:pt x="5" y="139"/>
                  </a:lnTo>
                  <a:lnTo>
                    <a:pt x="9" y="134"/>
                  </a:lnTo>
                  <a:lnTo>
                    <a:pt x="14" y="129"/>
                  </a:lnTo>
                  <a:lnTo>
                    <a:pt x="14" y="129"/>
                  </a:lnTo>
                  <a:lnTo>
                    <a:pt x="14" y="129"/>
                  </a:lnTo>
                  <a:lnTo>
                    <a:pt x="19" y="125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15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63" y="110"/>
                  </a:lnTo>
                  <a:close/>
                  <a:moveTo>
                    <a:pt x="193" y="249"/>
                  </a:moveTo>
                  <a:lnTo>
                    <a:pt x="198" y="254"/>
                  </a:lnTo>
                  <a:lnTo>
                    <a:pt x="203" y="254"/>
                  </a:lnTo>
                  <a:lnTo>
                    <a:pt x="203" y="264"/>
                  </a:lnTo>
                  <a:lnTo>
                    <a:pt x="203" y="278"/>
                  </a:lnTo>
                  <a:lnTo>
                    <a:pt x="198" y="293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8" y="312"/>
                  </a:lnTo>
                  <a:lnTo>
                    <a:pt x="193" y="312"/>
                  </a:lnTo>
                  <a:lnTo>
                    <a:pt x="193" y="317"/>
                  </a:lnTo>
                  <a:lnTo>
                    <a:pt x="188" y="321"/>
                  </a:lnTo>
                  <a:lnTo>
                    <a:pt x="183" y="321"/>
                  </a:lnTo>
                  <a:lnTo>
                    <a:pt x="179" y="321"/>
                  </a:lnTo>
                  <a:lnTo>
                    <a:pt x="174" y="321"/>
                  </a:lnTo>
                  <a:lnTo>
                    <a:pt x="164" y="321"/>
                  </a:lnTo>
                  <a:lnTo>
                    <a:pt x="164" y="321"/>
                  </a:lnTo>
                  <a:lnTo>
                    <a:pt x="159" y="321"/>
                  </a:lnTo>
                  <a:lnTo>
                    <a:pt x="159" y="321"/>
                  </a:lnTo>
                  <a:lnTo>
                    <a:pt x="159" y="321"/>
                  </a:lnTo>
                  <a:lnTo>
                    <a:pt x="159" y="317"/>
                  </a:lnTo>
                  <a:lnTo>
                    <a:pt x="159" y="317"/>
                  </a:lnTo>
                  <a:lnTo>
                    <a:pt x="159" y="312"/>
                  </a:lnTo>
                  <a:lnTo>
                    <a:pt x="154" y="312"/>
                  </a:lnTo>
                  <a:lnTo>
                    <a:pt x="159" y="302"/>
                  </a:lnTo>
                  <a:lnTo>
                    <a:pt x="159" y="302"/>
                  </a:lnTo>
                  <a:lnTo>
                    <a:pt x="164" y="297"/>
                  </a:lnTo>
                  <a:lnTo>
                    <a:pt x="164" y="293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9" y="288"/>
                  </a:lnTo>
                  <a:lnTo>
                    <a:pt x="169" y="283"/>
                  </a:lnTo>
                  <a:lnTo>
                    <a:pt x="169" y="283"/>
                  </a:lnTo>
                  <a:lnTo>
                    <a:pt x="169" y="283"/>
                  </a:lnTo>
                  <a:lnTo>
                    <a:pt x="169" y="273"/>
                  </a:lnTo>
                  <a:lnTo>
                    <a:pt x="169" y="273"/>
                  </a:lnTo>
                  <a:lnTo>
                    <a:pt x="174" y="269"/>
                  </a:lnTo>
                  <a:lnTo>
                    <a:pt x="179" y="269"/>
                  </a:lnTo>
                  <a:lnTo>
                    <a:pt x="183" y="259"/>
                  </a:lnTo>
                  <a:lnTo>
                    <a:pt x="183" y="254"/>
                  </a:lnTo>
                  <a:lnTo>
                    <a:pt x="193" y="254"/>
                  </a:lnTo>
                  <a:lnTo>
                    <a:pt x="193" y="254"/>
                  </a:lnTo>
                  <a:lnTo>
                    <a:pt x="193" y="249"/>
                  </a:lnTo>
                  <a:close/>
                  <a:moveTo>
                    <a:pt x="212" y="211"/>
                  </a:moveTo>
                  <a:lnTo>
                    <a:pt x="212" y="216"/>
                  </a:lnTo>
                  <a:lnTo>
                    <a:pt x="217" y="216"/>
                  </a:lnTo>
                  <a:lnTo>
                    <a:pt x="212" y="235"/>
                  </a:lnTo>
                  <a:lnTo>
                    <a:pt x="212" y="235"/>
                  </a:lnTo>
                  <a:lnTo>
                    <a:pt x="212" y="235"/>
                  </a:lnTo>
                  <a:lnTo>
                    <a:pt x="212" y="240"/>
                  </a:lnTo>
                  <a:lnTo>
                    <a:pt x="208" y="240"/>
                  </a:lnTo>
                  <a:lnTo>
                    <a:pt x="208" y="240"/>
                  </a:lnTo>
                  <a:lnTo>
                    <a:pt x="208" y="240"/>
                  </a:lnTo>
                  <a:lnTo>
                    <a:pt x="203" y="240"/>
                  </a:lnTo>
                  <a:lnTo>
                    <a:pt x="198" y="240"/>
                  </a:lnTo>
                  <a:lnTo>
                    <a:pt x="198" y="235"/>
                  </a:lnTo>
                  <a:lnTo>
                    <a:pt x="198" y="235"/>
                  </a:lnTo>
                  <a:lnTo>
                    <a:pt x="193" y="235"/>
                  </a:lnTo>
                  <a:lnTo>
                    <a:pt x="193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198" y="221"/>
                  </a:lnTo>
                  <a:lnTo>
                    <a:pt x="203" y="211"/>
                  </a:lnTo>
                  <a:lnTo>
                    <a:pt x="208" y="211"/>
                  </a:lnTo>
                  <a:lnTo>
                    <a:pt x="212" y="211"/>
                  </a:lnTo>
                  <a:close/>
                  <a:moveTo>
                    <a:pt x="58" y="225"/>
                  </a:moveTo>
                  <a:lnTo>
                    <a:pt x="63" y="211"/>
                  </a:lnTo>
                  <a:lnTo>
                    <a:pt x="77" y="206"/>
                  </a:lnTo>
                  <a:lnTo>
                    <a:pt x="82" y="201"/>
                  </a:lnTo>
                  <a:lnTo>
                    <a:pt x="92" y="197"/>
                  </a:lnTo>
                  <a:lnTo>
                    <a:pt x="92" y="192"/>
                  </a:lnTo>
                  <a:lnTo>
                    <a:pt x="96" y="192"/>
                  </a:lnTo>
                  <a:lnTo>
                    <a:pt x="101" y="192"/>
                  </a:lnTo>
                  <a:lnTo>
                    <a:pt x="106" y="187"/>
                  </a:lnTo>
                  <a:lnTo>
                    <a:pt x="106" y="177"/>
                  </a:lnTo>
                  <a:lnTo>
                    <a:pt x="106" y="177"/>
                  </a:lnTo>
                  <a:lnTo>
                    <a:pt x="111" y="177"/>
                  </a:lnTo>
                  <a:lnTo>
                    <a:pt x="111" y="168"/>
                  </a:lnTo>
                  <a:lnTo>
                    <a:pt x="116" y="158"/>
                  </a:lnTo>
                  <a:lnTo>
                    <a:pt x="116" y="158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5" y="149"/>
                  </a:lnTo>
                  <a:lnTo>
                    <a:pt x="125" y="149"/>
                  </a:lnTo>
                  <a:lnTo>
                    <a:pt x="125" y="144"/>
                  </a:lnTo>
                  <a:lnTo>
                    <a:pt x="125" y="139"/>
                  </a:lnTo>
                  <a:lnTo>
                    <a:pt x="125" y="134"/>
                  </a:lnTo>
                  <a:lnTo>
                    <a:pt x="125" y="125"/>
                  </a:lnTo>
                  <a:lnTo>
                    <a:pt x="121" y="125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21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15"/>
                  </a:lnTo>
                  <a:lnTo>
                    <a:pt x="116" y="115"/>
                  </a:lnTo>
                  <a:lnTo>
                    <a:pt x="111" y="115"/>
                  </a:lnTo>
                  <a:lnTo>
                    <a:pt x="111" y="110"/>
                  </a:lnTo>
                  <a:lnTo>
                    <a:pt x="111" y="105"/>
                  </a:lnTo>
                  <a:lnTo>
                    <a:pt x="106" y="105"/>
                  </a:lnTo>
                  <a:lnTo>
                    <a:pt x="106" y="105"/>
                  </a:lnTo>
                  <a:lnTo>
                    <a:pt x="106" y="105"/>
                  </a:lnTo>
                  <a:lnTo>
                    <a:pt x="96" y="101"/>
                  </a:lnTo>
                  <a:lnTo>
                    <a:pt x="96" y="101"/>
                  </a:lnTo>
                  <a:lnTo>
                    <a:pt x="96" y="105"/>
                  </a:lnTo>
                  <a:lnTo>
                    <a:pt x="96" y="105"/>
                  </a:lnTo>
                  <a:lnTo>
                    <a:pt x="96" y="105"/>
                  </a:lnTo>
                  <a:lnTo>
                    <a:pt x="92" y="105"/>
                  </a:lnTo>
                  <a:lnTo>
                    <a:pt x="92" y="110"/>
                  </a:lnTo>
                  <a:lnTo>
                    <a:pt x="87" y="110"/>
                  </a:lnTo>
                  <a:lnTo>
                    <a:pt x="77" y="110"/>
                  </a:lnTo>
                  <a:lnTo>
                    <a:pt x="77" y="105"/>
                  </a:lnTo>
                  <a:lnTo>
                    <a:pt x="77" y="101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7" y="96"/>
                  </a:lnTo>
                  <a:lnTo>
                    <a:pt x="92" y="91"/>
                  </a:lnTo>
                  <a:lnTo>
                    <a:pt x="96" y="91"/>
                  </a:lnTo>
                  <a:lnTo>
                    <a:pt x="101" y="86"/>
                  </a:lnTo>
                  <a:lnTo>
                    <a:pt x="101" y="86"/>
                  </a:lnTo>
                  <a:lnTo>
                    <a:pt x="106" y="81"/>
                  </a:lnTo>
                  <a:lnTo>
                    <a:pt x="106" y="77"/>
                  </a:lnTo>
                  <a:lnTo>
                    <a:pt x="106" y="72"/>
                  </a:lnTo>
                  <a:lnTo>
                    <a:pt x="111" y="67"/>
                  </a:lnTo>
                  <a:lnTo>
                    <a:pt x="111" y="62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16" y="58"/>
                  </a:lnTo>
                  <a:lnTo>
                    <a:pt x="121" y="58"/>
                  </a:lnTo>
                  <a:lnTo>
                    <a:pt x="121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30" y="48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5" y="38"/>
                  </a:lnTo>
                  <a:lnTo>
                    <a:pt x="135" y="38"/>
                  </a:lnTo>
                  <a:lnTo>
                    <a:pt x="135" y="38"/>
                  </a:lnTo>
                  <a:lnTo>
                    <a:pt x="140" y="38"/>
                  </a:lnTo>
                  <a:lnTo>
                    <a:pt x="145" y="38"/>
                  </a:lnTo>
                  <a:lnTo>
                    <a:pt x="154" y="34"/>
                  </a:lnTo>
                  <a:lnTo>
                    <a:pt x="154" y="34"/>
                  </a:lnTo>
                  <a:lnTo>
                    <a:pt x="154" y="34"/>
                  </a:lnTo>
                  <a:lnTo>
                    <a:pt x="159" y="29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64" y="24"/>
                  </a:lnTo>
                  <a:lnTo>
                    <a:pt x="169" y="24"/>
                  </a:lnTo>
                  <a:lnTo>
                    <a:pt x="169" y="24"/>
                  </a:lnTo>
                  <a:lnTo>
                    <a:pt x="174" y="19"/>
                  </a:lnTo>
                  <a:lnTo>
                    <a:pt x="179" y="14"/>
                  </a:lnTo>
                  <a:lnTo>
                    <a:pt x="183" y="10"/>
                  </a:lnTo>
                  <a:lnTo>
                    <a:pt x="188" y="5"/>
                  </a:lnTo>
                  <a:lnTo>
                    <a:pt x="188" y="5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17" y="5"/>
                  </a:lnTo>
                  <a:lnTo>
                    <a:pt x="222" y="5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4"/>
                  </a:lnTo>
                  <a:lnTo>
                    <a:pt x="237" y="19"/>
                  </a:lnTo>
                  <a:lnTo>
                    <a:pt x="237" y="24"/>
                  </a:lnTo>
                  <a:lnTo>
                    <a:pt x="241" y="24"/>
                  </a:lnTo>
                  <a:lnTo>
                    <a:pt x="241" y="24"/>
                  </a:lnTo>
                  <a:lnTo>
                    <a:pt x="246" y="24"/>
                  </a:lnTo>
                  <a:lnTo>
                    <a:pt x="246" y="29"/>
                  </a:lnTo>
                  <a:lnTo>
                    <a:pt x="251" y="34"/>
                  </a:lnTo>
                  <a:lnTo>
                    <a:pt x="251" y="34"/>
                  </a:lnTo>
                  <a:lnTo>
                    <a:pt x="256" y="38"/>
                  </a:lnTo>
                  <a:lnTo>
                    <a:pt x="261" y="38"/>
                  </a:lnTo>
                  <a:lnTo>
                    <a:pt x="266" y="38"/>
                  </a:lnTo>
                  <a:lnTo>
                    <a:pt x="270" y="43"/>
                  </a:lnTo>
                  <a:lnTo>
                    <a:pt x="275" y="43"/>
                  </a:lnTo>
                  <a:lnTo>
                    <a:pt x="285" y="48"/>
                  </a:lnTo>
                  <a:lnTo>
                    <a:pt x="285" y="48"/>
                  </a:lnTo>
                  <a:lnTo>
                    <a:pt x="285" y="53"/>
                  </a:lnTo>
                  <a:lnTo>
                    <a:pt x="285" y="53"/>
                  </a:lnTo>
                  <a:lnTo>
                    <a:pt x="290" y="53"/>
                  </a:lnTo>
                  <a:lnTo>
                    <a:pt x="290" y="53"/>
                  </a:lnTo>
                  <a:lnTo>
                    <a:pt x="290" y="58"/>
                  </a:lnTo>
                  <a:lnTo>
                    <a:pt x="295" y="62"/>
                  </a:lnTo>
                  <a:lnTo>
                    <a:pt x="295" y="62"/>
                  </a:lnTo>
                  <a:lnTo>
                    <a:pt x="295" y="62"/>
                  </a:lnTo>
                  <a:lnTo>
                    <a:pt x="295" y="67"/>
                  </a:lnTo>
                  <a:lnTo>
                    <a:pt x="299" y="67"/>
                  </a:lnTo>
                  <a:lnTo>
                    <a:pt x="299" y="72"/>
                  </a:lnTo>
                  <a:lnTo>
                    <a:pt x="299" y="81"/>
                  </a:lnTo>
                  <a:lnTo>
                    <a:pt x="299" y="86"/>
                  </a:lnTo>
                  <a:lnTo>
                    <a:pt x="304" y="86"/>
                  </a:lnTo>
                  <a:lnTo>
                    <a:pt x="309" y="91"/>
                  </a:lnTo>
                  <a:lnTo>
                    <a:pt x="309" y="91"/>
                  </a:lnTo>
                  <a:lnTo>
                    <a:pt x="304" y="105"/>
                  </a:lnTo>
                  <a:lnTo>
                    <a:pt x="304" y="115"/>
                  </a:lnTo>
                  <a:lnTo>
                    <a:pt x="309" y="115"/>
                  </a:lnTo>
                  <a:lnTo>
                    <a:pt x="314" y="139"/>
                  </a:lnTo>
                  <a:lnTo>
                    <a:pt x="314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8"/>
                  </a:lnTo>
                  <a:lnTo>
                    <a:pt x="319" y="168"/>
                  </a:lnTo>
                  <a:lnTo>
                    <a:pt x="328" y="177"/>
                  </a:lnTo>
                  <a:lnTo>
                    <a:pt x="328" y="197"/>
                  </a:lnTo>
                  <a:lnTo>
                    <a:pt x="328" y="197"/>
                  </a:lnTo>
                  <a:lnTo>
                    <a:pt x="333" y="197"/>
                  </a:lnTo>
                  <a:lnTo>
                    <a:pt x="328" y="221"/>
                  </a:lnTo>
                  <a:lnTo>
                    <a:pt x="324" y="235"/>
                  </a:lnTo>
                  <a:lnTo>
                    <a:pt x="314" y="240"/>
                  </a:lnTo>
                  <a:lnTo>
                    <a:pt x="309" y="240"/>
                  </a:lnTo>
                  <a:lnTo>
                    <a:pt x="309" y="235"/>
                  </a:lnTo>
                  <a:lnTo>
                    <a:pt x="304" y="235"/>
                  </a:lnTo>
                  <a:lnTo>
                    <a:pt x="304" y="230"/>
                  </a:lnTo>
                  <a:lnTo>
                    <a:pt x="304" y="230"/>
                  </a:lnTo>
                  <a:lnTo>
                    <a:pt x="304" y="230"/>
                  </a:lnTo>
                  <a:lnTo>
                    <a:pt x="299" y="221"/>
                  </a:lnTo>
                  <a:lnTo>
                    <a:pt x="295" y="216"/>
                  </a:lnTo>
                  <a:lnTo>
                    <a:pt x="299" y="206"/>
                  </a:lnTo>
                  <a:lnTo>
                    <a:pt x="299" y="197"/>
                  </a:lnTo>
                  <a:lnTo>
                    <a:pt x="295" y="197"/>
                  </a:lnTo>
                  <a:lnTo>
                    <a:pt x="295" y="197"/>
                  </a:lnTo>
                  <a:lnTo>
                    <a:pt x="290" y="192"/>
                  </a:lnTo>
                  <a:lnTo>
                    <a:pt x="290" y="187"/>
                  </a:lnTo>
                  <a:lnTo>
                    <a:pt x="290" y="187"/>
                  </a:lnTo>
                  <a:lnTo>
                    <a:pt x="290" y="182"/>
                  </a:lnTo>
                  <a:lnTo>
                    <a:pt x="290" y="173"/>
                  </a:lnTo>
                  <a:lnTo>
                    <a:pt x="295" y="163"/>
                  </a:lnTo>
                  <a:lnTo>
                    <a:pt x="299" y="158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304" y="153"/>
                  </a:lnTo>
                  <a:lnTo>
                    <a:pt x="304" y="144"/>
                  </a:lnTo>
                  <a:lnTo>
                    <a:pt x="304" y="144"/>
                  </a:lnTo>
                  <a:lnTo>
                    <a:pt x="299" y="144"/>
                  </a:lnTo>
                  <a:lnTo>
                    <a:pt x="299" y="139"/>
                  </a:lnTo>
                  <a:lnTo>
                    <a:pt x="299" y="139"/>
                  </a:lnTo>
                  <a:lnTo>
                    <a:pt x="299" y="134"/>
                  </a:lnTo>
                  <a:lnTo>
                    <a:pt x="290" y="134"/>
                  </a:lnTo>
                  <a:lnTo>
                    <a:pt x="285" y="129"/>
                  </a:lnTo>
                  <a:lnTo>
                    <a:pt x="285" y="129"/>
                  </a:lnTo>
                  <a:lnTo>
                    <a:pt x="285" y="129"/>
                  </a:lnTo>
                  <a:lnTo>
                    <a:pt x="280" y="134"/>
                  </a:lnTo>
                  <a:lnTo>
                    <a:pt x="275" y="134"/>
                  </a:lnTo>
                  <a:lnTo>
                    <a:pt x="270" y="134"/>
                  </a:lnTo>
                  <a:lnTo>
                    <a:pt x="266" y="139"/>
                  </a:lnTo>
                  <a:lnTo>
                    <a:pt x="266" y="139"/>
                  </a:lnTo>
                  <a:lnTo>
                    <a:pt x="261" y="139"/>
                  </a:lnTo>
                  <a:lnTo>
                    <a:pt x="261" y="139"/>
                  </a:lnTo>
                  <a:lnTo>
                    <a:pt x="261" y="139"/>
                  </a:lnTo>
                  <a:lnTo>
                    <a:pt x="246" y="139"/>
                  </a:lnTo>
                  <a:lnTo>
                    <a:pt x="232" y="134"/>
                  </a:lnTo>
                  <a:lnTo>
                    <a:pt x="232" y="134"/>
                  </a:lnTo>
                  <a:lnTo>
                    <a:pt x="227" y="129"/>
                  </a:lnTo>
                  <a:lnTo>
                    <a:pt x="227" y="110"/>
                  </a:lnTo>
                  <a:lnTo>
                    <a:pt x="232" y="91"/>
                  </a:lnTo>
                  <a:lnTo>
                    <a:pt x="232" y="91"/>
                  </a:lnTo>
                  <a:lnTo>
                    <a:pt x="232" y="86"/>
                  </a:lnTo>
                  <a:lnTo>
                    <a:pt x="237" y="86"/>
                  </a:lnTo>
                  <a:lnTo>
                    <a:pt x="237" y="86"/>
                  </a:lnTo>
                  <a:lnTo>
                    <a:pt x="237" y="86"/>
                  </a:lnTo>
                  <a:lnTo>
                    <a:pt x="237" y="77"/>
                  </a:lnTo>
                  <a:lnTo>
                    <a:pt x="241" y="67"/>
                  </a:lnTo>
                  <a:lnTo>
                    <a:pt x="237" y="67"/>
                  </a:lnTo>
                  <a:lnTo>
                    <a:pt x="237" y="67"/>
                  </a:lnTo>
                  <a:lnTo>
                    <a:pt x="237" y="62"/>
                  </a:lnTo>
                  <a:lnTo>
                    <a:pt x="232" y="62"/>
                  </a:lnTo>
                  <a:lnTo>
                    <a:pt x="232" y="62"/>
                  </a:lnTo>
                  <a:lnTo>
                    <a:pt x="232" y="58"/>
                  </a:lnTo>
                  <a:lnTo>
                    <a:pt x="227" y="53"/>
                  </a:lnTo>
                  <a:lnTo>
                    <a:pt x="217" y="58"/>
                  </a:lnTo>
                  <a:lnTo>
                    <a:pt x="208" y="58"/>
                  </a:lnTo>
                  <a:lnTo>
                    <a:pt x="198" y="62"/>
                  </a:lnTo>
                  <a:lnTo>
                    <a:pt x="193" y="62"/>
                  </a:lnTo>
                  <a:lnTo>
                    <a:pt x="188" y="62"/>
                  </a:lnTo>
                  <a:lnTo>
                    <a:pt x="183" y="67"/>
                  </a:lnTo>
                  <a:lnTo>
                    <a:pt x="174" y="67"/>
                  </a:lnTo>
                  <a:lnTo>
                    <a:pt x="169" y="72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59" y="86"/>
                  </a:lnTo>
                  <a:lnTo>
                    <a:pt x="159" y="96"/>
                  </a:lnTo>
                  <a:lnTo>
                    <a:pt x="164" y="105"/>
                  </a:lnTo>
                  <a:lnTo>
                    <a:pt x="174" y="110"/>
                  </a:lnTo>
                  <a:lnTo>
                    <a:pt x="174" y="110"/>
                  </a:lnTo>
                  <a:lnTo>
                    <a:pt x="183" y="115"/>
                  </a:lnTo>
                  <a:lnTo>
                    <a:pt x="183" y="115"/>
                  </a:lnTo>
                  <a:lnTo>
                    <a:pt x="188" y="115"/>
                  </a:lnTo>
                  <a:lnTo>
                    <a:pt x="193" y="120"/>
                  </a:lnTo>
                  <a:lnTo>
                    <a:pt x="203" y="125"/>
                  </a:lnTo>
                  <a:lnTo>
                    <a:pt x="208" y="134"/>
                  </a:lnTo>
                  <a:lnTo>
                    <a:pt x="217" y="144"/>
                  </a:lnTo>
                  <a:lnTo>
                    <a:pt x="222" y="153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27" y="163"/>
                  </a:lnTo>
                  <a:lnTo>
                    <a:pt x="232" y="163"/>
                  </a:lnTo>
                  <a:lnTo>
                    <a:pt x="232" y="168"/>
                  </a:lnTo>
                  <a:lnTo>
                    <a:pt x="232" y="173"/>
                  </a:lnTo>
                  <a:lnTo>
                    <a:pt x="227" y="182"/>
                  </a:lnTo>
                  <a:lnTo>
                    <a:pt x="222" y="192"/>
                  </a:lnTo>
                  <a:lnTo>
                    <a:pt x="212" y="192"/>
                  </a:lnTo>
                  <a:lnTo>
                    <a:pt x="208" y="192"/>
                  </a:lnTo>
                  <a:lnTo>
                    <a:pt x="188" y="192"/>
                  </a:lnTo>
                  <a:lnTo>
                    <a:pt x="188" y="187"/>
                  </a:lnTo>
                  <a:lnTo>
                    <a:pt x="183" y="187"/>
                  </a:lnTo>
                  <a:lnTo>
                    <a:pt x="179" y="187"/>
                  </a:lnTo>
                  <a:lnTo>
                    <a:pt x="174" y="182"/>
                  </a:lnTo>
                  <a:lnTo>
                    <a:pt x="169" y="182"/>
                  </a:lnTo>
                  <a:lnTo>
                    <a:pt x="164" y="177"/>
                  </a:lnTo>
                  <a:lnTo>
                    <a:pt x="164" y="177"/>
                  </a:lnTo>
                  <a:lnTo>
                    <a:pt x="159" y="177"/>
                  </a:lnTo>
                  <a:lnTo>
                    <a:pt x="159" y="177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4" y="173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0" y="158"/>
                  </a:lnTo>
                  <a:lnTo>
                    <a:pt x="135" y="158"/>
                  </a:lnTo>
                  <a:lnTo>
                    <a:pt x="125" y="153"/>
                  </a:lnTo>
                  <a:lnTo>
                    <a:pt x="125" y="163"/>
                  </a:lnTo>
                  <a:lnTo>
                    <a:pt x="125" y="168"/>
                  </a:lnTo>
                  <a:lnTo>
                    <a:pt x="121" y="173"/>
                  </a:lnTo>
                  <a:lnTo>
                    <a:pt x="116" y="173"/>
                  </a:lnTo>
                  <a:lnTo>
                    <a:pt x="116" y="177"/>
                  </a:lnTo>
                  <a:lnTo>
                    <a:pt x="116" y="182"/>
                  </a:lnTo>
                  <a:lnTo>
                    <a:pt x="116" y="187"/>
                  </a:lnTo>
                  <a:lnTo>
                    <a:pt x="111" y="187"/>
                  </a:lnTo>
                  <a:lnTo>
                    <a:pt x="111" y="192"/>
                  </a:lnTo>
                  <a:lnTo>
                    <a:pt x="111" y="192"/>
                  </a:lnTo>
                  <a:lnTo>
                    <a:pt x="106" y="197"/>
                  </a:lnTo>
                  <a:lnTo>
                    <a:pt x="106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96" y="216"/>
                  </a:lnTo>
                  <a:lnTo>
                    <a:pt x="96" y="225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87" y="230"/>
                  </a:lnTo>
                  <a:lnTo>
                    <a:pt x="87" y="235"/>
                  </a:lnTo>
                  <a:lnTo>
                    <a:pt x="87" y="235"/>
                  </a:lnTo>
                  <a:lnTo>
                    <a:pt x="87" y="240"/>
                  </a:lnTo>
                  <a:lnTo>
                    <a:pt x="87" y="245"/>
                  </a:lnTo>
                  <a:lnTo>
                    <a:pt x="77" y="254"/>
                  </a:lnTo>
                  <a:lnTo>
                    <a:pt x="67" y="264"/>
                  </a:lnTo>
                  <a:lnTo>
                    <a:pt x="58" y="264"/>
                  </a:lnTo>
                  <a:lnTo>
                    <a:pt x="53" y="264"/>
                  </a:lnTo>
                  <a:lnTo>
                    <a:pt x="48" y="259"/>
                  </a:lnTo>
                  <a:lnTo>
                    <a:pt x="48" y="249"/>
                  </a:lnTo>
                  <a:lnTo>
                    <a:pt x="48" y="235"/>
                  </a:lnTo>
                  <a:lnTo>
                    <a:pt x="58" y="225"/>
                  </a:lnTo>
                  <a:close/>
                  <a:moveTo>
                    <a:pt x="164" y="192"/>
                  </a:moveTo>
                  <a:lnTo>
                    <a:pt x="164" y="192"/>
                  </a:lnTo>
                  <a:lnTo>
                    <a:pt x="169" y="192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216"/>
                  </a:lnTo>
                  <a:lnTo>
                    <a:pt x="164" y="230"/>
                  </a:lnTo>
                  <a:lnTo>
                    <a:pt x="159" y="235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4" y="240"/>
                  </a:lnTo>
                  <a:lnTo>
                    <a:pt x="150" y="245"/>
                  </a:lnTo>
                  <a:lnTo>
                    <a:pt x="150" y="254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5" y="269"/>
                  </a:lnTo>
                  <a:lnTo>
                    <a:pt x="140" y="278"/>
                  </a:lnTo>
                  <a:lnTo>
                    <a:pt x="140" y="288"/>
                  </a:lnTo>
                  <a:lnTo>
                    <a:pt x="140" y="288"/>
                  </a:lnTo>
                  <a:lnTo>
                    <a:pt x="135" y="293"/>
                  </a:lnTo>
                  <a:lnTo>
                    <a:pt x="135" y="297"/>
                  </a:lnTo>
                  <a:lnTo>
                    <a:pt x="135" y="297"/>
                  </a:lnTo>
                  <a:lnTo>
                    <a:pt x="135" y="297"/>
                  </a:lnTo>
                  <a:lnTo>
                    <a:pt x="135" y="302"/>
                  </a:lnTo>
                  <a:lnTo>
                    <a:pt x="130" y="30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21" y="317"/>
                  </a:lnTo>
                  <a:lnTo>
                    <a:pt x="116" y="317"/>
                  </a:lnTo>
                  <a:lnTo>
                    <a:pt x="111" y="317"/>
                  </a:lnTo>
                  <a:lnTo>
                    <a:pt x="111" y="312"/>
                  </a:lnTo>
                  <a:lnTo>
                    <a:pt x="111" y="307"/>
                  </a:lnTo>
                  <a:lnTo>
                    <a:pt x="106" y="307"/>
                  </a:lnTo>
                  <a:lnTo>
                    <a:pt x="106" y="307"/>
                  </a:lnTo>
                  <a:lnTo>
                    <a:pt x="101" y="307"/>
                  </a:lnTo>
                  <a:lnTo>
                    <a:pt x="101" y="307"/>
                  </a:lnTo>
                  <a:lnTo>
                    <a:pt x="101" y="302"/>
                  </a:lnTo>
                  <a:lnTo>
                    <a:pt x="101" y="302"/>
                  </a:lnTo>
                  <a:lnTo>
                    <a:pt x="101" y="293"/>
                  </a:lnTo>
                  <a:lnTo>
                    <a:pt x="101" y="283"/>
                  </a:lnTo>
                  <a:lnTo>
                    <a:pt x="106" y="273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6" y="254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1" y="249"/>
                  </a:lnTo>
                  <a:lnTo>
                    <a:pt x="121" y="245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30" y="240"/>
                  </a:lnTo>
                  <a:lnTo>
                    <a:pt x="130" y="240"/>
                  </a:lnTo>
                  <a:lnTo>
                    <a:pt x="130" y="240"/>
                  </a:lnTo>
                  <a:lnTo>
                    <a:pt x="130" y="235"/>
                  </a:lnTo>
                  <a:lnTo>
                    <a:pt x="135" y="235"/>
                  </a:lnTo>
                  <a:lnTo>
                    <a:pt x="135" y="235"/>
                  </a:lnTo>
                  <a:lnTo>
                    <a:pt x="135" y="235"/>
                  </a:lnTo>
                  <a:lnTo>
                    <a:pt x="135" y="230"/>
                  </a:lnTo>
                  <a:lnTo>
                    <a:pt x="135" y="230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40" y="206"/>
                  </a:lnTo>
                  <a:lnTo>
                    <a:pt x="140" y="201"/>
                  </a:lnTo>
                  <a:lnTo>
                    <a:pt x="150" y="201"/>
                  </a:lnTo>
                  <a:lnTo>
                    <a:pt x="154" y="197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2"/>
                  </a:lnTo>
                  <a:lnTo>
                    <a:pt x="164" y="19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7" name="Freeform 67"/>
            <p:cNvSpPr>
              <a:spLocks noEditPoints="1"/>
            </p:cNvSpPr>
            <p:nvPr/>
          </p:nvSpPr>
          <p:spPr bwMode="auto">
            <a:xfrm>
              <a:off x="2192" y="161"/>
              <a:ext cx="139" cy="135"/>
            </a:xfrm>
            <a:custGeom>
              <a:avLst/>
              <a:gdLst/>
              <a:ahLst/>
              <a:cxnLst>
                <a:cxn ang="0">
                  <a:pos x="314" y="120"/>
                </a:cxn>
                <a:cxn ang="0">
                  <a:pos x="338" y="91"/>
                </a:cxn>
                <a:cxn ang="0">
                  <a:pos x="343" y="125"/>
                </a:cxn>
                <a:cxn ang="0">
                  <a:pos x="333" y="144"/>
                </a:cxn>
                <a:cxn ang="0">
                  <a:pos x="304" y="163"/>
                </a:cxn>
                <a:cxn ang="0">
                  <a:pos x="87" y="48"/>
                </a:cxn>
                <a:cxn ang="0">
                  <a:pos x="111" y="19"/>
                </a:cxn>
                <a:cxn ang="0">
                  <a:pos x="121" y="24"/>
                </a:cxn>
                <a:cxn ang="0">
                  <a:pos x="126" y="48"/>
                </a:cxn>
                <a:cxn ang="0">
                  <a:pos x="126" y="77"/>
                </a:cxn>
                <a:cxn ang="0">
                  <a:pos x="111" y="139"/>
                </a:cxn>
                <a:cxn ang="0">
                  <a:pos x="111" y="110"/>
                </a:cxn>
                <a:cxn ang="0">
                  <a:pos x="126" y="130"/>
                </a:cxn>
                <a:cxn ang="0">
                  <a:pos x="246" y="86"/>
                </a:cxn>
                <a:cxn ang="0">
                  <a:pos x="232" y="125"/>
                </a:cxn>
                <a:cxn ang="0">
                  <a:pos x="232" y="158"/>
                </a:cxn>
                <a:cxn ang="0">
                  <a:pos x="246" y="182"/>
                </a:cxn>
                <a:cxn ang="0">
                  <a:pos x="256" y="182"/>
                </a:cxn>
                <a:cxn ang="0">
                  <a:pos x="280" y="187"/>
                </a:cxn>
                <a:cxn ang="0">
                  <a:pos x="295" y="178"/>
                </a:cxn>
                <a:cxn ang="0">
                  <a:pos x="280" y="206"/>
                </a:cxn>
                <a:cxn ang="0">
                  <a:pos x="280" y="235"/>
                </a:cxn>
                <a:cxn ang="0">
                  <a:pos x="275" y="250"/>
                </a:cxn>
                <a:cxn ang="0">
                  <a:pos x="261" y="274"/>
                </a:cxn>
                <a:cxn ang="0">
                  <a:pos x="251" y="293"/>
                </a:cxn>
                <a:cxn ang="0">
                  <a:pos x="227" y="331"/>
                </a:cxn>
                <a:cxn ang="0">
                  <a:pos x="184" y="331"/>
                </a:cxn>
                <a:cxn ang="0">
                  <a:pos x="155" y="326"/>
                </a:cxn>
                <a:cxn ang="0">
                  <a:pos x="121" y="326"/>
                </a:cxn>
                <a:cxn ang="0">
                  <a:pos x="106" y="312"/>
                </a:cxn>
                <a:cxn ang="0">
                  <a:pos x="72" y="274"/>
                </a:cxn>
                <a:cxn ang="0">
                  <a:pos x="19" y="216"/>
                </a:cxn>
                <a:cxn ang="0">
                  <a:pos x="19" y="168"/>
                </a:cxn>
                <a:cxn ang="0">
                  <a:pos x="48" y="197"/>
                </a:cxn>
                <a:cxn ang="0">
                  <a:pos x="68" y="235"/>
                </a:cxn>
                <a:cxn ang="0">
                  <a:pos x="72" y="250"/>
                </a:cxn>
                <a:cxn ang="0">
                  <a:pos x="97" y="245"/>
                </a:cxn>
                <a:cxn ang="0">
                  <a:pos x="135" y="221"/>
                </a:cxn>
                <a:cxn ang="0">
                  <a:pos x="159" y="269"/>
                </a:cxn>
                <a:cxn ang="0">
                  <a:pos x="169" y="293"/>
                </a:cxn>
                <a:cxn ang="0">
                  <a:pos x="217" y="264"/>
                </a:cxn>
                <a:cxn ang="0">
                  <a:pos x="203" y="221"/>
                </a:cxn>
                <a:cxn ang="0">
                  <a:pos x="150" y="206"/>
                </a:cxn>
                <a:cxn ang="0">
                  <a:pos x="116" y="173"/>
                </a:cxn>
                <a:cxn ang="0">
                  <a:pos x="169" y="149"/>
                </a:cxn>
                <a:cxn ang="0">
                  <a:pos x="188" y="154"/>
                </a:cxn>
                <a:cxn ang="0">
                  <a:pos x="203" y="154"/>
                </a:cxn>
                <a:cxn ang="0">
                  <a:pos x="222" y="139"/>
                </a:cxn>
                <a:cxn ang="0">
                  <a:pos x="222" y="106"/>
                </a:cxn>
                <a:cxn ang="0">
                  <a:pos x="222" y="67"/>
                </a:cxn>
                <a:cxn ang="0">
                  <a:pos x="232" y="19"/>
                </a:cxn>
                <a:cxn ang="0">
                  <a:pos x="169" y="139"/>
                </a:cxn>
                <a:cxn ang="0">
                  <a:pos x="155" y="91"/>
                </a:cxn>
                <a:cxn ang="0">
                  <a:pos x="155" y="58"/>
                </a:cxn>
                <a:cxn ang="0">
                  <a:pos x="150" y="34"/>
                </a:cxn>
                <a:cxn ang="0">
                  <a:pos x="150" y="15"/>
                </a:cxn>
                <a:cxn ang="0">
                  <a:pos x="164" y="5"/>
                </a:cxn>
                <a:cxn ang="0">
                  <a:pos x="184" y="24"/>
                </a:cxn>
                <a:cxn ang="0">
                  <a:pos x="184" y="67"/>
                </a:cxn>
                <a:cxn ang="0">
                  <a:pos x="179" y="82"/>
                </a:cxn>
                <a:cxn ang="0">
                  <a:pos x="188" y="106"/>
                </a:cxn>
                <a:cxn ang="0">
                  <a:pos x="174" y="134"/>
                </a:cxn>
              </a:cxnLst>
              <a:rect l="0" t="0" r="r" b="b"/>
              <a:pathLst>
                <a:path w="348" h="336">
                  <a:moveTo>
                    <a:pt x="304" y="163"/>
                  </a:moveTo>
                  <a:lnTo>
                    <a:pt x="304" y="149"/>
                  </a:lnTo>
                  <a:lnTo>
                    <a:pt x="304" y="139"/>
                  </a:lnTo>
                  <a:lnTo>
                    <a:pt x="304" y="134"/>
                  </a:lnTo>
                  <a:lnTo>
                    <a:pt x="304" y="134"/>
                  </a:lnTo>
                  <a:lnTo>
                    <a:pt x="309" y="134"/>
                  </a:lnTo>
                  <a:lnTo>
                    <a:pt x="309" y="130"/>
                  </a:lnTo>
                  <a:lnTo>
                    <a:pt x="314" y="120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4" y="110"/>
                  </a:lnTo>
                  <a:lnTo>
                    <a:pt x="314" y="110"/>
                  </a:lnTo>
                  <a:lnTo>
                    <a:pt x="314" y="106"/>
                  </a:lnTo>
                  <a:lnTo>
                    <a:pt x="319" y="101"/>
                  </a:lnTo>
                  <a:lnTo>
                    <a:pt x="329" y="96"/>
                  </a:lnTo>
                  <a:lnTo>
                    <a:pt x="338" y="91"/>
                  </a:lnTo>
                  <a:lnTo>
                    <a:pt x="343" y="91"/>
                  </a:lnTo>
                  <a:lnTo>
                    <a:pt x="343" y="101"/>
                  </a:lnTo>
                  <a:lnTo>
                    <a:pt x="348" y="106"/>
                  </a:lnTo>
                  <a:lnTo>
                    <a:pt x="348" y="106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5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38" y="130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39"/>
                  </a:lnTo>
                  <a:lnTo>
                    <a:pt x="333" y="144"/>
                  </a:lnTo>
                  <a:lnTo>
                    <a:pt x="333" y="144"/>
                  </a:lnTo>
                  <a:lnTo>
                    <a:pt x="329" y="144"/>
                  </a:lnTo>
                  <a:lnTo>
                    <a:pt x="329" y="149"/>
                  </a:lnTo>
                  <a:lnTo>
                    <a:pt x="329" y="149"/>
                  </a:lnTo>
                  <a:lnTo>
                    <a:pt x="329" y="149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04" y="163"/>
                  </a:lnTo>
                  <a:close/>
                  <a:moveTo>
                    <a:pt x="116" y="96"/>
                  </a:moveTo>
                  <a:lnTo>
                    <a:pt x="111" y="101"/>
                  </a:lnTo>
                  <a:lnTo>
                    <a:pt x="106" y="96"/>
                  </a:lnTo>
                  <a:lnTo>
                    <a:pt x="101" y="86"/>
                  </a:lnTo>
                  <a:lnTo>
                    <a:pt x="97" y="77"/>
                  </a:lnTo>
                  <a:lnTo>
                    <a:pt x="92" y="62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87" y="38"/>
                  </a:lnTo>
                  <a:lnTo>
                    <a:pt x="87" y="29"/>
                  </a:lnTo>
                  <a:lnTo>
                    <a:pt x="92" y="29"/>
                  </a:lnTo>
                  <a:lnTo>
                    <a:pt x="97" y="24"/>
                  </a:lnTo>
                  <a:lnTo>
                    <a:pt x="10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16" y="19"/>
                  </a:lnTo>
                  <a:lnTo>
                    <a:pt x="121" y="24"/>
                  </a:lnTo>
                  <a:lnTo>
                    <a:pt x="121" y="24"/>
                  </a:lnTo>
                  <a:lnTo>
                    <a:pt x="126" y="34"/>
                  </a:lnTo>
                  <a:lnTo>
                    <a:pt x="126" y="34"/>
                  </a:lnTo>
                  <a:lnTo>
                    <a:pt x="121" y="38"/>
                  </a:lnTo>
                  <a:lnTo>
                    <a:pt x="126" y="43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53"/>
                  </a:lnTo>
                  <a:lnTo>
                    <a:pt x="126" y="53"/>
                  </a:lnTo>
                  <a:lnTo>
                    <a:pt x="126" y="53"/>
                  </a:lnTo>
                  <a:lnTo>
                    <a:pt x="126" y="58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26" y="72"/>
                  </a:lnTo>
                  <a:lnTo>
                    <a:pt x="126" y="77"/>
                  </a:lnTo>
                  <a:lnTo>
                    <a:pt x="121" y="82"/>
                  </a:lnTo>
                  <a:lnTo>
                    <a:pt x="121" y="91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6" y="96"/>
                  </a:lnTo>
                  <a:close/>
                  <a:moveTo>
                    <a:pt x="121" y="144"/>
                  </a:moveTo>
                  <a:lnTo>
                    <a:pt x="116" y="139"/>
                  </a:lnTo>
                  <a:lnTo>
                    <a:pt x="111" y="139"/>
                  </a:lnTo>
                  <a:lnTo>
                    <a:pt x="106" y="120"/>
                  </a:lnTo>
                  <a:lnTo>
                    <a:pt x="106" y="120"/>
                  </a:lnTo>
                  <a:lnTo>
                    <a:pt x="106" y="120"/>
                  </a:lnTo>
                  <a:lnTo>
                    <a:pt x="106" y="115"/>
                  </a:lnTo>
                  <a:lnTo>
                    <a:pt x="106" y="115"/>
                  </a:lnTo>
                  <a:lnTo>
                    <a:pt x="111" y="115"/>
                  </a:lnTo>
                  <a:lnTo>
                    <a:pt x="111" y="110"/>
                  </a:lnTo>
                  <a:lnTo>
                    <a:pt x="111" y="110"/>
                  </a:lnTo>
                  <a:lnTo>
                    <a:pt x="116" y="110"/>
                  </a:lnTo>
                  <a:lnTo>
                    <a:pt x="121" y="110"/>
                  </a:lnTo>
                  <a:lnTo>
                    <a:pt x="121" y="115"/>
                  </a:lnTo>
                  <a:lnTo>
                    <a:pt x="126" y="110"/>
                  </a:lnTo>
                  <a:lnTo>
                    <a:pt x="130" y="125"/>
                  </a:lnTo>
                  <a:lnTo>
                    <a:pt x="126" y="125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30" y="139"/>
                  </a:lnTo>
                  <a:lnTo>
                    <a:pt x="126" y="139"/>
                  </a:lnTo>
                  <a:lnTo>
                    <a:pt x="121" y="144"/>
                  </a:lnTo>
                  <a:close/>
                  <a:moveTo>
                    <a:pt x="256" y="58"/>
                  </a:moveTo>
                  <a:lnTo>
                    <a:pt x="256" y="72"/>
                  </a:lnTo>
                  <a:lnTo>
                    <a:pt x="246" y="86"/>
                  </a:lnTo>
                  <a:lnTo>
                    <a:pt x="242" y="91"/>
                  </a:lnTo>
                  <a:lnTo>
                    <a:pt x="237" y="101"/>
                  </a:lnTo>
                  <a:lnTo>
                    <a:pt x="237" y="101"/>
                  </a:lnTo>
                  <a:lnTo>
                    <a:pt x="237" y="106"/>
                  </a:lnTo>
                  <a:lnTo>
                    <a:pt x="232" y="110"/>
                  </a:lnTo>
                  <a:lnTo>
                    <a:pt x="227" y="110"/>
                  </a:lnTo>
                  <a:lnTo>
                    <a:pt x="232" y="125"/>
                  </a:lnTo>
                  <a:lnTo>
                    <a:pt x="232" y="125"/>
                  </a:lnTo>
                  <a:lnTo>
                    <a:pt x="232" y="125"/>
                  </a:lnTo>
                  <a:lnTo>
                    <a:pt x="232" y="134"/>
                  </a:lnTo>
                  <a:lnTo>
                    <a:pt x="232" y="144"/>
                  </a:lnTo>
                  <a:lnTo>
                    <a:pt x="232" y="149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2" y="158"/>
                  </a:lnTo>
                  <a:lnTo>
                    <a:pt x="227" y="158"/>
                  </a:lnTo>
                  <a:lnTo>
                    <a:pt x="232" y="163"/>
                  </a:lnTo>
                  <a:lnTo>
                    <a:pt x="232" y="168"/>
                  </a:lnTo>
                  <a:lnTo>
                    <a:pt x="237" y="173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6" y="182"/>
                  </a:lnTo>
                  <a:lnTo>
                    <a:pt x="246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1" y="182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61" y="187"/>
                  </a:lnTo>
                  <a:lnTo>
                    <a:pt x="261" y="192"/>
                  </a:lnTo>
                  <a:lnTo>
                    <a:pt x="266" y="192"/>
                  </a:lnTo>
                  <a:lnTo>
                    <a:pt x="266" y="192"/>
                  </a:lnTo>
                  <a:lnTo>
                    <a:pt x="266" y="192"/>
                  </a:lnTo>
                  <a:lnTo>
                    <a:pt x="280" y="187"/>
                  </a:lnTo>
                  <a:lnTo>
                    <a:pt x="280" y="187"/>
                  </a:lnTo>
                  <a:lnTo>
                    <a:pt x="275" y="187"/>
                  </a:lnTo>
                  <a:lnTo>
                    <a:pt x="280" y="187"/>
                  </a:lnTo>
                  <a:lnTo>
                    <a:pt x="280" y="187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5" y="178"/>
                  </a:lnTo>
                  <a:lnTo>
                    <a:pt x="290" y="173"/>
                  </a:lnTo>
                  <a:lnTo>
                    <a:pt x="295" y="178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5" y="182"/>
                  </a:lnTo>
                  <a:lnTo>
                    <a:pt x="290" y="187"/>
                  </a:lnTo>
                  <a:lnTo>
                    <a:pt x="290" y="197"/>
                  </a:lnTo>
                  <a:lnTo>
                    <a:pt x="285" y="202"/>
                  </a:lnTo>
                  <a:lnTo>
                    <a:pt x="280" y="206"/>
                  </a:lnTo>
                  <a:lnTo>
                    <a:pt x="280" y="206"/>
                  </a:lnTo>
                  <a:lnTo>
                    <a:pt x="280" y="211"/>
                  </a:lnTo>
                  <a:lnTo>
                    <a:pt x="285" y="216"/>
                  </a:lnTo>
                  <a:lnTo>
                    <a:pt x="280" y="226"/>
                  </a:lnTo>
                  <a:lnTo>
                    <a:pt x="285" y="230"/>
                  </a:lnTo>
                  <a:lnTo>
                    <a:pt x="280" y="230"/>
                  </a:lnTo>
                  <a:lnTo>
                    <a:pt x="280" y="235"/>
                  </a:lnTo>
                  <a:lnTo>
                    <a:pt x="280" y="235"/>
                  </a:lnTo>
                  <a:lnTo>
                    <a:pt x="280" y="240"/>
                  </a:lnTo>
                  <a:lnTo>
                    <a:pt x="280" y="245"/>
                  </a:lnTo>
                  <a:lnTo>
                    <a:pt x="275" y="245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4"/>
                  </a:lnTo>
                  <a:lnTo>
                    <a:pt x="275" y="254"/>
                  </a:lnTo>
                  <a:lnTo>
                    <a:pt x="275" y="259"/>
                  </a:lnTo>
                  <a:lnTo>
                    <a:pt x="275" y="264"/>
                  </a:lnTo>
                  <a:lnTo>
                    <a:pt x="271" y="269"/>
                  </a:lnTo>
                  <a:lnTo>
                    <a:pt x="271" y="269"/>
                  </a:lnTo>
                  <a:lnTo>
                    <a:pt x="271" y="269"/>
                  </a:lnTo>
                  <a:lnTo>
                    <a:pt x="261" y="274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83"/>
                  </a:lnTo>
                  <a:lnTo>
                    <a:pt x="256" y="288"/>
                  </a:lnTo>
                  <a:lnTo>
                    <a:pt x="256" y="293"/>
                  </a:lnTo>
                  <a:lnTo>
                    <a:pt x="256" y="293"/>
                  </a:lnTo>
                  <a:lnTo>
                    <a:pt x="251" y="293"/>
                  </a:lnTo>
                  <a:lnTo>
                    <a:pt x="246" y="298"/>
                  </a:lnTo>
                  <a:lnTo>
                    <a:pt x="246" y="302"/>
                  </a:lnTo>
                  <a:lnTo>
                    <a:pt x="242" y="307"/>
                  </a:lnTo>
                  <a:lnTo>
                    <a:pt x="242" y="317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2" y="326"/>
                  </a:lnTo>
                  <a:lnTo>
                    <a:pt x="227" y="331"/>
                  </a:lnTo>
                  <a:lnTo>
                    <a:pt x="213" y="336"/>
                  </a:lnTo>
                  <a:lnTo>
                    <a:pt x="208" y="336"/>
                  </a:lnTo>
                  <a:lnTo>
                    <a:pt x="208" y="336"/>
                  </a:lnTo>
                  <a:lnTo>
                    <a:pt x="203" y="336"/>
                  </a:lnTo>
                  <a:lnTo>
                    <a:pt x="203" y="336"/>
                  </a:lnTo>
                  <a:lnTo>
                    <a:pt x="193" y="336"/>
                  </a:lnTo>
                  <a:lnTo>
                    <a:pt x="184" y="331"/>
                  </a:lnTo>
                  <a:lnTo>
                    <a:pt x="184" y="331"/>
                  </a:lnTo>
                  <a:lnTo>
                    <a:pt x="184" y="331"/>
                  </a:lnTo>
                  <a:lnTo>
                    <a:pt x="179" y="331"/>
                  </a:lnTo>
                  <a:lnTo>
                    <a:pt x="179" y="331"/>
                  </a:lnTo>
                  <a:lnTo>
                    <a:pt x="174" y="326"/>
                  </a:lnTo>
                  <a:lnTo>
                    <a:pt x="169" y="326"/>
                  </a:lnTo>
                  <a:lnTo>
                    <a:pt x="164" y="326"/>
                  </a:lnTo>
                  <a:lnTo>
                    <a:pt x="164" y="322"/>
                  </a:lnTo>
                  <a:lnTo>
                    <a:pt x="155" y="326"/>
                  </a:lnTo>
                  <a:lnTo>
                    <a:pt x="150" y="326"/>
                  </a:lnTo>
                  <a:lnTo>
                    <a:pt x="145" y="326"/>
                  </a:lnTo>
                  <a:lnTo>
                    <a:pt x="140" y="326"/>
                  </a:lnTo>
                  <a:lnTo>
                    <a:pt x="135" y="331"/>
                  </a:lnTo>
                  <a:lnTo>
                    <a:pt x="130" y="326"/>
                  </a:lnTo>
                  <a:lnTo>
                    <a:pt x="130" y="326"/>
                  </a:lnTo>
                  <a:lnTo>
                    <a:pt x="126" y="326"/>
                  </a:lnTo>
                  <a:lnTo>
                    <a:pt x="121" y="326"/>
                  </a:lnTo>
                  <a:lnTo>
                    <a:pt x="121" y="326"/>
                  </a:lnTo>
                  <a:lnTo>
                    <a:pt x="121" y="322"/>
                  </a:lnTo>
                  <a:lnTo>
                    <a:pt x="116" y="317"/>
                  </a:lnTo>
                  <a:lnTo>
                    <a:pt x="116" y="322"/>
                  </a:lnTo>
                  <a:lnTo>
                    <a:pt x="111" y="322"/>
                  </a:lnTo>
                  <a:lnTo>
                    <a:pt x="111" y="317"/>
                  </a:lnTo>
                  <a:lnTo>
                    <a:pt x="106" y="317"/>
                  </a:lnTo>
                  <a:lnTo>
                    <a:pt x="106" y="312"/>
                  </a:lnTo>
                  <a:lnTo>
                    <a:pt x="101" y="307"/>
                  </a:lnTo>
                  <a:lnTo>
                    <a:pt x="97" y="298"/>
                  </a:lnTo>
                  <a:lnTo>
                    <a:pt x="92" y="302"/>
                  </a:lnTo>
                  <a:lnTo>
                    <a:pt x="87" y="302"/>
                  </a:lnTo>
                  <a:lnTo>
                    <a:pt x="87" y="302"/>
                  </a:lnTo>
                  <a:lnTo>
                    <a:pt x="82" y="288"/>
                  </a:lnTo>
                  <a:lnTo>
                    <a:pt x="77" y="274"/>
                  </a:lnTo>
                  <a:lnTo>
                    <a:pt x="72" y="274"/>
                  </a:lnTo>
                  <a:lnTo>
                    <a:pt x="58" y="259"/>
                  </a:lnTo>
                  <a:lnTo>
                    <a:pt x="48" y="235"/>
                  </a:lnTo>
                  <a:lnTo>
                    <a:pt x="43" y="240"/>
                  </a:lnTo>
                  <a:lnTo>
                    <a:pt x="43" y="235"/>
                  </a:lnTo>
                  <a:lnTo>
                    <a:pt x="39" y="235"/>
                  </a:lnTo>
                  <a:lnTo>
                    <a:pt x="39" y="235"/>
                  </a:lnTo>
                  <a:lnTo>
                    <a:pt x="29" y="226"/>
                  </a:lnTo>
                  <a:lnTo>
                    <a:pt x="19" y="216"/>
                  </a:lnTo>
                  <a:lnTo>
                    <a:pt x="19" y="211"/>
                  </a:lnTo>
                  <a:lnTo>
                    <a:pt x="14" y="211"/>
                  </a:lnTo>
                  <a:lnTo>
                    <a:pt x="5" y="192"/>
                  </a:lnTo>
                  <a:lnTo>
                    <a:pt x="0" y="173"/>
                  </a:lnTo>
                  <a:lnTo>
                    <a:pt x="10" y="168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19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34" y="173"/>
                  </a:lnTo>
                  <a:lnTo>
                    <a:pt x="39" y="182"/>
                  </a:lnTo>
                  <a:lnTo>
                    <a:pt x="43" y="187"/>
                  </a:lnTo>
                  <a:lnTo>
                    <a:pt x="48" y="197"/>
                  </a:lnTo>
                  <a:lnTo>
                    <a:pt x="48" y="197"/>
                  </a:lnTo>
                  <a:lnTo>
                    <a:pt x="53" y="197"/>
                  </a:lnTo>
                  <a:lnTo>
                    <a:pt x="53" y="197"/>
                  </a:lnTo>
                  <a:lnTo>
                    <a:pt x="58" y="202"/>
                  </a:lnTo>
                  <a:lnTo>
                    <a:pt x="58" y="202"/>
                  </a:lnTo>
                  <a:lnTo>
                    <a:pt x="63" y="206"/>
                  </a:lnTo>
                  <a:lnTo>
                    <a:pt x="68" y="216"/>
                  </a:lnTo>
                  <a:lnTo>
                    <a:pt x="63" y="226"/>
                  </a:lnTo>
                  <a:lnTo>
                    <a:pt x="68" y="235"/>
                  </a:lnTo>
                  <a:lnTo>
                    <a:pt x="63" y="235"/>
                  </a:lnTo>
                  <a:lnTo>
                    <a:pt x="63" y="235"/>
                  </a:lnTo>
                  <a:lnTo>
                    <a:pt x="63" y="240"/>
                  </a:lnTo>
                  <a:lnTo>
                    <a:pt x="63" y="240"/>
                  </a:lnTo>
                  <a:lnTo>
                    <a:pt x="68" y="250"/>
                  </a:lnTo>
                  <a:lnTo>
                    <a:pt x="68" y="250"/>
                  </a:lnTo>
                  <a:lnTo>
                    <a:pt x="68" y="250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77" y="254"/>
                  </a:lnTo>
                  <a:lnTo>
                    <a:pt x="82" y="254"/>
                  </a:lnTo>
                  <a:lnTo>
                    <a:pt x="92" y="254"/>
                  </a:lnTo>
                  <a:lnTo>
                    <a:pt x="92" y="250"/>
                  </a:lnTo>
                  <a:lnTo>
                    <a:pt x="92" y="250"/>
                  </a:lnTo>
                  <a:lnTo>
                    <a:pt x="92" y="250"/>
                  </a:lnTo>
                  <a:lnTo>
                    <a:pt x="97" y="245"/>
                  </a:lnTo>
                  <a:lnTo>
                    <a:pt x="101" y="240"/>
                  </a:lnTo>
                  <a:lnTo>
                    <a:pt x="106" y="235"/>
                  </a:lnTo>
                  <a:lnTo>
                    <a:pt x="106" y="235"/>
                  </a:lnTo>
                  <a:lnTo>
                    <a:pt x="106" y="235"/>
                  </a:lnTo>
                  <a:lnTo>
                    <a:pt x="106" y="230"/>
                  </a:lnTo>
                  <a:lnTo>
                    <a:pt x="111" y="230"/>
                  </a:lnTo>
                  <a:lnTo>
                    <a:pt x="121" y="226"/>
                  </a:lnTo>
                  <a:lnTo>
                    <a:pt x="135" y="221"/>
                  </a:lnTo>
                  <a:lnTo>
                    <a:pt x="140" y="226"/>
                  </a:lnTo>
                  <a:lnTo>
                    <a:pt x="140" y="226"/>
                  </a:lnTo>
                  <a:lnTo>
                    <a:pt x="150" y="245"/>
                  </a:lnTo>
                  <a:lnTo>
                    <a:pt x="159" y="264"/>
                  </a:lnTo>
                  <a:lnTo>
                    <a:pt x="159" y="264"/>
                  </a:lnTo>
                  <a:lnTo>
                    <a:pt x="159" y="269"/>
                  </a:lnTo>
                  <a:lnTo>
                    <a:pt x="159" y="269"/>
                  </a:lnTo>
                  <a:lnTo>
                    <a:pt x="159" y="269"/>
                  </a:lnTo>
                  <a:lnTo>
                    <a:pt x="155" y="269"/>
                  </a:lnTo>
                  <a:lnTo>
                    <a:pt x="159" y="27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4" y="288"/>
                  </a:lnTo>
                  <a:lnTo>
                    <a:pt x="169" y="293"/>
                  </a:lnTo>
                  <a:lnTo>
                    <a:pt x="169" y="288"/>
                  </a:lnTo>
                  <a:lnTo>
                    <a:pt x="169" y="293"/>
                  </a:lnTo>
                  <a:lnTo>
                    <a:pt x="174" y="293"/>
                  </a:lnTo>
                  <a:lnTo>
                    <a:pt x="179" y="298"/>
                  </a:lnTo>
                  <a:lnTo>
                    <a:pt x="188" y="288"/>
                  </a:lnTo>
                  <a:lnTo>
                    <a:pt x="198" y="283"/>
                  </a:lnTo>
                  <a:lnTo>
                    <a:pt x="203" y="274"/>
                  </a:lnTo>
                  <a:lnTo>
                    <a:pt x="208" y="269"/>
                  </a:lnTo>
                  <a:lnTo>
                    <a:pt x="213" y="269"/>
                  </a:lnTo>
                  <a:lnTo>
                    <a:pt x="217" y="264"/>
                  </a:lnTo>
                  <a:lnTo>
                    <a:pt x="222" y="259"/>
                  </a:lnTo>
                  <a:lnTo>
                    <a:pt x="227" y="250"/>
                  </a:lnTo>
                  <a:lnTo>
                    <a:pt x="227" y="245"/>
                  </a:lnTo>
                  <a:lnTo>
                    <a:pt x="227" y="245"/>
                  </a:lnTo>
                  <a:lnTo>
                    <a:pt x="227" y="235"/>
                  </a:lnTo>
                  <a:lnTo>
                    <a:pt x="222" y="221"/>
                  </a:lnTo>
                  <a:lnTo>
                    <a:pt x="213" y="221"/>
                  </a:lnTo>
                  <a:lnTo>
                    <a:pt x="203" y="221"/>
                  </a:lnTo>
                  <a:lnTo>
                    <a:pt x="198" y="216"/>
                  </a:lnTo>
                  <a:lnTo>
                    <a:pt x="188" y="221"/>
                  </a:lnTo>
                  <a:lnTo>
                    <a:pt x="188" y="221"/>
                  </a:lnTo>
                  <a:lnTo>
                    <a:pt x="188" y="221"/>
                  </a:lnTo>
                  <a:lnTo>
                    <a:pt x="179" y="216"/>
                  </a:lnTo>
                  <a:lnTo>
                    <a:pt x="169" y="221"/>
                  </a:lnTo>
                  <a:lnTo>
                    <a:pt x="159" y="211"/>
                  </a:lnTo>
                  <a:lnTo>
                    <a:pt x="150" y="206"/>
                  </a:lnTo>
                  <a:lnTo>
                    <a:pt x="135" y="197"/>
                  </a:lnTo>
                  <a:lnTo>
                    <a:pt x="135" y="202"/>
                  </a:lnTo>
                  <a:lnTo>
                    <a:pt x="135" y="202"/>
                  </a:lnTo>
                  <a:lnTo>
                    <a:pt x="130" y="192"/>
                  </a:lnTo>
                  <a:lnTo>
                    <a:pt x="126" y="197"/>
                  </a:lnTo>
                  <a:lnTo>
                    <a:pt x="121" y="192"/>
                  </a:lnTo>
                  <a:lnTo>
                    <a:pt x="121" y="187"/>
                  </a:lnTo>
                  <a:lnTo>
                    <a:pt x="116" y="173"/>
                  </a:lnTo>
                  <a:lnTo>
                    <a:pt x="116" y="163"/>
                  </a:lnTo>
                  <a:lnTo>
                    <a:pt x="126" y="163"/>
                  </a:lnTo>
                  <a:lnTo>
                    <a:pt x="130" y="158"/>
                  </a:lnTo>
                  <a:lnTo>
                    <a:pt x="150" y="149"/>
                  </a:lnTo>
                  <a:lnTo>
                    <a:pt x="155" y="149"/>
                  </a:lnTo>
                  <a:lnTo>
                    <a:pt x="155" y="154"/>
                  </a:lnTo>
                  <a:lnTo>
                    <a:pt x="164" y="154"/>
                  </a:lnTo>
                  <a:lnTo>
                    <a:pt x="169" y="149"/>
                  </a:lnTo>
                  <a:lnTo>
                    <a:pt x="174" y="149"/>
                  </a:lnTo>
                  <a:lnTo>
                    <a:pt x="179" y="149"/>
                  </a:lnTo>
                  <a:lnTo>
                    <a:pt x="179" y="154"/>
                  </a:lnTo>
                  <a:lnTo>
                    <a:pt x="184" y="149"/>
                  </a:lnTo>
                  <a:lnTo>
                    <a:pt x="184" y="149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93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198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3" y="154"/>
                  </a:lnTo>
                  <a:lnTo>
                    <a:pt x="208" y="154"/>
                  </a:lnTo>
                  <a:lnTo>
                    <a:pt x="208" y="158"/>
                  </a:lnTo>
                  <a:lnTo>
                    <a:pt x="217" y="154"/>
                  </a:lnTo>
                  <a:lnTo>
                    <a:pt x="222" y="154"/>
                  </a:lnTo>
                  <a:lnTo>
                    <a:pt x="222" y="149"/>
                  </a:lnTo>
                  <a:lnTo>
                    <a:pt x="222" y="139"/>
                  </a:lnTo>
                  <a:lnTo>
                    <a:pt x="222" y="139"/>
                  </a:lnTo>
                  <a:lnTo>
                    <a:pt x="222" y="134"/>
                  </a:lnTo>
                  <a:lnTo>
                    <a:pt x="222" y="130"/>
                  </a:lnTo>
                  <a:lnTo>
                    <a:pt x="222" y="125"/>
                  </a:lnTo>
                  <a:lnTo>
                    <a:pt x="222" y="120"/>
                  </a:lnTo>
                  <a:lnTo>
                    <a:pt x="222" y="115"/>
                  </a:lnTo>
                  <a:lnTo>
                    <a:pt x="222" y="115"/>
                  </a:lnTo>
                  <a:lnTo>
                    <a:pt x="222" y="110"/>
                  </a:lnTo>
                  <a:lnTo>
                    <a:pt x="222" y="106"/>
                  </a:lnTo>
                  <a:lnTo>
                    <a:pt x="222" y="101"/>
                  </a:lnTo>
                  <a:lnTo>
                    <a:pt x="227" y="101"/>
                  </a:lnTo>
                  <a:lnTo>
                    <a:pt x="227" y="101"/>
                  </a:lnTo>
                  <a:lnTo>
                    <a:pt x="222" y="86"/>
                  </a:lnTo>
                  <a:lnTo>
                    <a:pt x="217" y="72"/>
                  </a:lnTo>
                  <a:lnTo>
                    <a:pt x="222" y="72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22" y="62"/>
                  </a:lnTo>
                  <a:lnTo>
                    <a:pt x="222" y="62"/>
                  </a:lnTo>
                  <a:lnTo>
                    <a:pt x="222" y="58"/>
                  </a:lnTo>
                  <a:lnTo>
                    <a:pt x="222" y="53"/>
                  </a:lnTo>
                  <a:lnTo>
                    <a:pt x="222" y="38"/>
                  </a:lnTo>
                  <a:lnTo>
                    <a:pt x="227" y="24"/>
                  </a:lnTo>
                  <a:lnTo>
                    <a:pt x="232" y="19"/>
                  </a:lnTo>
                  <a:lnTo>
                    <a:pt x="237" y="19"/>
                  </a:lnTo>
                  <a:lnTo>
                    <a:pt x="246" y="19"/>
                  </a:lnTo>
                  <a:lnTo>
                    <a:pt x="251" y="29"/>
                  </a:lnTo>
                  <a:lnTo>
                    <a:pt x="256" y="43"/>
                  </a:lnTo>
                  <a:lnTo>
                    <a:pt x="256" y="58"/>
                  </a:lnTo>
                  <a:close/>
                  <a:moveTo>
                    <a:pt x="174" y="134"/>
                  </a:moveTo>
                  <a:lnTo>
                    <a:pt x="169" y="139"/>
                  </a:lnTo>
                  <a:lnTo>
                    <a:pt x="169" y="139"/>
                  </a:lnTo>
                  <a:lnTo>
                    <a:pt x="164" y="139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59" y="120"/>
                  </a:lnTo>
                  <a:lnTo>
                    <a:pt x="155" y="101"/>
                  </a:lnTo>
                  <a:lnTo>
                    <a:pt x="155" y="96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5" y="86"/>
                  </a:lnTo>
                  <a:lnTo>
                    <a:pt x="155" y="86"/>
                  </a:lnTo>
                  <a:lnTo>
                    <a:pt x="159" y="86"/>
                  </a:lnTo>
                  <a:lnTo>
                    <a:pt x="159" y="86"/>
                  </a:lnTo>
                  <a:lnTo>
                    <a:pt x="155" y="72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5" y="58"/>
                  </a:lnTo>
                  <a:lnTo>
                    <a:pt x="150" y="48"/>
                  </a:lnTo>
                  <a:lnTo>
                    <a:pt x="150" y="38"/>
                  </a:lnTo>
                  <a:lnTo>
                    <a:pt x="150" y="34"/>
                  </a:lnTo>
                  <a:lnTo>
                    <a:pt x="150" y="34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4"/>
                  </a:lnTo>
                  <a:lnTo>
                    <a:pt x="145" y="19"/>
                  </a:lnTo>
                  <a:lnTo>
                    <a:pt x="150" y="19"/>
                  </a:lnTo>
                  <a:lnTo>
                    <a:pt x="150" y="19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0"/>
                  </a:lnTo>
                  <a:lnTo>
                    <a:pt x="150" y="5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64" y="5"/>
                  </a:lnTo>
                  <a:lnTo>
                    <a:pt x="169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10"/>
                  </a:lnTo>
                  <a:lnTo>
                    <a:pt x="179" y="10"/>
                  </a:lnTo>
                  <a:lnTo>
                    <a:pt x="179" y="15"/>
                  </a:lnTo>
                  <a:lnTo>
                    <a:pt x="184" y="24"/>
                  </a:lnTo>
                  <a:lnTo>
                    <a:pt x="184" y="38"/>
                  </a:lnTo>
                  <a:lnTo>
                    <a:pt x="184" y="48"/>
                  </a:lnTo>
                  <a:lnTo>
                    <a:pt x="184" y="48"/>
                  </a:lnTo>
                  <a:lnTo>
                    <a:pt x="184" y="58"/>
                  </a:lnTo>
                  <a:lnTo>
                    <a:pt x="188" y="67"/>
                  </a:lnTo>
                  <a:lnTo>
                    <a:pt x="188" y="67"/>
                  </a:lnTo>
                  <a:lnTo>
                    <a:pt x="184" y="67"/>
                  </a:lnTo>
                  <a:lnTo>
                    <a:pt x="184" y="67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4" y="77"/>
                  </a:lnTo>
                  <a:lnTo>
                    <a:pt x="184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79" y="86"/>
                  </a:lnTo>
                  <a:lnTo>
                    <a:pt x="184" y="91"/>
                  </a:lnTo>
                  <a:lnTo>
                    <a:pt x="184" y="91"/>
                  </a:lnTo>
                  <a:lnTo>
                    <a:pt x="188" y="106"/>
                  </a:lnTo>
                  <a:lnTo>
                    <a:pt x="188" y="106"/>
                  </a:lnTo>
                  <a:lnTo>
                    <a:pt x="188" y="106"/>
                  </a:lnTo>
                  <a:lnTo>
                    <a:pt x="188" y="110"/>
                  </a:lnTo>
                  <a:lnTo>
                    <a:pt x="188" y="115"/>
                  </a:lnTo>
                  <a:lnTo>
                    <a:pt x="184" y="125"/>
                  </a:lnTo>
                  <a:lnTo>
                    <a:pt x="179" y="130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4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8" name="Freeform 68"/>
            <p:cNvSpPr>
              <a:spLocks noEditPoints="1"/>
            </p:cNvSpPr>
            <p:nvPr/>
          </p:nvSpPr>
          <p:spPr bwMode="auto">
            <a:xfrm>
              <a:off x="1784" y="301"/>
              <a:ext cx="137" cy="133"/>
            </a:xfrm>
            <a:custGeom>
              <a:avLst/>
              <a:gdLst/>
              <a:ahLst/>
              <a:cxnLst>
                <a:cxn ang="0">
                  <a:pos x="39" y="135"/>
                </a:cxn>
                <a:cxn ang="0">
                  <a:pos x="5" y="149"/>
                </a:cxn>
                <a:cxn ang="0">
                  <a:pos x="19" y="115"/>
                </a:cxn>
                <a:cxn ang="0">
                  <a:pos x="39" y="106"/>
                </a:cxn>
                <a:cxn ang="0">
                  <a:pos x="73" y="106"/>
                </a:cxn>
                <a:cxn ang="0">
                  <a:pos x="198" y="317"/>
                </a:cxn>
                <a:cxn ang="0">
                  <a:pos x="160" y="331"/>
                </a:cxn>
                <a:cxn ang="0">
                  <a:pos x="155" y="317"/>
                </a:cxn>
                <a:cxn ang="0">
                  <a:pos x="164" y="293"/>
                </a:cxn>
                <a:cxn ang="0">
                  <a:pos x="179" y="274"/>
                </a:cxn>
                <a:cxn ang="0">
                  <a:pos x="222" y="226"/>
                </a:cxn>
                <a:cxn ang="0">
                  <a:pos x="208" y="250"/>
                </a:cxn>
                <a:cxn ang="0">
                  <a:pos x="203" y="226"/>
                </a:cxn>
                <a:cxn ang="0">
                  <a:pos x="77" y="202"/>
                </a:cxn>
                <a:cxn ang="0">
                  <a:pos x="116" y="173"/>
                </a:cxn>
                <a:cxn ang="0">
                  <a:pos x="131" y="149"/>
                </a:cxn>
                <a:cxn ang="0">
                  <a:pos x="135" y="120"/>
                </a:cxn>
                <a:cxn ang="0">
                  <a:pos x="126" y="111"/>
                </a:cxn>
                <a:cxn ang="0">
                  <a:pos x="106" y="96"/>
                </a:cxn>
                <a:cxn ang="0">
                  <a:pos x="87" y="101"/>
                </a:cxn>
                <a:cxn ang="0">
                  <a:pos x="116" y="82"/>
                </a:cxn>
                <a:cxn ang="0">
                  <a:pos x="131" y="58"/>
                </a:cxn>
                <a:cxn ang="0">
                  <a:pos x="145" y="43"/>
                </a:cxn>
                <a:cxn ang="0">
                  <a:pos x="164" y="34"/>
                </a:cxn>
                <a:cxn ang="0">
                  <a:pos x="189" y="19"/>
                </a:cxn>
                <a:cxn ang="0">
                  <a:pos x="227" y="0"/>
                </a:cxn>
                <a:cxn ang="0">
                  <a:pos x="261" y="24"/>
                </a:cxn>
                <a:cxn ang="0">
                  <a:pos x="285" y="43"/>
                </a:cxn>
                <a:cxn ang="0">
                  <a:pos x="314" y="63"/>
                </a:cxn>
                <a:cxn ang="0">
                  <a:pos x="324" y="82"/>
                </a:cxn>
                <a:cxn ang="0">
                  <a:pos x="329" y="130"/>
                </a:cxn>
                <a:cxn ang="0">
                  <a:pos x="343" y="211"/>
                </a:cxn>
                <a:cxn ang="0">
                  <a:pos x="314" y="250"/>
                </a:cxn>
                <a:cxn ang="0">
                  <a:pos x="305" y="211"/>
                </a:cxn>
                <a:cxn ang="0">
                  <a:pos x="314" y="168"/>
                </a:cxn>
                <a:cxn ang="0">
                  <a:pos x="319" y="149"/>
                </a:cxn>
                <a:cxn ang="0">
                  <a:pos x="295" y="144"/>
                </a:cxn>
                <a:cxn ang="0">
                  <a:pos x="247" y="144"/>
                </a:cxn>
                <a:cxn ang="0">
                  <a:pos x="251" y="91"/>
                </a:cxn>
                <a:cxn ang="0">
                  <a:pos x="256" y="63"/>
                </a:cxn>
                <a:cxn ang="0">
                  <a:pos x="198" y="63"/>
                </a:cxn>
                <a:cxn ang="0">
                  <a:pos x="189" y="111"/>
                </a:cxn>
                <a:cxn ang="0">
                  <a:pos x="227" y="149"/>
                </a:cxn>
                <a:cxn ang="0">
                  <a:pos x="237" y="192"/>
                </a:cxn>
                <a:cxn ang="0">
                  <a:pos x="179" y="187"/>
                </a:cxn>
                <a:cxn ang="0">
                  <a:pos x="164" y="173"/>
                </a:cxn>
                <a:cxn ang="0">
                  <a:pos x="155" y="163"/>
                </a:cxn>
                <a:cxn ang="0">
                  <a:pos x="131" y="168"/>
                </a:cxn>
                <a:cxn ang="0">
                  <a:pos x="111" y="192"/>
                </a:cxn>
                <a:cxn ang="0">
                  <a:pos x="92" y="231"/>
                </a:cxn>
                <a:cxn ang="0">
                  <a:pos x="58" y="264"/>
                </a:cxn>
                <a:cxn ang="0">
                  <a:pos x="174" y="197"/>
                </a:cxn>
                <a:cxn ang="0">
                  <a:pos x="160" y="245"/>
                </a:cxn>
                <a:cxn ang="0">
                  <a:pos x="145" y="274"/>
                </a:cxn>
                <a:cxn ang="0">
                  <a:pos x="135" y="298"/>
                </a:cxn>
                <a:cxn ang="0">
                  <a:pos x="126" y="312"/>
                </a:cxn>
                <a:cxn ang="0">
                  <a:pos x="106" y="312"/>
                </a:cxn>
                <a:cxn ang="0">
                  <a:pos x="102" y="283"/>
                </a:cxn>
                <a:cxn ang="0">
                  <a:pos x="126" y="245"/>
                </a:cxn>
                <a:cxn ang="0">
                  <a:pos x="135" y="240"/>
                </a:cxn>
                <a:cxn ang="0">
                  <a:pos x="140" y="216"/>
                </a:cxn>
                <a:cxn ang="0">
                  <a:pos x="169" y="197"/>
                </a:cxn>
              </a:cxnLst>
              <a:rect l="0" t="0" r="r" b="b"/>
              <a:pathLst>
                <a:path w="343" h="331">
                  <a:moveTo>
                    <a:pt x="73" y="106"/>
                  </a:moveTo>
                  <a:lnTo>
                    <a:pt x="63" y="115"/>
                  </a:lnTo>
                  <a:lnTo>
                    <a:pt x="58" y="125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3" y="125"/>
                  </a:lnTo>
                  <a:lnTo>
                    <a:pt x="48" y="130"/>
                  </a:lnTo>
                  <a:lnTo>
                    <a:pt x="39" y="135"/>
                  </a:lnTo>
                  <a:lnTo>
                    <a:pt x="39" y="139"/>
                  </a:lnTo>
                  <a:lnTo>
                    <a:pt x="39" y="139"/>
                  </a:lnTo>
                  <a:lnTo>
                    <a:pt x="39" y="144"/>
                  </a:lnTo>
                  <a:lnTo>
                    <a:pt x="34" y="144"/>
                  </a:lnTo>
                  <a:lnTo>
                    <a:pt x="34" y="149"/>
                  </a:lnTo>
                  <a:lnTo>
                    <a:pt x="29" y="149"/>
                  </a:lnTo>
                  <a:lnTo>
                    <a:pt x="15" y="149"/>
                  </a:lnTo>
                  <a:lnTo>
                    <a:pt x="5" y="149"/>
                  </a:lnTo>
                  <a:lnTo>
                    <a:pt x="0" y="144"/>
                  </a:lnTo>
                  <a:lnTo>
                    <a:pt x="5" y="139"/>
                  </a:lnTo>
                  <a:lnTo>
                    <a:pt x="5" y="13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5" y="125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24" y="115"/>
                  </a:lnTo>
                  <a:lnTo>
                    <a:pt x="34" y="111"/>
                  </a:lnTo>
                  <a:lnTo>
                    <a:pt x="34" y="111"/>
                  </a:lnTo>
                  <a:lnTo>
                    <a:pt x="34" y="111"/>
                  </a:lnTo>
                  <a:lnTo>
                    <a:pt x="39" y="111"/>
                  </a:lnTo>
                  <a:lnTo>
                    <a:pt x="39" y="106"/>
                  </a:lnTo>
                  <a:lnTo>
                    <a:pt x="39" y="106"/>
                  </a:lnTo>
                  <a:lnTo>
                    <a:pt x="39" y="106"/>
                  </a:lnTo>
                  <a:lnTo>
                    <a:pt x="44" y="106"/>
                  </a:lnTo>
                  <a:lnTo>
                    <a:pt x="44" y="101"/>
                  </a:lnTo>
                  <a:lnTo>
                    <a:pt x="44" y="101"/>
                  </a:lnTo>
                  <a:lnTo>
                    <a:pt x="48" y="101"/>
                  </a:lnTo>
                  <a:lnTo>
                    <a:pt x="48" y="101"/>
                  </a:lnTo>
                  <a:lnTo>
                    <a:pt x="73" y="106"/>
                  </a:lnTo>
                  <a:close/>
                  <a:moveTo>
                    <a:pt x="198" y="259"/>
                  </a:moveTo>
                  <a:lnTo>
                    <a:pt x="203" y="259"/>
                  </a:lnTo>
                  <a:lnTo>
                    <a:pt x="208" y="264"/>
                  </a:lnTo>
                  <a:lnTo>
                    <a:pt x="203" y="274"/>
                  </a:lnTo>
                  <a:lnTo>
                    <a:pt x="203" y="288"/>
                  </a:lnTo>
                  <a:lnTo>
                    <a:pt x="198" y="303"/>
                  </a:lnTo>
                  <a:lnTo>
                    <a:pt x="198" y="317"/>
                  </a:lnTo>
                  <a:lnTo>
                    <a:pt x="198" y="317"/>
                  </a:lnTo>
                  <a:lnTo>
                    <a:pt x="193" y="322"/>
                  </a:lnTo>
                  <a:lnTo>
                    <a:pt x="193" y="322"/>
                  </a:lnTo>
                  <a:lnTo>
                    <a:pt x="189" y="327"/>
                  </a:lnTo>
                  <a:lnTo>
                    <a:pt x="184" y="331"/>
                  </a:lnTo>
                  <a:lnTo>
                    <a:pt x="179" y="331"/>
                  </a:lnTo>
                  <a:lnTo>
                    <a:pt x="179" y="331"/>
                  </a:lnTo>
                  <a:lnTo>
                    <a:pt x="169" y="331"/>
                  </a:lnTo>
                  <a:lnTo>
                    <a:pt x="160" y="331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60" y="327"/>
                  </a:lnTo>
                  <a:lnTo>
                    <a:pt x="155" y="327"/>
                  </a:lnTo>
                  <a:lnTo>
                    <a:pt x="155" y="322"/>
                  </a:lnTo>
                  <a:lnTo>
                    <a:pt x="155" y="322"/>
                  </a:lnTo>
                  <a:lnTo>
                    <a:pt x="155" y="317"/>
                  </a:lnTo>
                  <a:lnTo>
                    <a:pt x="155" y="307"/>
                  </a:lnTo>
                  <a:lnTo>
                    <a:pt x="160" y="307"/>
                  </a:lnTo>
                  <a:lnTo>
                    <a:pt x="160" y="307"/>
                  </a:lnTo>
                  <a:lnTo>
                    <a:pt x="160" y="298"/>
                  </a:lnTo>
                  <a:lnTo>
                    <a:pt x="160" y="293"/>
                  </a:lnTo>
                  <a:lnTo>
                    <a:pt x="160" y="293"/>
                  </a:lnTo>
                  <a:lnTo>
                    <a:pt x="164" y="293"/>
                  </a:lnTo>
                  <a:lnTo>
                    <a:pt x="164" y="293"/>
                  </a:lnTo>
                  <a:lnTo>
                    <a:pt x="164" y="293"/>
                  </a:lnTo>
                  <a:lnTo>
                    <a:pt x="169" y="288"/>
                  </a:lnTo>
                  <a:lnTo>
                    <a:pt x="169" y="288"/>
                  </a:lnTo>
                  <a:lnTo>
                    <a:pt x="169" y="288"/>
                  </a:lnTo>
                  <a:lnTo>
                    <a:pt x="169" y="279"/>
                  </a:lnTo>
                  <a:lnTo>
                    <a:pt x="174" y="279"/>
                  </a:lnTo>
                  <a:lnTo>
                    <a:pt x="174" y="279"/>
                  </a:lnTo>
                  <a:lnTo>
                    <a:pt x="179" y="274"/>
                  </a:lnTo>
                  <a:lnTo>
                    <a:pt x="184" y="269"/>
                  </a:lnTo>
                  <a:lnTo>
                    <a:pt x="189" y="259"/>
                  </a:lnTo>
                  <a:lnTo>
                    <a:pt x="193" y="259"/>
                  </a:lnTo>
                  <a:lnTo>
                    <a:pt x="198" y="259"/>
                  </a:lnTo>
                  <a:lnTo>
                    <a:pt x="198" y="259"/>
                  </a:lnTo>
                  <a:close/>
                  <a:moveTo>
                    <a:pt x="218" y="216"/>
                  </a:moveTo>
                  <a:lnTo>
                    <a:pt x="222" y="221"/>
                  </a:lnTo>
                  <a:lnTo>
                    <a:pt x="222" y="226"/>
                  </a:lnTo>
                  <a:lnTo>
                    <a:pt x="218" y="245"/>
                  </a:lnTo>
                  <a:lnTo>
                    <a:pt x="218" y="245"/>
                  </a:lnTo>
                  <a:lnTo>
                    <a:pt x="218" y="245"/>
                  </a:lnTo>
                  <a:lnTo>
                    <a:pt x="213" y="245"/>
                  </a:lnTo>
                  <a:lnTo>
                    <a:pt x="213" y="245"/>
                  </a:lnTo>
                  <a:lnTo>
                    <a:pt x="213" y="250"/>
                  </a:lnTo>
                  <a:lnTo>
                    <a:pt x="213" y="250"/>
                  </a:lnTo>
                  <a:lnTo>
                    <a:pt x="208" y="250"/>
                  </a:lnTo>
                  <a:lnTo>
                    <a:pt x="203" y="245"/>
                  </a:lnTo>
                  <a:lnTo>
                    <a:pt x="203" y="245"/>
                  </a:lnTo>
                  <a:lnTo>
                    <a:pt x="203" y="240"/>
                  </a:lnTo>
                  <a:lnTo>
                    <a:pt x="198" y="240"/>
                  </a:lnTo>
                  <a:lnTo>
                    <a:pt x="203" y="231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8" y="226"/>
                  </a:lnTo>
                  <a:lnTo>
                    <a:pt x="208" y="216"/>
                  </a:lnTo>
                  <a:lnTo>
                    <a:pt x="213" y="216"/>
                  </a:lnTo>
                  <a:lnTo>
                    <a:pt x="218" y="216"/>
                  </a:lnTo>
                  <a:close/>
                  <a:moveTo>
                    <a:pt x="58" y="221"/>
                  </a:moveTo>
                  <a:lnTo>
                    <a:pt x="63" y="207"/>
                  </a:lnTo>
                  <a:lnTo>
                    <a:pt x="77" y="202"/>
                  </a:lnTo>
                  <a:lnTo>
                    <a:pt x="87" y="197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102" y="192"/>
                  </a:lnTo>
                  <a:lnTo>
                    <a:pt x="106" y="187"/>
                  </a:lnTo>
                  <a:lnTo>
                    <a:pt x="111" y="187"/>
                  </a:lnTo>
                  <a:lnTo>
                    <a:pt x="111" y="173"/>
                  </a:lnTo>
                  <a:lnTo>
                    <a:pt x="116" y="173"/>
                  </a:lnTo>
                  <a:lnTo>
                    <a:pt x="116" y="173"/>
                  </a:lnTo>
                  <a:lnTo>
                    <a:pt x="116" y="163"/>
                  </a:lnTo>
                  <a:lnTo>
                    <a:pt x="121" y="159"/>
                  </a:lnTo>
                  <a:lnTo>
                    <a:pt x="126" y="154"/>
                  </a:lnTo>
                  <a:lnTo>
                    <a:pt x="126" y="154"/>
                  </a:lnTo>
                  <a:lnTo>
                    <a:pt x="131" y="149"/>
                  </a:lnTo>
                  <a:lnTo>
                    <a:pt x="131" y="149"/>
                  </a:lnTo>
                  <a:lnTo>
                    <a:pt x="131" y="149"/>
                  </a:lnTo>
                  <a:lnTo>
                    <a:pt x="135" y="149"/>
                  </a:lnTo>
                  <a:lnTo>
                    <a:pt x="135" y="144"/>
                  </a:lnTo>
                  <a:lnTo>
                    <a:pt x="135" y="139"/>
                  </a:lnTo>
                  <a:lnTo>
                    <a:pt x="135" y="13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26" y="106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1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101"/>
                  </a:lnTo>
                  <a:lnTo>
                    <a:pt x="102" y="101"/>
                  </a:lnTo>
                  <a:lnTo>
                    <a:pt x="97" y="101"/>
                  </a:lnTo>
                  <a:lnTo>
                    <a:pt x="87" y="106"/>
                  </a:lnTo>
                  <a:lnTo>
                    <a:pt x="87" y="101"/>
                  </a:lnTo>
                  <a:lnTo>
                    <a:pt x="92" y="96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7" y="91"/>
                  </a:lnTo>
                  <a:lnTo>
                    <a:pt x="102" y="87"/>
                  </a:lnTo>
                  <a:lnTo>
                    <a:pt x="106" y="82"/>
                  </a:lnTo>
                  <a:lnTo>
                    <a:pt x="116" y="82"/>
                  </a:lnTo>
                  <a:lnTo>
                    <a:pt x="116" y="77"/>
                  </a:lnTo>
                  <a:lnTo>
                    <a:pt x="116" y="77"/>
                  </a:lnTo>
                  <a:lnTo>
                    <a:pt x="121" y="67"/>
                  </a:lnTo>
                  <a:lnTo>
                    <a:pt x="121" y="63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5" y="53"/>
                  </a:lnTo>
                  <a:lnTo>
                    <a:pt x="135" y="48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5" y="39"/>
                  </a:lnTo>
                  <a:lnTo>
                    <a:pt x="150" y="39"/>
                  </a:lnTo>
                  <a:lnTo>
                    <a:pt x="150" y="34"/>
                  </a:lnTo>
                  <a:lnTo>
                    <a:pt x="155" y="34"/>
                  </a:lnTo>
                  <a:lnTo>
                    <a:pt x="155" y="34"/>
                  </a:lnTo>
                  <a:lnTo>
                    <a:pt x="155" y="29"/>
                  </a:lnTo>
                  <a:lnTo>
                    <a:pt x="164" y="34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79" y="29"/>
                  </a:lnTo>
                  <a:lnTo>
                    <a:pt x="179" y="24"/>
                  </a:lnTo>
                  <a:lnTo>
                    <a:pt x="184" y="19"/>
                  </a:lnTo>
                  <a:lnTo>
                    <a:pt x="184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15"/>
                  </a:lnTo>
                  <a:lnTo>
                    <a:pt x="203" y="15"/>
                  </a:lnTo>
                  <a:lnTo>
                    <a:pt x="203" y="5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27" y="0"/>
                  </a:lnTo>
                  <a:lnTo>
                    <a:pt x="242" y="5"/>
                  </a:lnTo>
                  <a:lnTo>
                    <a:pt x="247" y="5"/>
                  </a:lnTo>
                  <a:lnTo>
                    <a:pt x="247" y="10"/>
                  </a:lnTo>
                  <a:lnTo>
                    <a:pt x="251" y="10"/>
                  </a:lnTo>
                  <a:lnTo>
                    <a:pt x="251" y="10"/>
                  </a:lnTo>
                  <a:lnTo>
                    <a:pt x="256" y="15"/>
                  </a:lnTo>
                  <a:lnTo>
                    <a:pt x="261" y="24"/>
                  </a:lnTo>
                  <a:lnTo>
                    <a:pt x="261" y="24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71" y="34"/>
                  </a:lnTo>
                  <a:lnTo>
                    <a:pt x="271" y="34"/>
                  </a:lnTo>
                  <a:lnTo>
                    <a:pt x="276" y="39"/>
                  </a:lnTo>
                  <a:lnTo>
                    <a:pt x="276" y="43"/>
                  </a:lnTo>
                  <a:lnTo>
                    <a:pt x="285" y="43"/>
                  </a:lnTo>
                  <a:lnTo>
                    <a:pt x="290" y="43"/>
                  </a:lnTo>
                  <a:lnTo>
                    <a:pt x="295" y="48"/>
                  </a:lnTo>
                  <a:lnTo>
                    <a:pt x="300" y="53"/>
                  </a:lnTo>
                  <a:lnTo>
                    <a:pt x="305" y="53"/>
                  </a:lnTo>
                  <a:lnTo>
                    <a:pt x="309" y="58"/>
                  </a:lnTo>
                  <a:lnTo>
                    <a:pt x="309" y="58"/>
                  </a:lnTo>
                  <a:lnTo>
                    <a:pt x="309" y="58"/>
                  </a:lnTo>
                  <a:lnTo>
                    <a:pt x="314" y="63"/>
                  </a:lnTo>
                  <a:lnTo>
                    <a:pt x="314" y="63"/>
                  </a:lnTo>
                  <a:lnTo>
                    <a:pt x="314" y="67"/>
                  </a:lnTo>
                  <a:lnTo>
                    <a:pt x="314" y="72"/>
                  </a:lnTo>
                  <a:lnTo>
                    <a:pt x="319" y="72"/>
                  </a:lnTo>
                  <a:lnTo>
                    <a:pt x="319" y="72"/>
                  </a:lnTo>
                  <a:lnTo>
                    <a:pt x="319" y="77"/>
                  </a:lnTo>
                  <a:lnTo>
                    <a:pt x="319" y="77"/>
                  </a:lnTo>
                  <a:lnTo>
                    <a:pt x="324" y="82"/>
                  </a:lnTo>
                  <a:lnTo>
                    <a:pt x="319" y="91"/>
                  </a:lnTo>
                  <a:lnTo>
                    <a:pt x="324" y="96"/>
                  </a:lnTo>
                  <a:lnTo>
                    <a:pt x="324" y="96"/>
                  </a:lnTo>
                  <a:lnTo>
                    <a:pt x="329" y="101"/>
                  </a:lnTo>
                  <a:lnTo>
                    <a:pt x="329" y="101"/>
                  </a:lnTo>
                  <a:lnTo>
                    <a:pt x="324" y="115"/>
                  </a:lnTo>
                  <a:lnTo>
                    <a:pt x="324" y="130"/>
                  </a:lnTo>
                  <a:lnTo>
                    <a:pt x="329" y="130"/>
                  </a:lnTo>
                  <a:lnTo>
                    <a:pt x="334" y="149"/>
                  </a:lnTo>
                  <a:lnTo>
                    <a:pt x="329" y="173"/>
                  </a:lnTo>
                  <a:lnTo>
                    <a:pt x="334" y="178"/>
                  </a:lnTo>
                  <a:lnTo>
                    <a:pt x="334" y="178"/>
                  </a:lnTo>
                  <a:lnTo>
                    <a:pt x="334" y="183"/>
                  </a:lnTo>
                  <a:lnTo>
                    <a:pt x="334" y="183"/>
                  </a:lnTo>
                  <a:lnTo>
                    <a:pt x="343" y="197"/>
                  </a:lnTo>
                  <a:lnTo>
                    <a:pt x="343" y="211"/>
                  </a:lnTo>
                  <a:lnTo>
                    <a:pt x="343" y="211"/>
                  </a:lnTo>
                  <a:lnTo>
                    <a:pt x="343" y="211"/>
                  </a:lnTo>
                  <a:lnTo>
                    <a:pt x="343" y="235"/>
                  </a:lnTo>
                  <a:lnTo>
                    <a:pt x="334" y="255"/>
                  </a:lnTo>
                  <a:lnTo>
                    <a:pt x="324" y="255"/>
                  </a:lnTo>
                  <a:lnTo>
                    <a:pt x="314" y="255"/>
                  </a:lnTo>
                  <a:lnTo>
                    <a:pt x="314" y="255"/>
                  </a:lnTo>
                  <a:lnTo>
                    <a:pt x="314" y="250"/>
                  </a:lnTo>
                  <a:lnTo>
                    <a:pt x="314" y="250"/>
                  </a:lnTo>
                  <a:lnTo>
                    <a:pt x="314" y="245"/>
                  </a:lnTo>
                  <a:lnTo>
                    <a:pt x="314" y="245"/>
                  </a:lnTo>
                  <a:lnTo>
                    <a:pt x="309" y="235"/>
                  </a:lnTo>
                  <a:lnTo>
                    <a:pt x="309" y="226"/>
                  </a:lnTo>
                  <a:lnTo>
                    <a:pt x="309" y="221"/>
                  </a:lnTo>
                  <a:lnTo>
                    <a:pt x="309" y="211"/>
                  </a:lnTo>
                  <a:lnTo>
                    <a:pt x="305" y="211"/>
                  </a:lnTo>
                  <a:lnTo>
                    <a:pt x="305" y="207"/>
                  </a:lnTo>
                  <a:lnTo>
                    <a:pt x="305" y="207"/>
                  </a:lnTo>
                  <a:lnTo>
                    <a:pt x="305" y="202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5" y="183"/>
                  </a:lnTo>
                  <a:lnTo>
                    <a:pt x="309" y="178"/>
                  </a:lnTo>
                  <a:lnTo>
                    <a:pt x="314" y="168"/>
                  </a:lnTo>
                  <a:lnTo>
                    <a:pt x="314" y="168"/>
                  </a:lnTo>
                  <a:lnTo>
                    <a:pt x="314" y="168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54"/>
                  </a:lnTo>
                  <a:lnTo>
                    <a:pt x="319" y="154"/>
                  </a:lnTo>
                  <a:lnTo>
                    <a:pt x="314" y="154"/>
                  </a:lnTo>
                  <a:lnTo>
                    <a:pt x="319" y="149"/>
                  </a:lnTo>
                  <a:lnTo>
                    <a:pt x="314" y="149"/>
                  </a:lnTo>
                  <a:lnTo>
                    <a:pt x="314" y="149"/>
                  </a:lnTo>
                  <a:lnTo>
                    <a:pt x="309" y="144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295" y="144"/>
                  </a:lnTo>
                  <a:lnTo>
                    <a:pt x="295" y="144"/>
                  </a:lnTo>
                  <a:lnTo>
                    <a:pt x="285" y="144"/>
                  </a:lnTo>
                  <a:lnTo>
                    <a:pt x="280" y="144"/>
                  </a:lnTo>
                  <a:lnTo>
                    <a:pt x="280" y="144"/>
                  </a:lnTo>
                  <a:lnTo>
                    <a:pt x="276" y="149"/>
                  </a:lnTo>
                  <a:lnTo>
                    <a:pt x="276" y="149"/>
                  </a:lnTo>
                  <a:lnTo>
                    <a:pt x="276" y="149"/>
                  </a:lnTo>
                  <a:lnTo>
                    <a:pt x="261" y="149"/>
                  </a:lnTo>
                  <a:lnTo>
                    <a:pt x="247" y="144"/>
                  </a:lnTo>
                  <a:lnTo>
                    <a:pt x="247" y="139"/>
                  </a:lnTo>
                  <a:lnTo>
                    <a:pt x="242" y="135"/>
                  </a:lnTo>
                  <a:lnTo>
                    <a:pt x="247" y="115"/>
                  </a:lnTo>
                  <a:lnTo>
                    <a:pt x="247" y="96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1" y="91"/>
                  </a:lnTo>
                  <a:lnTo>
                    <a:pt x="256" y="91"/>
                  </a:lnTo>
                  <a:lnTo>
                    <a:pt x="256" y="82"/>
                  </a:lnTo>
                  <a:lnTo>
                    <a:pt x="261" y="72"/>
                  </a:lnTo>
                  <a:lnTo>
                    <a:pt x="256" y="67"/>
                  </a:lnTo>
                  <a:lnTo>
                    <a:pt x="256" y="67"/>
                  </a:lnTo>
                  <a:lnTo>
                    <a:pt x="256" y="67"/>
                  </a:lnTo>
                  <a:lnTo>
                    <a:pt x="251" y="67"/>
                  </a:lnTo>
                  <a:lnTo>
                    <a:pt x="256" y="63"/>
                  </a:lnTo>
                  <a:lnTo>
                    <a:pt x="251" y="63"/>
                  </a:lnTo>
                  <a:lnTo>
                    <a:pt x="247" y="58"/>
                  </a:lnTo>
                  <a:lnTo>
                    <a:pt x="237" y="58"/>
                  </a:lnTo>
                  <a:lnTo>
                    <a:pt x="227" y="58"/>
                  </a:lnTo>
                  <a:lnTo>
                    <a:pt x="218" y="63"/>
                  </a:lnTo>
                  <a:lnTo>
                    <a:pt x="208" y="63"/>
                  </a:lnTo>
                  <a:lnTo>
                    <a:pt x="203" y="63"/>
                  </a:lnTo>
                  <a:lnTo>
                    <a:pt x="198" y="63"/>
                  </a:lnTo>
                  <a:lnTo>
                    <a:pt x="193" y="67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79" y="72"/>
                  </a:lnTo>
                  <a:lnTo>
                    <a:pt x="174" y="87"/>
                  </a:lnTo>
                  <a:lnTo>
                    <a:pt x="174" y="96"/>
                  </a:lnTo>
                  <a:lnTo>
                    <a:pt x="179" y="101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98" y="115"/>
                  </a:lnTo>
                  <a:lnTo>
                    <a:pt x="198" y="115"/>
                  </a:lnTo>
                  <a:lnTo>
                    <a:pt x="203" y="115"/>
                  </a:lnTo>
                  <a:lnTo>
                    <a:pt x="208" y="120"/>
                  </a:lnTo>
                  <a:lnTo>
                    <a:pt x="213" y="125"/>
                  </a:lnTo>
                  <a:lnTo>
                    <a:pt x="222" y="139"/>
                  </a:lnTo>
                  <a:lnTo>
                    <a:pt x="227" y="149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7" y="168"/>
                  </a:lnTo>
                  <a:lnTo>
                    <a:pt x="242" y="168"/>
                  </a:lnTo>
                  <a:lnTo>
                    <a:pt x="242" y="178"/>
                  </a:lnTo>
                  <a:lnTo>
                    <a:pt x="242" y="183"/>
                  </a:lnTo>
                  <a:lnTo>
                    <a:pt x="237" y="192"/>
                  </a:lnTo>
                  <a:lnTo>
                    <a:pt x="232" y="202"/>
                  </a:lnTo>
                  <a:lnTo>
                    <a:pt x="222" y="197"/>
                  </a:lnTo>
                  <a:lnTo>
                    <a:pt x="218" y="202"/>
                  </a:lnTo>
                  <a:lnTo>
                    <a:pt x="198" y="197"/>
                  </a:lnTo>
                  <a:lnTo>
                    <a:pt x="193" y="192"/>
                  </a:lnTo>
                  <a:lnTo>
                    <a:pt x="193" y="192"/>
                  </a:lnTo>
                  <a:lnTo>
                    <a:pt x="189" y="187"/>
                  </a:lnTo>
                  <a:lnTo>
                    <a:pt x="179" y="187"/>
                  </a:lnTo>
                  <a:lnTo>
                    <a:pt x="174" y="183"/>
                  </a:lnTo>
                  <a:lnTo>
                    <a:pt x="174" y="183"/>
                  </a:lnTo>
                  <a:lnTo>
                    <a:pt x="174" y="178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4" y="173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55" y="168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0" y="163"/>
                  </a:lnTo>
                  <a:lnTo>
                    <a:pt x="150" y="159"/>
                  </a:lnTo>
                  <a:lnTo>
                    <a:pt x="145" y="159"/>
                  </a:lnTo>
                  <a:lnTo>
                    <a:pt x="135" y="154"/>
                  </a:lnTo>
                  <a:lnTo>
                    <a:pt x="135" y="159"/>
                  </a:lnTo>
                  <a:lnTo>
                    <a:pt x="131" y="168"/>
                  </a:lnTo>
                  <a:lnTo>
                    <a:pt x="131" y="168"/>
                  </a:lnTo>
                  <a:lnTo>
                    <a:pt x="126" y="173"/>
                  </a:lnTo>
                  <a:lnTo>
                    <a:pt x="126" y="173"/>
                  </a:lnTo>
                  <a:lnTo>
                    <a:pt x="121" y="178"/>
                  </a:lnTo>
                  <a:lnTo>
                    <a:pt x="121" y="187"/>
                  </a:lnTo>
                  <a:lnTo>
                    <a:pt x="116" y="187"/>
                  </a:lnTo>
                  <a:lnTo>
                    <a:pt x="116" y="187"/>
                  </a:lnTo>
                  <a:lnTo>
                    <a:pt x="116" y="192"/>
                  </a:lnTo>
                  <a:lnTo>
                    <a:pt x="111" y="192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6" y="197"/>
                  </a:lnTo>
                  <a:lnTo>
                    <a:pt x="102" y="211"/>
                  </a:lnTo>
                  <a:lnTo>
                    <a:pt x="97" y="226"/>
                  </a:lnTo>
                  <a:lnTo>
                    <a:pt x="92" y="226"/>
                  </a:lnTo>
                  <a:lnTo>
                    <a:pt x="92" y="231"/>
                  </a:lnTo>
                  <a:lnTo>
                    <a:pt x="92" y="231"/>
                  </a:lnTo>
                  <a:lnTo>
                    <a:pt x="87" y="231"/>
                  </a:lnTo>
                  <a:lnTo>
                    <a:pt x="87" y="231"/>
                  </a:lnTo>
                  <a:lnTo>
                    <a:pt x="87" y="231"/>
                  </a:lnTo>
                  <a:lnTo>
                    <a:pt x="87" y="235"/>
                  </a:lnTo>
                  <a:lnTo>
                    <a:pt x="82" y="245"/>
                  </a:lnTo>
                  <a:lnTo>
                    <a:pt x="73" y="255"/>
                  </a:lnTo>
                  <a:lnTo>
                    <a:pt x="63" y="264"/>
                  </a:lnTo>
                  <a:lnTo>
                    <a:pt x="58" y="264"/>
                  </a:lnTo>
                  <a:lnTo>
                    <a:pt x="53" y="264"/>
                  </a:lnTo>
                  <a:lnTo>
                    <a:pt x="44" y="255"/>
                  </a:lnTo>
                  <a:lnTo>
                    <a:pt x="48" y="245"/>
                  </a:lnTo>
                  <a:lnTo>
                    <a:pt x="48" y="231"/>
                  </a:lnTo>
                  <a:lnTo>
                    <a:pt x="58" y="221"/>
                  </a:lnTo>
                  <a:close/>
                  <a:moveTo>
                    <a:pt x="169" y="197"/>
                  </a:moveTo>
                  <a:lnTo>
                    <a:pt x="174" y="197"/>
                  </a:lnTo>
                  <a:lnTo>
                    <a:pt x="174" y="197"/>
                  </a:lnTo>
                  <a:lnTo>
                    <a:pt x="174" y="197"/>
                  </a:lnTo>
                  <a:lnTo>
                    <a:pt x="174" y="202"/>
                  </a:lnTo>
                  <a:lnTo>
                    <a:pt x="174" y="202"/>
                  </a:lnTo>
                  <a:lnTo>
                    <a:pt x="174" y="216"/>
                  </a:lnTo>
                  <a:lnTo>
                    <a:pt x="169" y="235"/>
                  </a:lnTo>
                  <a:lnTo>
                    <a:pt x="164" y="235"/>
                  </a:lnTo>
                  <a:lnTo>
                    <a:pt x="160" y="240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60" y="245"/>
                  </a:lnTo>
                  <a:lnTo>
                    <a:pt x="155" y="245"/>
                  </a:lnTo>
                  <a:lnTo>
                    <a:pt x="155" y="245"/>
                  </a:lnTo>
                  <a:lnTo>
                    <a:pt x="150" y="259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40" y="283"/>
                  </a:lnTo>
                  <a:lnTo>
                    <a:pt x="140" y="293"/>
                  </a:lnTo>
                  <a:lnTo>
                    <a:pt x="135" y="293"/>
                  </a:lnTo>
                  <a:lnTo>
                    <a:pt x="135" y="298"/>
                  </a:lnTo>
                  <a:lnTo>
                    <a:pt x="135" y="298"/>
                  </a:lnTo>
                  <a:lnTo>
                    <a:pt x="131" y="303"/>
                  </a:lnTo>
                  <a:lnTo>
                    <a:pt x="131" y="303"/>
                  </a:lnTo>
                  <a:lnTo>
                    <a:pt x="131" y="307"/>
                  </a:lnTo>
                  <a:lnTo>
                    <a:pt x="131" y="307"/>
                  </a:lnTo>
                  <a:lnTo>
                    <a:pt x="126" y="307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26" y="317"/>
                  </a:lnTo>
                  <a:lnTo>
                    <a:pt x="121" y="317"/>
                  </a:lnTo>
                  <a:lnTo>
                    <a:pt x="116" y="322"/>
                  </a:lnTo>
                  <a:lnTo>
                    <a:pt x="111" y="322"/>
                  </a:lnTo>
                  <a:lnTo>
                    <a:pt x="106" y="317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2" y="307"/>
                  </a:lnTo>
                  <a:lnTo>
                    <a:pt x="102" y="307"/>
                  </a:lnTo>
                  <a:lnTo>
                    <a:pt x="102" y="307"/>
                  </a:lnTo>
                  <a:lnTo>
                    <a:pt x="97" y="307"/>
                  </a:lnTo>
                  <a:lnTo>
                    <a:pt x="102" y="303"/>
                  </a:lnTo>
                  <a:lnTo>
                    <a:pt x="97" y="303"/>
                  </a:lnTo>
                  <a:lnTo>
                    <a:pt x="102" y="293"/>
                  </a:lnTo>
                  <a:lnTo>
                    <a:pt x="102" y="283"/>
                  </a:lnTo>
                  <a:lnTo>
                    <a:pt x="106" y="274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6" y="259"/>
                  </a:lnTo>
                  <a:lnTo>
                    <a:pt x="121" y="250"/>
                  </a:lnTo>
                  <a:lnTo>
                    <a:pt x="121" y="250"/>
                  </a:lnTo>
                  <a:lnTo>
                    <a:pt x="121" y="250"/>
                  </a:lnTo>
                  <a:lnTo>
                    <a:pt x="126" y="245"/>
                  </a:lnTo>
                  <a:lnTo>
                    <a:pt x="126" y="245"/>
                  </a:lnTo>
                  <a:lnTo>
                    <a:pt x="126" y="245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5" y="240"/>
                  </a:lnTo>
                  <a:lnTo>
                    <a:pt x="135" y="240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5"/>
                  </a:lnTo>
                  <a:lnTo>
                    <a:pt x="140" y="231"/>
                  </a:lnTo>
                  <a:lnTo>
                    <a:pt x="135" y="226"/>
                  </a:lnTo>
                  <a:lnTo>
                    <a:pt x="140" y="211"/>
                  </a:lnTo>
                  <a:lnTo>
                    <a:pt x="140" y="216"/>
                  </a:lnTo>
                  <a:lnTo>
                    <a:pt x="140" y="216"/>
                  </a:lnTo>
                  <a:lnTo>
                    <a:pt x="145" y="211"/>
                  </a:lnTo>
                  <a:lnTo>
                    <a:pt x="145" y="207"/>
                  </a:lnTo>
                  <a:lnTo>
                    <a:pt x="155" y="202"/>
                  </a:lnTo>
                  <a:lnTo>
                    <a:pt x="164" y="197"/>
                  </a:lnTo>
                  <a:lnTo>
                    <a:pt x="164" y="197"/>
                  </a:lnTo>
                  <a:lnTo>
                    <a:pt x="169" y="197"/>
                  </a:lnTo>
                  <a:lnTo>
                    <a:pt x="169" y="197"/>
                  </a:lnTo>
                  <a:lnTo>
                    <a:pt x="169" y="197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9" name="Freeform 69"/>
            <p:cNvSpPr>
              <a:spLocks noEditPoints="1"/>
            </p:cNvSpPr>
            <p:nvPr/>
          </p:nvSpPr>
          <p:spPr bwMode="auto">
            <a:xfrm>
              <a:off x="1527" y="165"/>
              <a:ext cx="197" cy="221"/>
            </a:xfrm>
            <a:custGeom>
              <a:avLst/>
              <a:gdLst/>
              <a:ahLst/>
              <a:cxnLst>
                <a:cxn ang="0">
                  <a:pos x="450" y="110"/>
                </a:cxn>
                <a:cxn ang="0">
                  <a:pos x="464" y="43"/>
                </a:cxn>
                <a:cxn ang="0">
                  <a:pos x="493" y="96"/>
                </a:cxn>
                <a:cxn ang="0">
                  <a:pos x="488" y="129"/>
                </a:cxn>
                <a:cxn ang="0">
                  <a:pos x="464" y="177"/>
                </a:cxn>
                <a:cxn ang="0">
                  <a:pos x="44" y="148"/>
                </a:cxn>
                <a:cxn ang="0">
                  <a:pos x="58" y="86"/>
                </a:cxn>
                <a:cxn ang="0">
                  <a:pos x="82" y="86"/>
                </a:cxn>
                <a:cxn ang="0">
                  <a:pos x="107" y="124"/>
                </a:cxn>
                <a:cxn ang="0">
                  <a:pos x="121" y="163"/>
                </a:cxn>
                <a:cxn ang="0">
                  <a:pos x="145" y="273"/>
                </a:cxn>
                <a:cxn ang="0">
                  <a:pos x="131" y="230"/>
                </a:cxn>
                <a:cxn ang="0">
                  <a:pos x="160" y="244"/>
                </a:cxn>
                <a:cxn ang="0">
                  <a:pos x="324" y="72"/>
                </a:cxn>
                <a:cxn ang="0">
                  <a:pos x="310" y="153"/>
                </a:cxn>
                <a:cxn ang="0">
                  <a:pos x="339" y="216"/>
                </a:cxn>
                <a:cxn ang="0">
                  <a:pos x="377" y="249"/>
                </a:cxn>
                <a:cxn ang="0">
                  <a:pos x="392" y="249"/>
                </a:cxn>
                <a:cxn ang="0">
                  <a:pos x="421" y="254"/>
                </a:cxn>
                <a:cxn ang="0">
                  <a:pos x="440" y="216"/>
                </a:cxn>
                <a:cxn ang="0">
                  <a:pos x="455" y="244"/>
                </a:cxn>
                <a:cxn ang="0">
                  <a:pos x="474" y="302"/>
                </a:cxn>
                <a:cxn ang="0">
                  <a:pos x="474" y="336"/>
                </a:cxn>
                <a:cxn ang="0">
                  <a:pos x="479" y="364"/>
                </a:cxn>
                <a:cxn ang="0">
                  <a:pos x="469" y="412"/>
                </a:cxn>
                <a:cxn ang="0">
                  <a:pos x="469" y="475"/>
                </a:cxn>
                <a:cxn ang="0">
                  <a:pos x="406" y="523"/>
                </a:cxn>
                <a:cxn ang="0">
                  <a:pos x="353" y="523"/>
                </a:cxn>
                <a:cxn ang="0">
                  <a:pos x="295" y="547"/>
                </a:cxn>
                <a:cxn ang="0">
                  <a:pos x="266" y="547"/>
                </a:cxn>
                <a:cxn ang="0">
                  <a:pos x="198" y="518"/>
                </a:cxn>
                <a:cxn ang="0">
                  <a:pos x="102" y="470"/>
                </a:cxn>
                <a:cxn ang="0">
                  <a:pos x="44" y="451"/>
                </a:cxn>
                <a:cxn ang="0">
                  <a:pos x="29" y="374"/>
                </a:cxn>
                <a:cxn ang="0">
                  <a:pos x="97" y="403"/>
                </a:cxn>
                <a:cxn ang="0">
                  <a:pos x="136" y="455"/>
                </a:cxn>
                <a:cxn ang="0">
                  <a:pos x="165" y="475"/>
                </a:cxn>
                <a:cxn ang="0">
                  <a:pos x="198" y="427"/>
                </a:cxn>
                <a:cxn ang="0">
                  <a:pos x="237" y="388"/>
                </a:cxn>
                <a:cxn ang="0">
                  <a:pos x="305" y="446"/>
                </a:cxn>
                <a:cxn ang="0">
                  <a:pos x="339" y="470"/>
                </a:cxn>
                <a:cxn ang="0">
                  <a:pos x="392" y="393"/>
                </a:cxn>
                <a:cxn ang="0">
                  <a:pos x="339" y="336"/>
                </a:cxn>
                <a:cxn ang="0">
                  <a:pos x="247" y="350"/>
                </a:cxn>
                <a:cxn ang="0">
                  <a:pos x="179" y="321"/>
                </a:cxn>
                <a:cxn ang="0">
                  <a:pos x="242" y="249"/>
                </a:cxn>
                <a:cxn ang="0">
                  <a:pos x="276" y="240"/>
                </a:cxn>
                <a:cxn ang="0">
                  <a:pos x="300" y="235"/>
                </a:cxn>
                <a:cxn ang="0">
                  <a:pos x="314" y="196"/>
                </a:cxn>
                <a:cxn ang="0">
                  <a:pos x="295" y="148"/>
                </a:cxn>
                <a:cxn ang="0">
                  <a:pos x="266" y="86"/>
                </a:cxn>
                <a:cxn ang="0">
                  <a:pos x="252" y="9"/>
                </a:cxn>
                <a:cxn ang="0">
                  <a:pos x="310" y="38"/>
                </a:cxn>
                <a:cxn ang="0">
                  <a:pos x="203" y="211"/>
                </a:cxn>
                <a:cxn ang="0">
                  <a:pos x="184" y="158"/>
                </a:cxn>
                <a:cxn ang="0">
                  <a:pos x="155" y="115"/>
                </a:cxn>
                <a:cxn ang="0">
                  <a:pos x="121" y="67"/>
                </a:cxn>
                <a:cxn ang="0">
                  <a:pos x="116" y="33"/>
                </a:cxn>
                <a:cxn ang="0">
                  <a:pos x="150" y="24"/>
                </a:cxn>
                <a:cxn ang="0">
                  <a:pos x="203" y="96"/>
                </a:cxn>
                <a:cxn ang="0">
                  <a:pos x="213" y="129"/>
                </a:cxn>
                <a:cxn ang="0">
                  <a:pos x="218" y="148"/>
                </a:cxn>
                <a:cxn ang="0">
                  <a:pos x="242" y="201"/>
                </a:cxn>
              </a:cxnLst>
              <a:rect l="0" t="0" r="r" b="b"/>
              <a:pathLst>
                <a:path w="493" h="551">
                  <a:moveTo>
                    <a:pt x="464" y="177"/>
                  </a:moveTo>
                  <a:lnTo>
                    <a:pt x="450" y="158"/>
                  </a:lnTo>
                  <a:lnTo>
                    <a:pt x="440" y="144"/>
                  </a:lnTo>
                  <a:lnTo>
                    <a:pt x="440" y="139"/>
                  </a:lnTo>
                  <a:lnTo>
                    <a:pt x="445" y="139"/>
                  </a:lnTo>
                  <a:lnTo>
                    <a:pt x="445" y="134"/>
                  </a:lnTo>
                  <a:lnTo>
                    <a:pt x="445" y="124"/>
                  </a:lnTo>
                  <a:lnTo>
                    <a:pt x="450" y="110"/>
                  </a:lnTo>
                  <a:lnTo>
                    <a:pt x="445" y="105"/>
                  </a:lnTo>
                  <a:lnTo>
                    <a:pt x="440" y="100"/>
                  </a:lnTo>
                  <a:lnTo>
                    <a:pt x="440" y="96"/>
                  </a:lnTo>
                  <a:lnTo>
                    <a:pt x="440" y="91"/>
                  </a:lnTo>
                  <a:lnTo>
                    <a:pt x="440" y="86"/>
                  </a:lnTo>
                  <a:lnTo>
                    <a:pt x="440" y="76"/>
                  </a:lnTo>
                  <a:lnTo>
                    <a:pt x="450" y="62"/>
                  </a:lnTo>
                  <a:lnTo>
                    <a:pt x="464" y="43"/>
                  </a:lnTo>
                  <a:lnTo>
                    <a:pt x="469" y="43"/>
                  </a:lnTo>
                  <a:lnTo>
                    <a:pt x="479" y="57"/>
                  </a:lnTo>
                  <a:lnTo>
                    <a:pt x="488" y="67"/>
                  </a:lnTo>
                  <a:lnTo>
                    <a:pt x="488" y="67"/>
                  </a:lnTo>
                  <a:lnTo>
                    <a:pt x="488" y="72"/>
                  </a:lnTo>
                  <a:lnTo>
                    <a:pt x="488" y="72"/>
                  </a:lnTo>
                  <a:lnTo>
                    <a:pt x="488" y="86"/>
                  </a:lnTo>
                  <a:lnTo>
                    <a:pt x="493" y="96"/>
                  </a:lnTo>
                  <a:lnTo>
                    <a:pt x="493" y="96"/>
                  </a:lnTo>
                  <a:lnTo>
                    <a:pt x="493" y="100"/>
                  </a:lnTo>
                  <a:lnTo>
                    <a:pt x="493" y="110"/>
                  </a:lnTo>
                  <a:lnTo>
                    <a:pt x="488" y="120"/>
                  </a:lnTo>
                  <a:lnTo>
                    <a:pt x="488" y="120"/>
                  </a:lnTo>
                  <a:lnTo>
                    <a:pt x="488" y="124"/>
                  </a:lnTo>
                  <a:lnTo>
                    <a:pt x="488" y="129"/>
                  </a:lnTo>
                  <a:lnTo>
                    <a:pt x="488" y="129"/>
                  </a:lnTo>
                  <a:lnTo>
                    <a:pt x="488" y="134"/>
                  </a:lnTo>
                  <a:lnTo>
                    <a:pt x="488" y="134"/>
                  </a:lnTo>
                  <a:lnTo>
                    <a:pt x="488" y="139"/>
                  </a:lnTo>
                  <a:lnTo>
                    <a:pt x="488" y="144"/>
                  </a:lnTo>
                  <a:lnTo>
                    <a:pt x="488" y="148"/>
                  </a:lnTo>
                  <a:lnTo>
                    <a:pt x="488" y="148"/>
                  </a:lnTo>
                  <a:lnTo>
                    <a:pt x="488" y="153"/>
                  </a:lnTo>
                  <a:lnTo>
                    <a:pt x="464" y="177"/>
                  </a:lnTo>
                  <a:close/>
                  <a:moveTo>
                    <a:pt x="121" y="206"/>
                  </a:moveTo>
                  <a:lnTo>
                    <a:pt x="116" y="211"/>
                  </a:lnTo>
                  <a:lnTo>
                    <a:pt x="111" y="211"/>
                  </a:lnTo>
                  <a:lnTo>
                    <a:pt x="92" y="201"/>
                  </a:lnTo>
                  <a:lnTo>
                    <a:pt x="78" y="182"/>
                  </a:lnTo>
                  <a:lnTo>
                    <a:pt x="63" y="163"/>
                  </a:lnTo>
                  <a:lnTo>
                    <a:pt x="44" y="148"/>
                  </a:lnTo>
                  <a:lnTo>
                    <a:pt x="44" y="148"/>
                  </a:lnTo>
                  <a:lnTo>
                    <a:pt x="39" y="144"/>
                  </a:lnTo>
                  <a:lnTo>
                    <a:pt x="39" y="139"/>
                  </a:lnTo>
                  <a:lnTo>
                    <a:pt x="39" y="129"/>
                  </a:lnTo>
                  <a:lnTo>
                    <a:pt x="34" y="120"/>
                  </a:lnTo>
                  <a:lnTo>
                    <a:pt x="39" y="115"/>
                  </a:lnTo>
                  <a:lnTo>
                    <a:pt x="44" y="105"/>
                  </a:lnTo>
                  <a:lnTo>
                    <a:pt x="49" y="96"/>
                  </a:lnTo>
                  <a:lnTo>
                    <a:pt x="58" y="86"/>
                  </a:lnTo>
                  <a:lnTo>
                    <a:pt x="63" y="86"/>
                  </a:lnTo>
                  <a:lnTo>
                    <a:pt x="63" y="81"/>
                  </a:lnTo>
                  <a:lnTo>
                    <a:pt x="68" y="81"/>
                  </a:lnTo>
                  <a:lnTo>
                    <a:pt x="68" y="86"/>
                  </a:lnTo>
                  <a:lnTo>
                    <a:pt x="73" y="86"/>
                  </a:lnTo>
                  <a:lnTo>
                    <a:pt x="73" y="81"/>
                  </a:lnTo>
                  <a:lnTo>
                    <a:pt x="78" y="86"/>
                  </a:lnTo>
                  <a:lnTo>
                    <a:pt x="82" y="86"/>
                  </a:lnTo>
                  <a:lnTo>
                    <a:pt x="92" y="100"/>
                  </a:lnTo>
                  <a:lnTo>
                    <a:pt x="92" y="105"/>
                  </a:lnTo>
                  <a:lnTo>
                    <a:pt x="92" y="110"/>
                  </a:lnTo>
                  <a:lnTo>
                    <a:pt x="102" y="115"/>
                  </a:lnTo>
                  <a:lnTo>
                    <a:pt x="107" y="120"/>
                  </a:lnTo>
                  <a:lnTo>
                    <a:pt x="107" y="120"/>
                  </a:lnTo>
                  <a:lnTo>
                    <a:pt x="107" y="120"/>
                  </a:lnTo>
                  <a:lnTo>
                    <a:pt x="107" y="124"/>
                  </a:lnTo>
                  <a:lnTo>
                    <a:pt x="107" y="129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7" y="139"/>
                  </a:lnTo>
                  <a:lnTo>
                    <a:pt x="116" y="148"/>
                  </a:lnTo>
                  <a:lnTo>
                    <a:pt x="116" y="148"/>
                  </a:lnTo>
                  <a:lnTo>
                    <a:pt x="116" y="158"/>
                  </a:lnTo>
                  <a:lnTo>
                    <a:pt x="121" y="163"/>
                  </a:lnTo>
                  <a:lnTo>
                    <a:pt x="126" y="177"/>
                  </a:lnTo>
                  <a:lnTo>
                    <a:pt x="131" y="192"/>
                  </a:lnTo>
                  <a:lnTo>
                    <a:pt x="126" y="196"/>
                  </a:lnTo>
                  <a:lnTo>
                    <a:pt x="121" y="206"/>
                  </a:lnTo>
                  <a:lnTo>
                    <a:pt x="121" y="206"/>
                  </a:lnTo>
                  <a:close/>
                  <a:moveTo>
                    <a:pt x="160" y="273"/>
                  </a:moveTo>
                  <a:lnTo>
                    <a:pt x="155" y="273"/>
                  </a:lnTo>
                  <a:lnTo>
                    <a:pt x="145" y="273"/>
                  </a:lnTo>
                  <a:lnTo>
                    <a:pt x="121" y="249"/>
                  </a:lnTo>
                  <a:lnTo>
                    <a:pt x="121" y="244"/>
                  </a:lnTo>
                  <a:lnTo>
                    <a:pt x="126" y="244"/>
                  </a:lnTo>
                  <a:lnTo>
                    <a:pt x="121" y="240"/>
                  </a:lnTo>
                  <a:lnTo>
                    <a:pt x="126" y="240"/>
                  </a:lnTo>
                  <a:lnTo>
                    <a:pt x="126" y="235"/>
                  </a:lnTo>
                  <a:lnTo>
                    <a:pt x="121" y="235"/>
                  </a:lnTo>
                  <a:lnTo>
                    <a:pt x="131" y="230"/>
                  </a:lnTo>
                  <a:lnTo>
                    <a:pt x="136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5" y="225"/>
                  </a:lnTo>
                  <a:lnTo>
                    <a:pt x="160" y="240"/>
                  </a:lnTo>
                  <a:lnTo>
                    <a:pt x="160" y="240"/>
                  </a:lnTo>
                  <a:lnTo>
                    <a:pt x="165" y="244"/>
                  </a:lnTo>
                  <a:lnTo>
                    <a:pt x="160" y="244"/>
                  </a:lnTo>
                  <a:lnTo>
                    <a:pt x="160" y="244"/>
                  </a:lnTo>
                  <a:lnTo>
                    <a:pt x="160" y="249"/>
                  </a:lnTo>
                  <a:lnTo>
                    <a:pt x="169" y="259"/>
                  </a:lnTo>
                  <a:lnTo>
                    <a:pt x="165" y="264"/>
                  </a:lnTo>
                  <a:lnTo>
                    <a:pt x="160" y="273"/>
                  </a:lnTo>
                  <a:close/>
                  <a:moveTo>
                    <a:pt x="314" y="48"/>
                  </a:moveTo>
                  <a:lnTo>
                    <a:pt x="319" y="62"/>
                  </a:lnTo>
                  <a:lnTo>
                    <a:pt x="324" y="72"/>
                  </a:lnTo>
                  <a:lnTo>
                    <a:pt x="324" y="86"/>
                  </a:lnTo>
                  <a:lnTo>
                    <a:pt x="319" y="96"/>
                  </a:lnTo>
                  <a:lnTo>
                    <a:pt x="319" y="115"/>
                  </a:lnTo>
                  <a:lnTo>
                    <a:pt x="314" y="129"/>
                  </a:lnTo>
                  <a:lnTo>
                    <a:pt x="314" y="134"/>
                  </a:lnTo>
                  <a:lnTo>
                    <a:pt x="314" y="134"/>
                  </a:lnTo>
                  <a:lnTo>
                    <a:pt x="310" y="144"/>
                  </a:lnTo>
                  <a:lnTo>
                    <a:pt x="310" y="153"/>
                  </a:lnTo>
                  <a:lnTo>
                    <a:pt x="324" y="168"/>
                  </a:lnTo>
                  <a:lnTo>
                    <a:pt x="324" y="172"/>
                  </a:lnTo>
                  <a:lnTo>
                    <a:pt x="319" y="172"/>
                  </a:lnTo>
                  <a:lnTo>
                    <a:pt x="329" y="187"/>
                  </a:lnTo>
                  <a:lnTo>
                    <a:pt x="339" y="201"/>
                  </a:lnTo>
                  <a:lnTo>
                    <a:pt x="339" y="206"/>
                  </a:lnTo>
                  <a:lnTo>
                    <a:pt x="339" y="211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20"/>
                  </a:lnTo>
                  <a:lnTo>
                    <a:pt x="339" y="225"/>
                  </a:lnTo>
                  <a:lnTo>
                    <a:pt x="348" y="230"/>
                  </a:lnTo>
                  <a:lnTo>
                    <a:pt x="353" y="235"/>
                  </a:lnTo>
                  <a:lnTo>
                    <a:pt x="363" y="244"/>
                  </a:lnTo>
                  <a:lnTo>
                    <a:pt x="372" y="254"/>
                  </a:lnTo>
                  <a:lnTo>
                    <a:pt x="377" y="249"/>
                  </a:lnTo>
                  <a:lnTo>
                    <a:pt x="382" y="254"/>
                  </a:lnTo>
                  <a:lnTo>
                    <a:pt x="382" y="254"/>
                  </a:lnTo>
                  <a:lnTo>
                    <a:pt x="387" y="249"/>
                  </a:lnTo>
                  <a:lnTo>
                    <a:pt x="387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2" y="249"/>
                  </a:lnTo>
                  <a:lnTo>
                    <a:pt x="397" y="249"/>
                  </a:lnTo>
                  <a:lnTo>
                    <a:pt x="401" y="244"/>
                  </a:lnTo>
                  <a:lnTo>
                    <a:pt x="406" y="249"/>
                  </a:lnTo>
                  <a:lnTo>
                    <a:pt x="416" y="254"/>
                  </a:lnTo>
                  <a:lnTo>
                    <a:pt x="421" y="249"/>
                  </a:lnTo>
                  <a:lnTo>
                    <a:pt x="421" y="249"/>
                  </a:lnTo>
                  <a:lnTo>
                    <a:pt x="421" y="254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35" y="235"/>
                  </a:lnTo>
                  <a:lnTo>
                    <a:pt x="435" y="235"/>
                  </a:lnTo>
                  <a:lnTo>
                    <a:pt x="435" y="235"/>
                  </a:lnTo>
                  <a:lnTo>
                    <a:pt x="435" y="230"/>
                  </a:lnTo>
                  <a:lnTo>
                    <a:pt x="435" y="225"/>
                  </a:lnTo>
                  <a:lnTo>
                    <a:pt x="440" y="216"/>
                  </a:lnTo>
                  <a:lnTo>
                    <a:pt x="445" y="206"/>
                  </a:lnTo>
                  <a:lnTo>
                    <a:pt x="450" y="211"/>
                  </a:lnTo>
                  <a:lnTo>
                    <a:pt x="455" y="216"/>
                  </a:lnTo>
                  <a:lnTo>
                    <a:pt x="455" y="216"/>
                  </a:lnTo>
                  <a:lnTo>
                    <a:pt x="459" y="220"/>
                  </a:lnTo>
                  <a:lnTo>
                    <a:pt x="455" y="220"/>
                  </a:lnTo>
                  <a:lnTo>
                    <a:pt x="455" y="230"/>
                  </a:lnTo>
                  <a:lnTo>
                    <a:pt x="455" y="244"/>
                  </a:lnTo>
                  <a:lnTo>
                    <a:pt x="455" y="254"/>
                  </a:lnTo>
                  <a:lnTo>
                    <a:pt x="455" y="264"/>
                  </a:lnTo>
                  <a:lnTo>
                    <a:pt x="455" y="268"/>
                  </a:lnTo>
                  <a:lnTo>
                    <a:pt x="455" y="273"/>
                  </a:lnTo>
                  <a:lnTo>
                    <a:pt x="464" y="283"/>
                  </a:lnTo>
                  <a:lnTo>
                    <a:pt x="469" y="292"/>
                  </a:lnTo>
                  <a:lnTo>
                    <a:pt x="474" y="297"/>
                  </a:lnTo>
                  <a:lnTo>
                    <a:pt x="474" y="302"/>
                  </a:lnTo>
                  <a:lnTo>
                    <a:pt x="469" y="307"/>
                  </a:lnTo>
                  <a:lnTo>
                    <a:pt x="469" y="312"/>
                  </a:lnTo>
                  <a:lnTo>
                    <a:pt x="474" y="316"/>
                  </a:lnTo>
                  <a:lnTo>
                    <a:pt x="474" y="321"/>
                  </a:lnTo>
                  <a:lnTo>
                    <a:pt x="474" y="331"/>
                  </a:lnTo>
                  <a:lnTo>
                    <a:pt x="474" y="331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36"/>
                  </a:lnTo>
                  <a:lnTo>
                    <a:pt x="474" y="340"/>
                  </a:lnTo>
                  <a:lnTo>
                    <a:pt x="479" y="345"/>
                  </a:lnTo>
                  <a:lnTo>
                    <a:pt x="479" y="350"/>
                  </a:lnTo>
                  <a:lnTo>
                    <a:pt x="479" y="359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9"/>
                  </a:lnTo>
                  <a:lnTo>
                    <a:pt x="469" y="379"/>
                  </a:lnTo>
                  <a:lnTo>
                    <a:pt x="464" y="388"/>
                  </a:lnTo>
                  <a:lnTo>
                    <a:pt x="464" y="393"/>
                  </a:lnTo>
                  <a:lnTo>
                    <a:pt x="459" y="393"/>
                  </a:lnTo>
                  <a:lnTo>
                    <a:pt x="464" y="403"/>
                  </a:lnTo>
                  <a:lnTo>
                    <a:pt x="469" y="412"/>
                  </a:lnTo>
                  <a:lnTo>
                    <a:pt x="469" y="412"/>
                  </a:lnTo>
                  <a:lnTo>
                    <a:pt x="469" y="412"/>
                  </a:lnTo>
                  <a:lnTo>
                    <a:pt x="464" y="422"/>
                  </a:lnTo>
                  <a:lnTo>
                    <a:pt x="464" y="427"/>
                  </a:lnTo>
                  <a:lnTo>
                    <a:pt x="464" y="436"/>
                  </a:lnTo>
                  <a:lnTo>
                    <a:pt x="464" y="446"/>
                  </a:lnTo>
                  <a:lnTo>
                    <a:pt x="469" y="455"/>
                  </a:lnTo>
                  <a:lnTo>
                    <a:pt x="469" y="470"/>
                  </a:lnTo>
                  <a:lnTo>
                    <a:pt x="469" y="475"/>
                  </a:lnTo>
                  <a:lnTo>
                    <a:pt x="469" y="479"/>
                  </a:lnTo>
                  <a:lnTo>
                    <a:pt x="455" y="499"/>
                  </a:lnTo>
                  <a:lnTo>
                    <a:pt x="435" y="508"/>
                  </a:lnTo>
                  <a:lnTo>
                    <a:pt x="430" y="513"/>
                  </a:lnTo>
                  <a:lnTo>
                    <a:pt x="426" y="518"/>
                  </a:lnTo>
                  <a:lnTo>
                    <a:pt x="421" y="518"/>
                  </a:lnTo>
                  <a:lnTo>
                    <a:pt x="416" y="518"/>
                  </a:lnTo>
                  <a:lnTo>
                    <a:pt x="406" y="523"/>
                  </a:lnTo>
                  <a:lnTo>
                    <a:pt x="392" y="523"/>
                  </a:lnTo>
                  <a:lnTo>
                    <a:pt x="387" y="518"/>
                  </a:lnTo>
                  <a:lnTo>
                    <a:pt x="382" y="523"/>
                  </a:lnTo>
                  <a:lnTo>
                    <a:pt x="382" y="523"/>
                  </a:lnTo>
                  <a:lnTo>
                    <a:pt x="377" y="527"/>
                  </a:lnTo>
                  <a:lnTo>
                    <a:pt x="368" y="523"/>
                  </a:lnTo>
                  <a:lnTo>
                    <a:pt x="363" y="523"/>
                  </a:lnTo>
                  <a:lnTo>
                    <a:pt x="353" y="523"/>
                  </a:lnTo>
                  <a:lnTo>
                    <a:pt x="348" y="523"/>
                  </a:lnTo>
                  <a:lnTo>
                    <a:pt x="339" y="532"/>
                  </a:lnTo>
                  <a:lnTo>
                    <a:pt x="334" y="542"/>
                  </a:lnTo>
                  <a:lnTo>
                    <a:pt x="324" y="542"/>
                  </a:lnTo>
                  <a:lnTo>
                    <a:pt x="314" y="547"/>
                  </a:lnTo>
                  <a:lnTo>
                    <a:pt x="305" y="551"/>
                  </a:lnTo>
                  <a:lnTo>
                    <a:pt x="300" y="551"/>
                  </a:lnTo>
                  <a:lnTo>
                    <a:pt x="295" y="547"/>
                  </a:lnTo>
                  <a:lnTo>
                    <a:pt x="290" y="551"/>
                  </a:lnTo>
                  <a:lnTo>
                    <a:pt x="290" y="551"/>
                  </a:lnTo>
                  <a:lnTo>
                    <a:pt x="285" y="551"/>
                  </a:lnTo>
                  <a:lnTo>
                    <a:pt x="281" y="551"/>
                  </a:lnTo>
                  <a:lnTo>
                    <a:pt x="271" y="551"/>
                  </a:lnTo>
                  <a:lnTo>
                    <a:pt x="271" y="551"/>
                  </a:lnTo>
                  <a:lnTo>
                    <a:pt x="271" y="551"/>
                  </a:lnTo>
                  <a:lnTo>
                    <a:pt x="266" y="547"/>
                  </a:lnTo>
                  <a:lnTo>
                    <a:pt x="256" y="547"/>
                  </a:lnTo>
                  <a:lnTo>
                    <a:pt x="252" y="547"/>
                  </a:lnTo>
                  <a:lnTo>
                    <a:pt x="242" y="537"/>
                  </a:lnTo>
                  <a:lnTo>
                    <a:pt x="227" y="532"/>
                  </a:lnTo>
                  <a:lnTo>
                    <a:pt x="223" y="537"/>
                  </a:lnTo>
                  <a:lnTo>
                    <a:pt x="218" y="537"/>
                  </a:lnTo>
                  <a:lnTo>
                    <a:pt x="218" y="537"/>
                  </a:lnTo>
                  <a:lnTo>
                    <a:pt x="198" y="518"/>
                  </a:lnTo>
                  <a:lnTo>
                    <a:pt x="184" y="503"/>
                  </a:lnTo>
                  <a:lnTo>
                    <a:pt x="179" y="508"/>
                  </a:lnTo>
                  <a:lnTo>
                    <a:pt x="160" y="503"/>
                  </a:lnTo>
                  <a:lnTo>
                    <a:pt x="140" y="494"/>
                  </a:lnTo>
                  <a:lnTo>
                    <a:pt x="126" y="479"/>
                  </a:lnTo>
                  <a:lnTo>
                    <a:pt x="111" y="470"/>
                  </a:lnTo>
                  <a:lnTo>
                    <a:pt x="107" y="470"/>
                  </a:lnTo>
                  <a:lnTo>
                    <a:pt x="102" y="470"/>
                  </a:lnTo>
                  <a:lnTo>
                    <a:pt x="97" y="470"/>
                  </a:lnTo>
                  <a:lnTo>
                    <a:pt x="97" y="470"/>
                  </a:lnTo>
                  <a:lnTo>
                    <a:pt x="87" y="465"/>
                  </a:lnTo>
                  <a:lnTo>
                    <a:pt x="73" y="465"/>
                  </a:lnTo>
                  <a:lnTo>
                    <a:pt x="63" y="460"/>
                  </a:lnTo>
                  <a:lnTo>
                    <a:pt x="53" y="451"/>
                  </a:lnTo>
                  <a:lnTo>
                    <a:pt x="49" y="451"/>
                  </a:lnTo>
                  <a:lnTo>
                    <a:pt x="44" y="451"/>
                  </a:lnTo>
                  <a:lnTo>
                    <a:pt x="20" y="427"/>
                  </a:lnTo>
                  <a:lnTo>
                    <a:pt x="0" y="398"/>
                  </a:lnTo>
                  <a:lnTo>
                    <a:pt x="5" y="383"/>
                  </a:lnTo>
                  <a:lnTo>
                    <a:pt x="15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24" y="374"/>
                  </a:lnTo>
                  <a:lnTo>
                    <a:pt x="29" y="374"/>
                  </a:lnTo>
                  <a:lnTo>
                    <a:pt x="29" y="374"/>
                  </a:lnTo>
                  <a:lnTo>
                    <a:pt x="44" y="379"/>
                  </a:lnTo>
                  <a:lnTo>
                    <a:pt x="58" y="383"/>
                  </a:lnTo>
                  <a:lnTo>
                    <a:pt x="73" y="393"/>
                  </a:lnTo>
                  <a:lnTo>
                    <a:pt x="82" y="403"/>
                  </a:lnTo>
                  <a:lnTo>
                    <a:pt x="87" y="403"/>
                  </a:lnTo>
                  <a:lnTo>
                    <a:pt x="92" y="398"/>
                  </a:lnTo>
                  <a:lnTo>
                    <a:pt x="97" y="403"/>
                  </a:lnTo>
                  <a:lnTo>
                    <a:pt x="102" y="403"/>
                  </a:lnTo>
                  <a:lnTo>
                    <a:pt x="107" y="407"/>
                  </a:lnTo>
                  <a:lnTo>
                    <a:pt x="111" y="407"/>
                  </a:lnTo>
                  <a:lnTo>
                    <a:pt x="126" y="422"/>
                  </a:lnTo>
                  <a:lnTo>
                    <a:pt x="131" y="436"/>
                  </a:lnTo>
                  <a:lnTo>
                    <a:pt x="136" y="451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40" y="460"/>
                  </a:lnTo>
                  <a:lnTo>
                    <a:pt x="136" y="460"/>
                  </a:lnTo>
                  <a:lnTo>
                    <a:pt x="150" y="470"/>
                  </a:lnTo>
                  <a:lnTo>
                    <a:pt x="150" y="470"/>
                  </a:lnTo>
                  <a:lnTo>
                    <a:pt x="155" y="470"/>
                  </a:lnTo>
                  <a:lnTo>
                    <a:pt x="160" y="475"/>
                  </a:lnTo>
                  <a:lnTo>
                    <a:pt x="160" y="475"/>
                  </a:lnTo>
                  <a:lnTo>
                    <a:pt x="165" y="475"/>
                  </a:lnTo>
                  <a:lnTo>
                    <a:pt x="179" y="470"/>
                  </a:lnTo>
                  <a:lnTo>
                    <a:pt x="189" y="460"/>
                  </a:lnTo>
                  <a:lnTo>
                    <a:pt x="189" y="460"/>
                  </a:lnTo>
                  <a:lnTo>
                    <a:pt x="189" y="460"/>
                  </a:lnTo>
                  <a:lnTo>
                    <a:pt x="189" y="451"/>
                  </a:lnTo>
                  <a:lnTo>
                    <a:pt x="189" y="446"/>
                  </a:lnTo>
                  <a:lnTo>
                    <a:pt x="198" y="436"/>
                  </a:lnTo>
                  <a:lnTo>
                    <a:pt x="198" y="427"/>
                  </a:lnTo>
                  <a:lnTo>
                    <a:pt x="203" y="427"/>
                  </a:lnTo>
                  <a:lnTo>
                    <a:pt x="203" y="422"/>
                  </a:lnTo>
                  <a:lnTo>
                    <a:pt x="203" y="422"/>
                  </a:lnTo>
                  <a:lnTo>
                    <a:pt x="203" y="417"/>
                  </a:lnTo>
                  <a:lnTo>
                    <a:pt x="203" y="412"/>
                  </a:lnTo>
                  <a:lnTo>
                    <a:pt x="218" y="398"/>
                  </a:lnTo>
                  <a:lnTo>
                    <a:pt x="227" y="393"/>
                  </a:lnTo>
                  <a:lnTo>
                    <a:pt x="237" y="388"/>
                  </a:lnTo>
                  <a:lnTo>
                    <a:pt x="242" y="383"/>
                  </a:lnTo>
                  <a:lnTo>
                    <a:pt x="252" y="383"/>
                  </a:lnTo>
                  <a:lnTo>
                    <a:pt x="276" y="407"/>
                  </a:lnTo>
                  <a:lnTo>
                    <a:pt x="305" y="431"/>
                  </a:lnTo>
                  <a:lnTo>
                    <a:pt x="305" y="436"/>
                  </a:lnTo>
                  <a:lnTo>
                    <a:pt x="305" y="441"/>
                  </a:lnTo>
                  <a:lnTo>
                    <a:pt x="305" y="446"/>
                  </a:lnTo>
                  <a:lnTo>
                    <a:pt x="305" y="446"/>
                  </a:lnTo>
                  <a:lnTo>
                    <a:pt x="305" y="446"/>
                  </a:lnTo>
                  <a:lnTo>
                    <a:pt x="314" y="460"/>
                  </a:lnTo>
                  <a:lnTo>
                    <a:pt x="329" y="475"/>
                  </a:lnTo>
                  <a:lnTo>
                    <a:pt x="329" y="470"/>
                  </a:lnTo>
                  <a:lnTo>
                    <a:pt x="329" y="470"/>
                  </a:lnTo>
                  <a:lnTo>
                    <a:pt x="334" y="470"/>
                  </a:lnTo>
                  <a:lnTo>
                    <a:pt x="339" y="465"/>
                  </a:lnTo>
                  <a:lnTo>
                    <a:pt x="339" y="470"/>
                  </a:lnTo>
                  <a:lnTo>
                    <a:pt x="348" y="470"/>
                  </a:lnTo>
                  <a:lnTo>
                    <a:pt x="353" y="470"/>
                  </a:lnTo>
                  <a:lnTo>
                    <a:pt x="368" y="455"/>
                  </a:lnTo>
                  <a:lnTo>
                    <a:pt x="377" y="436"/>
                  </a:lnTo>
                  <a:lnTo>
                    <a:pt x="377" y="422"/>
                  </a:lnTo>
                  <a:lnTo>
                    <a:pt x="382" y="412"/>
                  </a:lnTo>
                  <a:lnTo>
                    <a:pt x="387" y="403"/>
                  </a:lnTo>
                  <a:lnTo>
                    <a:pt x="392" y="393"/>
                  </a:lnTo>
                  <a:lnTo>
                    <a:pt x="397" y="383"/>
                  </a:lnTo>
                  <a:lnTo>
                    <a:pt x="397" y="369"/>
                  </a:lnTo>
                  <a:lnTo>
                    <a:pt x="397" y="364"/>
                  </a:lnTo>
                  <a:lnTo>
                    <a:pt x="397" y="359"/>
                  </a:lnTo>
                  <a:lnTo>
                    <a:pt x="387" y="340"/>
                  </a:lnTo>
                  <a:lnTo>
                    <a:pt x="372" y="326"/>
                  </a:lnTo>
                  <a:lnTo>
                    <a:pt x="358" y="331"/>
                  </a:lnTo>
                  <a:lnTo>
                    <a:pt x="339" y="336"/>
                  </a:lnTo>
                  <a:lnTo>
                    <a:pt x="334" y="336"/>
                  </a:lnTo>
                  <a:lnTo>
                    <a:pt x="324" y="345"/>
                  </a:lnTo>
                  <a:lnTo>
                    <a:pt x="319" y="345"/>
                  </a:lnTo>
                  <a:lnTo>
                    <a:pt x="319" y="350"/>
                  </a:lnTo>
                  <a:lnTo>
                    <a:pt x="305" y="350"/>
                  </a:lnTo>
                  <a:lnTo>
                    <a:pt x="290" y="355"/>
                  </a:lnTo>
                  <a:lnTo>
                    <a:pt x="266" y="355"/>
                  </a:lnTo>
                  <a:lnTo>
                    <a:pt x="247" y="350"/>
                  </a:lnTo>
                  <a:lnTo>
                    <a:pt x="223" y="350"/>
                  </a:lnTo>
                  <a:lnTo>
                    <a:pt x="223" y="350"/>
                  </a:lnTo>
                  <a:lnTo>
                    <a:pt x="223" y="355"/>
                  </a:lnTo>
                  <a:lnTo>
                    <a:pt x="213" y="345"/>
                  </a:lnTo>
                  <a:lnTo>
                    <a:pt x="203" y="355"/>
                  </a:lnTo>
                  <a:lnTo>
                    <a:pt x="198" y="345"/>
                  </a:lnTo>
                  <a:lnTo>
                    <a:pt x="189" y="340"/>
                  </a:lnTo>
                  <a:lnTo>
                    <a:pt x="179" y="321"/>
                  </a:lnTo>
                  <a:lnTo>
                    <a:pt x="169" y="307"/>
                  </a:lnTo>
                  <a:lnTo>
                    <a:pt x="184" y="297"/>
                  </a:lnTo>
                  <a:lnTo>
                    <a:pt x="189" y="288"/>
                  </a:lnTo>
                  <a:lnTo>
                    <a:pt x="208" y="264"/>
                  </a:lnTo>
                  <a:lnTo>
                    <a:pt x="218" y="264"/>
                  </a:lnTo>
                  <a:lnTo>
                    <a:pt x="223" y="264"/>
                  </a:lnTo>
                  <a:lnTo>
                    <a:pt x="232" y="259"/>
                  </a:lnTo>
                  <a:lnTo>
                    <a:pt x="242" y="249"/>
                  </a:lnTo>
                  <a:lnTo>
                    <a:pt x="247" y="249"/>
                  </a:lnTo>
                  <a:lnTo>
                    <a:pt x="256" y="244"/>
                  </a:lnTo>
                  <a:lnTo>
                    <a:pt x="256" y="244"/>
                  </a:lnTo>
                  <a:lnTo>
                    <a:pt x="261" y="244"/>
                  </a:lnTo>
                  <a:lnTo>
                    <a:pt x="266" y="240"/>
                  </a:lnTo>
                  <a:lnTo>
                    <a:pt x="271" y="240"/>
                  </a:lnTo>
                  <a:lnTo>
                    <a:pt x="271" y="240"/>
                  </a:lnTo>
                  <a:lnTo>
                    <a:pt x="276" y="240"/>
                  </a:lnTo>
                  <a:lnTo>
                    <a:pt x="281" y="240"/>
                  </a:lnTo>
                  <a:lnTo>
                    <a:pt x="285" y="240"/>
                  </a:lnTo>
                  <a:lnTo>
                    <a:pt x="285" y="240"/>
                  </a:lnTo>
                  <a:lnTo>
                    <a:pt x="290" y="235"/>
                  </a:lnTo>
                  <a:lnTo>
                    <a:pt x="290" y="240"/>
                  </a:lnTo>
                  <a:lnTo>
                    <a:pt x="295" y="240"/>
                  </a:lnTo>
                  <a:lnTo>
                    <a:pt x="295" y="235"/>
                  </a:lnTo>
                  <a:lnTo>
                    <a:pt x="300" y="235"/>
                  </a:lnTo>
                  <a:lnTo>
                    <a:pt x="300" y="235"/>
                  </a:lnTo>
                  <a:lnTo>
                    <a:pt x="305" y="235"/>
                  </a:lnTo>
                  <a:lnTo>
                    <a:pt x="305" y="235"/>
                  </a:lnTo>
                  <a:lnTo>
                    <a:pt x="319" y="230"/>
                  </a:lnTo>
                  <a:lnTo>
                    <a:pt x="329" y="220"/>
                  </a:lnTo>
                  <a:lnTo>
                    <a:pt x="324" y="211"/>
                  </a:lnTo>
                  <a:lnTo>
                    <a:pt x="314" y="201"/>
                  </a:lnTo>
                  <a:lnTo>
                    <a:pt x="314" y="196"/>
                  </a:lnTo>
                  <a:lnTo>
                    <a:pt x="314" y="187"/>
                  </a:lnTo>
                  <a:lnTo>
                    <a:pt x="310" y="182"/>
                  </a:lnTo>
                  <a:lnTo>
                    <a:pt x="310" y="177"/>
                  </a:lnTo>
                  <a:lnTo>
                    <a:pt x="300" y="168"/>
                  </a:lnTo>
                  <a:lnTo>
                    <a:pt x="300" y="163"/>
                  </a:lnTo>
                  <a:lnTo>
                    <a:pt x="300" y="163"/>
                  </a:lnTo>
                  <a:lnTo>
                    <a:pt x="295" y="158"/>
                  </a:lnTo>
                  <a:lnTo>
                    <a:pt x="295" y="148"/>
                  </a:lnTo>
                  <a:lnTo>
                    <a:pt x="295" y="144"/>
                  </a:lnTo>
                  <a:lnTo>
                    <a:pt x="295" y="139"/>
                  </a:lnTo>
                  <a:lnTo>
                    <a:pt x="295" y="134"/>
                  </a:lnTo>
                  <a:lnTo>
                    <a:pt x="281" y="120"/>
                  </a:lnTo>
                  <a:lnTo>
                    <a:pt x="266" y="96"/>
                  </a:lnTo>
                  <a:lnTo>
                    <a:pt x="266" y="96"/>
                  </a:lnTo>
                  <a:lnTo>
                    <a:pt x="266" y="91"/>
                  </a:lnTo>
                  <a:lnTo>
                    <a:pt x="266" y="86"/>
                  </a:lnTo>
                  <a:lnTo>
                    <a:pt x="271" y="86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1" y="72"/>
                  </a:lnTo>
                  <a:lnTo>
                    <a:pt x="256" y="62"/>
                  </a:lnTo>
                  <a:lnTo>
                    <a:pt x="252" y="43"/>
                  </a:lnTo>
                  <a:lnTo>
                    <a:pt x="247" y="14"/>
                  </a:lnTo>
                  <a:lnTo>
                    <a:pt x="252" y="9"/>
                  </a:lnTo>
                  <a:lnTo>
                    <a:pt x="261" y="0"/>
                  </a:lnTo>
                  <a:lnTo>
                    <a:pt x="266" y="0"/>
                  </a:lnTo>
                  <a:lnTo>
                    <a:pt x="276" y="0"/>
                  </a:lnTo>
                  <a:lnTo>
                    <a:pt x="281" y="5"/>
                  </a:lnTo>
                  <a:lnTo>
                    <a:pt x="285" y="9"/>
                  </a:lnTo>
                  <a:lnTo>
                    <a:pt x="295" y="14"/>
                  </a:lnTo>
                  <a:lnTo>
                    <a:pt x="305" y="24"/>
                  </a:lnTo>
                  <a:lnTo>
                    <a:pt x="310" y="38"/>
                  </a:lnTo>
                  <a:lnTo>
                    <a:pt x="314" y="48"/>
                  </a:lnTo>
                  <a:close/>
                  <a:moveTo>
                    <a:pt x="237" y="230"/>
                  </a:moveTo>
                  <a:lnTo>
                    <a:pt x="237" y="230"/>
                  </a:lnTo>
                  <a:lnTo>
                    <a:pt x="232" y="235"/>
                  </a:lnTo>
                  <a:lnTo>
                    <a:pt x="227" y="235"/>
                  </a:lnTo>
                  <a:lnTo>
                    <a:pt x="227" y="230"/>
                  </a:lnTo>
                  <a:lnTo>
                    <a:pt x="227" y="230"/>
                  </a:lnTo>
                  <a:lnTo>
                    <a:pt x="203" y="211"/>
                  </a:lnTo>
                  <a:lnTo>
                    <a:pt x="189" y="187"/>
                  </a:lnTo>
                  <a:lnTo>
                    <a:pt x="184" y="177"/>
                  </a:lnTo>
                  <a:lnTo>
                    <a:pt x="179" y="172"/>
                  </a:lnTo>
                  <a:lnTo>
                    <a:pt x="179" y="168"/>
                  </a:lnTo>
                  <a:lnTo>
                    <a:pt x="179" y="168"/>
                  </a:lnTo>
                  <a:lnTo>
                    <a:pt x="179" y="163"/>
                  </a:lnTo>
                  <a:lnTo>
                    <a:pt x="179" y="163"/>
                  </a:lnTo>
                  <a:lnTo>
                    <a:pt x="184" y="158"/>
                  </a:lnTo>
                  <a:lnTo>
                    <a:pt x="184" y="153"/>
                  </a:lnTo>
                  <a:lnTo>
                    <a:pt x="165" y="139"/>
                  </a:lnTo>
                  <a:lnTo>
                    <a:pt x="155" y="120"/>
                  </a:lnTo>
                  <a:lnTo>
                    <a:pt x="155" y="120"/>
                  </a:lnTo>
                  <a:lnTo>
                    <a:pt x="155" y="120"/>
                  </a:lnTo>
                  <a:lnTo>
                    <a:pt x="155" y="115"/>
                  </a:lnTo>
                  <a:lnTo>
                    <a:pt x="155" y="115"/>
                  </a:lnTo>
                  <a:lnTo>
                    <a:pt x="155" y="115"/>
                  </a:lnTo>
                  <a:lnTo>
                    <a:pt x="145" y="100"/>
                  </a:lnTo>
                  <a:lnTo>
                    <a:pt x="136" y="91"/>
                  </a:lnTo>
                  <a:lnTo>
                    <a:pt x="136" y="86"/>
                  </a:lnTo>
                  <a:lnTo>
                    <a:pt x="131" y="81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2"/>
                  </a:lnTo>
                  <a:lnTo>
                    <a:pt x="121" y="67"/>
                  </a:lnTo>
                  <a:lnTo>
                    <a:pt x="121" y="62"/>
                  </a:lnTo>
                  <a:lnTo>
                    <a:pt x="121" y="62"/>
                  </a:lnTo>
                  <a:lnTo>
                    <a:pt x="121" y="57"/>
                  </a:lnTo>
                  <a:lnTo>
                    <a:pt x="121" y="57"/>
                  </a:lnTo>
                  <a:lnTo>
                    <a:pt x="116" y="52"/>
                  </a:lnTo>
                  <a:lnTo>
                    <a:pt x="116" y="48"/>
                  </a:lnTo>
                  <a:lnTo>
                    <a:pt x="116" y="43"/>
                  </a:lnTo>
                  <a:lnTo>
                    <a:pt x="116" y="33"/>
                  </a:lnTo>
                  <a:lnTo>
                    <a:pt x="121" y="28"/>
                  </a:lnTo>
                  <a:lnTo>
                    <a:pt x="126" y="24"/>
                  </a:lnTo>
                  <a:lnTo>
                    <a:pt x="136" y="24"/>
                  </a:lnTo>
                  <a:lnTo>
                    <a:pt x="140" y="28"/>
                  </a:lnTo>
                  <a:lnTo>
                    <a:pt x="145" y="24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5" y="28"/>
                  </a:lnTo>
                  <a:lnTo>
                    <a:pt x="160" y="28"/>
                  </a:lnTo>
                  <a:lnTo>
                    <a:pt x="169" y="38"/>
                  </a:lnTo>
                  <a:lnTo>
                    <a:pt x="179" y="48"/>
                  </a:lnTo>
                  <a:lnTo>
                    <a:pt x="189" y="62"/>
                  </a:lnTo>
                  <a:lnTo>
                    <a:pt x="198" y="81"/>
                  </a:lnTo>
                  <a:lnTo>
                    <a:pt x="198" y="81"/>
                  </a:lnTo>
                  <a:lnTo>
                    <a:pt x="203" y="96"/>
                  </a:lnTo>
                  <a:lnTo>
                    <a:pt x="213" y="105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3" y="115"/>
                  </a:lnTo>
                  <a:lnTo>
                    <a:pt x="213" y="120"/>
                  </a:lnTo>
                  <a:lnTo>
                    <a:pt x="213" y="124"/>
                  </a:lnTo>
                  <a:lnTo>
                    <a:pt x="213" y="124"/>
                  </a:lnTo>
                  <a:lnTo>
                    <a:pt x="213" y="129"/>
                  </a:lnTo>
                  <a:lnTo>
                    <a:pt x="213" y="129"/>
                  </a:lnTo>
                  <a:lnTo>
                    <a:pt x="213" y="134"/>
                  </a:lnTo>
                  <a:lnTo>
                    <a:pt x="213" y="139"/>
                  </a:lnTo>
                  <a:lnTo>
                    <a:pt x="213" y="139"/>
                  </a:lnTo>
                  <a:lnTo>
                    <a:pt x="213" y="144"/>
                  </a:lnTo>
                  <a:lnTo>
                    <a:pt x="213" y="148"/>
                  </a:lnTo>
                  <a:lnTo>
                    <a:pt x="213" y="148"/>
                  </a:lnTo>
                  <a:lnTo>
                    <a:pt x="218" y="148"/>
                  </a:lnTo>
                  <a:lnTo>
                    <a:pt x="223" y="153"/>
                  </a:lnTo>
                  <a:lnTo>
                    <a:pt x="223" y="153"/>
                  </a:lnTo>
                  <a:lnTo>
                    <a:pt x="242" y="168"/>
                  </a:lnTo>
                  <a:lnTo>
                    <a:pt x="242" y="172"/>
                  </a:lnTo>
                  <a:lnTo>
                    <a:pt x="242" y="172"/>
                  </a:lnTo>
                  <a:lnTo>
                    <a:pt x="242" y="177"/>
                  </a:lnTo>
                  <a:lnTo>
                    <a:pt x="247" y="187"/>
                  </a:lnTo>
                  <a:lnTo>
                    <a:pt x="242" y="201"/>
                  </a:lnTo>
                  <a:lnTo>
                    <a:pt x="242" y="216"/>
                  </a:lnTo>
                  <a:lnTo>
                    <a:pt x="242" y="220"/>
                  </a:lnTo>
                  <a:lnTo>
                    <a:pt x="237" y="220"/>
                  </a:lnTo>
                  <a:lnTo>
                    <a:pt x="237" y="225"/>
                  </a:lnTo>
                  <a:lnTo>
                    <a:pt x="237" y="230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30" name="Freeform 70"/>
            <p:cNvSpPr>
              <a:spLocks noEditPoints="1"/>
            </p:cNvSpPr>
            <p:nvPr/>
          </p:nvSpPr>
          <p:spPr bwMode="auto">
            <a:xfrm>
              <a:off x="1258" y="157"/>
              <a:ext cx="275" cy="271"/>
            </a:xfrm>
            <a:custGeom>
              <a:avLst/>
              <a:gdLst/>
              <a:ahLst/>
              <a:cxnLst>
                <a:cxn ang="0">
                  <a:pos x="609" y="254"/>
                </a:cxn>
                <a:cxn ang="0">
                  <a:pos x="682" y="249"/>
                </a:cxn>
                <a:cxn ang="0">
                  <a:pos x="634" y="201"/>
                </a:cxn>
                <a:cxn ang="0">
                  <a:pos x="595" y="182"/>
                </a:cxn>
                <a:cxn ang="0">
                  <a:pos x="305" y="590"/>
                </a:cxn>
                <a:cxn ang="0">
                  <a:pos x="363" y="676"/>
                </a:cxn>
                <a:cxn ang="0">
                  <a:pos x="406" y="652"/>
                </a:cxn>
                <a:cxn ang="0">
                  <a:pos x="382" y="594"/>
                </a:cxn>
                <a:cxn ang="0">
                  <a:pos x="339" y="546"/>
                </a:cxn>
                <a:cxn ang="0">
                  <a:pos x="261" y="508"/>
                </a:cxn>
                <a:cxn ang="0">
                  <a:pos x="295" y="498"/>
                </a:cxn>
                <a:cxn ang="0">
                  <a:pos x="271" y="450"/>
                </a:cxn>
                <a:cxn ang="0">
                  <a:pos x="503" y="374"/>
                </a:cxn>
                <a:cxn ang="0">
                  <a:pos x="440" y="307"/>
                </a:cxn>
                <a:cxn ang="0">
                  <a:pos x="406" y="239"/>
                </a:cxn>
                <a:cxn ang="0">
                  <a:pos x="426" y="220"/>
                </a:cxn>
                <a:cxn ang="0">
                  <a:pos x="460" y="182"/>
                </a:cxn>
                <a:cxn ang="0">
                  <a:pos x="503" y="182"/>
                </a:cxn>
                <a:cxn ang="0">
                  <a:pos x="440" y="143"/>
                </a:cxn>
                <a:cxn ang="0">
                  <a:pos x="392" y="91"/>
                </a:cxn>
                <a:cxn ang="0">
                  <a:pos x="368" y="67"/>
                </a:cxn>
                <a:cxn ang="0">
                  <a:pos x="305" y="52"/>
                </a:cxn>
                <a:cxn ang="0">
                  <a:pos x="232" y="9"/>
                </a:cxn>
                <a:cxn ang="0">
                  <a:pos x="150" y="28"/>
                </a:cxn>
                <a:cxn ang="0">
                  <a:pos x="112" y="86"/>
                </a:cxn>
                <a:cxn ang="0">
                  <a:pos x="44" y="143"/>
                </a:cxn>
                <a:cxn ang="0">
                  <a:pos x="25" y="182"/>
                </a:cxn>
                <a:cxn ang="0">
                  <a:pos x="15" y="287"/>
                </a:cxn>
                <a:cxn ang="0">
                  <a:pos x="5" y="412"/>
                </a:cxn>
                <a:cxn ang="0">
                  <a:pos x="63" y="542"/>
                </a:cxn>
                <a:cxn ang="0">
                  <a:pos x="73" y="455"/>
                </a:cxn>
                <a:cxn ang="0">
                  <a:pos x="54" y="369"/>
                </a:cxn>
                <a:cxn ang="0">
                  <a:pos x="44" y="331"/>
                </a:cxn>
                <a:cxn ang="0">
                  <a:pos x="116" y="316"/>
                </a:cxn>
                <a:cxn ang="0">
                  <a:pos x="189" y="297"/>
                </a:cxn>
                <a:cxn ang="0">
                  <a:pos x="150" y="177"/>
                </a:cxn>
                <a:cxn ang="0">
                  <a:pos x="189" y="124"/>
                </a:cxn>
                <a:cxn ang="0">
                  <a:pos x="310" y="153"/>
                </a:cxn>
                <a:cxn ang="0">
                  <a:pos x="261" y="254"/>
                </a:cxn>
                <a:cxn ang="0">
                  <a:pos x="203" y="369"/>
                </a:cxn>
                <a:cxn ang="0">
                  <a:pos x="319" y="383"/>
                </a:cxn>
                <a:cxn ang="0">
                  <a:pos x="363" y="350"/>
                </a:cxn>
                <a:cxn ang="0">
                  <a:pos x="382" y="326"/>
                </a:cxn>
                <a:cxn ang="0">
                  <a:pos x="445" y="345"/>
                </a:cxn>
                <a:cxn ang="0">
                  <a:pos x="489" y="393"/>
                </a:cxn>
                <a:cxn ang="0">
                  <a:pos x="532" y="465"/>
                </a:cxn>
                <a:cxn ang="0">
                  <a:pos x="614" y="474"/>
                </a:cxn>
                <a:cxn ang="0">
                  <a:pos x="344" y="398"/>
                </a:cxn>
                <a:cxn ang="0">
                  <a:pos x="387" y="494"/>
                </a:cxn>
                <a:cxn ang="0">
                  <a:pos x="421" y="551"/>
                </a:cxn>
                <a:cxn ang="0">
                  <a:pos x="450" y="604"/>
                </a:cxn>
                <a:cxn ang="0">
                  <a:pos x="484" y="642"/>
                </a:cxn>
                <a:cxn ang="0">
                  <a:pos x="518" y="604"/>
                </a:cxn>
                <a:cxn ang="0">
                  <a:pos x="464" y="498"/>
                </a:cxn>
                <a:cxn ang="0">
                  <a:pos x="435" y="479"/>
                </a:cxn>
                <a:cxn ang="0">
                  <a:pos x="416" y="426"/>
                </a:cxn>
                <a:cxn ang="0">
                  <a:pos x="353" y="398"/>
                </a:cxn>
              </a:cxnLst>
              <a:rect l="0" t="0" r="r" b="b"/>
              <a:pathLst>
                <a:path w="687" h="676">
                  <a:moveTo>
                    <a:pt x="542" y="191"/>
                  </a:moveTo>
                  <a:lnTo>
                    <a:pt x="551" y="215"/>
                  </a:lnTo>
                  <a:lnTo>
                    <a:pt x="566" y="235"/>
                  </a:lnTo>
                  <a:lnTo>
                    <a:pt x="566" y="235"/>
                  </a:lnTo>
                  <a:lnTo>
                    <a:pt x="571" y="235"/>
                  </a:lnTo>
                  <a:lnTo>
                    <a:pt x="576" y="235"/>
                  </a:lnTo>
                  <a:lnTo>
                    <a:pt x="590" y="239"/>
                  </a:lnTo>
                  <a:lnTo>
                    <a:pt x="609" y="249"/>
                  </a:lnTo>
                  <a:lnTo>
                    <a:pt x="609" y="254"/>
                  </a:lnTo>
                  <a:lnTo>
                    <a:pt x="614" y="259"/>
                  </a:lnTo>
                  <a:lnTo>
                    <a:pt x="614" y="263"/>
                  </a:lnTo>
                  <a:lnTo>
                    <a:pt x="619" y="268"/>
                  </a:lnTo>
                  <a:lnTo>
                    <a:pt x="624" y="273"/>
                  </a:lnTo>
                  <a:lnTo>
                    <a:pt x="634" y="278"/>
                  </a:lnTo>
                  <a:lnTo>
                    <a:pt x="658" y="273"/>
                  </a:lnTo>
                  <a:lnTo>
                    <a:pt x="682" y="268"/>
                  </a:lnTo>
                  <a:lnTo>
                    <a:pt x="687" y="263"/>
                  </a:lnTo>
                  <a:lnTo>
                    <a:pt x="682" y="249"/>
                  </a:lnTo>
                  <a:lnTo>
                    <a:pt x="677" y="230"/>
                  </a:lnTo>
                  <a:lnTo>
                    <a:pt x="672" y="230"/>
                  </a:lnTo>
                  <a:lnTo>
                    <a:pt x="672" y="230"/>
                  </a:lnTo>
                  <a:lnTo>
                    <a:pt x="667" y="230"/>
                  </a:lnTo>
                  <a:lnTo>
                    <a:pt x="658" y="220"/>
                  </a:lnTo>
                  <a:lnTo>
                    <a:pt x="648" y="206"/>
                  </a:lnTo>
                  <a:lnTo>
                    <a:pt x="643" y="206"/>
                  </a:lnTo>
                  <a:lnTo>
                    <a:pt x="643" y="206"/>
                  </a:lnTo>
                  <a:lnTo>
                    <a:pt x="634" y="201"/>
                  </a:lnTo>
                  <a:lnTo>
                    <a:pt x="619" y="196"/>
                  </a:lnTo>
                  <a:lnTo>
                    <a:pt x="619" y="196"/>
                  </a:lnTo>
                  <a:lnTo>
                    <a:pt x="614" y="196"/>
                  </a:lnTo>
                  <a:lnTo>
                    <a:pt x="609" y="191"/>
                  </a:lnTo>
                  <a:lnTo>
                    <a:pt x="609" y="191"/>
                  </a:lnTo>
                  <a:lnTo>
                    <a:pt x="609" y="191"/>
                  </a:lnTo>
                  <a:lnTo>
                    <a:pt x="600" y="187"/>
                  </a:lnTo>
                  <a:lnTo>
                    <a:pt x="600" y="187"/>
                  </a:lnTo>
                  <a:lnTo>
                    <a:pt x="595" y="182"/>
                  </a:lnTo>
                  <a:lnTo>
                    <a:pt x="590" y="182"/>
                  </a:lnTo>
                  <a:lnTo>
                    <a:pt x="585" y="182"/>
                  </a:lnTo>
                  <a:lnTo>
                    <a:pt x="585" y="177"/>
                  </a:lnTo>
                  <a:lnTo>
                    <a:pt x="542" y="191"/>
                  </a:lnTo>
                  <a:close/>
                  <a:moveTo>
                    <a:pt x="305" y="532"/>
                  </a:moveTo>
                  <a:lnTo>
                    <a:pt x="300" y="537"/>
                  </a:lnTo>
                  <a:lnTo>
                    <a:pt x="290" y="542"/>
                  </a:lnTo>
                  <a:lnTo>
                    <a:pt x="295" y="566"/>
                  </a:lnTo>
                  <a:lnTo>
                    <a:pt x="305" y="590"/>
                  </a:lnTo>
                  <a:lnTo>
                    <a:pt x="315" y="618"/>
                  </a:lnTo>
                  <a:lnTo>
                    <a:pt x="319" y="647"/>
                  </a:lnTo>
                  <a:lnTo>
                    <a:pt x="319" y="652"/>
                  </a:lnTo>
                  <a:lnTo>
                    <a:pt x="324" y="657"/>
                  </a:lnTo>
                  <a:lnTo>
                    <a:pt x="329" y="657"/>
                  </a:lnTo>
                  <a:lnTo>
                    <a:pt x="339" y="666"/>
                  </a:lnTo>
                  <a:lnTo>
                    <a:pt x="348" y="676"/>
                  </a:lnTo>
                  <a:lnTo>
                    <a:pt x="358" y="676"/>
                  </a:lnTo>
                  <a:lnTo>
                    <a:pt x="363" y="676"/>
                  </a:lnTo>
                  <a:lnTo>
                    <a:pt x="382" y="676"/>
                  </a:lnTo>
                  <a:lnTo>
                    <a:pt x="397" y="671"/>
                  </a:lnTo>
                  <a:lnTo>
                    <a:pt x="402" y="666"/>
                  </a:lnTo>
                  <a:lnTo>
                    <a:pt x="402" y="666"/>
                  </a:lnTo>
                  <a:lnTo>
                    <a:pt x="406" y="662"/>
                  </a:lnTo>
                  <a:lnTo>
                    <a:pt x="402" y="662"/>
                  </a:lnTo>
                  <a:lnTo>
                    <a:pt x="406" y="657"/>
                  </a:lnTo>
                  <a:lnTo>
                    <a:pt x="411" y="657"/>
                  </a:lnTo>
                  <a:lnTo>
                    <a:pt x="406" y="652"/>
                  </a:lnTo>
                  <a:lnTo>
                    <a:pt x="411" y="647"/>
                  </a:lnTo>
                  <a:lnTo>
                    <a:pt x="402" y="623"/>
                  </a:lnTo>
                  <a:lnTo>
                    <a:pt x="397" y="623"/>
                  </a:lnTo>
                  <a:lnTo>
                    <a:pt x="397" y="618"/>
                  </a:lnTo>
                  <a:lnTo>
                    <a:pt x="392" y="609"/>
                  </a:lnTo>
                  <a:lnTo>
                    <a:pt x="392" y="599"/>
                  </a:lnTo>
                  <a:lnTo>
                    <a:pt x="387" y="599"/>
                  </a:lnTo>
                  <a:lnTo>
                    <a:pt x="387" y="599"/>
                  </a:lnTo>
                  <a:lnTo>
                    <a:pt x="382" y="594"/>
                  </a:lnTo>
                  <a:lnTo>
                    <a:pt x="377" y="594"/>
                  </a:lnTo>
                  <a:lnTo>
                    <a:pt x="377" y="590"/>
                  </a:lnTo>
                  <a:lnTo>
                    <a:pt x="373" y="590"/>
                  </a:lnTo>
                  <a:lnTo>
                    <a:pt x="373" y="590"/>
                  </a:lnTo>
                  <a:lnTo>
                    <a:pt x="368" y="570"/>
                  </a:lnTo>
                  <a:lnTo>
                    <a:pt x="363" y="570"/>
                  </a:lnTo>
                  <a:lnTo>
                    <a:pt x="358" y="566"/>
                  </a:lnTo>
                  <a:lnTo>
                    <a:pt x="348" y="556"/>
                  </a:lnTo>
                  <a:lnTo>
                    <a:pt x="339" y="546"/>
                  </a:lnTo>
                  <a:lnTo>
                    <a:pt x="329" y="532"/>
                  </a:lnTo>
                  <a:lnTo>
                    <a:pt x="315" y="532"/>
                  </a:lnTo>
                  <a:lnTo>
                    <a:pt x="310" y="532"/>
                  </a:lnTo>
                  <a:lnTo>
                    <a:pt x="305" y="532"/>
                  </a:lnTo>
                  <a:close/>
                  <a:moveTo>
                    <a:pt x="261" y="450"/>
                  </a:moveTo>
                  <a:lnTo>
                    <a:pt x="257" y="460"/>
                  </a:lnTo>
                  <a:lnTo>
                    <a:pt x="252" y="465"/>
                  </a:lnTo>
                  <a:lnTo>
                    <a:pt x="261" y="508"/>
                  </a:lnTo>
                  <a:lnTo>
                    <a:pt x="261" y="508"/>
                  </a:lnTo>
                  <a:lnTo>
                    <a:pt x="266" y="508"/>
                  </a:lnTo>
                  <a:lnTo>
                    <a:pt x="271" y="508"/>
                  </a:lnTo>
                  <a:lnTo>
                    <a:pt x="276" y="513"/>
                  </a:lnTo>
                  <a:lnTo>
                    <a:pt x="276" y="513"/>
                  </a:lnTo>
                  <a:lnTo>
                    <a:pt x="281" y="513"/>
                  </a:lnTo>
                  <a:lnTo>
                    <a:pt x="286" y="508"/>
                  </a:lnTo>
                  <a:lnTo>
                    <a:pt x="295" y="508"/>
                  </a:lnTo>
                  <a:lnTo>
                    <a:pt x="295" y="503"/>
                  </a:lnTo>
                  <a:lnTo>
                    <a:pt x="295" y="498"/>
                  </a:lnTo>
                  <a:lnTo>
                    <a:pt x="300" y="498"/>
                  </a:lnTo>
                  <a:lnTo>
                    <a:pt x="295" y="470"/>
                  </a:lnTo>
                  <a:lnTo>
                    <a:pt x="290" y="470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86" y="465"/>
                  </a:lnTo>
                  <a:lnTo>
                    <a:pt x="286" y="465"/>
                  </a:lnTo>
                  <a:lnTo>
                    <a:pt x="281" y="450"/>
                  </a:lnTo>
                  <a:lnTo>
                    <a:pt x="271" y="450"/>
                  </a:lnTo>
                  <a:lnTo>
                    <a:pt x="261" y="450"/>
                  </a:lnTo>
                  <a:close/>
                  <a:moveTo>
                    <a:pt x="590" y="426"/>
                  </a:moveTo>
                  <a:lnTo>
                    <a:pt x="580" y="407"/>
                  </a:lnTo>
                  <a:lnTo>
                    <a:pt x="571" y="398"/>
                  </a:lnTo>
                  <a:lnTo>
                    <a:pt x="556" y="393"/>
                  </a:lnTo>
                  <a:lnTo>
                    <a:pt x="542" y="388"/>
                  </a:lnTo>
                  <a:lnTo>
                    <a:pt x="522" y="383"/>
                  </a:lnTo>
                  <a:lnTo>
                    <a:pt x="508" y="374"/>
                  </a:lnTo>
                  <a:lnTo>
                    <a:pt x="503" y="374"/>
                  </a:lnTo>
                  <a:lnTo>
                    <a:pt x="498" y="374"/>
                  </a:lnTo>
                  <a:lnTo>
                    <a:pt x="484" y="369"/>
                  </a:lnTo>
                  <a:lnTo>
                    <a:pt x="474" y="369"/>
                  </a:lnTo>
                  <a:lnTo>
                    <a:pt x="464" y="345"/>
                  </a:lnTo>
                  <a:lnTo>
                    <a:pt x="464" y="340"/>
                  </a:lnTo>
                  <a:lnTo>
                    <a:pt x="460" y="340"/>
                  </a:lnTo>
                  <a:lnTo>
                    <a:pt x="455" y="326"/>
                  </a:lnTo>
                  <a:lnTo>
                    <a:pt x="440" y="311"/>
                  </a:lnTo>
                  <a:lnTo>
                    <a:pt x="440" y="307"/>
                  </a:lnTo>
                  <a:lnTo>
                    <a:pt x="431" y="297"/>
                  </a:lnTo>
                  <a:lnTo>
                    <a:pt x="426" y="297"/>
                  </a:lnTo>
                  <a:lnTo>
                    <a:pt x="426" y="292"/>
                  </a:lnTo>
                  <a:lnTo>
                    <a:pt x="421" y="292"/>
                  </a:lnTo>
                  <a:lnTo>
                    <a:pt x="421" y="292"/>
                  </a:lnTo>
                  <a:lnTo>
                    <a:pt x="416" y="283"/>
                  </a:lnTo>
                  <a:lnTo>
                    <a:pt x="416" y="273"/>
                  </a:lnTo>
                  <a:lnTo>
                    <a:pt x="411" y="254"/>
                  </a:lnTo>
                  <a:lnTo>
                    <a:pt x="406" y="239"/>
                  </a:lnTo>
                  <a:lnTo>
                    <a:pt x="411" y="235"/>
                  </a:lnTo>
                  <a:lnTo>
                    <a:pt x="411" y="235"/>
                  </a:lnTo>
                  <a:lnTo>
                    <a:pt x="411" y="230"/>
                  </a:lnTo>
                  <a:lnTo>
                    <a:pt x="421" y="230"/>
                  </a:lnTo>
                  <a:lnTo>
                    <a:pt x="421" y="225"/>
                  </a:lnTo>
                  <a:lnTo>
                    <a:pt x="421" y="225"/>
                  </a:lnTo>
                  <a:lnTo>
                    <a:pt x="421" y="225"/>
                  </a:lnTo>
                  <a:lnTo>
                    <a:pt x="426" y="225"/>
                  </a:lnTo>
                  <a:lnTo>
                    <a:pt x="426" y="220"/>
                  </a:lnTo>
                  <a:lnTo>
                    <a:pt x="426" y="220"/>
                  </a:lnTo>
                  <a:lnTo>
                    <a:pt x="426" y="220"/>
                  </a:lnTo>
                  <a:lnTo>
                    <a:pt x="431" y="215"/>
                  </a:lnTo>
                  <a:lnTo>
                    <a:pt x="431" y="206"/>
                  </a:lnTo>
                  <a:lnTo>
                    <a:pt x="431" y="196"/>
                  </a:lnTo>
                  <a:lnTo>
                    <a:pt x="440" y="196"/>
                  </a:lnTo>
                  <a:lnTo>
                    <a:pt x="440" y="191"/>
                  </a:lnTo>
                  <a:lnTo>
                    <a:pt x="440" y="187"/>
                  </a:lnTo>
                  <a:lnTo>
                    <a:pt x="460" y="182"/>
                  </a:lnTo>
                  <a:lnTo>
                    <a:pt x="460" y="182"/>
                  </a:lnTo>
                  <a:lnTo>
                    <a:pt x="464" y="187"/>
                  </a:lnTo>
                  <a:lnTo>
                    <a:pt x="464" y="187"/>
                  </a:lnTo>
                  <a:lnTo>
                    <a:pt x="464" y="187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84" y="191"/>
                  </a:lnTo>
                  <a:lnTo>
                    <a:pt x="503" y="191"/>
                  </a:lnTo>
                  <a:lnTo>
                    <a:pt x="503" y="182"/>
                  </a:lnTo>
                  <a:lnTo>
                    <a:pt x="498" y="172"/>
                  </a:lnTo>
                  <a:lnTo>
                    <a:pt x="493" y="172"/>
                  </a:lnTo>
                  <a:lnTo>
                    <a:pt x="493" y="172"/>
                  </a:lnTo>
                  <a:lnTo>
                    <a:pt x="493" y="172"/>
                  </a:lnTo>
                  <a:lnTo>
                    <a:pt x="479" y="167"/>
                  </a:lnTo>
                  <a:lnTo>
                    <a:pt x="469" y="158"/>
                  </a:lnTo>
                  <a:lnTo>
                    <a:pt x="460" y="153"/>
                  </a:lnTo>
                  <a:lnTo>
                    <a:pt x="445" y="148"/>
                  </a:lnTo>
                  <a:lnTo>
                    <a:pt x="440" y="143"/>
                  </a:lnTo>
                  <a:lnTo>
                    <a:pt x="435" y="143"/>
                  </a:lnTo>
                  <a:lnTo>
                    <a:pt x="431" y="129"/>
                  </a:lnTo>
                  <a:lnTo>
                    <a:pt x="426" y="119"/>
                  </a:lnTo>
                  <a:lnTo>
                    <a:pt x="416" y="105"/>
                  </a:lnTo>
                  <a:lnTo>
                    <a:pt x="411" y="105"/>
                  </a:lnTo>
                  <a:lnTo>
                    <a:pt x="406" y="105"/>
                  </a:lnTo>
                  <a:lnTo>
                    <a:pt x="406" y="105"/>
                  </a:lnTo>
                  <a:lnTo>
                    <a:pt x="402" y="100"/>
                  </a:lnTo>
                  <a:lnTo>
                    <a:pt x="392" y="91"/>
                  </a:lnTo>
                  <a:lnTo>
                    <a:pt x="387" y="86"/>
                  </a:lnTo>
                  <a:lnTo>
                    <a:pt x="382" y="86"/>
                  </a:lnTo>
                  <a:lnTo>
                    <a:pt x="382" y="86"/>
                  </a:lnTo>
                  <a:lnTo>
                    <a:pt x="382" y="86"/>
                  </a:lnTo>
                  <a:lnTo>
                    <a:pt x="377" y="86"/>
                  </a:lnTo>
                  <a:lnTo>
                    <a:pt x="377" y="81"/>
                  </a:lnTo>
                  <a:lnTo>
                    <a:pt x="373" y="81"/>
                  </a:lnTo>
                  <a:lnTo>
                    <a:pt x="373" y="71"/>
                  </a:lnTo>
                  <a:lnTo>
                    <a:pt x="368" y="67"/>
                  </a:lnTo>
                  <a:lnTo>
                    <a:pt x="363" y="62"/>
                  </a:lnTo>
                  <a:lnTo>
                    <a:pt x="353" y="62"/>
                  </a:lnTo>
                  <a:lnTo>
                    <a:pt x="353" y="57"/>
                  </a:lnTo>
                  <a:lnTo>
                    <a:pt x="348" y="57"/>
                  </a:lnTo>
                  <a:lnTo>
                    <a:pt x="329" y="62"/>
                  </a:lnTo>
                  <a:lnTo>
                    <a:pt x="315" y="62"/>
                  </a:lnTo>
                  <a:lnTo>
                    <a:pt x="315" y="62"/>
                  </a:lnTo>
                  <a:lnTo>
                    <a:pt x="310" y="62"/>
                  </a:lnTo>
                  <a:lnTo>
                    <a:pt x="305" y="52"/>
                  </a:lnTo>
                  <a:lnTo>
                    <a:pt x="295" y="43"/>
                  </a:lnTo>
                  <a:lnTo>
                    <a:pt x="295" y="43"/>
                  </a:lnTo>
                  <a:lnTo>
                    <a:pt x="295" y="43"/>
                  </a:lnTo>
                  <a:lnTo>
                    <a:pt x="286" y="43"/>
                  </a:lnTo>
                  <a:lnTo>
                    <a:pt x="276" y="38"/>
                  </a:lnTo>
                  <a:lnTo>
                    <a:pt x="266" y="33"/>
                  </a:lnTo>
                  <a:lnTo>
                    <a:pt x="257" y="28"/>
                  </a:lnTo>
                  <a:lnTo>
                    <a:pt x="247" y="14"/>
                  </a:lnTo>
                  <a:lnTo>
                    <a:pt x="232" y="9"/>
                  </a:lnTo>
                  <a:lnTo>
                    <a:pt x="232" y="4"/>
                  </a:lnTo>
                  <a:lnTo>
                    <a:pt x="228" y="0"/>
                  </a:lnTo>
                  <a:lnTo>
                    <a:pt x="213" y="4"/>
                  </a:lnTo>
                  <a:lnTo>
                    <a:pt x="194" y="4"/>
                  </a:lnTo>
                  <a:lnTo>
                    <a:pt x="179" y="9"/>
                  </a:lnTo>
                  <a:lnTo>
                    <a:pt x="174" y="19"/>
                  </a:lnTo>
                  <a:lnTo>
                    <a:pt x="165" y="24"/>
                  </a:lnTo>
                  <a:lnTo>
                    <a:pt x="155" y="28"/>
                  </a:lnTo>
                  <a:lnTo>
                    <a:pt x="150" y="28"/>
                  </a:lnTo>
                  <a:lnTo>
                    <a:pt x="150" y="33"/>
                  </a:lnTo>
                  <a:lnTo>
                    <a:pt x="141" y="47"/>
                  </a:lnTo>
                  <a:lnTo>
                    <a:pt x="131" y="62"/>
                  </a:lnTo>
                  <a:lnTo>
                    <a:pt x="131" y="62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21" y="67"/>
                  </a:lnTo>
                  <a:lnTo>
                    <a:pt x="116" y="81"/>
                  </a:lnTo>
                  <a:lnTo>
                    <a:pt x="112" y="86"/>
                  </a:lnTo>
                  <a:lnTo>
                    <a:pt x="107" y="95"/>
                  </a:lnTo>
                  <a:lnTo>
                    <a:pt x="107" y="105"/>
                  </a:lnTo>
                  <a:lnTo>
                    <a:pt x="92" y="105"/>
                  </a:lnTo>
                  <a:lnTo>
                    <a:pt x="78" y="110"/>
                  </a:lnTo>
                  <a:lnTo>
                    <a:pt x="68" y="119"/>
                  </a:lnTo>
                  <a:lnTo>
                    <a:pt x="58" y="124"/>
                  </a:lnTo>
                  <a:lnTo>
                    <a:pt x="49" y="129"/>
                  </a:lnTo>
                  <a:lnTo>
                    <a:pt x="44" y="134"/>
                  </a:lnTo>
                  <a:lnTo>
                    <a:pt x="44" y="143"/>
                  </a:lnTo>
                  <a:lnTo>
                    <a:pt x="39" y="143"/>
                  </a:lnTo>
                  <a:lnTo>
                    <a:pt x="34" y="148"/>
                  </a:lnTo>
                  <a:lnTo>
                    <a:pt x="34" y="153"/>
                  </a:lnTo>
                  <a:lnTo>
                    <a:pt x="34" y="158"/>
                  </a:lnTo>
                  <a:lnTo>
                    <a:pt x="29" y="167"/>
                  </a:lnTo>
                  <a:lnTo>
                    <a:pt x="29" y="167"/>
                  </a:lnTo>
                  <a:lnTo>
                    <a:pt x="25" y="167"/>
                  </a:lnTo>
                  <a:lnTo>
                    <a:pt x="29" y="177"/>
                  </a:lnTo>
                  <a:lnTo>
                    <a:pt x="25" y="182"/>
                  </a:lnTo>
                  <a:lnTo>
                    <a:pt x="20" y="191"/>
                  </a:lnTo>
                  <a:lnTo>
                    <a:pt x="25" y="206"/>
                  </a:lnTo>
                  <a:lnTo>
                    <a:pt x="25" y="225"/>
                  </a:lnTo>
                  <a:lnTo>
                    <a:pt x="15" y="225"/>
                  </a:lnTo>
                  <a:lnTo>
                    <a:pt x="10" y="230"/>
                  </a:lnTo>
                  <a:lnTo>
                    <a:pt x="10" y="230"/>
                  </a:lnTo>
                  <a:lnTo>
                    <a:pt x="20" y="259"/>
                  </a:lnTo>
                  <a:lnTo>
                    <a:pt x="25" y="287"/>
                  </a:lnTo>
                  <a:lnTo>
                    <a:pt x="15" y="287"/>
                  </a:lnTo>
                  <a:lnTo>
                    <a:pt x="10" y="311"/>
                  </a:lnTo>
                  <a:lnTo>
                    <a:pt x="10" y="335"/>
                  </a:lnTo>
                  <a:lnTo>
                    <a:pt x="15" y="364"/>
                  </a:lnTo>
                  <a:lnTo>
                    <a:pt x="20" y="383"/>
                  </a:lnTo>
                  <a:lnTo>
                    <a:pt x="15" y="388"/>
                  </a:lnTo>
                  <a:lnTo>
                    <a:pt x="15" y="393"/>
                  </a:lnTo>
                  <a:lnTo>
                    <a:pt x="15" y="398"/>
                  </a:lnTo>
                  <a:lnTo>
                    <a:pt x="10" y="398"/>
                  </a:lnTo>
                  <a:lnTo>
                    <a:pt x="5" y="412"/>
                  </a:lnTo>
                  <a:lnTo>
                    <a:pt x="0" y="426"/>
                  </a:lnTo>
                  <a:lnTo>
                    <a:pt x="0" y="441"/>
                  </a:lnTo>
                  <a:lnTo>
                    <a:pt x="5" y="46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10" y="508"/>
                  </a:lnTo>
                  <a:lnTo>
                    <a:pt x="29" y="546"/>
                  </a:lnTo>
                  <a:lnTo>
                    <a:pt x="49" y="546"/>
                  </a:lnTo>
                  <a:lnTo>
                    <a:pt x="63" y="542"/>
                  </a:lnTo>
                  <a:lnTo>
                    <a:pt x="63" y="542"/>
                  </a:lnTo>
                  <a:lnTo>
                    <a:pt x="68" y="537"/>
                  </a:lnTo>
                  <a:lnTo>
                    <a:pt x="68" y="532"/>
                  </a:lnTo>
                  <a:lnTo>
                    <a:pt x="68" y="527"/>
                  </a:lnTo>
                  <a:lnTo>
                    <a:pt x="73" y="527"/>
                  </a:lnTo>
                  <a:lnTo>
                    <a:pt x="78" y="508"/>
                  </a:lnTo>
                  <a:lnTo>
                    <a:pt x="78" y="489"/>
                  </a:lnTo>
                  <a:lnTo>
                    <a:pt x="73" y="474"/>
                  </a:lnTo>
                  <a:lnTo>
                    <a:pt x="73" y="455"/>
                  </a:lnTo>
                  <a:lnTo>
                    <a:pt x="78" y="450"/>
                  </a:lnTo>
                  <a:lnTo>
                    <a:pt x="83" y="450"/>
                  </a:lnTo>
                  <a:lnTo>
                    <a:pt x="83" y="441"/>
                  </a:lnTo>
                  <a:lnTo>
                    <a:pt x="83" y="431"/>
                  </a:lnTo>
                  <a:lnTo>
                    <a:pt x="83" y="426"/>
                  </a:lnTo>
                  <a:lnTo>
                    <a:pt x="83" y="422"/>
                  </a:lnTo>
                  <a:lnTo>
                    <a:pt x="78" y="393"/>
                  </a:lnTo>
                  <a:lnTo>
                    <a:pt x="63" y="383"/>
                  </a:lnTo>
                  <a:lnTo>
                    <a:pt x="54" y="369"/>
                  </a:lnTo>
                  <a:lnTo>
                    <a:pt x="49" y="369"/>
                  </a:lnTo>
                  <a:lnTo>
                    <a:pt x="49" y="364"/>
                  </a:lnTo>
                  <a:lnTo>
                    <a:pt x="49" y="359"/>
                  </a:lnTo>
                  <a:lnTo>
                    <a:pt x="44" y="364"/>
                  </a:lnTo>
                  <a:lnTo>
                    <a:pt x="39" y="345"/>
                  </a:lnTo>
                  <a:lnTo>
                    <a:pt x="39" y="340"/>
                  </a:lnTo>
                  <a:lnTo>
                    <a:pt x="44" y="340"/>
                  </a:lnTo>
                  <a:lnTo>
                    <a:pt x="44" y="331"/>
                  </a:lnTo>
                  <a:lnTo>
                    <a:pt x="44" y="331"/>
                  </a:lnTo>
                  <a:lnTo>
                    <a:pt x="49" y="326"/>
                  </a:lnTo>
                  <a:lnTo>
                    <a:pt x="63" y="316"/>
                  </a:lnTo>
                  <a:lnTo>
                    <a:pt x="73" y="307"/>
                  </a:lnTo>
                  <a:lnTo>
                    <a:pt x="78" y="307"/>
                  </a:lnTo>
                  <a:lnTo>
                    <a:pt x="78" y="311"/>
                  </a:lnTo>
                  <a:lnTo>
                    <a:pt x="83" y="311"/>
                  </a:lnTo>
                  <a:lnTo>
                    <a:pt x="92" y="316"/>
                  </a:lnTo>
                  <a:lnTo>
                    <a:pt x="107" y="311"/>
                  </a:lnTo>
                  <a:lnTo>
                    <a:pt x="116" y="316"/>
                  </a:lnTo>
                  <a:lnTo>
                    <a:pt x="121" y="316"/>
                  </a:lnTo>
                  <a:lnTo>
                    <a:pt x="126" y="321"/>
                  </a:lnTo>
                  <a:lnTo>
                    <a:pt x="126" y="316"/>
                  </a:lnTo>
                  <a:lnTo>
                    <a:pt x="131" y="316"/>
                  </a:lnTo>
                  <a:lnTo>
                    <a:pt x="141" y="321"/>
                  </a:lnTo>
                  <a:lnTo>
                    <a:pt x="155" y="316"/>
                  </a:lnTo>
                  <a:lnTo>
                    <a:pt x="174" y="307"/>
                  </a:lnTo>
                  <a:lnTo>
                    <a:pt x="184" y="302"/>
                  </a:lnTo>
                  <a:lnTo>
                    <a:pt x="189" y="297"/>
                  </a:lnTo>
                  <a:lnTo>
                    <a:pt x="194" y="292"/>
                  </a:lnTo>
                  <a:lnTo>
                    <a:pt x="184" y="249"/>
                  </a:lnTo>
                  <a:lnTo>
                    <a:pt x="174" y="201"/>
                  </a:lnTo>
                  <a:lnTo>
                    <a:pt x="170" y="201"/>
                  </a:lnTo>
                  <a:lnTo>
                    <a:pt x="165" y="196"/>
                  </a:lnTo>
                  <a:lnTo>
                    <a:pt x="165" y="196"/>
                  </a:lnTo>
                  <a:lnTo>
                    <a:pt x="160" y="196"/>
                  </a:lnTo>
                  <a:lnTo>
                    <a:pt x="160" y="196"/>
                  </a:lnTo>
                  <a:lnTo>
                    <a:pt x="150" y="177"/>
                  </a:lnTo>
                  <a:lnTo>
                    <a:pt x="145" y="158"/>
                  </a:lnTo>
                  <a:lnTo>
                    <a:pt x="145" y="158"/>
                  </a:lnTo>
                  <a:lnTo>
                    <a:pt x="150" y="153"/>
                  </a:lnTo>
                  <a:lnTo>
                    <a:pt x="150" y="148"/>
                  </a:lnTo>
                  <a:lnTo>
                    <a:pt x="155" y="148"/>
                  </a:lnTo>
                  <a:lnTo>
                    <a:pt x="155" y="143"/>
                  </a:lnTo>
                  <a:lnTo>
                    <a:pt x="160" y="134"/>
                  </a:lnTo>
                  <a:lnTo>
                    <a:pt x="165" y="129"/>
                  </a:lnTo>
                  <a:lnTo>
                    <a:pt x="189" y="124"/>
                  </a:lnTo>
                  <a:lnTo>
                    <a:pt x="213" y="124"/>
                  </a:lnTo>
                  <a:lnTo>
                    <a:pt x="228" y="134"/>
                  </a:lnTo>
                  <a:lnTo>
                    <a:pt x="247" y="134"/>
                  </a:lnTo>
                  <a:lnTo>
                    <a:pt x="257" y="134"/>
                  </a:lnTo>
                  <a:lnTo>
                    <a:pt x="266" y="134"/>
                  </a:lnTo>
                  <a:lnTo>
                    <a:pt x="286" y="139"/>
                  </a:lnTo>
                  <a:lnTo>
                    <a:pt x="300" y="143"/>
                  </a:lnTo>
                  <a:lnTo>
                    <a:pt x="305" y="148"/>
                  </a:lnTo>
                  <a:lnTo>
                    <a:pt x="310" y="153"/>
                  </a:lnTo>
                  <a:lnTo>
                    <a:pt x="319" y="172"/>
                  </a:lnTo>
                  <a:lnTo>
                    <a:pt x="329" y="191"/>
                  </a:lnTo>
                  <a:lnTo>
                    <a:pt x="319" y="211"/>
                  </a:lnTo>
                  <a:lnTo>
                    <a:pt x="300" y="225"/>
                  </a:lnTo>
                  <a:lnTo>
                    <a:pt x="295" y="230"/>
                  </a:lnTo>
                  <a:lnTo>
                    <a:pt x="276" y="235"/>
                  </a:lnTo>
                  <a:lnTo>
                    <a:pt x="276" y="239"/>
                  </a:lnTo>
                  <a:lnTo>
                    <a:pt x="276" y="239"/>
                  </a:lnTo>
                  <a:lnTo>
                    <a:pt x="261" y="254"/>
                  </a:lnTo>
                  <a:lnTo>
                    <a:pt x="247" y="263"/>
                  </a:lnTo>
                  <a:lnTo>
                    <a:pt x="232" y="287"/>
                  </a:lnTo>
                  <a:lnTo>
                    <a:pt x="228" y="316"/>
                  </a:lnTo>
                  <a:lnTo>
                    <a:pt x="213" y="340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13" y="355"/>
                  </a:lnTo>
                  <a:lnTo>
                    <a:pt x="199" y="359"/>
                  </a:lnTo>
                  <a:lnTo>
                    <a:pt x="203" y="369"/>
                  </a:lnTo>
                  <a:lnTo>
                    <a:pt x="203" y="383"/>
                  </a:lnTo>
                  <a:lnTo>
                    <a:pt x="218" y="402"/>
                  </a:lnTo>
                  <a:lnTo>
                    <a:pt x="228" y="417"/>
                  </a:lnTo>
                  <a:lnTo>
                    <a:pt x="247" y="412"/>
                  </a:lnTo>
                  <a:lnTo>
                    <a:pt x="261" y="412"/>
                  </a:lnTo>
                  <a:lnTo>
                    <a:pt x="295" y="407"/>
                  </a:lnTo>
                  <a:lnTo>
                    <a:pt x="300" y="398"/>
                  </a:lnTo>
                  <a:lnTo>
                    <a:pt x="305" y="388"/>
                  </a:lnTo>
                  <a:lnTo>
                    <a:pt x="319" y="383"/>
                  </a:lnTo>
                  <a:lnTo>
                    <a:pt x="329" y="378"/>
                  </a:lnTo>
                  <a:lnTo>
                    <a:pt x="339" y="374"/>
                  </a:lnTo>
                  <a:lnTo>
                    <a:pt x="344" y="369"/>
                  </a:lnTo>
                  <a:lnTo>
                    <a:pt x="344" y="364"/>
                  </a:lnTo>
                  <a:lnTo>
                    <a:pt x="353" y="364"/>
                  </a:lnTo>
                  <a:lnTo>
                    <a:pt x="353" y="359"/>
                  </a:lnTo>
                  <a:lnTo>
                    <a:pt x="358" y="355"/>
                  </a:lnTo>
                  <a:lnTo>
                    <a:pt x="358" y="350"/>
                  </a:lnTo>
                  <a:lnTo>
                    <a:pt x="363" y="350"/>
                  </a:lnTo>
                  <a:lnTo>
                    <a:pt x="363" y="345"/>
                  </a:lnTo>
                  <a:lnTo>
                    <a:pt x="373" y="340"/>
                  </a:lnTo>
                  <a:lnTo>
                    <a:pt x="368" y="340"/>
                  </a:lnTo>
                  <a:lnTo>
                    <a:pt x="373" y="340"/>
                  </a:lnTo>
                  <a:lnTo>
                    <a:pt x="377" y="335"/>
                  </a:lnTo>
                  <a:lnTo>
                    <a:pt x="377" y="331"/>
                  </a:lnTo>
                  <a:lnTo>
                    <a:pt x="377" y="331"/>
                  </a:lnTo>
                  <a:lnTo>
                    <a:pt x="382" y="331"/>
                  </a:lnTo>
                  <a:lnTo>
                    <a:pt x="382" y="326"/>
                  </a:lnTo>
                  <a:lnTo>
                    <a:pt x="382" y="326"/>
                  </a:lnTo>
                  <a:lnTo>
                    <a:pt x="387" y="321"/>
                  </a:lnTo>
                  <a:lnTo>
                    <a:pt x="402" y="311"/>
                  </a:lnTo>
                  <a:lnTo>
                    <a:pt x="416" y="307"/>
                  </a:lnTo>
                  <a:lnTo>
                    <a:pt x="421" y="316"/>
                  </a:lnTo>
                  <a:lnTo>
                    <a:pt x="426" y="331"/>
                  </a:lnTo>
                  <a:lnTo>
                    <a:pt x="435" y="335"/>
                  </a:lnTo>
                  <a:lnTo>
                    <a:pt x="440" y="340"/>
                  </a:lnTo>
                  <a:lnTo>
                    <a:pt x="445" y="345"/>
                  </a:lnTo>
                  <a:lnTo>
                    <a:pt x="450" y="355"/>
                  </a:lnTo>
                  <a:lnTo>
                    <a:pt x="455" y="364"/>
                  </a:lnTo>
                  <a:lnTo>
                    <a:pt x="460" y="369"/>
                  </a:lnTo>
                  <a:lnTo>
                    <a:pt x="460" y="374"/>
                  </a:lnTo>
                  <a:lnTo>
                    <a:pt x="464" y="378"/>
                  </a:lnTo>
                  <a:lnTo>
                    <a:pt x="469" y="383"/>
                  </a:lnTo>
                  <a:lnTo>
                    <a:pt x="479" y="388"/>
                  </a:lnTo>
                  <a:lnTo>
                    <a:pt x="484" y="388"/>
                  </a:lnTo>
                  <a:lnTo>
                    <a:pt x="489" y="393"/>
                  </a:lnTo>
                  <a:lnTo>
                    <a:pt x="498" y="417"/>
                  </a:lnTo>
                  <a:lnTo>
                    <a:pt x="508" y="446"/>
                  </a:lnTo>
                  <a:lnTo>
                    <a:pt x="513" y="446"/>
                  </a:lnTo>
                  <a:lnTo>
                    <a:pt x="518" y="450"/>
                  </a:lnTo>
                  <a:lnTo>
                    <a:pt x="522" y="450"/>
                  </a:lnTo>
                  <a:lnTo>
                    <a:pt x="522" y="450"/>
                  </a:lnTo>
                  <a:lnTo>
                    <a:pt x="527" y="455"/>
                  </a:lnTo>
                  <a:lnTo>
                    <a:pt x="527" y="455"/>
                  </a:lnTo>
                  <a:lnTo>
                    <a:pt x="532" y="465"/>
                  </a:lnTo>
                  <a:lnTo>
                    <a:pt x="537" y="479"/>
                  </a:lnTo>
                  <a:lnTo>
                    <a:pt x="561" y="498"/>
                  </a:lnTo>
                  <a:lnTo>
                    <a:pt x="585" y="513"/>
                  </a:lnTo>
                  <a:lnTo>
                    <a:pt x="600" y="513"/>
                  </a:lnTo>
                  <a:lnTo>
                    <a:pt x="609" y="513"/>
                  </a:lnTo>
                  <a:lnTo>
                    <a:pt x="614" y="503"/>
                  </a:lnTo>
                  <a:lnTo>
                    <a:pt x="619" y="494"/>
                  </a:lnTo>
                  <a:lnTo>
                    <a:pt x="619" y="484"/>
                  </a:lnTo>
                  <a:lnTo>
                    <a:pt x="614" y="474"/>
                  </a:lnTo>
                  <a:lnTo>
                    <a:pt x="619" y="470"/>
                  </a:lnTo>
                  <a:lnTo>
                    <a:pt x="619" y="465"/>
                  </a:lnTo>
                  <a:lnTo>
                    <a:pt x="614" y="460"/>
                  </a:lnTo>
                  <a:lnTo>
                    <a:pt x="609" y="450"/>
                  </a:lnTo>
                  <a:lnTo>
                    <a:pt x="600" y="431"/>
                  </a:lnTo>
                  <a:lnTo>
                    <a:pt x="590" y="426"/>
                  </a:lnTo>
                  <a:close/>
                  <a:moveTo>
                    <a:pt x="353" y="398"/>
                  </a:moveTo>
                  <a:lnTo>
                    <a:pt x="348" y="398"/>
                  </a:lnTo>
                  <a:lnTo>
                    <a:pt x="344" y="398"/>
                  </a:lnTo>
                  <a:lnTo>
                    <a:pt x="344" y="402"/>
                  </a:lnTo>
                  <a:lnTo>
                    <a:pt x="344" y="407"/>
                  </a:lnTo>
                  <a:lnTo>
                    <a:pt x="344" y="407"/>
                  </a:lnTo>
                  <a:lnTo>
                    <a:pt x="353" y="441"/>
                  </a:lnTo>
                  <a:lnTo>
                    <a:pt x="368" y="474"/>
                  </a:lnTo>
                  <a:lnTo>
                    <a:pt x="373" y="484"/>
                  </a:lnTo>
                  <a:lnTo>
                    <a:pt x="382" y="489"/>
                  </a:lnTo>
                  <a:lnTo>
                    <a:pt x="382" y="494"/>
                  </a:lnTo>
                  <a:lnTo>
                    <a:pt x="387" y="494"/>
                  </a:lnTo>
                  <a:lnTo>
                    <a:pt x="387" y="494"/>
                  </a:lnTo>
                  <a:lnTo>
                    <a:pt x="387" y="498"/>
                  </a:lnTo>
                  <a:lnTo>
                    <a:pt x="392" y="498"/>
                  </a:lnTo>
                  <a:lnTo>
                    <a:pt x="397" y="498"/>
                  </a:lnTo>
                  <a:lnTo>
                    <a:pt x="406" y="527"/>
                  </a:lnTo>
                  <a:lnTo>
                    <a:pt x="416" y="546"/>
                  </a:lnTo>
                  <a:lnTo>
                    <a:pt x="416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31" y="570"/>
                  </a:lnTo>
                  <a:lnTo>
                    <a:pt x="435" y="590"/>
                  </a:lnTo>
                  <a:lnTo>
                    <a:pt x="440" y="590"/>
                  </a:lnTo>
                  <a:lnTo>
                    <a:pt x="445" y="594"/>
                  </a:lnTo>
                  <a:lnTo>
                    <a:pt x="445" y="604"/>
                  </a:lnTo>
                  <a:lnTo>
                    <a:pt x="450" y="604"/>
                  </a:lnTo>
                  <a:lnTo>
                    <a:pt x="450" y="604"/>
                  </a:lnTo>
                  <a:lnTo>
                    <a:pt x="455" y="614"/>
                  </a:lnTo>
                  <a:lnTo>
                    <a:pt x="460" y="623"/>
                  </a:lnTo>
                  <a:lnTo>
                    <a:pt x="460" y="623"/>
                  </a:lnTo>
                  <a:lnTo>
                    <a:pt x="460" y="623"/>
                  </a:lnTo>
                  <a:lnTo>
                    <a:pt x="464" y="623"/>
                  </a:lnTo>
                  <a:lnTo>
                    <a:pt x="469" y="628"/>
                  </a:lnTo>
                  <a:lnTo>
                    <a:pt x="469" y="633"/>
                  </a:lnTo>
                  <a:lnTo>
                    <a:pt x="479" y="638"/>
                  </a:lnTo>
                  <a:lnTo>
                    <a:pt x="484" y="642"/>
                  </a:lnTo>
                  <a:lnTo>
                    <a:pt x="498" y="638"/>
                  </a:lnTo>
                  <a:lnTo>
                    <a:pt x="508" y="638"/>
                  </a:lnTo>
                  <a:lnTo>
                    <a:pt x="508" y="628"/>
                  </a:lnTo>
                  <a:lnTo>
                    <a:pt x="508" y="618"/>
                  </a:lnTo>
                  <a:lnTo>
                    <a:pt x="513" y="618"/>
                  </a:lnTo>
                  <a:lnTo>
                    <a:pt x="518" y="614"/>
                  </a:lnTo>
                  <a:lnTo>
                    <a:pt x="518" y="614"/>
                  </a:lnTo>
                  <a:lnTo>
                    <a:pt x="518" y="609"/>
                  </a:lnTo>
                  <a:lnTo>
                    <a:pt x="518" y="604"/>
                  </a:lnTo>
                  <a:lnTo>
                    <a:pt x="522" y="604"/>
                  </a:lnTo>
                  <a:lnTo>
                    <a:pt x="518" y="585"/>
                  </a:lnTo>
                  <a:lnTo>
                    <a:pt x="513" y="566"/>
                  </a:lnTo>
                  <a:lnTo>
                    <a:pt x="498" y="546"/>
                  </a:lnTo>
                  <a:lnTo>
                    <a:pt x="484" y="527"/>
                  </a:lnTo>
                  <a:lnTo>
                    <a:pt x="484" y="527"/>
                  </a:lnTo>
                  <a:lnTo>
                    <a:pt x="474" y="513"/>
                  </a:lnTo>
                  <a:lnTo>
                    <a:pt x="464" y="498"/>
                  </a:lnTo>
                  <a:lnTo>
                    <a:pt x="464" y="498"/>
                  </a:lnTo>
                  <a:lnTo>
                    <a:pt x="464" y="494"/>
                  </a:lnTo>
                  <a:lnTo>
                    <a:pt x="460" y="489"/>
                  </a:lnTo>
                  <a:lnTo>
                    <a:pt x="450" y="484"/>
                  </a:lnTo>
                  <a:lnTo>
                    <a:pt x="450" y="484"/>
                  </a:lnTo>
                  <a:lnTo>
                    <a:pt x="450" y="484"/>
                  </a:lnTo>
                  <a:lnTo>
                    <a:pt x="445" y="484"/>
                  </a:lnTo>
                  <a:lnTo>
                    <a:pt x="440" y="479"/>
                  </a:lnTo>
                  <a:lnTo>
                    <a:pt x="440" y="479"/>
                  </a:lnTo>
                  <a:lnTo>
                    <a:pt x="435" y="479"/>
                  </a:lnTo>
                  <a:lnTo>
                    <a:pt x="431" y="474"/>
                  </a:lnTo>
                  <a:lnTo>
                    <a:pt x="426" y="474"/>
                  </a:lnTo>
                  <a:lnTo>
                    <a:pt x="421" y="470"/>
                  </a:lnTo>
                  <a:lnTo>
                    <a:pt x="421" y="470"/>
                  </a:lnTo>
                  <a:lnTo>
                    <a:pt x="426" y="470"/>
                  </a:lnTo>
                  <a:lnTo>
                    <a:pt x="426" y="460"/>
                  </a:lnTo>
                  <a:lnTo>
                    <a:pt x="426" y="455"/>
                  </a:lnTo>
                  <a:lnTo>
                    <a:pt x="416" y="426"/>
                  </a:lnTo>
                  <a:lnTo>
                    <a:pt x="416" y="426"/>
                  </a:lnTo>
                  <a:lnTo>
                    <a:pt x="416" y="426"/>
                  </a:lnTo>
                  <a:lnTo>
                    <a:pt x="411" y="422"/>
                  </a:lnTo>
                  <a:lnTo>
                    <a:pt x="402" y="412"/>
                  </a:lnTo>
                  <a:lnTo>
                    <a:pt x="387" y="407"/>
                  </a:lnTo>
                  <a:lnTo>
                    <a:pt x="368" y="398"/>
                  </a:lnTo>
                  <a:lnTo>
                    <a:pt x="363" y="398"/>
                  </a:lnTo>
                  <a:lnTo>
                    <a:pt x="358" y="402"/>
                  </a:lnTo>
                  <a:lnTo>
                    <a:pt x="358" y="398"/>
                  </a:lnTo>
                  <a:lnTo>
                    <a:pt x="353" y="398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31" name="Freeform 71"/>
            <p:cNvSpPr>
              <a:spLocks noEditPoints="1"/>
            </p:cNvSpPr>
            <p:nvPr/>
          </p:nvSpPr>
          <p:spPr bwMode="auto">
            <a:xfrm>
              <a:off x="1001" y="165"/>
              <a:ext cx="216" cy="213"/>
            </a:xfrm>
            <a:custGeom>
              <a:avLst/>
              <a:gdLst/>
              <a:ahLst/>
              <a:cxnLst>
                <a:cxn ang="0">
                  <a:pos x="58" y="216"/>
                </a:cxn>
                <a:cxn ang="0">
                  <a:pos x="0" y="240"/>
                </a:cxn>
                <a:cxn ang="0">
                  <a:pos x="24" y="187"/>
                </a:cxn>
                <a:cxn ang="0">
                  <a:pos x="53" y="172"/>
                </a:cxn>
                <a:cxn ang="0">
                  <a:pos x="106" y="168"/>
                </a:cxn>
                <a:cxn ang="0">
                  <a:pos x="309" y="508"/>
                </a:cxn>
                <a:cxn ang="0">
                  <a:pos x="251" y="527"/>
                </a:cxn>
                <a:cxn ang="0">
                  <a:pos x="241" y="513"/>
                </a:cxn>
                <a:cxn ang="0">
                  <a:pos x="256" y="470"/>
                </a:cxn>
                <a:cxn ang="0">
                  <a:pos x="280" y="441"/>
                </a:cxn>
                <a:cxn ang="0">
                  <a:pos x="348" y="359"/>
                </a:cxn>
                <a:cxn ang="0">
                  <a:pos x="323" y="398"/>
                </a:cxn>
                <a:cxn ang="0">
                  <a:pos x="319" y="364"/>
                </a:cxn>
                <a:cxn ang="0">
                  <a:pos x="96" y="331"/>
                </a:cxn>
                <a:cxn ang="0">
                  <a:pos x="169" y="302"/>
                </a:cxn>
                <a:cxn ang="0">
                  <a:pos x="203" y="244"/>
                </a:cxn>
                <a:cxn ang="0">
                  <a:pos x="207" y="196"/>
                </a:cxn>
                <a:cxn ang="0">
                  <a:pos x="198" y="187"/>
                </a:cxn>
                <a:cxn ang="0">
                  <a:pos x="183" y="158"/>
                </a:cxn>
                <a:cxn ang="0">
                  <a:pos x="149" y="168"/>
                </a:cxn>
                <a:cxn ang="0">
                  <a:pos x="159" y="139"/>
                </a:cxn>
                <a:cxn ang="0">
                  <a:pos x="198" y="91"/>
                </a:cxn>
                <a:cxn ang="0">
                  <a:pos x="222" y="76"/>
                </a:cxn>
                <a:cxn ang="0">
                  <a:pos x="241" y="52"/>
                </a:cxn>
                <a:cxn ang="0">
                  <a:pos x="285" y="38"/>
                </a:cxn>
                <a:cxn ang="0">
                  <a:pos x="333" y="5"/>
                </a:cxn>
                <a:cxn ang="0">
                  <a:pos x="406" y="28"/>
                </a:cxn>
                <a:cxn ang="0">
                  <a:pos x="435" y="67"/>
                </a:cxn>
                <a:cxn ang="0">
                  <a:pos x="483" y="96"/>
                </a:cxn>
                <a:cxn ang="0">
                  <a:pos x="502" y="124"/>
                </a:cxn>
                <a:cxn ang="0">
                  <a:pos x="512" y="187"/>
                </a:cxn>
                <a:cxn ang="0">
                  <a:pos x="526" y="288"/>
                </a:cxn>
                <a:cxn ang="0">
                  <a:pos x="526" y="407"/>
                </a:cxn>
                <a:cxn ang="0">
                  <a:pos x="488" y="383"/>
                </a:cxn>
                <a:cxn ang="0">
                  <a:pos x="478" y="316"/>
                </a:cxn>
                <a:cxn ang="0">
                  <a:pos x="502" y="268"/>
                </a:cxn>
                <a:cxn ang="0">
                  <a:pos x="473" y="225"/>
                </a:cxn>
                <a:cxn ang="0">
                  <a:pos x="435" y="240"/>
                </a:cxn>
                <a:cxn ang="0">
                  <a:pos x="381" y="220"/>
                </a:cxn>
                <a:cxn ang="0">
                  <a:pos x="406" y="129"/>
                </a:cxn>
                <a:cxn ang="0">
                  <a:pos x="391" y="96"/>
                </a:cxn>
                <a:cxn ang="0">
                  <a:pos x="290" y="115"/>
                </a:cxn>
                <a:cxn ang="0">
                  <a:pos x="314" y="187"/>
                </a:cxn>
                <a:cxn ang="0">
                  <a:pos x="372" y="259"/>
                </a:cxn>
                <a:cxn ang="0">
                  <a:pos x="348" y="321"/>
                </a:cxn>
                <a:cxn ang="0">
                  <a:pos x="270" y="292"/>
                </a:cxn>
                <a:cxn ang="0">
                  <a:pos x="246" y="273"/>
                </a:cxn>
                <a:cxn ang="0">
                  <a:pos x="236" y="259"/>
                </a:cxn>
                <a:cxn ang="0">
                  <a:pos x="193" y="283"/>
                </a:cxn>
                <a:cxn ang="0">
                  <a:pos x="164" y="316"/>
                </a:cxn>
                <a:cxn ang="0">
                  <a:pos x="135" y="369"/>
                </a:cxn>
                <a:cxn ang="0">
                  <a:pos x="67" y="417"/>
                </a:cxn>
                <a:cxn ang="0">
                  <a:pos x="265" y="312"/>
                </a:cxn>
                <a:cxn ang="0">
                  <a:pos x="256" y="383"/>
                </a:cxn>
                <a:cxn ang="0">
                  <a:pos x="232" y="417"/>
                </a:cxn>
                <a:cxn ang="0">
                  <a:pos x="212" y="470"/>
                </a:cxn>
                <a:cxn ang="0">
                  <a:pos x="198" y="494"/>
                </a:cxn>
                <a:cxn ang="0">
                  <a:pos x="164" y="508"/>
                </a:cxn>
                <a:cxn ang="0">
                  <a:pos x="149" y="484"/>
                </a:cxn>
                <a:cxn ang="0">
                  <a:pos x="188" y="398"/>
                </a:cxn>
                <a:cxn ang="0">
                  <a:pos x="203" y="383"/>
                </a:cxn>
                <a:cxn ang="0">
                  <a:pos x="212" y="364"/>
                </a:cxn>
                <a:cxn ang="0">
                  <a:pos x="256" y="316"/>
                </a:cxn>
              </a:cxnLst>
              <a:rect l="0" t="0" r="r" b="b"/>
              <a:pathLst>
                <a:path w="541" h="532">
                  <a:moveTo>
                    <a:pt x="106" y="168"/>
                  </a:moveTo>
                  <a:lnTo>
                    <a:pt x="96" y="187"/>
                  </a:lnTo>
                  <a:lnTo>
                    <a:pt x="87" y="206"/>
                  </a:lnTo>
                  <a:lnTo>
                    <a:pt x="87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67" y="211"/>
                  </a:lnTo>
                  <a:lnTo>
                    <a:pt x="58" y="216"/>
                  </a:lnTo>
                  <a:lnTo>
                    <a:pt x="58" y="225"/>
                  </a:lnTo>
                  <a:lnTo>
                    <a:pt x="53" y="230"/>
                  </a:lnTo>
                  <a:lnTo>
                    <a:pt x="53" y="230"/>
                  </a:lnTo>
                  <a:lnTo>
                    <a:pt x="48" y="235"/>
                  </a:lnTo>
                  <a:lnTo>
                    <a:pt x="43" y="235"/>
                  </a:lnTo>
                  <a:lnTo>
                    <a:pt x="38" y="240"/>
                  </a:lnTo>
                  <a:lnTo>
                    <a:pt x="19" y="240"/>
                  </a:lnTo>
                  <a:lnTo>
                    <a:pt x="0" y="240"/>
                  </a:lnTo>
                  <a:lnTo>
                    <a:pt x="0" y="235"/>
                  </a:lnTo>
                  <a:lnTo>
                    <a:pt x="0" y="220"/>
                  </a:lnTo>
                  <a:lnTo>
                    <a:pt x="4" y="211"/>
                  </a:lnTo>
                  <a:lnTo>
                    <a:pt x="4" y="211"/>
                  </a:lnTo>
                  <a:lnTo>
                    <a:pt x="9" y="206"/>
                  </a:lnTo>
                  <a:lnTo>
                    <a:pt x="9" y="206"/>
                  </a:lnTo>
                  <a:lnTo>
                    <a:pt x="19" y="201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33" y="182"/>
                  </a:lnTo>
                  <a:lnTo>
                    <a:pt x="48" y="177"/>
                  </a:lnTo>
                  <a:lnTo>
                    <a:pt x="48" y="177"/>
                  </a:lnTo>
                  <a:lnTo>
                    <a:pt x="48" y="177"/>
                  </a:lnTo>
                  <a:lnTo>
                    <a:pt x="53" y="177"/>
                  </a:lnTo>
                  <a:lnTo>
                    <a:pt x="53" y="172"/>
                  </a:lnTo>
                  <a:lnTo>
                    <a:pt x="53" y="172"/>
                  </a:lnTo>
                  <a:lnTo>
                    <a:pt x="58" y="172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7" y="163"/>
                  </a:lnTo>
                  <a:lnTo>
                    <a:pt x="67" y="163"/>
                  </a:lnTo>
                  <a:lnTo>
                    <a:pt x="72" y="163"/>
                  </a:lnTo>
                  <a:lnTo>
                    <a:pt x="106" y="168"/>
                  </a:lnTo>
                  <a:close/>
                  <a:moveTo>
                    <a:pt x="309" y="417"/>
                  </a:moveTo>
                  <a:lnTo>
                    <a:pt x="319" y="417"/>
                  </a:lnTo>
                  <a:lnTo>
                    <a:pt x="323" y="422"/>
                  </a:lnTo>
                  <a:lnTo>
                    <a:pt x="319" y="441"/>
                  </a:lnTo>
                  <a:lnTo>
                    <a:pt x="319" y="460"/>
                  </a:lnTo>
                  <a:lnTo>
                    <a:pt x="309" y="484"/>
                  </a:lnTo>
                  <a:lnTo>
                    <a:pt x="309" y="508"/>
                  </a:lnTo>
                  <a:lnTo>
                    <a:pt x="309" y="508"/>
                  </a:lnTo>
                  <a:lnTo>
                    <a:pt x="304" y="513"/>
                  </a:lnTo>
                  <a:lnTo>
                    <a:pt x="304" y="513"/>
                  </a:lnTo>
                  <a:lnTo>
                    <a:pt x="294" y="523"/>
                  </a:lnTo>
                  <a:lnTo>
                    <a:pt x="290" y="532"/>
                  </a:lnTo>
                  <a:lnTo>
                    <a:pt x="285" y="532"/>
                  </a:lnTo>
                  <a:lnTo>
                    <a:pt x="275" y="532"/>
                  </a:lnTo>
                  <a:lnTo>
                    <a:pt x="265" y="532"/>
                  </a:lnTo>
                  <a:lnTo>
                    <a:pt x="251" y="527"/>
                  </a:lnTo>
                  <a:lnTo>
                    <a:pt x="251" y="527"/>
                  </a:lnTo>
                  <a:lnTo>
                    <a:pt x="246" y="527"/>
                  </a:lnTo>
                  <a:lnTo>
                    <a:pt x="246" y="523"/>
                  </a:lnTo>
                  <a:lnTo>
                    <a:pt x="246" y="523"/>
                  </a:lnTo>
                  <a:lnTo>
                    <a:pt x="241" y="523"/>
                  </a:lnTo>
                  <a:lnTo>
                    <a:pt x="241" y="518"/>
                  </a:lnTo>
                  <a:lnTo>
                    <a:pt x="241" y="513"/>
                  </a:lnTo>
                  <a:lnTo>
                    <a:pt x="241" y="513"/>
                  </a:lnTo>
                  <a:lnTo>
                    <a:pt x="241" y="494"/>
                  </a:lnTo>
                  <a:lnTo>
                    <a:pt x="246" y="494"/>
                  </a:lnTo>
                  <a:lnTo>
                    <a:pt x="251" y="489"/>
                  </a:lnTo>
                  <a:lnTo>
                    <a:pt x="251" y="479"/>
                  </a:lnTo>
                  <a:lnTo>
                    <a:pt x="251" y="475"/>
                  </a:lnTo>
                  <a:lnTo>
                    <a:pt x="251" y="475"/>
                  </a:lnTo>
                  <a:lnTo>
                    <a:pt x="251" y="475"/>
                  </a:lnTo>
                  <a:lnTo>
                    <a:pt x="256" y="470"/>
                  </a:lnTo>
                  <a:lnTo>
                    <a:pt x="261" y="470"/>
                  </a:lnTo>
                  <a:lnTo>
                    <a:pt x="261" y="465"/>
                  </a:lnTo>
                  <a:lnTo>
                    <a:pt x="261" y="465"/>
                  </a:lnTo>
                  <a:lnTo>
                    <a:pt x="265" y="465"/>
                  </a:lnTo>
                  <a:lnTo>
                    <a:pt x="265" y="451"/>
                  </a:lnTo>
                  <a:lnTo>
                    <a:pt x="270" y="451"/>
                  </a:lnTo>
                  <a:lnTo>
                    <a:pt x="275" y="446"/>
                  </a:lnTo>
                  <a:lnTo>
                    <a:pt x="280" y="441"/>
                  </a:lnTo>
                  <a:lnTo>
                    <a:pt x="290" y="431"/>
                  </a:lnTo>
                  <a:lnTo>
                    <a:pt x="294" y="417"/>
                  </a:lnTo>
                  <a:lnTo>
                    <a:pt x="304" y="417"/>
                  </a:lnTo>
                  <a:lnTo>
                    <a:pt x="309" y="417"/>
                  </a:lnTo>
                  <a:lnTo>
                    <a:pt x="309" y="417"/>
                  </a:lnTo>
                  <a:close/>
                  <a:moveTo>
                    <a:pt x="343" y="350"/>
                  </a:moveTo>
                  <a:lnTo>
                    <a:pt x="348" y="355"/>
                  </a:lnTo>
                  <a:lnTo>
                    <a:pt x="348" y="359"/>
                  </a:lnTo>
                  <a:lnTo>
                    <a:pt x="343" y="393"/>
                  </a:lnTo>
                  <a:lnTo>
                    <a:pt x="343" y="393"/>
                  </a:lnTo>
                  <a:lnTo>
                    <a:pt x="338" y="393"/>
                  </a:lnTo>
                  <a:lnTo>
                    <a:pt x="338" y="398"/>
                  </a:lnTo>
                  <a:lnTo>
                    <a:pt x="333" y="398"/>
                  </a:lnTo>
                  <a:lnTo>
                    <a:pt x="333" y="398"/>
                  </a:lnTo>
                  <a:lnTo>
                    <a:pt x="333" y="398"/>
                  </a:lnTo>
                  <a:lnTo>
                    <a:pt x="323" y="398"/>
                  </a:lnTo>
                  <a:lnTo>
                    <a:pt x="319" y="393"/>
                  </a:lnTo>
                  <a:lnTo>
                    <a:pt x="319" y="393"/>
                  </a:lnTo>
                  <a:lnTo>
                    <a:pt x="319" y="388"/>
                  </a:lnTo>
                  <a:lnTo>
                    <a:pt x="314" y="388"/>
                  </a:lnTo>
                  <a:lnTo>
                    <a:pt x="314" y="369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19" y="364"/>
                  </a:lnTo>
                  <a:lnTo>
                    <a:pt x="323" y="364"/>
                  </a:lnTo>
                  <a:lnTo>
                    <a:pt x="323" y="350"/>
                  </a:lnTo>
                  <a:lnTo>
                    <a:pt x="333" y="350"/>
                  </a:lnTo>
                  <a:lnTo>
                    <a:pt x="343" y="350"/>
                  </a:lnTo>
                  <a:close/>
                  <a:moveTo>
                    <a:pt x="87" y="355"/>
                  </a:moveTo>
                  <a:lnTo>
                    <a:pt x="91" y="340"/>
                  </a:lnTo>
                  <a:lnTo>
                    <a:pt x="96" y="331"/>
                  </a:lnTo>
                  <a:lnTo>
                    <a:pt x="106" y="326"/>
                  </a:lnTo>
                  <a:lnTo>
                    <a:pt x="116" y="321"/>
                  </a:lnTo>
                  <a:lnTo>
                    <a:pt x="130" y="316"/>
                  </a:lnTo>
                  <a:lnTo>
                    <a:pt x="145" y="307"/>
                  </a:lnTo>
                  <a:lnTo>
                    <a:pt x="149" y="307"/>
                  </a:lnTo>
                  <a:lnTo>
                    <a:pt x="154" y="307"/>
                  </a:lnTo>
                  <a:lnTo>
                    <a:pt x="159" y="302"/>
                  </a:lnTo>
                  <a:lnTo>
                    <a:pt x="169" y="302"/>
                  </a:lnTo>
                  <a:lnTo>
                    <a:pt x="174" y="283"/>
                  </a:lnTo>
                  <a:lnTo>
                    <a:pt x="174" y="283"/>
                  </a:lnTo>
                  <a:lnTo>
                    <a:pt x="178" y="283"/>
                  </a:lnTo>
                  <a:lnTo>
                    <a:pt x="183" y="268"/>
                  </a:lnTo>
                  <a:lnTo>
                    <a:pt x="188" y="254"/>
                  </a:lnTo>
                  <a:lnTo>
                    <a:pt x="193" y="249"/>
                  </a:lnTo>
                  <a:lnTo>
                    <a:pt x="198" y="244"/>
                  </a:lnTo>
                  <a:lnTo>
                    <a:pt x="203" y="244"/>
                  </a:lnTo>
                  <a:lnTo>
                    <a:pt x="203" y="240"/>
                  </a:lnTo>
                  <a:lnTo>
                    <a:pt x="203" y="240"/>
                  </a:lnTo>
                  <a:lnTo>
                    <a:pt x="207" y="240"/>
                  </a:lnTo>
                  <a:lnTo>
                    <a:pt x="207" y="230"/>
                  </a:lnTo>
                  <a:lnTo>
                    <a:pt x="207" y="220"/>
                  </a:lnTo>
                  <a:lnTo>
                    <a:pt x="207" y="211"/>
                  </a:lnTo>
                  <a:lnTo>
                    <a:pt x="212" y="196"/>
                  </a:lnTo>
                  <a:lnTo>
                    <a:pt x="207" y="196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203" y="192"/>
                  </a:lnTo>
                  <a:lnTo>
                    <a:pt x="203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7"/>
                  </a:lnTo>
                  <a:lnTo>
                    <a:pt x="198" y="182"/>
                  </a:lnTo>
                  <a:lnTo>
                    <a:pt x="193" y="182"/>
                  </a:lnTo>
                  <a:lnTo>
                    <a:pt x="193" y="182"/>
                  </a:lnTo>
                  <a:lnTo>
                    <a:pt x="193" y="172"/>
                  </a:lnTo>
                  <a:lnTo>
                    <a:pt x="188" y="168"/>
                  </a:lnTo>
                  <a:lnTo>
                    <a:pt x="183" y="163"/>
                  </a:lnTo>
                  <a:lnTo>
                    <a:pt x="183" y="163"/>
                  </a:lnTo>
                  <a:lnTo>
                    <a:pt x="183" y="158"/>
                  </a:lnTo>
                  <a:lnTo>
                    <a:pt x="169" y="153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59" y="163"/>
                  </a:lnTo>
                  <a:lnTo>
                    <a:pt x="159" y="163"/>
                  </a:lnTo>
                  <a:lnTo>
                    <a:pt x="149" y="168"/>
                  </a:lnTo>
                  <a:lnTo>
                    <a:pt x="135" y="168"/>
                  </a:lnTo>
                  <a:lnTo>
                    <a:pt x="135" y="158"/>
                  </a:lnTo>
                  <a:lnTo>
                    <a:pt x="135" y="153"/>
                  </a:lnTo>
                  <a:lnTo>
                    <a:pt x="140" y="153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49" y="144"/>
                  </a:lnTo>
                  <a:lnTo>
                    <a:pt x="159" y="139"/>
                  </a:lnTo>
                  <a:lnTo>
                    <a:pt x="169" y="134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83" y="124"/>
                  </a:lnTo>
                  <a:lnTo>
                    <a:pt x="183" y="110"/>
                  </a:lnTo>
                  <a:lnTo>
                    <a:pt x="188" y="105"/>
                  </a:lnTo>
                  <a:lnTo>
                    <a:pt x="193" y="96"/>
                  </a:lnTo>
                  <a:lnTo>
                    <a:pt x="198" y="91"/>
                  </a:lnTo>
                  <a:lnTo>
                    <a:pt x="203" y="96"/>
                  </a:lnTo>
                  <a:lnTo>
                    <a:pt x="203" y="91"/>
                  </a:lnTo>
                  <a:lnTo>
                    <a:pt x="207" y="86"/>
                  </a:lnTo>
                  <a:lnTo>
                    <a:pt x="212" y="81"/>
                  </a:lnTo>
                  <a:lnTo>
                    <a:pt x="217" y="76"/>
                  </a:lnTo>
                  <a:lnTo>
                    <a:pt x="217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7" y="72"/>
                  </a:lnTo>
                  <a:lnTo>
                    <a:pt x="227" y="67"/>
                  </a:lnTo>
                  <a:lnTo>
                    <a:pt x="232" y="62"/>
                  </a:lnTo>
                  <a:lnTo>
                    <a:pt x="236" y="57"/>
                  </a:lnTo>
                  <a:lnTo>
                    <a:pt x="241" y="52"/>
                  </a:lnTo>
                  <a:lnTo>
                    <a:pt x="241" y="52"/>
                  </a:lnTo>
                  <a:lnTo>
                    <a:pt x="246" y="52"/>
                  </a:lnTo>
                  <a:lnTo>
                    <a:pt x="261" y="52"/>
                  </a:lnTo>
                  <a:lnTo>
                    <a:pt x="270" y="52"/>
                  </a:lnTo>
                  <a:lnTo>
                    <a:pt x="270" y="52"/>
                  </a:lnTo>
                  <a:lnTo>
                    <a:pt x="275" y="52"/>
                  </a:lnTo>
                  <a:lnTo>
                    <a:pt x="280" y="48"/>
                  </a:lnTo>
                  <a:lnTo>
                    <a:pt x="285" y="38"/>
                  </a:lnTo>
                  <a:lnTo>
                    <a:pt x="285" y="38"/>
                  </a:lnTo>
                  <a:lnTo>
                    <a:pt x="285" y="38"/>
                  </a:lnTo>
                  <a:lnTo>
                    <a:pt x="294" y="33"/>
                  </a:lnTo>
                  <a:lnTo>
                    <a:pt x="299" y="33"/>
                  </a:lnTo>
                  <a:lnTo>
                    <a:pt x="304" y="28"/>
                  </a:lnTo>
                  <a:lnTo>
                    <a:pt x="314" y="24"/>
                  </a:lnTo>
                  <a:lnTo>
                    <a:pt x="319" y="14"/>
                  </a:lnTo>
                  <a:lnTo>
                    <a:pt x="328" y="5"/>
                  </a:lnTo>
                  <a:lnTo>
                    <a:pt x="333" y="5"/>
                  </a:lnTo>
                  <a:lnTo>
                    <a:pt x="333" y="0"/>
                  </a:lnTo>
                  <a:lnTo>
                    <a:pt x="357" y="5"/>
                  </a:lnTo>
                  <a:lnTo>
                    <a:pt x="377" y="9"/>
                  </a:lnTo>
                  <a:lnTo>
                    <a:pt x="386" y="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6" y="19"/>
                  </a:lnTo>
                  <a:lnTo>
                    <a:pt x="406" y="28"/>
                  </a:lnTo>
                  <a:lnTo>
                    <a:pt x="410" y="38"/>
                  </a:lnTo>
                  <a:lnTo>
                    <a:pt x="410" y="43"/>
                  </a:lnTo>
                  <a:lnTo>
                    <a:pt x="420" y="43"/>
                  </a:lnTo>
                  <a:lnTo>
                    <a:pt x="420" y="43"/>
                  </a:lnTo>
                  <a:lnTo>
                    <a:pt x="420" y="43"/>
                  </a:lnTo>
                  <a:lnTo>
                    <a:pt x="425" y="52"/>
                  </a:lnTo>
                  <a:lnTo>
                    <a:pt x="430" y="57"/>
                  </a:lnTo>
                  <a:lnTo>
                    <a:pt x="435" y="67"/>
                  </a:lnTo>
                  <a:lnTo>
                    <a:pt x="435" y="72"/>
                  </a:lnTo>
                  <a:lnTo>
                    <a:pt x="444" y="72"/>
                  </a:lnTo>
                  <a:lnTo>
                    <a:pt x="459" y="72"/>
                  </a:lnTo>
                  <a:lnTo>
                    <a:pt x="464" y="81"/>
                  </a:lnTo>
                  <a:lnTo>
                    <a:pt x="473" y="81"/>
                  </a:lnTo>
                  <a:lnTo>
                    <a:pt x="483" y="86"/>
                  </a:lnTo>
                  <a:lnTo>
                    <a:pt x="483" y="91"/>
                  </a:lnTo>
                  <a:lnTo>
                    <a:pt x="483" y="96"/>
                  </a:lnTo>
                  <a:lnTo>
                    <a:pt x="488" y="100"/>
                  </a:lnTo>
                  <a:lnTo>
                    <a:pt x="493" y="100"/>
                  </a:lnTo>
                  <a:lnTo>
                    <a:pt x="493" y="100"/>
                  </a:lnTo>
                  <a:lnTo>
                    <a:pt x="493" y="110"/>
                  </a:lnTo>
                  <a:lnTo>
                    <a:pt x="497" y="115"/>
                  </a:lnTo>
                  <a:lnTo>
                    <a:pt x="497" y="115"/>
                  </a:lnTo>
                  <a:lnTo>
                    <a:pt x="502" y="115"/>
                  </a:lnTo>
                  <a:lnTo>
                    <a:pt x="502" y="124"/>
                  </a:lnTo>
                  <a:lnTo>
                    <a:pt x="502" y="129"/>
                  </a:lnTo>
                  <a:lnTo>
                    <a:pt x="507" y="134"/>
                  </a:lnTo>
                  <a:lnTo>
                    <a:pt x="507" y="144"/>
                  </a:lnTo>
                  <a:lnTo>
                    <a:pt x="507" y="158"/>
                  </a:lnTo>
                  <a:lnTo>
                    <a:pt x="512" y="158"/>
                  </a:lnTo>
                  <a:lnTo>
                    <a:pt x="517" y="163"/>
                  </a:lnTo>
                  <a:lnTo>
                    <a:pt x="517" y="163"/>
                  </a:lnTo>
                  <a:lnTo>
                    <a:pt x="512" y="187"/>
                  </a:lnTo>
                  <a:lnTo>
                    <a:pt x="512" y="206"/>
                  </a:lnTo>
                  <a:lnTo>
                    <a:pt x="517" y="206"/>
                  </a:lnTo>
                  <a:lnTo>
                    <a:pt x="522" y="225"/>
                  </a:lnTo>
                  <a:lnTo>
                    <a:pt x="526" y="244"/>
                  </a:lnTo>
                  <a:lnTo>
                    <a:pt x="522" y="264"/>
                  </a:lnTo>
                  <a:lnTo>
                    <a:pt x="522" y="283"/>
                  </a:lnTo>
                  <a:lnTo>
                    <a:pt x="526" y="283"/>
                  </a:lnTo>
                  <a:lnTo>
                    <a:pt x="526" y="288"/>
                  </a:lnTo>
                  <a:lnTo>
                    <a:pt x="526" y="292"/>
                  </a:lnTo>
                  <a:lnTo>
                    <a:pt x="531" y="292"/>
                  </a:lnTo>
                  <a:lnTo>
                    <a:pt x="536" y="312"/>
                  </a:lnTo>
                  <a:lnTo>
                    <a:pt x="536" y="340"/>
                  </a:lnTo>
                  <a:lnTo>
                    <a:pt x="541" y="340"/>
                  </a:lnTo>
                  <a:lnTo>
                    <a:pt x="541" y="340"/>
                  </a:lnTo>
                  <a:lnTo>
                    <a:pt x="536" y="379"/>
                  </a:lnTo>
                  <a:lnTo>
                    <a:pt x="526" y="407"/>
                  </a:lnTo>
                  <a:lnTo>
                    <a:pt x="512" y="407"/>
                  </a:lnTo>
                  <a:lnTo>
                    <a:pt x="497" y="407"/>
                  </a:lnTo>
                  <a:lnTo>
                    <a:pt x="497" y="407"/>
                  </a:lnTo>
                  <a:lnTo>
                    <a:pt x="497" y="403"/>
                  </a:lnTo>
                  <a:lnTo>
                    <a:pt x="497" y="398"/>
                  </a:lnTo>
                  <a:lnTo>
                    <a:pt x="493" y="398"/>
                  </a:lnTo>
                  <a:lnTo>
                    <a:pt x="493" y="393"/>
                  </a:lnTo>
                  <a:lnTo>
                    <a:pt x="488" y="383"/>
                  </a:lnTo>
                  <a:lnTo>
                    <a:pt x="483" y="364"/>
                  </a:lnTo>
                  <a:lnTo>
                    <a:pt x="483" y="355"/>
                  </a:lnTo>
                  <a:lnTo>
                    <a:pt x="488" y="340"/>
                  </a:lnTo>
                  <a:lnTo>
                    <a:pt x="483" y="340"/>
                  </a:lnTo>
                  <a:lnTo>
                    <a:pt x="478" y="336"/>
                  </a:lnTo>
                  <a:lnTo>
                    <a:pt x="478" y="331"/>
                  </a:lnTo>
                  <a:lnTo>
                    <a:pt x="478" y="321"/>
                  </a:lnTo>
                  <a:lnTo>
                    <a:pt x="478" y="316"/>
                  </a:lnTo>
                  <a:lnTo>
                    <a:pt x="473" y="316"/>
                  </a:lnTo>
                  <a:lnTo>
                    <a:pt x="478" y="292"/>
                  </a:lnTo>
                  <a:lnTo>
                    <a:pt x="488" y="283"/>
                  </a:lnTo>
                  <a:lnTo>
                    <a:pt x="493" y="273"/>
                  </a:lnTo>
                  <a:lnTo>
                    <a:pt x="497" y="268"/>
                  </a:lnTo>
                  <a:lnTo>
                    <a:pt x="497" y="268"/>
                  </a:lnTo>
                  <a:lnTo>
                    <a:pt x="497" y="264"/>
                  </a:lnTo>
                  <a:lnTo>
                    <a:pt x="502" y="268"/>
                  </a:lnTo>
                  <a:lnTo>
                    <a:pt x="502" y="249"/>
                  </a:lnTo>
                  <a:lnTo>
                    <a:pt x="502" y="249"/>
                  </a:lnTo>
                  <a:lnTo>
                    <a:pt x="497" y="249"/>
                  </a:lnTo>
                  <a:lnTo>
                    <a:pt x="502" y="244"/>
                  </a:lnTo>
                  <a:lnTo>
                    <a:pt x="497" y="240"/>
                  </a:lnTo>
                  <a:lnTo>
                    <a:pt x="497" y="240"/>
                  </a:lnTo>
                  <a:lnTo>
                    <a:pt x="483" y="230"/>
                  </a:lnTo>
                  <a:lnTo>
                    <a:pt x="473" y="225"/>
                  </a:lnTo>
                  <a:lnTo>
                    <a:pt x="473" y="225"/>
                  </a:lnTo>
                  <a:lnTo>
                    <a:pt x="473" y="225"/>
                  </a:lnTo>
                  <a:lnTo>
                    <a:pt x="468" y="230"/>
                  </a:lnTo>
                  <a:lnTo>
                    <a:pt x="464" y="235"/>
                  </a:lnTo>
                  <a:lnTo>
                    <a:pt x="449" y="230"/>
                  </a:lnTo>
                  <a:lnTo>
                    <a:pt x="439" y="235"/>
                  </a:lnTo>
                  <a:lnTo>
                    <a:pt x="439" y="235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35" y="240"/>
                  </a:lnTo>
                  <a:lnTo>
                    <a:pt x="425" y="240"/>
                  </a:lnTo>
                  <a:lnTo>
                    <a:pt x="410" y="240"/>
                  </a:lnTo>
                  <a:lnTo>
                    <a:pt x="396" y="235"/>
                  </a:lnTo>
                  <a:lnTo>
                    <a:pt x="391" y="230"/>
                  </a:lnTo>
                  <a:lnTo>
                    <a:pt x="386" y="225"/>
                  </a:lnTo>
                  <a:lnTo>
                    <a:pt x="381" y="220"/>
                  </a:lnTo>
                  <a:lnTo>
                    <a:pt x="386" y="187"/>
                  </a:lnTo>
                  <a:lnTo>
                    <a:pt x="386" y="153"/>
                  </a:lnTo>
                  <a:lnTo>
                    <a:pt x="391" y="153"/>
                  </a:lnTo>
                  <a:lnTo>
                    <a:pt x="396" y="148"/>
                  </a:lnTo>
                  <a:lnTo>
                    <a:pt x="396" y="144"/>
                  </a:lnTo>
                  <a:lnTo>
                    <a:pt x="401" y="144"/>
                  </a:lnTo>
                  <a:lnTo>
                    <a:pt x="401" y="148"/>
                  </a:lnTo>
                  <a:lnTo>
                    <a:pt x="406" y="129"/>
                  </a:lnTo>
                  <a:lnTo>
                    <a:pt x="410" y="115"/>
                  </a:lnTo>
                  <a:lnTo>
                    <a:pt x="406" y="115"/>
                  </a:lnTo>
                  <a:lnTo>
                    <a:pt x="406" y="115"/>
                  </a:lnTo>
                  <a:lnTo>
                    <a:pt x="406" y="110"/>
                  </a:lnTo>
                  <a:lnTo>
                    <a:pt x="401" y="110"/>
                  </a:lnTo>
                  <a:lnTo>
                    <a:pt x="401" y="105"/>
                  </a:lnTo>
                  <a:lnTo>
                    <a:pt x="396" y="100"/>
                  </a:lnTo>
                  <a:lnTo>
                    <a:pt x="391" y="96"/>
                  </a:lnTo>
                  <a:lnTo>
                    <a:pt x="372" y="96"/>
                  </a:lnTo>
                  <a:lnTo>
                    <a:pt x="357" y="96"/>
                  </a:lnTo>
                  <a:lnTo>
                    <a:pt x="343" y="100"/>
                  </a:lnTo>
                  <a:lnTo>
                    <a:pt x="328" y="105"/>
                  </a:lnTo>
                  <a:lnTo>
                    <a:pt x="323" y="105"/>
                  </a:lnTo>
                  <a:lnTo>
                    <a:pt x="309" y="105"/>
                  </a:lnTo>
                  <a:lnTo>
                    <a:pt x="299" y="110"/>
                  </a:lnTo>
                  <a:lnTo>
                    <a:pt x="290" y="115"/>
                  </a:lnTo>
                  <a:lnTo>
                    <a:pt x="285" y="120"/>
                  </a:lnTo>
                  <a:lnTo>
                    <a:pt x="280" y="120"/>
                  </a:lnTo>
                  <a:lnTo>
                    <a:pt x="275" y="139"/>
                  </a:lnTo>
                  <a:lnTo>
                    <a:pt x="270" y="158"/>
                  </a:lnTo>
                  <a:lnTo>
                    <a:pt x="280" y="168"/>
                  </a:lnTo>
                  <a:lnTo>
                    <a:pt x="294" y="177"/>
                  </a:lnTo>
                  <a:lnTo>
                    <a:pt x="294" y="182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23" y="196"/>
                  </a:lnTo>
                  <a:lnTo>
                    <a:pt x="338" y="206"/>
                  </a:lnTo>
                  <a:lnTo>
                    <a:pt x="348" y="220"/>
                  </a:lnTo>
                  <a:lnTo>
                    <a:pt x="357" y="244"/>
                  </a:lnTo>
                  <a:lnTo>
                    <a:pt x="367" y="259"/>
                  </a:lnTo>
                  <a:lnTo>
                    <a:pt x="372" y="259"/>
                  </a:lnTo>
                  <a:lnTo>
                    <a:pt x="372" y="259"/>
                  </a:lnTo>
                  <a:lnTo>
                    <a:pt x="372" y="273"/>
                  </a:lnTo>
                  <a:lnTo>
                    <a:pt x="381" y="273"/>
                  </a:lnTo>
                  <a:lnTo>
                    <a:pt x="377" y="283"/>
                  </a:lnTo>
                  <a:lnTo>
                    <a:pt x="377" y="292"/>
                  </a:lnTo>
                  <a:lnTo>
                    <a:pt x="372" y="307"/>
                  </a:lnTo>
                  <a:lnTo>
                    <a:pt x="367" y="321"/>
                  </a:lnTo>
                  <a:lnTo>
                    <a:pt x="348" y="321"/>
                  </a:lnTo>
                  <a:lnTo>
                    <a:pt x="338" y="321"/>
                  </a:lnTo>
                  <a:lnTo>
                    <a:pt x="309" y="316"/>
                  </a:lnTo>
                  <a:lnTo>
                    <a:pt x="304" y="312"/>
                  </a:lnTo>
                  <a:lnTo>
                    <a:pt x="299" y="307"/>
                  </a:lnTo>
                  <a:lnTo>
                    <a:pt x="290" y="302"/>
                  </a:lnTo>
                  <a:lnTo>
                    <a:pt x="280" y="302"/>
                  </a:lnTo>
                  <a:lnTo>
                    <a:pt x="275" y="297"/>
                  </a:lnTo>
                  <a:lnTo>
                    <a:pt x="270" y="292"/>
                  </a:lnTo>
                  <a:lnTo>
                    <a:pt x="270" y="288"/>
                  </a:lnTo>
                  <a:lnTo>
                    <a:pt x="265" y="288"/>
                  </a:lnTo>
                  <a:lnTo>
                    <a:pt x="261" y="283"/>
                  </a:lnTo>
                  <a:lnTo>
                    <a:pt x="256" y="283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56" y="278"/>
                  </a:lnTo>
                  <a:lnTo>
                    <a:pt x="246" y="273"/>
                  </a:lnTo>
                  <a:lnTo>
                    <a:pt x="246" y="273"/>
                  </a:lnTo>
                  <a:lnTo>
                    <a:pt x="246" y="273"/>
                  </a:lnTo>
                  <a:lnTo>
                    <a:pt x="241" y="268"/>
                  </a:lnTo>
                  <a:lnTo>
                    <a:pt x="241" y="264"/>
                  </a:lnTo>
                  <a:lnTo>
                    <a:pt x="241" y="264"/>
                  </a:lnTo>
                  <a:lnTo>
                    <a:pt x="236" y="264"/>
                  </a:lnTo>
                  <a:lnTo>
                    <a:pt x="236" y="264"/>
                  </a:lnTo>
                  <a:lnTo>
                    <a:pt x="236" y="259"/>
                  </a:lnTo>
                  <a:lnTo>
                    <a:pt x="236" y="259"/>
                  </a:lnTo>
                  <a:lnTo>
                    <a:pt x="222" y="254"/>
                  </a:lnTo>
                  <a:lnTo>
                    <a:pt x="212" y="249"/>
                  </a:lnTo>
                  <a:lnTo>
                    <a:pt x="207" y="259"/>
                  </a:lnTo>
                  <a:lnTo>
                    <a:pt x="203" y="268"/>
                  </a:lnTo>
                  <a:lnTo>
                    <a:pt x="198" y="273"/>
                  </a:lnTo>
                  <a:lnTo>
                    <a:pt x="193" y="278"/>
                  </a:lnTo>
                  <a:lnTo>
                    <a:pt x="193" y="283"/>
                  </a:lnTo>
                  <a:lnTo>
                    <a:pt x="188" y="288"/>
                  </a:lnTo>
                  <a:lnTo>
                    <a:pt x="183" y="297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8" y="307"/>
                  </a:lnTo>
                  <a:lnTo>
                    <a:pt x="174" y="312"/>
                  </a:lnTo>
                  <a:lnTo>
                    <a:pt x="169" y="316"/>
                  </a:lnTo>
                  <a:lnTo>
                    <a:pt x="164" y="316"/>
                  </a:lnTo>
                  <a:lnTo>
                    <a:pt x="159" y="321"/>
                  </a:lnTo>
                  <a:lnTo>
                    <a:pt x="154" y="340"/>
                  </a:lnTo>
                  <a:lnTo>
                    <a:pt x="149" y="364"/>
                  </a:lnTo>
                  <a:lnTo>
                    <a:pt x="145" y="364"/>
                  </a:lnTo>
                  <a:lnTo>
                    <a:pt x="140" y="369"/>
                  </a:lnTo>
                  <a:lnTo>
                    <a:pt x="140" y="369"/>
                  </a:lnTo>
                  <a:lnTo>
                    <a:pt x="135" y="369"/>
                  </a:lnTo>
                  <a:lnTo>
                    <a:pt x="135" y="369"/>
                  </a:lnTo>
                  <a:lnTo>
                    <a:pt x="135" y="369"/>
                  </a:lnTo>
                  <a:lnTo>
                    <a:pt x="130" y="379"/>
                  </a:lnTo>
                  <a:lnTo>
                    <a:pt x="130" y="393"/>
                  </a:lnTo>
                  <a:lnTo>
                    <a:pt x="111" y="407"/>
                  </a:lnTo>
                  <a:lnTo>
                    <a:pt x="96" y="422"/>
                  </a:lnTo>
                  <a:lnTo>
                    <a:pt x="87" y="422"/>
                  </a:lnTo>
                  <a:lnTo>
                    <a:pt x="77" y="422"/>
                  </a:lnTo>
                  <a:lnTo>
                    <a:pt x="67" y="417"/>
                  </a:lnTo>
                  <a:lnTo>
                    <a:pt x="67" y="407"/>
                  </a:lnTo>
                  <a:lnTo>
                    <a:pt x="67" y="403"/>
                  </a:lnTo>
                  <a:lnTo>
                    <a:pt x="67" y="393"/>
                  </a:lnTo>
                  <a:lnTo>
                    <a:pt x="67" y="388"/>
                  </a:lnTo>
                  <a:lnTo>
                    <a:pt x="72" y="374"/>
                  </a:lnTo>
                  <a:lnTo>
                    <a:pt x="77" y="359"/>
                  </a:lnTo>
                  <a:lnTo>
                    <a:pt x="87" y="355"/>
                  </a:lnTo>
                  <a:close/>
                  <a:moveTo>
                    <a:pt x="265" y="312"/>
                  </a:moveTo>
                  <a:lnTo>
                    <a:pt x="270" y="316"/>
                  </a:lnTo>
                  <a:lnTo>
                    <a:pt x="270" y="316"/>
                  </a:lnTo>
                  <a:lnTo>
                    <a:pt x="275" y="321"/>
                  </a:lnTo>
                  <a:lnTo>
                    <a:pt x="275" y="321"/>
                  </a:lnTo>
                  <a:lnTo>
                    <a:pt x="275" y="321"/>
                  </a:lnTo>
                  <a:lnTo>
                    <a:pt x="270" y="350"/>
                  </a:lnTo>
                  <a:lnTo>
                    <a:pt x="261" y="379"/>
                  </a:lnTo>
                  <a:lnTo>
                    <a:pt x="256" y="383"/>
                  </a:lnTo>
                  <a:lnTo>
                    <a:pt x="251" y="388"/>
                  </a:lnTo>
                  <a:lnTo>
                    <a:pt x="251" y="388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1" y="393"/>
                  </a:lnTo>
                  <a:lnTo>
                    <a:pt x="236" y="393"/>
                  </a:lnTo>
                  <a:lnTo>
                    <a:pt x="232" y="417"/>
                  </a:lnTo>
                  <a:lnTo>
                    <a:pt x="227" y="436"/>
                  </a:lnTo>
                  <a:lnTo>
                    <a:pt x="227" y="436"/>
                  </a:lnTo>
                  <a:lnTo>
                    <a:pt x="227" y="441"/>
                  </a:lnTo>
                  <a:lnTo>
                    <a:pt x="222" y="441"/>
                  </a:lnTo>
                  <a:lnTo>
                    <a:pt x="222" y="441"/>
                  </a:lnTo>
                  <a:lnTo>
                    <a:pt x="222" y="441"/>
                  </a:lnTo>
                  <a:lnTo>
                    <a:pt x="217" y="455"/>
                  </a:lnTo>
                  <a:lnTo>
                    <a:pt x="212" y="470"/>
                  </a:lnTo>
                  <a:lnTo>
                    <a:pt x="212" y="470"/>
                  </a:lnTo>
                  <a:lnTo>
                    <a:pt x="207" y="475"/>
                  </a:lnTo>
                  <a:lnTo>
                    <a:pt x="207" y="479"/>
                  </a:lnTo>
                  <a:lnTo>
                    <a:pt x="207" y="479"/>
                  </a:lnTo>
                  <a:lnTo>
                    <a:pt x="203" y="484"/>
                  </a:lnTo>
                  <a:lnTo>
                    <a:pt x="203" y="489"/>
                  </a:lnTo>
                  <a:lnTo>
                    <a:pt x="198" y="494"/>
                  </a:lnTo>
                  <a:lnTo>
                    <a:pt x="198" y="494"/>
                  </a:lnTo>
                  <a:lnTo>
                    <a:pt x="198" y="499"/>
                  </a:lnTo>
                  <a:lnTo>
                    <a:pt x="193" y="499"/>
                  </a:lnTo>
                  <a:lnTo>
                    <a:pt x="193" y="503"/>
                  </a:lnTo>
                  <a:lnTo>
                    <a:pt x="193" y="503"/>
                  </a:lnTo>
                  <a:lnTo>
                    <a:pt x="183" y="508"/>
                  </a:lnTo>
                  <a:lnTo>
                    <a:pt x="178" y="513"/>
                  </a:lnTo>
                  <a:lnTo>
                    <a:pt x="174" y="513"/>
                  </a:lnTo>
                  <a:lnTo>
                    <a:pt x="164" y="508"/>
                  </a:lnTo>
                  <a:lnTo>
                    <a:pt x="164" y="503"/>
                  </a:lnTo>
                  <a:lnTo>
                    <a:pt x="164" y="499"/>
                  </a:lnTo>
                  <a:lnTo>
                    <a:pt x="159" y="499"/>
                  </a:lnTo>
                  <a:lnTo>
                    <a:pt x="154" y="494"/>
                  </a:lnTo>
                  <a:lnTo>
                    <a:pt x="154" y="494"/>
                  </a:lnTo>
                  <a:lnTo>
                    <a:pt x="149" y="494"/>
                  </a:lnTo>
                  <a:lnTo>
                    <a:pt x="154" y="489"/>
                  </a:lnTo>
                  <a:lnTo>
                    <a:pt x="149" y="484"/>
                  </a:lnTo>
                  <a:lnTo>
                    <a:pt x="154" y="470"/>
                  </a:lnTo>
                  <a:lnTo>
                    <a:pt x="154" y="455"/>
                  </a:lnTo>
                  <a:lnTo>
                    <a:pt x="164" y="441"/>
                  </a:lnTo>
                  <a:lnTo>
                    <a:pt x="174" y="427"/>
                  </a:lnTo>
                  <a:lnTo>
                    <a:pt x="174" y="427"/>
                  </a:lnTo>
                  <a:lnTo>
                    <a:pt x="183" y="412"/>
                  </a:lnTo>
                  <a:lnTo>
                    <a:pt x="183" y="398"/>
                  </a:lnTo>
                  <a:lnTo>
                    <a:pt x="188" y="398"/>
                  </a:lnTo>
                  <a:lnTo>
                    <a:pt x="188" y="398"/>
                  </a:lnTo>
                  <a:lnTo>
                    <a:pt x="193" y="393"/>
                  </a:lnTo>
                  <a:lnTo>
                    <a:pt x="193" y="388"/>
                  </a:lnTo>
                  <a:lnTo>
                    <a:pt x="198" y="388"/>
                  </a:lnTo>
                  <a:lnTo>
                    <a:pt x="198" y="388"/>
                  </a:lnTo>
                  <a:lnTo>
                    <a:pt x="203" y="388"/>
                  </a:lnTo>
                  <a:lnTo>
                    <a:pt x="203" y="388"/>
                  </a:lnTo>
                  <a:lnTo>
                    <a:pt x="203" y="383"/>
                  </a:lnTo>
                  <a:lnTo>
                    <a:pt x="207" y="383"/>
                  </a:lnTo>
                  <a:lnTo>
                    <a:pt x="212" y="383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7" y="374"/>
                  </a:lnTo>
                  <a:lnTo>
                    <a:pt x="212" y="374"/>
                  </a:lnTo>
                  <a:lnTo>
                    <a:pt x="217" y="369"/>
                  </a:lnTo>
                  <a:lnTo>
                    <a:pt x="212" y="364"/>
                  </a:lnTo>
                  <a:lnTo>
                    <a:pt x="217" y="345"/>
                  </a:lnTo>
                  <a:lnTo>
                    <a:pt x="217" y="345"/>
                  </a:lnTo>
                  <a:lnTo>
                    <a:pt x="222" y="345"/>
                  </a:lnTo>
                  <a:lnTo>
                    <a:pt x="222" y="336"/>
                  </a:lnTo>
                  <a:lnTo>
                    <a:pt x="227" y="331"/>
                  </a:lnTo>
                  <a:lnTo>
                    <a:pt x="241" y="326"/>
                  </a:lnTo>
                  <a:lnTo>
                    <a:pt x="251" y="316"/>
                  </a:lnTo>
                  <a:lnTo>
                    <a:pt x="256" y="316"/>
                  </a:lnTo>
                  <a:lnTo>
                    <a:pt x="261" y="316"/>
                  </a:lnTo>
                  <a:lnTo>
                    <a:pt x="261" y="316"/>
                  </a:lnTo>
                  <a:lnTo>
                    <a:pt x="265" y="312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32" name="Freeform 72"/>
            <p:cNvSpPr>
              <a:spLocks noEditPoints="1"/>
            </p:cNvSpPr>
            <p:nvPr/>
          </p:nvSpPr>
          <p:spPr bwMode="auto">
            <a:xfrm>
              <a:off x="786" y="175"/>
              <a:ext cx="180" cy="203"/>
            </a:xfrm>
            <a:custGeom>
              <a:avLst/>
              <a:gdLst/>
              <a:ahLst/>
              <a:cxnLst>
                <a:cxn ang="0">
                  <a:pos x="406" y="100"/>
                </a:cxn>
                <a:cxn ang="0">
                  <a:pos x="421" y="38"/>
                </a:cxn>
                <a:cxn ang="0">
                  <a:pos x="450" y="86"/>
                </a:cxn>
                <a:cxn ang="0">
                  <a:pos x="445" y="120"/>
                </a:cxn>
                <a:cxn ang="0">
                  <a:pos x="421" y="163"/>
                </a:cxn>
                <a:cxn ang="0">
                  <a:pos x="34" y="139"/>
                </a:cxn>
                <a:cxn ang="0">
                  <a:pos x="48" y="81"/>
                </a:cxn>
                <a:cxn ang="0">
                  <a:pos x="68" y="81"/>
                </a:cxn>
                <a:cxn ang="0">
                  <a:pos x="92" y="120"/>
                </a:cxn>
                <a:cxn ang="0">
                  <a:pos x="106" y="153"/>
                </a:cxn>
                <a:cxn ang="0">
                  <a:pos x="131" y="254"/>
                </a:cxn>
                <a:cxn ang="0">
                  <a:pos x="116" y="211"/>
                </a:cxn>
                <a:cxn ang="0">
                  <a:pos x="145" y="225"/>
                </a:cxn>
                <a:cxn ang="0">
                  <a:pos x="290" y="67"/>
                </a:cxn>
                <a:cxn ang="0">
                  <a:pos x="280" y="144"/>
                </a:cxn>
                <a:cxn ang="0">
                  <a:pos x="309" y="196"/>
                </a:cxn>
                <a:cxn ang="0">
                  <a:pos x="343" y="230"/>
                </a:cxn>
                <a:cxn ang="0">
                  <a:pos x="358" y="225"/>
                </a:cxn>
                <a:cxn ang="0">
                  <a:pos x="387" y="230"/>
                </a:cxn>
                <a:cxn ang="0">
                  <a:pos x="396" y="196"/>
                </a:cxn>
                <a:cxn ang="0">
                  <a:pos x="416" y="220"/>
                </a:cxn>
                <a:cxn ang="0">
                  <a:pos x="430" y="278"/>
                </a:cxn>
                <a:cxn ang="0">
                  <a:pos x="430" y="307"/>
                </a:cxn>
                <a:cxn ang="0">
                  <a:pos x="440" y="335"/>
                </a:cxn>
                <a:cxn ang="0">
                  <a:pos x="430" y="374"/>
                </a:cxn>
                <a:cxn ang="0">
                  <a:pos x="430" y="431"/>
                </a:cxn>
                <a:cxn ang="0">
                  <a:pos x="372" y="475"/>
                </a:cxn>
                <a:cxn ang="0">
                  <a:pos x="329" y="479"/>
                </a:cxn>
                <a:cxn ang="0">
                  <a:pos x="271" y="503"/>
                </a:cxn>
                <a:cxn ang="0">
                  <a:pos x="242" y="503"/>
                </a:cxn>
                <a:cxn ang="0">
                  <a:pos x="184" y="479"/>
                </a:cxn>
                <a:cxn ang="0">
                  <a:pos x="97" y="431"/>
                </a:cxn>
                <a:cxn ang="0">
                  <a:pos x="0" y="369"/>
                </a:cxn>
                <a:cxn ang="0">
                  <a:pos x="44" y="350"/>
                </a:cxn>
                <a:cxn ang="0">
                  <a:pos x="97" y="374"/>
                </a:cxn>
                <a:cxn ang="0">
                  <a:pos x="126" y="427"/>
                </a:cxn>
                <a:cxn ang="0">
                  <a:pos x="174" y="427"/>
                </a:cxn>
                <a:cxn ang="0">
                  <a:pos x="184" y="388"/>
                </a:cxn>
                <a:cxn ang="0">
                  <a:pos x="227" y="355"/>
                </a:cxn>
                <a:cxn ang="0">
                  <a:pos x="290" y="422"/>
                </a:cxn>
                <a:cxn ang="0">
                  <a:pos x="324" y="431"/>
                </a:cxn>
                <a:cxn ang="0">
                  <a:pos x="363" y="335"/>
                </a:cxn>
                <a:cxn ang="0">
                  <a:pos x="295" y="316"/>
                </a:cxn>
                <a:cxn ang="0">
                  <a:pos x="203" y="326"/>
                </a:cxn>
                <a:cxn ang="0">
                  <a:pos x="164" y="273"/>
                </a:cxn>
                <a:cxn ang="0">
                  <a:pos x="232" y="225"/>
                </a:cxn>
                <a:cxn ang="0">
                  <a:pos x="256" y="220"/>
                </a:cxn>
                <a:cxn ang="0">
                  <a:pos x="276" y="216"/>
                </a:cxn>
                <a:cxn ang="0">
                  <a:pos x="280" y="168"/>
                </a:cxn>
                <a:cxn ang="0">
                  <a:pos x="266" y="129"/>
                </a:cxn>
                <a:cxn ang="0">
                  <a:pos x="242" y="76"/>
                </a:cxn>
                <a:cxn ang="0">
                  <a:pos x="242" y="0"/>
                </a:cxn>
                <a:cxn ang="0">
                  <a:pos x="218" y="211"/>
                </a:cxn>
                <a:cxn ang="0">
                  <a:pos x="164" y="168"/>
                </a:cxn>
                <a:cxn ang="0">
                  <a:pos x="150" y="129"/>
                </a:cxn>
                <a:cxn ang="0">
                  <a:pos x="116" y="86"/>
                </a:cxn>
                <a:cxn ang="0">
                  <a:pos x="106" y="57"/>
                </a:cxn>
                <a:cxn ang="0">
                  <a:pos x="111" y="24"/>
                </a:cxn>
                <a:cxn ang="0">
                  <a:pos x="140" y="28"/>
                </a:cxn>
                <a:cxn ang="0">
                  <a:pos x="189" y="100"/>
                </a:cxn>
                <a:cxn ang="0">
                  <a:pos x="193" y="124"/>
                </a:cxn>
                <a:cxn ang="0">
                  <a:pos x="203" y="139"/>
                </a:cxn>
                <a:cxn ang="0">
                  <a:pos x="218" y="201"/>
                </a:cxn>
              </a:cxnLst>
              <a:rect l="0" t="0" r="r" b="b"/>
              <a:pathLst>
                <a:path w="450" h="508">
                  <a:moveTo>
                    <a:pt x="421" y="163"/>
                  </a:moveTo>
                  <a:lnTo>
                    <a:pt x="406" y="144"/>
                  </a:lnTo>
                  <a:lnTo>
                    <a:pt x="401" y="129"/>
                  </a:lnTo>
                  <a:lnTo>
                    <a:pt x="401" y="129"/>
                  </a:lnTo>
                  <a:lnTo>
                    <a:pt x="401" y="124"/>
                  </a:lnTo>
                  <a:lnTo>
                    <a:pt x="401" y="124"/>
                  </a:lnTo>
                  <a:lnTo>
                    <a:pt x="406" y="110"/>
                  </a:lnTo>
                  <a:lnTo>
                    <a:pt x="406" y="100"/>
                  </a:lnTo>
                  <a:lnTo>
                    <a:pt x="401" y="96"/>
                  </a:lnTo>
                  <a:lnTo>
                    <a:pt x="401" y="91"/>
                  </a:lnTo>
                  <a:lnTo>
                    <a:pt x="401" y="86"/>
                  </a:lnTo>
                  <a:lnTo>
                    <a:pt x="396" y="86"/>
                  </a:lnTo>
                  <a:lnTo>
                    <a:pt x="396" y="76"/>
                  </a:lnTo>
                  <a:lnTo>
                    <a:pt x="396" y="72"/>
                  </a:lnTo>
                  <a:lnTo>
                    <a:pt x="406" y="57"/>
                  </a:lnTo>
                  <a:lnTo>
                    <a:pt x="421" y="38"/>
                  </a:lnTo>
                  <a:lnTo>
                    <a:pt x="425" y="38"/>
                  </a:lnTo>
                  <a:lnTo>
                    <a:pt x="435" y="5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0" y="62"/>
                  </a:lnTo>
                  <a:lnTo>
                    <a:pt x="445" y="76"/>
                  </a:lnTo>
                  <a:lnTo>
                    <a:pt x="450" y="86"/>
                  </a:lnTo>
                  <a:lnTo>
                    <a:pt x="445" y="86"/>
                  </a:lnTo>
                  <a:lnTo>
                    <a:pt x="450" y="91"/>
                  </a:lnTo>
                  <a:lnTo>
                    <a:pt x="445" y="100"/>
                  </a:lnTo>
                  <a:lnTo>
                    <a:pt x="445" y="110"/>
                  </a:lnTo>
                  <a:lnTo>
                    <a:pt x="445" y="110"/>
                  </a:lnTo>
                  <a:lnTo>
                    <a:pt x="445" y="115"/>
                  </a:lnTo>
                  <a:lnTo>
                    <a:pt x="445" y="115"/>
                  </a:lnTo>
                  <a:lnTo>
                    <a:pt x="445" y="120"/>
                  </a:lnTo>
                  <a:lnTo>
                    <a:pt x="445" y="120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5" y="129"/>
                  </a:lnTo>
                  <a:lnTo>
                    <a:pt x="445" y="134"/>
                  </a:lnTo>
                  <a:lnTo>
                    <a:pt x="445" y="134"/>
                  </a:lnTo>
                  <a:lnTo>
                    <a:pt x="445" y="139"/>
                  </a:lnTo>
                  <a:lnTo>
                    <a:pt x="421" y="163"/>
                  </a:lnTo>
                  <a:close/>
                  <a:moveTo>
                    <a:pt x="106" y="192"/>
                  </a:moveTo>
                  <a:lnTo>
                    <a:pt x="102" y="196"/>
                  </a:lnTo>
                  <a:lnTo>
                    <a:pt x="97" y="196"/>
                  </a:lnTo>
                  <a:lnTo>
                    <a:pt x="82" y="187"/>
                  </a:lnTo>
                  <a:lnTo>
                    <a:pt x="68" y="172"/>
                  </a:lnTo>
                  <a:lnTo>
                    <a:pt x="53" y="153"/>
                  </a:lnTo>
                  <a:lnTo>
                    <a:pt x="34" y="144"/>
                  </a:lnTo>
                  <a:lnTo>
                    <a:pt x="34" y="139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29" y="124"/>
                  </a:lnTo>
                  <a:lnTo>
                    <a:pt x="29" y="110"/>
                  </a:lnTo>
                  <a:lnTo>
                    <a:pt x="29" y="110"/>
                  </a:lnTo>
                  <a:lnTo>
                    <a:pt x="34" y="105"/>
                  </a:lnTo>
                  <a:lnTo>
                    <a:pt x="39" y="91"/>
                  </a:lnTo>
                  <a:lnTo>
                    <a:pt x="48" y="81"/>
                  </a:lnTo>
                  <a:lnTo>
                    <a:pt x="53" y="81"/>
                  </a:lnTo>
                  <a:lnTo>
                    <a:pt x="53" y="81"/>
                  </a:lnTo>
                  <a:lnTo>
                    <a:pt x="58" y="81"/>
                  </a:lnTo>
                  <a:lnTo>
                    <a:pt x="58" y="81"/>
                  </a:lnTo>
                  <a:lnTo>
                    <a:pt x="58" y="81"/>
                  </a:lnTo>
                  <a:lnTo>
                    <a:pt x="63" y="81"/>
                  </a:lnTo>
                  <a:lnTo>
                    <a:pt x="68" y="81"/>
                  </a:lnTo>
                  <a:lnTo>
                    <a:pt x="68" y="81"/>
                  </a:lnTo>
                  <a:lnTo>
                    <a:pt x="82" y="96"/>
                  </a:lnTo>
                  <a:lnTo>
                    <a:pt x="82" y="100"/>
                  </a:lnTo>
                  <a:lnTo>
                    <a:pt x="82" y="105"/>
                  </a:lnTo>
                  <a:lnTo>
                    <a:pt x="87" y="110"/>
                  </a:lnTo>
                  <a:lnTo>
                    <a:pt x="97" y="115"/>
                  </a:lnTo>
                  <a:lnTo>
                    <a:pt x="92" y="115"/>
                  </a:lnTo>
                  <a:lnTo>
                    <a:pt x="92" y="115"/>
                  </a:lnTo>
                  <a:lnTo>
                    <a:pt x="92" y="120"/>
                  </a:lnTo>
                  <a:lnTo>
                    <a:pt x="92" y="124"/>
                  </a:lnTo>
                  <a:lnTo>
                    <a:pt x="97" y="124"/>
                  </a:lnTo>
                  <a:lnTo>
                    <a:pt x="97" y="124"/>
                  </a:lnTo>
                  <a:lnTo>
                    <a:pt x="97" y="129"/>
                  </a:lnTo>
                  <a:lnTo>
                    <a:pt x="106" y="139"/>
                  </a:lnTo>
                  <a:lnTo>
                    <a:pt x="106" y="139"/>
                  </a:lnTo>
                  <a:lnTo>
                    <a:pt x="106" y="148"/>
                  </a:lnTo>
                  <a:lnTo>
                    <a:pt x="106" y="153"/>
                  </a:lnTo>
                  <a:lnTo>
                    <a:pt x="111" y="168"/>
                  </a:lnTo>
                  <a:lnTo>
                    <a:pt x="116" y="177"/>
                  </a:lnTo>
                  <a:lnTo>
                    <a:pt x="111" y="187"/>
                  </a:lnTo>
                  <a:lnTo>
                    <a:pt x="111" y="192"/>
                  </a:lnTo>
                  <a:lnTo>
                    <a:pt x="106" y="192"/>
                  </a:lnTo>
                  <a:close/>
                  <a:moveTo>
                    <a:pt x="145" y="254"/>
                  </a:moveTo>
                  <a:lnTo>
                    <a:pt x="140" y="254"/>
                  </a:lnTo>
                  <a:lnTo>
                    <a:pt x="131" y="254"/>
                  </a:lnTo>
                  <a:lnTo>
                    <a:pt x="111" y="230"/>
                  </a:lnTo>
                  <a:lnTo>
                    <a:pt x="111" y="230"/>
                  </a:lnTo>
                  <a:lnTo>
                    <a:pt x="111" y="225"/>
                  </a:lnTo>
                  <a:lnTo>
                    <a:pt x="111" y="225"/>
                  </a:lnTo>
                  <a:lnTo>
                    <a:pt x="111" y="220"/>
                  </a:lnTo>
                  <a:lnTo>
                    <a:pt x="111" y="220"/>
                  </a:lnTo>
                  <a:lnTo>
                    <a:pt x="111" y="216"/>
                  </a:lnTo>
                  <a:lnTo>
                    <a:pt x="116" y="211"/>
                  </a:lnTo>
                  <a:lnTo>
                    <a:pt x="121" y="211"/>
                  </a:lnTo>
                  <a:lnTo>
                    <a:pt x="126" y="211"/>
                  </a:lnTo>
                  <a:lnTo>
                    <a:pt x="126" y="211"/>
                  </a:lnTo>
                  <a:lnTo>
                    <a:pt x="131" y="206"/>
                  </a:lnTo>
                  <a:lnTo>
                    <a:pt x="145" y="220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55" y="240"/>
                  </a:lnTo>
                  <a:lnTo>
                    <a:pt x="150" y="244"/>
                  </a:lnTo>
                  <a:lnTo>
                    <a:pt x="145" y="254"/>
                  </a:lnTo>
                  <a:close/>
                  <a:moveTo>
                    <a:pt x="280" y="48"/>
                  </a:moveTo>
                  <a:lnTo>
                    <a:pt x="290" y="57"/>
                  </a:lnTo>
                  <a:lnTo>
                    <a:pt x="290" y="67"/>
                  </a:lnTo>
                  <a:lnTo>
                    <a:pt x="290" y="81"/>
                  </a:lnTo>
                  <a:lnTo>
                    <a:pt x="290" y="91"/>
                  </a:lnTo>
                  <a:lnTo>
                    <a:pt x="285" y="105"/>
                  </a:lnTo>
                  <a:lnTo>
                    <a:pt x="285" y="120"/>
                  </a:lnTo>
                  <a:lnTo>
                    <a:pt x="285" y="120"/>
                  </a:lnTo>
                  <a:lnTo>
                    <a:pt x="280" y="124"/>
                  </a:lnTo>
                  <a:lnTo>
                    <a:pt x="280" y="134"/>
                  </a:lnTo>
                  <a:lnTo>
                    <a:pt x="280" y="144"/>
                  </a:lnTo>
                  <a:lnTo>
                    <a:pt x="290" y="158"/>
                  </a:lnTo>
                  <a:lnTo>
                    <a:pt x="290" y="158"/>
                  </a:lnTo>
                  <a:lnTo>
                    <a:pt x="290" y="158"/>
                  </a:lnTo>
                  <a:lnTo>
                    <a:pt x="300" y="172"/>
                  </a:lnTo>
                  <a:lnTo>
                    <a:pt x="305" y="182"/>
                  </a:lnTo>
                  <a:lnTo>
                    <a:pt x="309" y="187"/>
                  </a:lnTo>
                  <a:lnTo>
                    <a:pt x="309" y="192"/>
                  </a:lnTo>
                  <a:lnTo>
                    <a:pt x="309" y="196"/>
                  </a:lnTo>
                  <a:lnTo>
                    <a:pt x="309" y="201"/>
                  </a:lnTo>
                  <a:lnTo>
                    <a:pt x="309" y="201"/>
                  </a:lnTo>
                  <a:lnTo>
                    <a:pt x="309" y="206"/>
                  </a:lnTo>
                  <a:lnTo>
                    <a:pt x="314" y="211"/>
                  </a:lnTo>
                  <a:lnTo>
                    <a:pt x="319" y="216"/>
                  </a:lnTo>
                  <a:lnTo>
                    <a:pt x="329" y="225"/>
                  </a:lnTo>
                  <a:lnTo>
                    <a:pt x="338" y="235"/>
                  </a:lnTo>
                  <a:lnTo>
                    <a:pt x="343" y="230"/>
                  </a:lnTo>
                  <a:lnTo>
                    <a:pt x="343" y="230"/>
                  </a:lnTo>
                  <a:lnTo>
                    <a:pt x="348" y="230"/>
                  </a:lnTo>
                  <a:lnTo>
                    <a:pt x="353" y="225"/>
                  </a:lnTo>
                  <a:lnTo>
                    <a:pt x="353" y="225"/>
                  </a:lnTo>
                  <a:lnTo>
                    <a:pt x="353" y="230"/>
                  </a:lnTo>
                  <a:lnTo>
                    <a:pt x="358" y="225"/>
                  </a:lnTo>
                  <a:lnTo>
                    <a:pt x="358" y="225"/>
                  </a:lnTo>
                  <a:lnTo>
                    <a:pt x="358" y="225"/>
                  </a:lnTo>
                  <a:lnTo>
                    <a:pt x="358" y="230"/>
                  </a:lnTo>
                  <a:lnTo>
                    <a:pt x="363" y="225"/>
                  </a:lnTo>
                  <a:lnTo>
                    <a:pt x="363" y="225"/>
                  </a:lnTo>
                  <a:lnTo>
                    <a:pt x="367" y="230"/>
                  </a:lnTo>
                  <a:lnTo>
                    <a:pt x="377" y="230"/>
                  </a:lnTo>
                  <a:lnTo>
                    <a:pt x="382" y="230"/>
                  </a:lnTo>
                  <a:lnTo>
                    <a:pt x="382" y="230"/>
                  </a:lnTo>
                  <a:lnTo>
                    <a:pt x="387" y="230"/>
                  </a:lnTo>
                  <a:lnTo>
                    <a:pt x="396" y="220"/>
                  </a:lnTo>
                  <a:lnTo>
                    <a:pt x="396" y="216"/>
                  </a:lnTo>
                  <a:lnTo>
                    <a:pt x="396" y="216"/>
                  </a:lnTo>
                  <a:lnTo>
                    <a:pt x="396" y="216"/>
                  </a:lnTo>
                  <a:lnTo>
                    <a:pt x="396" y="211"/>
                  </a:lnTo>
                  <a:lnTo>
                    <a:pt x="396" y="211"/>
                  </a:lnTo>
                  <a:lnTo>
                    <a:pt x="392" y="206"/>
                  </a:lnTo>
                  <a:lnTo>
                    <a:pt x="396" y="196"/>
                  </a:lnTo>
                  <a:lnTo>
                    <a:pt x="406" y="187"/>
                  </a:lnTo>
                  <a:lnTo>
                    <a:pt x="411" y="192"/>
                  </a:lnTo>
                  <a:lnTo>
                    <a:pt x="416" y="196"/>
                  </a:lnTo>
                  <a:lnTo>
                    <a:pt x="416" y="196"/>
                  </a:lnTo>
                  <a:lnTo>
                    <a:pt x="416" y="201"/>
                  </a:lnTo>
                  <a:lnTo>
                    <a:pt x="416" y="201"/>
                  </a:lnTo>
                  <a:lnTo>
                    <a:pt x="416" y="211"/>
                  </a:lnTo>
                  <a:lnTo>
                    <a:pt x="416" y="220"/>
                  </a:lnTo>
                  <a:lnTo>
                    <a:pt x="416" y="230"/>
                  </a:lnTo>
                  <a:lnTo>
                    <a:pt x="411" y="240"/>
                  </a:lnTo>
                  <a:lnTo>
                    <a:pt x="416" y="244"/>
                  </a:lnTo>
                  <a:lnTo>
                    <a:pt x="416" y="249"/>
                  </a:lnTo>
                  <a:lnTo>
                    <a:pt x="425" y="254"/>
                  </a:lnTo>
                  <a:lnTo>
                    <a:pt x="425" y="264"/>
                  </a:lnTo>
                  <a:lnTo>
                    <a:pt x="430" y="273"/>
                  </a:lnTo>
                  <a:lnTo>
                    <a:pt x="430" y="278"/>
                  </a:lnTo>
                  <a:lnTo>
                    <a:pt x="430" y="278"/>
                  </a:lnTo>
                  <a:lnTo>
                    <a:pt x="430" y="283"/>
                  </a:lnTo>
                  <a:lnTo>
                    <a:pt x="430" y="288"/>
                  </a:lnTo>
                  <a:lnTo>
                    <a:pt x="430" y="292"/>
                  </a:lnTo>
                  <a:lnTo>
                    <a:pt x="435" y="302"/>
                  </a:lnTo>
                  <a:lnTo>
                    <a:pt x="430" y="302"/>
                  </a:lnTo>
                  <a:lnTo>
                    <a:pt x="430" y="302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07"/>
                  </a:lnTo>
                  <a:lnTo>
                    <a:pt x="430" y="312"/>
                  </a:lnTo>
                  <a:lnTo>
                    <a:pt x="435" y="316"/>
                  </a:lnTo>
                  <a:lnTo>
                    <a:pt x="440" y="321"/>
                  </a:lnTo>
                  <a:lnTo>
                    <a:pt x="440" y="326"/>
                  </a:lnTo>
                  <a:lnTo>
                    <a:pt x="440" y="331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30" y="345"/>
                  </a:lnTo>
                  <a:lnTo>
                    <a:pt x="425" y="355"/>
                  </a:lnTo>
                  <a:lnTo>
                    <a:pt x="421" y="359"/>
                  </a:lnTo>
                  <a:lnTo>
                    <a:pt x="421" y="359"/>
                  </a:lnTo>
                  <a:lnTo>
                    <a:pt x="425" y="369"/>
                  </a:lnTo>
                  <a:lnTo>
                    <a:pt x="430" y="374"/>
                  </a:lnTo>
                  <a:lnTo>
                    <a:pt x="430" y="374"/>
                  </a:lnTo>
                  <a:lnTo>
                    <a:pt x="430" y="379"/>
                  </a:lnTo>
                  <a:lnTo>
                    <a:pt x="425" y="383"/>
                  </a:lnTo>
                  <a:lnTo>
                    <a:pt x="425" y="388"/>
                  </a:lnTo>
                  <a:lnTo>
                    <a:pt x="425" y="398"/>
                  </a:lnTo>
                  <a:lnTo>
                    <a:pt x="425" y="407"/>
                  </a:lnTo>
                  <a:lnTo>
                    <a:pt x="430" y="417"/>
                  </a:lnTo>
                  <a:lnTo>
                    <a:pt x="430" y="427"/>
                  </a:lnTo>
                  <a:lnTo>
                    <a:pt x="430" y="431"/>
                  </a:lnTo>
                  <a:lnTo>
                    <a:pt x="430" y="436"/>
                  </a:lnTo>
                  <a:lnTo>
                    <a:pt x="416" y="455"/>
                  </a:lnTo>
                  <a:lnTo>
                    <a:pt x="401" y="465"/>
                  </a:lnTo>
                  <a:lnTo>
                    <a:pt x="396" y="470"/>
                  </a:lnTo>
                  <a:lnTo>
                    <a:pt x="392" y="475"/>
                  </a:lnTo>
                  <a:lnTo>
                    <a:pt x="387" y="475"/>
                  </a:lnTo>
                  <a:lnTo>
                    <a:pt x="382" y="475"/>
                  </a:lnTo>
                  <a:lnTo>
                    <a:pt x="372" y="475"/>
                  </a:lnTo>
                  <a:lnTo>
                    <a:pt x="358" y="475"/>
                  </a:lnTo>
                  <a:lnTo>
                    <a:pt x="358" y="475"/>
                  </a:lnTo>
                  <a:lnTo>
                    <a:pt x="353" y="479"/>
                  </a:lnTo>
                  <a:lnTo>
                    <a:pt x="353" y="479"/>
                  </a:lnTo>
                  <a:lnTo>
                    <a:pt x="348" y="479"/>
                  </a:lnTo>
                  <a:lnTo>
                    <a:pt x="338" y="479"/>
                  </a:lnTo>
                  <a:lnTo>
                    <a:pt x="334" y="479"/>
                  </a:lnTo>
                  <a:lnTo>
                    <a:pt x="329" y="479"/>
                  </a:lnTo>
                  <a:lnTo>
                    <a:pt x="319" y="479"/>
                  </a:lnTo>
                  <a:lnTo>
                    <a:pt x="314" y="484"/>
                  </a:lnTo>
                  <a:lnTo>
                    <a:pt x="309" y="494"/>
                  </a:lnTo>
                  <a:lnTo>
                    <a:pt x="295" y="494"/>
                  </a:lnTo>
                  <a:lnTo>
                    <a:pt x="290" y="503"/>
                  </a:lnTo>
                  <a:lnTo>
                    <a:pt x="280" y="508"/>
                  </a:lnTo>
                  <a:lnTo>
                    <a:pt x="276" y="503"/>
                  </a:lnTo>
                  <a:lnTo>
                    <a:pt x="271" y="503"/>
                  </a:lnTo>
                  <a:lnTo>
                    <a:pt x="271" y="503"/>
                  </a:lnTo>
                  <a:lnTo>
                    <a:pt x="266" y="508"/>
                  </a:lnTo>
                  <a:lnTo>
                    <a:pt x="266" y="508"/>
                  </a:lnTo>
                  <a:lnTo>
                    <a:pt x="256" y="503"/>
                  </a:lnTo>
                  <a:lnTo>
                    <a:pt x="251" y="503"/>
                  </a:lnTo>
                  <a:lnTo>
                    <a:pt x="251" y="503"/>
                  </a:lnTo>
                  <a:lnTo>
                    <a:pt x="247" y="508"/>
                  </a:lnTo>
                  <a:lnTo>
                    <a:pt x="242" y="503"/>
                  </a:lnTo>
                  <a:lnTo>
                    <a:pt x="237" y="503"/>
                  </a:lnTo>
                  <a:lnTo>
                    <a:pt x="232" y="503"/>
                  </a:lnTo>
                  <a:lnTo>
                    <a:pt x="222" y="494"/>
                  </a:lnTo>
                  <a:lnTo>
                    <a:pt x="213" y="489"/>
                  </a:lnTo>
                  <a:lnTo>
                    <a:pt x="208" y="494"/>
                  </a:lnTo>
                  <a:lnTo>
                    <a:pt x="203" y="494"/>
                  </a:lnTo>
                  <a:lnTo>
                    <a:pt x="198" y="494"/>
                  </a:lnTo>
                  <a:lnTo>
                    <a:pt x="184" y="479"/>
                  </a:lnTo>
                  <a:lnTo>
                    <a:pt x="169" y="465"/>
                  </a:lnTo>
                  <a:lnTo>
                    <a:pt x="164" y="470"/>
                  </a:lnTo>
                  <a:lnTo>
                    <a:pt x="150" y="465"/>
                  </a:lnTo>
                  <a:lnTo>
                    <a:pt x="131" y="455"/>
                  </a:lnTo>
                  <a:lnTo>
                    <a:pt x="116" y="446"/>
                  </a:lnTo>
                  <a:lnTo>
                    <a:pt x="102" y="431"/>
                  </a:lnTo>
                  <a:lnTo>
                    <a:pt x="102" y="436"/>
                  </a:lnTo>
                  <a:lnTo>
                    <a:pt x="97" y="431"/>
                  </a:lnTo>
                  <a:lnTo>
                    <a:pt x="92" y="431"/>
                  </a:lnTo>
                  <a:lnTo>
                    <a:pt x="92" y="431"/>
                  </a:lnTo>
                  <a:lnTo>
                    <a:pt x="68" y="427"/>
                  </a:lnTo>
                  <a:lnTo>
                    <a:pt x="48" y="417"/>
                  </a:lnTo>
                  <a:lnTo>
                    <a:pt x="44" y="417"/>
                  </a:lnTo>
                  <a:lnTo>
                    <a:pt x="44" y="417"/>
                  </a:lnTo>
                  <a:lnTo>
                    <a:pt x="15" y="393"/>
                  </a:lnTo>
                  <a:lnTo>
                    <a:pt x="0" y="369"/>
                  </a:lnTo>
                  <a:lnTo>
                    <a:pt x="5" y="355"/>
                  </a:lnTo>
                  <a:lnTo>
                    <a:pt x="15" y="345"/>
                  </a:lnTo>
                  <a:lnTo>
                    <a:pt x="15" y="345"/>
                  </a:lnTo>
                  <a:lnTo>
                    <a:pt x="19" y="345"/>
                  </a:lnTo>
                  <a:lnTo>
                    <a:pt x="24" y="350"/>
                  </a:lnTo>
                  <a:lnTo>
                    <a:pt x="24" y="350"/>
                  </a:lnTo>
                  <a:lnTo>
                    <a:pt x="29" y="350"/>
                  </a:lnTo>
                  <a:lnTo>
                    <a:pt x="44" y="350"/>
                  </a:lnTo>
                  <a:lnTo>
                    <a:pt x="53" y="355"/>
                  </a:lnTo>
                  <a:lnTo>
                    <a:pt x="63" y="364"/>
                  </a:lnTo>
                  <a:lnTo>
                    <a:pt x="73" y="374"/>
                  </a:lnTo>
                  <a:lnTo>
                    <a:pt x="77" y="369"/>
                  </a:lnTo>
                  <a:lnTo>
                    <a:pt x="82" y="369"/>
                  </a:lnTo>
                  <a:lnTo>
                    <a:pt x="87" y="374"/>
                  </a:lnTo>
                  <a:lnTo>
                    <a:pt x="97" y="374"/>
                  </a:lnTo>
                  <a:lnTo>
                    <a:pt x="97" y="374"/>
                  </a:lnTo>
                  <a:lnTo>
                    <a:pt x="102" y="379"/>
                  </a:lnTo>
                  <a:lnTo>
                    <a:pt x="116" y="393"/>
                  </a:lnTo>
                  <a:lnTo>
                    <a:pt x="121" y="403"/>
                  </a:lnTo>
                  <a:lnTo>
                    <a:pt x="126" y="417"/>
                  </a:lnTo>
                  <a:lnTo>
                    <a:pt x="126" y="417"/>
                  </a:lnTo>
                  <a:lnTo>
                    <a:pt x="126" y="422"/>
                  </a:lnTo>
                  <a:lnTo>
                    <a:pt x="126" y="422"/>
                  </a:lnTo>
                  <a:lnTo>
                    <a:pt x="126" y="427"/>
                  </a:lnTo>
                  <a:lnTo>
                    <a:pt x="135" y="436"/>
                  </a:lnTo>
                  <a:lnTo>
                    <a:pt x="140" y="436"/>
                  </a:lnTo>
                  <a:lnTo>
                    <a:pt x="140" y="431"/>
                  </a:lnTo>
                  <a:lnTo>
                    <a:pt x="145" y="436"/>
                  </a:lnTo>
                  <a:lnTo>
                    <a:pt x="150" y="436"/>
                  </a:lnTo>
                  <a:lnTo>
                    <a:pt x="155" y="436"/>
                  </a:lnTo>
                  <a:lnTo>
                    <a:pt x="164" y="431"/>
                  </a:lnTo>
                  <a:lnTo>
                    <a:pt x="174" y="427"/>
                  </a:lnTo>
                  <a:lnTo>
                    <a:pt x="174" y="422"/>
                  </a:lnTo>
                  <a:lnTo>
                    <a:pt x="174" y="422"/>
                  </a:lnTo>
                  <a:lnTo>
                    <a:pt x="174" y="417"/>
                  </a:lnTo>
                  <a:lnTo>
                    <a:pt x="174" y="412"/>
                  </a:lnTo>
                  <a:lnTo>
                    <a:pt x="184" y="403"/>
                  </a:lnTo>
                  <a:lnTo>
                    <a:pt x="184" y="393"/>
                  </a:lnTo>
                  <a:lnTo>
                    <a:pt x="184" y="393"/>
                  </a:lnTo>
                  <a:lnTo>
                    <a:pt x="184" y="388"/>
                  </a:lnTo>
                  <a:lnTo>
                    <a:pt x="184" y="388"/>
                  </a:lnTo>
                  <a:lnTo>
                    <a:pt x="189" y="383"/>
                  </a:lnTo>
                  <a:lnTo>
                    <a:pt x="189" y="379"/>
                  </a:lnTo>
                  <a:lnTo>
                    <a:pt x="198" y="369"/>
                  </a:lnTo>
                  <a:lnTo>
                    <a:pt x="208" y="359"/>
                  </a:lnTo>
                  <a:lnTo>
                    <a:pt x="218" y="355"/>
                  </a:lnTo>
                  <a:lnTo>
                    <a:pt x="222" y="355"/>
                  </a:lnTo>
                  <a:lnTo>
                    <a:pt x="227" y="355"/>
                  </a:lnTo>
                  <a:lnTo>
                    <a:pt x="251" y="374"/>
                  </a:lnTo>
                  <a:lnTo>
                    <a:pt x="280" y="398"/>
                  </a:lnTo>
                  <a:lnTo>
                    <a:pt x="280" y="398"/>
                  </a:lnTo>
                  <a:lnTo>
                    <a:pt x="280" y="403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90" y="422"/>
                  </a:lnTo>
                  <a:lnTo>
                    <a:pt x="300" y="431"/>
                  </a:lnTo>
                  <a:lnTo>
                    <a:pt x="300" y="431"/>
                  </a:lnTo>
                  <a:lnTo>
                    <a:pt x="305" y="431"/>
                  </a:lnTo>
                  <a:lnTo>
                    <a:pt x="305" y="431"/>
                  </a:lnTo>
                  <a:lnTo>
                    <a:pt x="309" y="427"/>
                  </a:lnTo>
                  <a:lnTo>
                    <a:pt x="314" y="431"/>
                  </a:lnTo>
                  <a:lnTo>
                    <a:pt x="319" y="431"/>
                  </a:lnTo>
                  <a:lnTo>
                    <a:pt x="324" y="431"/>
                  </a:lnTo>
                  <a:lnTo>
                    <a:pt x="334" y="417"/>
                  </a:lnTo>
                  <a:lnTo>
                    <a:pt x="343" y="403"/>
                  </a:lnTo>
                  <a:lnTo>
                    <a:pt x="343" y="388"/>
                  </a:lnTo>
                  <a:lnTo>
                    <a:pt x="353" y="374"/>
                  </a:lnTo>
                  <a:lnTo>
                    <a:pt x="353" y="369"/>
                  </a:lnTo>
                  <a:lnTo>
                    <a:pt x="358" y="359"/>
                  </a:lnTo>
                  <a:lnTo>
                    <a:pt x="363" y="350"/>
                  </a:lnTo>
                  <a:lnTo>
                    <a:pt x="363" y="335"/>
                  </a:lnTo>
                  <a:lnTo>
                    <a:pt x="363" y="331"/>
                  </a:lnTo>
                  <a:lnTo>
                    <a:pt x="363" y="326"/>
                  </a:lnTo>
                  <a:lnTo>
                    <a:pt x="353" y="312"/>
                  </a:lnTo>
                  <a:lnTo>
                    <a:pt x="343" y="297"/>
                  </a:lnTo>
                  <a:lnTo>
                    <a:pt x="329" y="302"/>
                  </a:lnTo>
                  <a:lnTo>
                    <a:pt x="309" y="307"/>
                  </a:lnTo>
                  <a:lnTo>
                    <a:pt x="305" y="307"/>
                  </a:lnTo>
                  <a:lnTo>
                    <a:pt x="295" y="316"/>
                  </a:lnTo>
                  <a:lnTo>
                    <a:pt x="295" y="316"/>
                  </a:lnTo>
                  <a:lnTo>
                    <a:pt x="290" y="321"/>
                  </a:lnTo>
                  <a:lnTo>
                    <a:pt x="276" y="321"/>
                  </a:lnTo>
                  <a:lnTo>
                    <a:pt x="266" y="326"/>
                  </a:lnTo>
                  <a:lnTo>
                    <a:pt x="247" y="326"/>
                  </a:lnTo>
                  <a:lnTo>
                    <a:pt x="222" y="321"/>
                  </a:lnTo>
                  <a:lnTo>
                    <a:pt x="203" y="321"/>
                  </a:lnTo>
                  <a:lnTo>
                    <a:pt x="203" y="326"/>
                  </a:lnTo>
                  <a:lnTo>
                    <a:pt x="203" y="326"/>
                  </a:lnTo>
                  <a:lnTo>
                    <a:pt x="193" y="316"/>
                  </a:lnTo>
                  <a:lnTo>
                    <a:pt x="184" y="326"/>
                  </a:lnTo>
                  <a:lnTo>
                    <a:pt x="179" y="316"/>
                  </a:lnTo>
                  <a:lnTo>
                    <a:pt x="174" y="312"/>
                  </a:lnTo>
                  <a:lnTo>
                    <a:pt x="164" y="297"/>
                  </a:lnTo>
                  <a:lnTo>
                    <a:pt x="155" y="288"/>
                  </a:lnTo>
                  <a:lnTo>
                    <a:pt x="164" y="273"/>
                  </a:lnTo>
                  <a:lnTo>
                    <a:pt x="169" y="264"/>
                  </a:lnTo>
                  <a:lnTo>
                    <a:pt x="189" y="244"/>
                  </a:lnTo>
                  <a:lnTo>
                    <a:pt x="198" y="244"/>
                  </a:lnTo>
                  <a:lnTo>
                    <a:pt x="203" y="244"/>
                  </a:lnTo>
                  <a:lnTo>
                    <a:pt x="208" y="240"/>
                  </a:lnTo>
                  <a:lnTo>
                    <a:pt x="218" y="230"/>
                  </a:lnTo>
                  <a:lnTo>
                    <a:pt x="227" y="230"/>
                  </a:lnTo>
                  <a:lnTo>
                    <a:pt x="232" y="225"/>
                  </a:lnTo>
                  <a:lnTo>
                    <a:pt x="232" y="225"/>
                  </a:lnTo>
                  <a:lnTo>
                    <a:pt x="237" y="225"/>
                  </a:lnTo>
                  <a:lnTo>
                    <a:pt x="242" y="220"/>
                  </a:lnTo>
                  <a:lnTo>
                    <a:pt x="247" y="220"/>
                  </a:lnTo>
                  <a:lnTo>
                    <a:pt x="247" y="220"/>
                  </a:lnTo>
                  <a:lnTo>
                    <a:pt x="251" y="220"/>
                  </a:lnTo>
                  <a:lnTo>
                    <a:pt x="251" y="220"/>
                  </a:lnTo>
                  <a:lnTo>
                    <a:pt x="256" y="220"/>
                  </a:lnTo>
                  <a:lnTo>
                    <a:pt x="261" y="220"/>
                  </a:lnTo>
                  <a:lnTo>
                    <a:pt x="261" y="216"/>
                  </a:lnTo>
                  <a:lnTo>
                    <a:pt x="266" y="220"/>
                  </a:lnTo>
                  <a:lnTo>
                    <a:pt x="266" y="220"/>
                  </a:lnTo>
                  <a:lnTo>
                    <a:pt x="271" y="216"/>
                  </a:lnTo>
                  <a:lnTo>
                    <a:pt x="271" y="216"/>
                  </a:lnTo>
                  <a:lnTo>
                    <a:pt x="271" y="216"/>
                  </a:lnTo>
                  <a:lnTo>
                    <a:pt x="276" y="216"/>
                  </a:lnTo>
                  <a:lnTo>
                    <a:pt x="276" y="216"/>
                  </a:lnTo>
                  <a:lnTo>
                    <a:pt x="290" y="211"/>
                  </a:lnTo>
                  <a:lnTo>
                    <a:pt x="300" y="201"/>
                  </a:lnTo>
                  <a:lnTo>
                    <a:pt x="290" y="196"/>
                  </a:lnTo>
                  <a:lnTo>
                    <a:pt x="285" y="187"/>
                  </a:lnTo>
                  <a:lnTo>
                    <a:pt x="285" y="182"/>
                  </a:lnTo>
                  <a:lnTo>
                    <a:pt x="285" y="172"/>
                  </a:lnTo>
                  <a:lnTo>
                    <a:pt x="280" y="168"/>
                  </a:lnTo>
                  <a:lnTo>
                    <a:pt x="280" y="163"/>
                  </a:lnTo>
                  <a:lnTo>
                    <a:pt x="271" y="153"/>
                  </a:lnTo>
                  <a:lnTo>
                    <a:pt x="271" y="148"/>
                  </a:lnTo>
                  <a:lnTo>
                    <a:pt x="271" y="148"/>
                  </a:lnTo>
                  <a:lnTo>
                    <a:pt x="266" y="148"/>
                  </a:lnTo>
                  <a:lnTo>
                    <a:pt x="266" y="139"/>
                  </a:lnTo>
                  <a:lnTo>
                    <a:pt x="266" y="129"/>
                  </a:lnTo>
                  <a:lnTo>
                    <a:pt x="266" y="129"/>
                  </a:lnTo>
                  <a:lnTo>
                    <a:pt x="266" y="124"/>
                  </a:lnTo>
                  <a:lnTo>
                    <a:pt x="251" y="110"/>
                  </a:lnTo>
                  <a:lnTo>
                    <a:pt x="242" y="91"/>
                  </a:lnTo>
                  <a:lnTo>
                    <a:pt x="242" y="86"/>
                  </a:lnTo>
                  <a:lnTo>
                    <a:pt x="242" y="86"/>
                  </a:lnTo>
                  <a:lnTo>
                    <a:pt x="242" y="81"/>
                  </a:lnTo>
                  <a:lnTo>
                    <a:pt x="242" y="81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37" y="67"/>
                  </a:lnTo>
                  <a:lnTo>
                    <a:pt x="227" y="62"/>
                  </a:lnTo>
                  <a:lnTo>
                    <a:pt x="222" y="38"/>
                  </a:lnTo>
                  <a:lnTo>
                    <a:pt x="222" y="19"/>
                  </a:lnTo>
                  <a:lnTo>
                    <a:pt x="227" y="9"/>
                  </a:lnTo>
                  <a:lnTo>
                    <a:pt x="232" y="4"/>
                  </a:lnTo>
                  <a:lnTo>
                    <a:pt x="242" y="0"/>
                  </a:lnTo>
                  <a:lnTo>
                    <a:pt x="247" y="0"/>
                  </a:lnTo>
                  <a:lnTo>
                    <a:pt x="251" y="4"/>
                  </a:lnTo>
                  <a:lnTo>
                    <a:pt x="256" y="9"/>
                  </a:lnTo>
                  <a:lnTo>
                    <a:pt x="266" y="14"/>
                  </a:lnTo>
                  <a:lnTo>
                    <a:pt x="271" y="24"/>
                  </a:lnTo>
                  <a:lnTo>
                    <a:pt x="280" y="38"/>
                  </a:lnTo>
                  <a:lnTo>
                    <a:pt x="280" y="48"/>
                  </a:lnTo>
                  <a:close/>
                  <a:moveTo>
                    <a:pt x="218" y="211"/>
                  </a:moveTo>
                  <a:lnTo>
                    <a:pt x="213" y="211"/>
                  </a:lnTo>
                  <a:lnTo>
                    <a:pt x="208" y="216"/>
                  </a:lnTo>
                  <a:lnTo>
                    <a:pt x="208" y="216"/>
                  </a:lnTo>
                  <a:lnTo>
                    <a:pt x="208" y="216"/>
                  </a:lnTo>
                  <a:lnTo>
                    <a:pt x="203" y="216"/>
                  </a:lnTo>
                  <a:lnTo>
                    <a:pt x="184" y="196"/>
                  </a:lnTo>
                  <a:lnTo>
                    <a:pt x="169" y="172"/>
                  </a:lnTo>
                  <a:lnTo>
                    <a:pt x="164" y="16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3"/>
                  </a:lnTo>
                  <a:lnTo>
                    <a:pt x="160" y="153"/>
                  </a:lnTo>
                  <a:lnTo>
                    <a:pt x="160" y="153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50" y="129"/>
                  </a:lnTo>
                  <a:lnTo>
                    <a:pt x="135" y="115"/>
                  </a:lnTo>
                  <a:lnTo>
                    <a:pt x="135" y="115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35" y="110"/>
                  </a:lnTo>
                  <a:lnTo>
                    <a:pt x="126" y="96"/>
                  </a:lnTo>
                  <a:lnTo>
                    <a:pt x="116" y="86"/>
                  </a:lnTo>
                  <a:lnTo>
                    <a:pt x="116" y="81"/>
                  </a:lnTo>
                  <a:lnTo>
                    <a:pt x="116" y="81"/>
                  </a:lnTo>
                  <a:lnTo>
                    <a:pt x="111" y="76"/>
                  </a:lnTo>
                  <a:lnTo>
                    <a:pt x="111" y="72"/>
                  </a:lnTo>
                  <a:lnTo>
                    <a:pt x="111" y="72"/>
                  </a:lnTo>
                  <a:lnTo>
                    <a:pt x="106" y="67"/>
                  </a:lnTo>
                  <a:lnTo>
                    <a:pt x="106" y="62"/>
                  </a:lnTo>
                  <a:lnTo>
                    <a:pt x="106" y="57"/>
                  </a:lnTo>
                  <a:lnTo>
                    <a:pt x="106" y="57"/>
                  </a:lnTo>
                  <a:lnTo>
                    <a:pt x="106" y="52"/>
                  </a:lnTo>
                  <a:lnTo>
                    <a:pt x="102" y="52"/>
                  </a:lnTo>
                  <a:lnTo>
                    <a:pt x="102" y="48"/>
                  </a:lnTo>
                  <a:lnTo>
                    <a:pt x="102" y="43"/>
                  </a:lnTo>
                  <a:lnTo>
                    <a:pt x="102" y="33"/>
                  </a:lnTo>
                  <a:lnTo>
                    <a:pt x="106" y="28"/>
                  </a:lnTo>
                  <a:lnTo>
                    <a:pt x="111" y="24"/>
                  </a:lnTo>
                  <a:lnTo>
                    <a:pt x="116" y="28"/>
                  </a:lnTo>
                  <a:lnTo>
                    <a:pt x="121" y="28"/>
                  </a:lnTo>
                  <a:lnTo>
                    <a:pt x="126" y="24"/>
                  </a:lnTo>
                  <a:lnTo>
                    <a:pt x="131" y="24"/>
                  </a:lnTo>
                  <a:lnTo>
                    <a:pt x="131" y="24"/>
                  </a:lnTo>
                  <a:lnTo>
                    <a:pt x="135" y="24"/>
                  </a:lnTo>
                  <a:lnTo>
                    <a:pt x="135" y="28"/>
                  </a:lnTo>
                  <a:lnTo>
                    <a:pt x="140" y="28"/>
                  </a:lnTo>
                  <a:lnTo>
                    <a:pt x="150" y="38"/>
                  </a:lnTo>
                  <a:lnTo>
                    <a:pt x="160" y="48"/>
                  </a:lnTo>
                  <a:lnTo>
                    <a:pt x="169" y="62"/>
                  </a:lnTo>
                  <a:lnTo>
                    <a:pt x="179" y="76"/>
                  </a:lnTo>
                  <a:lnTo>
                    <a:pt x="174" y="76"/>
                  </a:lnTo>
                  <a:lnTo>
                    <a:pt x="179" y="91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5"/>
                  </a:lnTo>
                  <a:lnTo>
                    <a:pt x="189" y="110"/>
                  </a:lnTo>
                  <a:lnTo>
                    <a:pt x="193" y="115"/>
                  </a:lnTo>
                  <a:lnTo>
                    <a:pt x="193" y="115"/>
                  </a:lnTo>
                  <a:lnTo>
                    <a:pt x="193" y="115"/>
                  </a:lnTo>
                  <a:lnTo>
                    <a:pt x="189" y="120"/>
                  </a:lnTo>
                  <a:lnTo>
                    <a:pt x="193" y="124"/>
                  </a:lnTo>
                  <a:lnTo>
                    <a:pt x="193" y="124"/>
                  </a:lnTo>
                  <a:lnTo>
                    <a:pt x="189" y="129"/>
                  </a:lnTo>
                  <a:lnTo>
                    <a:pt x="189" y="129"/>
                  </a:lnTo>
                  <a:lnTo>
                    <a:pt x="189" y="134"/>
                  </a:lnTo>
                  <a:lnTo>
                    <a:pt x="189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8" y="144"/>
                  </a:lnTo>
                  <a:lnTo>
                    <a:pt x="203" y="139"/>
                  </a:lnTo>
                  <a:lnTo>
                    <a:pt x="218" y="158"/>
                  </a:lnTo>
                  <a:lnTo>
                    <a:pt x="218" y="158"/>
                  </a:lnTo>
                  <a:lnTo>
                    <a:pt x="218" y="158"/>
                  </a:lnTo>
                  <a:lnTo>
                    <a:pt x="222" y="163"/>
                  </a:lnTo>
                  <a:lnTo>
                    <a:pt x="222" y="172"/>
                  </a:lnTo>
                  <a:lnTo>
                    <a:pt x="218" y="187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3" y="206"/>
                  </a:lnTo>
                  <a:lnTo>
                    <a:pt x="218" y="206"/>
                  </a:lnTo>
                  <a:lnTo>
                    <a:pt x="218" y="211"/>
                  </a:lnTo>
                  <a:close/>
                </a:path>
              </a:pathLst>
            </a:custGeom>
            <a:solidFill>
              <a:srgbClr val="AFCAE5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235" name="Text Box 75"/>
          <p:cNvSpPr txBox="1">
            <a:spLocks noChangeArrowheads="1"/>
          </p:cNvSpPr>
          <p:nvPr/>
        </p:nvSpPr>
        <p:spPr bwMode="auto">
          <a:xfrm>
            <a:off x="801688" y="201613"/>
            <a:ext cx="548957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s-ES" sz="4000">
                <a:solidFill>
                  <a:schemeClr val="tx1"/>
                </a:solidFill>
              </a:rPr>
              <a:t>Temas de </a:t>
            </a:r>
            <a:r>
              <a:rPr lang="es-ES" sz="4000">
                <a:solidFill>
                  <a:schemeClr val="tx1"/>
                </a:solidFill>
                <a:hlinkClick r:id="rId3" action="ppaction://hlinksldjump"/>
              </a:rPr>
              <a:t>evaluación</a:t>
            </a:r>
            <a:endParaRPr lang="es-ES" sz="4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Diseño predeterminado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CC0000"/>
      </a:hlink>
      <a:folHlink>
        <a:srgbClr val="333399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FF3333"/>
    </a:hlink>
    <a:folHlink>
      <a:srgbClr val="FFFF99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FF3333"/>
    </a:hlink>
    <a:folHlink>
      <a:srgbClr val="FFFF99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FF3333"/>
    </a:hlink>
    <a:folHlink>
      <a:srgbClr val="FFFF99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FF3333"/>
    </a:hlink>
    <a:folHlink>
      <a:srgbClr val="FFFF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3312</TotalTime>
  <Words>1676</Words>
  <Application>Microsoft Office PowerPoint</Application>
  <PresentationFormat>On-screen Show (4:3)</PresentationFormat>
  <Paragraphs>405</Paragraphs>
  <Slides>41</Slides>
  <Notes>1</Notes>
  <HiddenSlides>11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60" baseType="lpstr">
      <vt:lpstr>Arial</vt:lpstr>
      <vt:lpstr>Century Gothic</vt:lpstr>
      <vt:lpstr>Times New Roman</vt:lpstr>
      <vt:lpstr>Arial Narrow</vt:lpstr>
      <vt:lpstr>Tahoma</vt:lpstr>
      <vt:lpstr>Verdana</vt:lpstr>
      <vt:lpstr>Arial Black</vt:lpstr>
      <vt:lpstr>Wingdings</vt:lpstr>
      <vt:lpstr>CG Omega</vt:lpstr>
      <vt:lpstr>Symbol</vt:lpstr>
      <vt:lpstr>Webdings</vt:lpstr>
      <vt:lpstr>Microsoft Sans Serif</vt:lpstr>
      <vt:lpstr>SimSun</vt:lpstr>
      <vt:lpstr>Monotype Sorts</vt:lpstr>
      <vt:lpstr>Helvetica</vt:lpstr>
      <vt:lpstr>Times</vt:lpstr>
      <vt:lpstr>Diseño predeterminado</vt:lpstr>
      <vt:lpstr>Documento de Microsoft Word</vt:lpstr>
      <vt:lpstr>Galería de imágenes de Microsoft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Indicadores de impacto</vt:lpstr>
      <vt:lpstr>Indicadores de impacto</vt:lpstr>
      <vt:lpstr>Indicadores de impacto</vt:lpstr>
      <vt:lpstr>Slide 13</vt:lpstr>
      <vt:lpstr>valuación rural </vt:lpstr>
      <vt:lpstr>Slide 15</vt:lpstr>
      <vt:lpstr>Slide 16</vt:lpstr>
      <vt:lpstr>Slide 17</vt:lpstr>
      <vt:lpstr>Slide 18</vt:lpstr>
      <vt:lpstr>Levantamiento urbano   2003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anarod</cp:lastModifiedBy>
  <cp:revision>179</cp:revision>
  <dcterms:modified xsi:type="dcterms:W3CDTF">2010-07-11T14:41:41Z</dcterms:modified>
</cp:coreProperties>
</file>