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59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0DCF08-4850-4A28-A6DA-3DA0BB6F25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DCA500-2F62-4071-BEE9-E8A250580B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545" name="Picture 4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838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854BA-5F3A-43FB-9A6E-80C25C39F1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E102F-437E-49C1-9D0E-8B216E4217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25B73-54E0-41E4-B7C3-93C3B1EB4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71FA-C680-4F80-B2A5-5911FAD54D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78080-603B-4981-AD58-DCD3BB8A7E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69A99-23E9-44BD-A5EE-376EBE02F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D92D-CE1A-4D32-9BBD-B410A763DF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15056-4C59-4A46-A7D2-6D8E74CD29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2002-C0A8-4377-9FBB-7F9C2FFD15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0B00F-C4DE-4D39-A54B-CE90DFCA17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3745D16-1A74-4E9C-A116-A7EE661CAF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21" name="Picture 4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99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99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99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193800"/>
            <a:ext cx="7162800" cy="1473200"/>
          </a:xfrm>
        </p:spPr>
        <p:txBody>
          <a:bodyPr/>
          <a:lstStyle/>
          <a:p>
            <a:pPr algn="ctr"/>
            <a:r>
              <a:rPr lang="es-GT" sz="3400"/>
              <a:t>Diagnóstico Institucional de Sistemas de Servicio Civil en América Latina y el Caribe</a:t>
            </a:r>
            <a:endParaRPr lang="en-US" sz="3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9588"/>
            <a:ext cx="6172200" cy="2970212"/>
          </a:xfrm>
        </p:spPr>
        <p:txBody>
          <a:bodyPr/>
          <a:lstStyle/>
          <a:p>
            <a:r>
              <a:rPr lang="es-GT" sz="3600" b="1"/>
              <a:t>Casos: Guatemala, Costa Rica y Nicaragua</a:t>
            </a:r>
          </a:p>
          <a:p>
            <a:endParaRPr lang="es-GT" sz="3600" b="1"/>
          </a:p>
          <a:p>
            <a:r>
              <a:rPr lang="es-GT" sz="2800" b="1"/>
              <a:t>Carolina Roca-2003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/>
              <a:t>Análisis por Subsistemas </a:t>
            </a:r>
            <a:br>
              <a:rPr lang="es-GT"/>
            </a:br>
            <a:r>
              <a:rPr lang="es-GT"/>
              <a:t>Costa Rica</a:t>
            </a:r>
            <a:endParaRPr lang="en-US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52400" y="1171575"/>
          <a:ext cx="8382000" cy="5381625"/>
        </p:xfrm>
        <a:graphic>
          <a:graphicData uri="http://schemas.openxmlformats.org/presentationml/2006/ole">
            <p:oleObj spid="_x0000_s11269" name="Chart" r:id="rId3" imgW="7477363" imgH="48008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/>
              <a:t>Análisis por Subsistemas </a:t>
            </a:r>
            <a:br>
              <a:rPr lang="es-GT"/>
            </a:br>
            <a:endParaRPr 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80975" y="1219200"/>
          <a:ext cx="8782050" cy="4979988"/>
        </p:xfrm>
        <a:graphic>
          <a:graphicData uri="http://schemas.openxmlformats.org/presentationml/2006/ole">
            <p:oleObj spid="_x0000_s12293" name="Gráfico" r:id="rId3" imgW="8115538" imgH="459128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5325"/>
            <a:ext cx="7162800" cy="600075"/>
          </a:xfrm>
        </p:spPr>
        <p:txBody>
          <a:bodyPr/>
          <a:lstStyle/>
          <a:p>
            <a:r>
              <a:rPr lang="es-GT" sz="3100"/>
              <a:t>Conclusiones por subsistemas y aplicabilidad de la metodología</a:t>
            </a:r>
            <a:endParaRPr lang="en-US" sz="31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924800" cy="472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GT" sz="2200" b="1"/>
              <a:t>Planificación (5.5) y gestión de la compensación (6.2)  son los dos subsistemas  con menor valoración promedio reflejando características compartidas y notorias en la realidad de los tres sistemas. </a:t>
            </a:r>
          </a:p>
          <a:p>
            <a:pPr algn="just">
              <a:lnSpc>
                <a:spcPct val="80000"/>
              </a:lnSpc>
            </a:pPr>
            <a:endParaRPr lang="es-GT" sz="2200" b="1"/>
          </a:p>
          <a:p>
            <a:pPr algn="just">
              <a:lnSpc>
                <a:spcPct val="80000"/>
              </a:lnSpc>
            </a:pPr>
            <a:r>
              <a:rPr lang="es-GT" sz="2200" b="1"/>
              <a:t>El mejor promedio de valoración de los subsistemas en los tres  países es el de gestión de las relaciones humanas y sociales con 8.9 influenciado  nuevamente por una apertura de la dirección a la negociación con las organizaciones laborales.</a:t>
            </a:r>
          </a:p>
          <a:p>
            <a:pPr algn="just">
              <a:lnSpc>
                <a:spcPct val="80000"/>
              </a:lnSpc>
            </a:pPr>
            <a:endParaRPr lang="es-GT" sz="2200" b="1"/>
          </a:p>
          <a:p>
            <a:pPr algn="just">
              <a:lnSpc>
                <a:spcPct val="80000"/>
              </a:lnSpc>
            </a:pPr>
            <a:r>
              <a:rPr lang="es-GT" sz="2200" b="1"/>
              <a:t>Los subsistemas con mayor impacto en el alineamiento con la estrategia organizacional son los que muestran los índices más bajos, confirmando la baja coherencia interna y adaptabilidad de los sistemas a las tendencias organizacionales.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95313"/>
            <a:ext cx="7162800" cy="601662"/>
          </a:xfrm>
        </p:spPr>
        <p:txBody>
          <a:bodyPr/>
          <a:lstStyle/>
          <a:p>
            <a:r>
              <a:rPr lang="es-GT" sz="3100"/>
              <a:t>Conclusiones por subsistemas y aplicabilidad de la metodología</a:t>
            </a:r>
            <a:endParaRPr lang="en-US" sz="31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s-GT" sz="2600" b="1"/>
          </a:p>
          <a:p>
            <a:pPr algn="just">
              <a:lnSpc>
                <a:spcPct val="80000"/>
              </a:lnSpc>
            </a:pPr>
            <a:r>
              <a:rPr lang="es-GT" sz="2600" b="1"/>
              <a:t>Mientras que gestión del desarrollo es el subsistema mejor evaluado para Costa Rica, para Guatemala y Nicaragua es uno de los que obtuvo menor valoración, mostrando la inversión de recursos y el desarrollo de la capacitación que se observan en ese país.</a:t>
            </a:r>
          </a:p>
          <a:p>
            <a:pPr algn="just">
              <a:lnSpc>
                <a:spcPct val="80000"/>
              </a:lnSpc>
            </a:pPr>
            <a:endParaRPr lang="es-GT" sz="2600" b="1"/>
          </a:p>
          <a:p>
            <a:pPr algn="just">
              <a:lnSpc>
                <a:spcPct val="80000"/>
              </a:lnSpc>
            </a:pPr>
            <a:r>
              <a:rPr lang="es-GT" sz="2600" b="1"/>
              <a:t>Se nota una incoherencia entre las valoraciones de los subsistemas de gestión de la compensación entre Costa Rica y Guatemala ya que el subsistema de CR es mucho mas desarrollado y de aplicación general que el guatemalteco.</a:t>
            </a:r>
            <a:endParaRPr 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Conclusiones sobre la aplicabilidad de la metodolgía</a:t>
            </a:r>
            <a:endParaRPr lang="es-ES_trad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953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MX" sz="2100" b="1"/>
              <a:t>Caracterización rápida, más que una evaluación comprensiva.</a:t>
            </a:r>
          </a:p>
          <a:p>
            <a:pPr algn="just"/>
            <a:endParaRPr lang="es-MX" sz="2100" b="1"/>
          </a:p>
          <a:p>
            <a:pPr algn="just"/>
            <a:r>
              <a:rPr lang="es-MX" sz="2100" b="1"/>
              <a:t>Permite focalizarse en los temas que interesa investigar y comparar.</a:t>
            </a:r>
          </a:p>
          <a:p>
            <a:pPr algn="just"/>
            <a:endParaRPr lang="es-MX" sz="2100" b="1"/>
          </a:p>
          <a:p>
            <a:pPr algn="just"/>
            <a:r>
              <a:rPr lang="es-MX" sz="2100" b="1"/>
              <a:t>Es rápida de aplicar y no requiere de instrumentos complejos.</a:t>
            </a:r>
          </a:p>
          <a:p>
            <a:pPr algn="just"/>
            <a:endParaRPr lang="es-MX" sz="2100" b="1"/>
          </a:p>
          <a:p>
            <a:pPr algn="just"/>
            <a:r>
              <a:rPr lang="es-MX" sz="2100" b="1"/>
              <a:t>Refleja razonablemente las características observadas.</a:t>
            </a:r>
          </a:p>
          <a:p>
            <a:pPr algn="just"/>
            <a:endParaRPr lang="es-MX" sz="2100" b="1"/>
          </a:p>
          <a:p>
            <a:pPr algn="just"/>
            <a:r>
              <a:rPr lang="es-MX" sz="2100" b="1"/>
              <a:t>Permite profundización y adaptación.</a:t>
            </a:r>
          </a:p>
          <a:p>
            <a:pPr algn="just"/>
            <a:endParaRPr lang="es-MX" sz="2100" b="1"/>
          </a:p>
          <a:p>
            <a:pPr algn="just"/>
            <a:r>
              <a:rPr lang="es-MX" sz="2100" b="1"/>
              <a:t>Puede servir de base para establecer diálogo entre sectores, ya que las percepciones de cada grupo pueden ser rápidametne identificadas y mostradas.</a:t>
            </a:r>
          </a:p>
          <a:p>
            <a:pPr algn="just"/>
            <a:endParaRPr lang="es-ES_tradnl" sz="21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 sz="3100"/>
              <a:t>Índices de los Sistemas de Servicio Civil Guatemala</a:t>
            </a:r>
            <a:endParaRPr lang="en-US" sz="310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989013" y="1760538"/>
          <a:ext cx="6900862" cy="4619625"/>
        </p:xfrm>
        <a:graphic>
          <a:graphicData uri="http://schemas.openxmlformats.org/presentationml/2006/ole">
            <p:oleObj spid="_x0000_s3079" name="Gráfico" r:id="rId3" imgW="6096238" imgH="40769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 sz="3100"/>
              <a:t>Índices de los Sistemas de Servicio Civil Nicaragua</a:t>
            </a:r>
            <a:endParaRPr lang="en-US" sz="310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990600" y="1752600"/>
          <a:ext cx="6858000" cy="4584700"/>
        </p:xfrm>
        <a:graphic>
          <a:graphicData uri="http://schemas.openxmlformats.org/presentationml/2006/ole">
            <p:oleObj spid="_x0000_s6149" name="Chart" r:id="rId3" imgW="6096238" imgH="40769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 sz="3100"/>
              <a:t>Índices de los Sistemas de Servicio Civil Costa Rica</a:t>
            </a:r>
            <a:endParaRPr lang="en-US" sz="310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990600" y="1752600"/>
          <a:ext cx="6858000" cy="4584700"/>
        </p:xfrm>
        <a:graphic>
          <a:graphicData uri="http://schemas.openxmlformats.org/presentationml/2006/ole">
            <p:oleObj spid="_x0000_s7173" name="Chart" r:id="rId3" imgW="6096238" imgH="40769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 sz="3100"/>
              <a:t>Índices de los Sistemas de Servicio Civil </a:t>
            </a:r>
            <a:endParaRPr lang="en-US" sz="310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58775" y="1654175"/>
          <a:ext cx="8015288" cy="4581525"/>
        </p:xfrm>
        <a:graphic>
          <a:graphicData uri="http://schemas.openxmlformats.org/presentationml/2006/ole">
            <p:oleObj spid="_x0000_s8197" name="Gráfico" r:id="rId3" imgW="8020288" imgH="458176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s-GT" sz="3100"/>
              <a:t>Conclusiones por índices y aplicabilidad de la metodología</a:t>
            </a:r>
            <a:endParaRPr lang="en-US" sz="3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343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GT" sz="2400"/>
              <a:t>Promedio de índices: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GT" sz="240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GT" sz="2400"/>
              <a:t>	Costa Rica 10.8  Guatemala de 7.1 y  Nicaragua de 6.2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GT" sz="240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GT" sz="2400"/>
              <a:t>	Coincidencia con la evaluación comprensiva del consultor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GT" sz="2400"/>
          </a:p>
          <a:p>
            <a:pPr algn="just">
              <a:lnSpc>
                <a:spcPct val="80000"/>
              </a:lnSpc>
            </a:pPr>
            <a:r>
              <a:rPr lang="es-GT" sz="2400"/>
              <a:t>La diferencia más importante: Vigencia relativa del mérito en Costa Rica,  lo cual es comparativamente constatable  en la realidad.</a:t>
            </a:r>
          </a:p>
          <a:p>
            <a:pPr algn="just">
              <a:lnSpc>
                <a:spcPct val="80000"/>
              </a:lnSpc>
            </a:pPr>
            <a:endParaRPr lang="es-G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s-GT" sz="3100"/>
              <a:t>Conclusiones por índices y aplicabilidad de la metodología</a:t>
            </a:r>
            <a:endParaRPr lang="en-US" sz="31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848600" cy="4343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GT" sz="2600"/>
              <a:t>Promedio de el resultado de los índices de los 3 países:</a:t>
            </a:r>
          </a:p>
          <a:p>
            <a:pPr lvl="1" algn="just">
              <a:lnSpc>
                <a:spcPct val="80000"/>
              </a:lnSpc>
            </a:pPr>
            <a:r>
              <a:rPr lang="es-GT" sz="2400"/>
              <a:t>Consistencia estructural (7.04) el más bajo.  caracterísitica común: escasa coherencia interna de los sistemas y diversidad de objetivos de los subsistemas de gestión.  </a:t>
            </a:r>
          </a:p>
          <a:p>
            <a:pPr lvl="1" algn="just">
              <a:lnSpc>
                <a:spcPct val="80000"/>
              </a:lnSpc>
            </a:pPr>
            <a:r>
              <a:rPr lang="es-GT" sz="2400"/>
              <a:t>Capacidad Integradora (8.87): el más alto Efectos de una adminsitración negiciada, tendiendo a la politización de las relaciones laborales en los tres países.</a:t>
            </a:r>
          </a:p>
          <a:p>
            <a:pPr algn="just">
              <a:lnSpc>
                <a:spcPct val="80000"/>
              </a:lnSpc>
            </a:pPr>
            <a:r>
              <a:rPr lang="es-GT" sz="2600"/>
              <a:t>Mérito  y capacidad funcional son los índices más bajos en Guatemala y Nicaragua y los más altos de Costa Rica, reflejando cuantitativamente características observables en la realidad.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/>
              <a:t>Análisis por Subsistemas Guatemala</a:t>
            </a:r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6200" y="1171575"/>
          <a:ext cx="8382000" cy="5381625"/>
        </p:xfrm>
        <a:graphic>
          <a:graphicData uri="http://schemas.openxmlformats.org/presentationml/2006/ole">
            <p:oleObj spid="_x0000_s9221" name="Chart" r:id="rId3" imgW="7477363" imgH="48008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/>
              <a:t>Análisis por Subsistemas Nicaragua</a:t>
            </a:r>
            <a:endParaRPr 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76200" y="1171575"/>
          <a:ext cx="8382000" cy="5381625"/>
        </p:xfrm>
        <a:graphic>
          <a:graphicData uri="http://schemas.openxmlformats.org/presentationml/2006/ole">
            <p:oleObj spid="_x0000_s10245" name="Chart" r:id="rId3" imgW="7477363" imgH="480083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1016</TotalTime>
  <Words>466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Network</vt:lpstr>
      <vt:lpstr>Gráfico de Microsoft Graph 2000</vt:lpstr>
      <vt:lpstr>Microsoft Graph 2000 Chart</vt:lpstr>
      <vt:lpstr>Diagnóstico Institucional de Sistemas de Servicio Civil en América Latina y el Caribe</vt:lpstr>
      <vt:lpstr>Índices de los Sistemas de Servicio Civil Guatemala</vt:lpstr>
      <vt:lpstr>Índices de los Sistemas de Servicio Civil Nicaragua</vt:lpstr>
      <vt:lpstr>Índices de los Sistemas de Servicio Civil Costa Rica</vt:lpstr>
      <vt:lpstr>Índices de los Sistemas de Servicio Civil </vt:lpstr>
      <vt:lpstr>Conclusiones por índices y aplicabilidad de la metodología</vt:lpstr>
      <vt:lpstr>Conclusiones por índices y aplicabilidad de la metodología</vt:lpstr>
      <vt:lpstr>Análisis por Subsistemas Guatemala</vt:lpstr>
      <vt:lpstr>Análisis por Subsistemas Nicaragua</vt:lpstr>
      <vt:lpstr>Análisis por Subsistemas  Costa Rica</vt:lpstr>
      <vt:lpstr>Análisis por Subsistemas  </vt:lpstr>
      <vt:lpstr>Conclusiones por subsistemas y aplicabilidad de la metodología</vt:lpstr>
      <vt:lpstr>Conclusiones por subsistemas y aplicabilidad de la metodología</vt:lpstr>
      <vt:lpstr>Conclusiones sobre la aplicabilidad de la metodolgía</vt:lpstr>
    </vt:vector>
  </TitlesOfParts>
  <Company>Corporacion de Inversiones y Desarrollo de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Institucional de Sistemas de Servicio Civil en América Latina y el Caribe</dc:title>
  <dc:creator>Preferred Customer</dc:creator>
  <cp:lastModifiedBy>anarod</cp:lastModifiedBy>
  <cp:revision>32</cp:revision>
  <dcterms:created xsi:type="dcterms:W3CDTF">2003-10-16T22:03:23Z</dcterms:created>
  <dcterms:modified xsi:type="dcterms:W3CDTF">2010-07-11T23:44:40Z</dcterms:modified>
</cp:coreProperties>
</file>