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51" r:id="rId1"/>
  </p:sldMasterIdLst>
  <p:notesMasterIdLst>
    <p:notesMasterId r:id="rId13"/>
  </p:notesMasterIdLst>
  <p:sldIdLst>
    <p:sldId id="256" r:id="rId2"/>
    <p:sldId id="259" r:id="rId3"/>
    <p:sldId id="268" r:id="rId4"/>
    <p:sldId id="267" r:id="rId5"/>
    <p:sldId id="257" r:id="rId6"/>
    <p:sldId id="261" r:id="rId7"/>
    <p:sldId id="262" r:id="rId8"/>
    <p:sldId id="263" r:id="rId9"/>
    <p:sldId id="265" r:id="rId10"/>
    <p:sldId id="266" r:id="rId11"/>
    <p:sldId id="264" r:id="rId12"/>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478" autoAdjust="0"/>
    <p:restoredTop sz="94660"/>
  </p:normalViewPr>
  <p:slideViewPr>
    <p:cSldViewPr>
      <p:cViewPr varScale="1">
        <p:scale>
          <a:sx n="63" d="100"/>
          <a:sy n="63" d="100"/>
        </p:scale>
        <p:origin x="-34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92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922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92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224A66A-B54D-40DB-8BD4-6D70198A5534}"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73629A-BD3B-44D3-848E-8C3E3710F1BA}" type="slidenum">
              <a:rPr lang="en-US"/>
              <a:pPr/>
              <a:t>7</a:t>
            </a:fld>
            <a:endParaRPr lang="en-US"/>
          </a:p>
        </p:txBody>
      </p:sp>
      <p:sp>
        <p:nvSpPr>
          <p:cNvPr id="10242" name="Rectangle 2"/>
          <p:cNvSpPr>
            <a:spLocks noRot="1" noChangeArrowheads="1" noTextEdit="1"/>
          </p:cNvSpPr>
          <p:nvPr>
            <p:ph type="sldImg"/>
          </p:nvPr>
        </p:nvSpPr>
        <p:spPr>
          <a:ln/>
        </p:spPr>
      </p:sp>
      <p:sp>
        <p:nvSpPr>
          <p:cNvPr id="10243" name="Rectangle 3"/>
          <p:cNvSpPr>
            <a:spLocks noGrp="1" noChangeArrowheads="1"/>
          </p:cNvSpPr>
          <p:nvPr>
            <p:ph type="body" idx="1"/>
          </p:nvPr>
        </p:nvSpPr>
        <p:spPr/>
        <p:txBody>
          <a:bodyPr/>
          <a:lstStyle/>
          <a:p>
            <a:r>
              <a:rPr lang="en-US"/>
              <a:t>From catholic/protestant to orthodox and soon muslims;</a:t>
            </a:r>
          </a:p>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rotWithShape="0">
          <a:gsLst>
            <a:gs pos="0">
              <a:schemeClr val="bg1"/>
            </a:gs>
            <a:gs pos="100000">
              <a:schemeClr val="bg1">
                <a:gamma/>
                <a:shade val="48627"/>
                <a:invGamma/>
              </a:schemeClr>
            </a:gs>
          </a:gsLst>
          <a:lin ang="2700000" scaled="1"/>
        </a:gradFill>
        <a:effectLst/>
      </p:bgPr>
    </p:bg>
    <p:spTree>
      <p:nvGrpSpPr>
        <p:cNvPr id="1" name=""/>
        <p:cNvGrpSpPr/>
        <p:nvPr/>
      </p:nvGrpSpPr>
      <p:grpSpPr>
        <a:xfrm>
          <a:off x="0" y="0"/>
          <a:ext cx="0" cy="0"/>
          <a:chOff x="0" y="0"/>
          <a:chExt cx="0" cy="0"/>
        </a:xfrm>
      </p:grpSpPr>
      <p:grpSp>
        <p:nvGrpSpPr>
          <p:cNvPr id="22530" name="Group 2"/>
          <p:cNvGrpSpPr>
            <a:grpSpLocks/>
          </p:cNvGrpSpPr>
          <p:nvPr/>
        </p:nvGrpSpPr>
        <p:grpSpPr bwMode="auto">
          <a:xfrm>
            <a:off x="-498475" y="1311275"/>
            <a:ext cx="10429875" cy="5908675"/>
            <a:chOff x="-313" y="824"/>
            <a:chExt cx="6570" cy="3722"/>
          </a:xfrm>
        </p:grpSpPr>
        <p:sp>
          <p:nvSpPr>
            <p:cNvPr id="22531" name="Rectangle 3"/>
            <p:cNvSpPr>
              <a:spLocks noChangeArrowheads="1"/>
            </p:cNvSpPr>
            <p:nvPr userDrawn="1"/>
          </p:nvSpPr>
          <p:spPr bwMode="hidden">
            <a:xfrm rot="20798144" flipV="1">
              <a:off x="-14" y="1033"/>
              <a:ext cx="1744"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es-ES"/>
            </a:p>
          </p:txBody>
        </p:sp>
        <p:sp>
          <p:nvSpPr>
            <p:cNvPr id="22532" name="Rectangle 4"/>
            <p:cNvSpPr>
              <a:spLocks noChangeArrowheads="1"/>
            </p:cNvSpPr>
            <p:nvPr userDrawn="1"/>
          </p:nvSpPr>
          <p:spPr bwMode="hidden">
            <a:xfrm rot="20774366" flipV="1">
              <a:off x="-24" y="1127"/>
              <a:ext cx="2033"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es-ES"/>
            </a:p>
          </p:txBody>
        </p:sp>
        <p:sp>
          <p:nvSpPr>
            <p:cNvPr id="22533" name="Rectangle 5"/>
            <p:cNvSpPr>
              <a:spLocks noChangeArrowheads="1"/>
            </p:cNvSpPr>
            <p:nvPr userDrawn="1"/>
          </p:nvSpPr>
          <p:spPr bwMode="hidden">
            <a:xfrm rot="20757421" flipV="1">
              <a:off x="-27" y="1198"/>
              <a:ext cx="2246"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es-ES"/>
            </a:p>
          </p:txBody>
        </p:sp>
        <p:sp>
          <p:nvSpPr>
            <p:cNvPr id="22534" name="Rectangle 6"/>
            <p:cNvSpPr>
              <a:spLocks noChangeArrowheads="1"/>
            </p:cNvSpPr>
            <p:nvPr userDrawn="1"/>
          </p:nvSpPr>
          <p:spPr bwMode="hidden">
            <a:xfrm rot="20684206" flipV="1">
              <a:off x="-43" y="1283"/>
              <a:ext cx="2476"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es-ES"/>
            </a:p>
          </p:txBody>
        </p:sp>
        <p:sp>
          <p:nvSpPr>
            <p:cNvPr id="22535" name="Rectangle 7"/>
            <p:cNvSpPr>
              <a:spLocks noChangeArrowheads="1"/>
            </p:cNvSpPr>
            <p:nvPr userDrawn="1"/>
          </p:nvSpPr>
          <p:spPr bwMode="hidden">
            <a:xfrm rot="20631226" flipV="1">
              <a:off x="-51" y="1397"/>
              <a:ext cx="2770"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es-ES"/>
            </a:p>
          </p:txBody>
        </p:sp>
        <p:sp>
          <p:nvSpPr>
            <p:cNvPr id="22536" name="Rectangle 8"/>
            <p:cNvSpPr>
              <a:spLocks noChangeArrowheads="1"/>
            </p:cNvSpPr>
            <p:nvPr userDrawn="1"/>
          </p:nvSpPr>
          <p:spPr bwMode="hidden">
            <a:xfrm rot="20554235" flipV="1">
              <a:off x="-65" y="1523"/>
              <a:ext cx="3058"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es-ES"/>
            </a:p>
          </p:txBody>
        </p:sp>
        <p:sp>
          <p:nvSpPr>
            <p:cNvPr id="22537" name="Rectangle 9"/>
            <p:cNvSpPr>
              <a:spLocks noChangeArrowheads="1"/>
            </p:cNvSpPr>
            <p:nvPr userDrawn="1"/>
          </p:nvSpPr>
          <p:spPr bwMode="hidden">
            <a:xfrm rot="20466593" flipV="1">
              <a:off x="-93" y="1694"/>
              <a:ext cx="3403"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es-ES"/>
            </a:p>
          </p:txBody>
        </p:sp>
        <p:sp>
          <p:nvSpPr>
            <p:cNvPr id="22538" name="Rectangle 10"/>
            <p:cNvSpPr>
              <a:spLocks noChangeArrowheads="1"/>
            </p:cNvSpPr>
            <p:nvPr userDrawn="1"/>
          </p:nvSpPr>
          <p:spPr bwMode="hidden">
            <a:xfrm rot="20343219" flipV="1">
              <a:off x="-99" y="1863"/>
              <a:ext cx="3749" cy="6"/>
            </a:xfrm>
            <a:prstGeom prst="rect">
              <a:avLst/>
            </a:prstGeom>
            <a:gradFill rotWithShape="0">
              <a:gsLst>
                <a:gs pos="0">
                  <a:schemeClr val="bg1"/>
                </a:gs>
                <a:gs pos="100000">
                  <a:schemeClr val="bg1">
                    <a:gamma/>
                    <a:shade val="84706"/>
                    <a:invGamma/>
                  </a:schemeClr>
                </a:gs>
              </a:gsLst>
              <a:lin ang="2700000" scaled="1"/>
            </a:gradFill>
            <a:ln w="9525">
              <a:noFill/>
              <a:miter lim="800000"/>
              <a:headEnd/>
              <a:tailEnd/>
            </a:ln>
            <a:effectLst/>
          </p:spPr>
          <p:txBody>
            <a:bodyPr rot="10800000"/>
            <a:lstStyle/>
            <a:p>
              <a:pPr algn="ctr"/>
              <a:endParaRPr lang="es-ES"/>
            </a:p>
          </p:txBody>
        </p:sp>
        <p:sp>
          <p:nvSpPr>
            <p:cNvPr id="22539" name="Rectangle 11"/>
            <p:cNvSpPr>
              <a:spLocks noChangeArrowheads="1"/>
            </p:cNvSpPr>
            <p:nvPr userDrawn="1"/>
          </p:nvSpPr>
          <p:spPr bwMode="hidden">
            <a:xfrm rot="20211065" flipV="1">
              <a:off x="-165" y="2053"/>
              <a:ext cx="4209" cy="6"/>
            </a:xfrm>
            <a:prstGeom prst="rect">
              <a:avLst/>
            </a:prstGeom>
            <a:gradFill rotWithShape="0">
              <a:gsLst>
                <a:gs pos="0">
                  <a:schemeClr val="bg1"/>
                </a:gs>
                <a:gs pos="100000">
                  <a:schemeClr val="bg1">
                    <a:gamma/>
                    <a:shade val="75686"/>
                    <a:invGamma/>
                  </a:schemeClr>
                </a:gs>
              </a:gsLst>
              <a:lin ang="2700000" scaled="1"/>
            </a:gradFill>
            <a:ln w="9525">
              <a:noFill/>
              <a:miter lim="800000"/>
              <a:headEnd/>
              <a:tailEnd/>
            </a:ln>
            <a:effectLst/>
          </p:spPr>
          <p:txBody>
            <a:bodyPr rot="10800000"/>
            <a:lstStyle/>
            <a:p>
              <a:pPr algn="ctr"/>
              <a:endParaRPr lang="es-ES"/>
            </a:p>
          </p:txBody>
        </p:sp>
        <p:sp>
          <p:nvSpPr>
            <p:cNvPr id="22540" name="Rectangle 12"/>
            <p:cNvSpPr>
              <a:spLocks noChangeArrowheads="1"/>
            </p:cNvSpPr>
            <p:nvPr userDrawn="1"/>
          </p:nvSpPr>
          <p:spPr bwMode="hidden">
            <a:xfrm rot="20102912" flipV="1">
              <a:off x="-214" y="2289"/>
              <a:ext cx="4612" cy="6"/>
            </a:xfrm>
            <a:prstGeom prst="rect">
              <a:avLst/>
            </a:prstGeom>
            <a:gradFill rotWithShape="0">
              <a:gsLst>
                <a:gs pos="0">
                  <a:schemeClr val="bg1"/>
                </a:gs>
                <a:gs pos="100000">
                  <a:schemeClr val="bg1">
                    <a:gamma/>
                    <a:shade val="69804"/>
                    <a:invGamma/>
                  </a:schemeClr>
                </a:gs>
              </a:gsLst>
              <a:lin ang="2700000" scaled="1"/>
            </a:gradFill>
            <a:ln w="9525">
              <a:noFill/>
              <a:miter lim="800000"/>
              <a:headEnd/>
              <a:tailEnd/>
            </a:ln>
            <a:effectLst/>
          </p:spPr>
          <p:txBody>
            <a:bodyPr rot="10800000"/>
            <a:lstStyle/>
            <a:p>
              <a:pPr algn="ctr"/>
              <a:endParaRPr lang="es-ES"/>
            </a:p>
          </p:txBody>
        </p:sp>
        <p:sp>
          <p:nvSpPr>
            <p:cNvPr id="22541" name="Rectangle 13"/>
            <p:cNvSpPr>
              <a:spLocks noChangeArrowheads="1"/>
            </p:cNvSpPr>
            <p:nvPr userDrawn="1"/>
          </p:nvSpPr>
          <p:spPr bwMode="hidden">
            <a:xfrm rot="19923405" flipV="1">
              <a:off x="-313" y="2617"/>
              <a:ext cx="5200"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rot="10800000"/>
            <a:lstStyle/>
            <a:p>
              <a:pPr algn="ctr"/>
              <a:endParaRPr lang="es-ES"/>
            </a:p>
          </p:txBody>
        </p:sp>
        <p:sp>
          <p:nvSpPr>
            <p:cNvPr id="22542" name="Rectangle 14"/>
            <p:cNvSpPr>
              <a:spLocks noChangeArrowheads="1"/>
            </p:cNvSpPr>
            <p:nvPr userDrawn="1"/>
          </p:nvSpPr>
          <p:spPr bwMode="hidden">
            <a:xfrm rot="19686284" flipV="1">
              <a:off x="9" y="2881"/>
              <a:ext cx="5401" cy="6"/>
            </a:xfrm>
            <a:prstGeom prst="rect">
              <a:avLst/>
            </a:prstGeom>
            <a:gradFill rotWithShape="0">
              <a:gsLst>
                <a:gs pos="0">
                  <a:schemeClr val="bg1"/>
                </a:gs>
                <a:gs pos="100000">
                  <a:schemeClr val="bg1">
                    <a:gamma/>
                    <a:shade val="46275"/>
                    <a:invGamma/>
                  </a:schemeClr>
                </a:gs>
              </a:gsLst>
              <a:lin ang="2700000" scaled="1"/>
            </a:gradFill>
            <a:ln w="9525">
              <a:noFill/>
              <a:miter lim="800000"/>
              <a:headEnd/>
              <a:tailEnd/>
            </a:ln>
            <a:effectLst/>
          </p:spPr>
          <p:txBody>
            <a:bodyPr rot="10800000"/>
            <a:lstStyle/>
            <a:p>
              <a:pPr algn="ctr"/>
              <a:endParaRPr lang="es-ES"/>
            </a:p>
          </p:txBody>
        </p:sp>
        <p:sp>
          <p:nvSpPr>
            <p:cNvPr id="22543" name="Rectangle 15"/>
            <p:cNvSpPr>
              <a:spLocks noChangeArrowheads="1"/>
            </p:cNvSpPr>
            <p:nvPr userDrawn="1"/>
          </p:nvSpPr>
          <p:spPr bwMode="hidden">
            <a:xfrm rot="19383534" flipV="1">
              <a:off x="1319" y="2928"/>
              <a:ext cx="4612" cy="6"/>
            </a:xfrm>
            <a:prstGeom prst="rect">
              <a:avLst/>
            </a:prstGeom>
            <a:gradFill rotWithShape="0">
              <a:gsLst>
                <a:gs pos="0">
                  <a:schemeClr val="bg1"/>
                </a:gs>
                <a:gs pos="100000">
                  <a:schemeClr val="bg1">
                    <a:gamma/>
                    <a:shade val="30196"/>
                    <a:invGamma/>
                  </a:schemeClr>
                </a:gs>
              </a:gsLst>
              <a:lin ang="2700000" scaled="1"/>
            </a:gradFill>
            <a:ln w="9525">
              <a:noFill/>
              <a:miter lim="800000"/>
              <a:headEnd/>
              <a:tailEnd/>
            </a:ln>
            <a:effectLst/>
          </p:spPr>
          <p:txBody>
            <a:bodyPr rot="10800000"/>
            <a:lstStyle/>
            <a:p>
              <a:pPr algn="ctr"/>
              <a:endParaRPr lang="es-ES"/>
            </a:p>
          </p:txBody>
        </p:sp>
        <p:sp>
          <p:nvSpPr>
            <p:cNvPr id="22544" name="Rectangle 16"/>
            <p:cNvSpPr>
              <a:spLocks noChangeArrowheads="1"/>
            </p:cNvSpPr>
            <p:nvPr userDrawn="1"/>
          </p:nvSpPr>
          <p:spPr bwMode="hidden">
            <a:xfrm rot="18994182" flipV="1">
              <a:off x="2681" y="3071"/>
              <a:ext cx="3576" cy="6"/>
            </a:xfrm>
            <a:prstGeom prst="rect">
              <a:avLst/>
            </a:prstGeom>
            <a:gradFill rotWithShape="0">
              <a:gsLst>
                <a:gs pos="0">
                  <a:schemeClr val="bg1"/>
                </a:gs>
                <a:gs pos="100000">
                  <a:schemeClr val="bg1">
                    <a:gamma/>
                    <a:shade val="3137"/>
                    <a:invGamma/>
                  </a:schemeClr>
                </a:gs>
              </a:gsLst>
              <a:lin ang="2700000" scaled="1"/>
            </a:gradFill>
            <a:ln w="9525">
              <a:noFill/>
              <a:miter lim="800000"/>
              <a:headEnd/>
              <a:tailEnd/>
            </a:ln>
            <a:effectLst/>
          </p:spPr>
          <p:txBody>
            <a:bodyPr rot="10800000"/>
            <a:lstStyle/>
            <a:p>
              <a:pPr algn="ctr"/>
              <a:endParaRPr lang="es-ES"/>
            </a:p>
          </p:txBody>
        </p:sp>
        <p:sp>
          <p:nvSpPr>
            <p:cNvPr id="22545" name="Rectangle 17"/>
            <p:cNvSpPr>
              <a:spLocks noChangeArrowheads="1"/>
            </p:cNvSpPr>
            <p:nvPr userDrawn="1"/>
          </p:nvSpPr>
          <p:spPr bwMode="hidden">
            <a:xfrm rot="18603245" flipV="1">
              <a:off x="4052" y="3504"/>
              <a:ext cx="2079" cy="6"/>
            </a:xfrm>
            <a:prstGeom prst="rect">
              <a:avLst/>
            </a:prstGeom>
            <a:gradFill rotWithShape="0">
              <a:gsLst>
                <a:gs pos="0">
                  <a:schemeClr val="bg1"/>
                </a:gs>
                <a:gs pos="100000">
                  <a:schemeClr val="bg1">
                    <a:gamma/>
                    <a:shade val="0"/>
                    <a:invGamma/>
                  </a:schemeClr>
                </a:gs>
              </a:gsLst>
              <a:lin ang="2700000" scaled="1"/>
            </a:gradFill>
            <a:ln w="9525">
              <a:noFill/>
              <a:miter lim="800000"/>
              <a:headEnd/>
              <a:tailEnd/>
            </a:ln>
            <a:effectLst/>
          </p:spPr>
          <p:txBody>
            <a:bodyPr rot="10800000" vert="eaVert"/>
            <a:lstStyle/>
            <a:p>
              <a:pPr algn="ctr"/>
              <a:endParaRPr lang="es-ES"/>
            </a:p>
          </p:txBody>
        </p:sp>
        <p:sp>
          <p:nvSpPr>
            <p:cNvPr id="22546" name="Rectangle 18"/>
            <p:cNvSpPr>
              <a:spLocks noChangeArrowheads="1"/>
            </p:cNvSpPr>
            <p:nvPr userDrawn="1"/>
          </p:nvSpPr>
          <p:spPr bwMode="hidden">
            <a:xfrm rot="39991575" flipH="1" flipV="1">
              <a:off x="5368" y="4167"/>
              <a:ext cx="501" cy="6"/>
            </a:xfrm>
            <a:prstGeom prst="rect">
              <a:avLst/>
            </a:prstGeom>
            <a:gradFill rotWithShape="0">
              <a:gsLst>
                <a:gs pos="0">
                  <a:schemeClr val="bg1"/>
                </a:gs>
                <a:gs pos="100000">
                  <a:schemeClr val="bg1">
                    <a:gamma/>
                    <a:shade val="0"/>
                    <a:invGamma/>
                  </a:schemeClr>
                </a:gs>
              </a:gsLst>
              <a:lin ang="2700000" scaled="1"/>
            </a:gradFill>
            <a:ln w="9525">
              <a:noFill/>
              <a:miter lim="800000"/>
              <a:headEnd/>
              <a:tailEnd/>
            </a:ln>
            <a:effectLst/>
          </p:spPr>
          <p:txBody>
            <a:bodyPr rot="10800000" vert="eaVert"/>
            <a:lstStyle/>
            <a:p>
              <a:pPr algn="ctr"/>
              <a:endParaRPr lang="es-ES"/>
            </a:p>
          </p:txBody>
        </p:sp>
        <p:sp>
          <p:nvSpPr>
            <p:cNvPr id="22547" name="Rectangle 19"/>
            <p:cNvSpPr>
              <a:spLocks noChangeArrowheads="1"/>
            </p:cNvSpPr>
            <p:nvPr userDrawn="1"/>
          </p:nvSpPr>
          <p:spPr bwMode="hidden">
            <a:xfrm rot="-20541361">
              <a:off x="-146" y="2360"/>
              <a:ext cx="6046" cy="6"/>
            </a:xfrm>
            <a:prstGeom prst="rect">
              <a:avLst/>
            </a:prstGeom>
            <a:gradFill rotWithShape="0">
              <a:gsLst>
                <a:gs pos="0">
                  <a:schemeClr val="bg1"/>
                </a:gs>
                <a:gs pos="100000">
                  <a:schemeClr val="bg1">
                    <a:gamma/>
                    <a:shade val="54510"/>
                    <a:invGamma/>
                  </a:schemeClr>
                </a:gs>
              </a:gsLst>
              <a:lin ang="2700000" scaled="1"/>
            </a:gradFill>
            <a:ln w="9525">
              <a:noFill/>
              <a:miter lim="800000"/>
              <a:headEnd/>
              <a:tailEnd/>
            </a:ln>
            <a:effectLst/>
          </p:spPr>
          <p:txBody>
            <a:bodyPr/>
            <a:lstStyle/>
            <a:p>
              <a:pPr algn="ctr"/>
              <a:endParaRPr lang="es-ES"/>
            </a:p>
          </p:txBody>
        </p:sp>
        <p:sp>
          <p:nvSpPr>
            <p:cNvPr id="22548" name="Rectangle 20"/>
            <p:cNvSpPr>
              <a:spLocks noChangeArrowheads="1"/>
            </p:cNvSpPr>
            <p:nvPr userDrawn="1"/>
          </p:nvSpPr>
          <p:spPr bwMode="hidden">
            <a:xfrm rot="-20036206">
              <a:off x="-198" y="3396"/>
              <a:ext cx="4142" cy="6"/>
            </a:xfrm>
            <a:prstGeom prst="rect">
              <a:avLst/>
            </a:prstGeom>
            <a:gradFill rotWithShape="0">
              <a:gsLst>
                <a:gs pos="0">
                  <a:schemeClr val="bg1"/>
                </a:gs>
                <a:gs pos="100000">
                  <a:schemeClr val="bg1">
                    <a:gamma/>
                    <a:shade val="63529"/>
                    <a:invGamma/>
                  </a:schemeClr>
                </a:gs>
              </a:gsLst>
              <a:lin ang="2700000" scaled="1"/>
            </a:gradFill>
            <a:ln w="9525">
              <a:noFill/>
              <a:miter lim="800000"/>
              <a:headEnd/>
              <a:tailEnd/>
            </a:ln>
            <a:effectLst/>
          </p:spPr>
          <p:txBody>
            <a:bodyPr/>
            <a:lstStyle/>
            <a:p>
              <a:pPr algn="ctr"/>
              <a:endParaRPr lang="es-ES"/>
            </a:p>
          </p:txBody>
        </p:sp>
        <p:sp>
          <p:nvSpPr>
            <p:cNvPr id="22549" name="Rectangle 21"/>
            <p:cNvSpPr>
              <a:spLocks noChangeArrowheads="1"/>
            </p:cNvSpPr>
            <p:nvPr userDrawn="1"/>
          </p:nvSpPr>
          <p:spPr bwMode="hidden">
            <a:xfrm rot="1732981">
              <a:off x="-165" y="3624"/>
              <a:ext cx="2804" cy="6"/>
            </a:xfrm>
            <a:prstGeom prst="rect">
              <a:avLst/>
            </a:prstGeom>
            <a:gradFill rotWithShape="0">
              <a:gsLst>
                <a:gs pos="0">
                  <a:schemeClr val="bg1"/>
                </a:gs>
                <a:gs pos="100000">
                  <a:schemeClr val="bg1">
                    <a:gamma/>
                    <a:shade val="63529"/>
                    <a:invGamma/>
                  </a:schemeClr>
                </a:gs>
              </a:gsLst>
              <a:lin ang="2700000" scaled="1"/>
            </a:gradFill>
            <a:ln w="9525">
              <a:noFill/>
              <a:miter lim="800000"/>
              <a:headEnd/>
              <a:tailEnd/>
            </a:ln>
            <a:effectLst/>
          </p:spPr>
          <p:txBody>
            <a:bodyPr/>
            <a:lstStyle/>
            <a:p>
              <a:pPr algn="ctr"/>
              <a:endParaRPr lang="es-ES"/>
            </a:p>
          </p:txBody>
        </p:sp>
        <p:sp>
          <p:nvSpPr>
            <p:cNvPr id="22550" name="Rectangle 22"/>
            <p:cNvSpPr>
              <a:spLocks noChangeArrowheads="1"/>
            </p:cNvSpPr>
            <p:nvPr userDrawn="1"/>
          </p:nvSpPr>
          <p:spPr bwMode="hidden">
            <a:xfrm rot="1969083">
              <a:off x="-110" y="3922"/>
              <a:ext cx="1400" cy="6"/>
            </a:xfrm>
            <a:prstGeom prst="rect">
              <a:avLst/>
            </a:prstGeom>
            <a:gradFill rotWithShape="0">
              <a:gsLst>
                <a:gs pos="0">
                  <a:schemeClr val="bg1"/>
                </a:gs>
                <a:gs pos="100000">
                  <a:schemeClr val="bg1">
                    <a:gamma/>
                    <a:shade val="69804"/>
                    <a:invGamma/>
                  </a:schemeClr>
                </a:gs>
              </a:gsLst>
              <a:lin ang="2700000" scaled="1"/>
            </a:gradFill>
            <a:ln w="9525">
              <a:noFill/>
              <a:miter lim="800000"/>
              <a:headEnd/>
              <a:tailEnd/>
            </a:ln>
            <a:effectLst/>
          </p:spPr>
          <p:txBody>
            <a:bodyPr/>
            <a:lstStyle/>
            <a:p>
              <a:pPr algn="ctr"/>
              <a:endParaRPr lang="es-ES"/>
            </a:p>
          </p:txBody>
        </p:sp>
        <p:sp>
          <p:nvSpPr>
            <p:cNvPr id="22551" name="Rectangle 23"/>
            <p:cNvSpPr>
              <a:spLocks noChangeArrowheads="1"/>
            </p:cNvSpPr>
            <p:nvPr userDrawn="1"/>
          </p:nvSpPr>
          <p:spPr bwMode="hidden">
            <a:xfrm rot="-20213826">
              <a:off x="-216" y="3221"/>
              <a:ext cx="5477" cy="6"/>
            </a:xfrm>
            <a:prstGeom prst="rect">
              <a:avLst/>
            </a:prstGeom>
            <a:gradFill rotWithShape="0">
              <a:gsLst>
                <a:gs pos="0">
                  <a:schemeClr val="bg1"/>
                </a:gs>
                <a:gs pos="100000">
                  <a:schemeClr val="bg1">
                    <a:gamma/>
                    <a:shade val="48627"/>
                    <a:invGamma/>
                  </a:schemeClr>
                </a:gs>
              </a:gsLst>
              <a:lin ang="2700000" scaled="1"/>
            </a:gradFill>
            <a:ln w="9525">
              <a:noFill/>
              <a:miter lim="800000"/>
              <a:headEnd/>
              <a:tailEnd/>
            </a:ln>
            <a:effectLst/>
          </p:spPr>
          <p:txBody>
            <a:bodyPr/>
            <a:lstStyle/>
            <a:p>
              <a:pPr algn="ctr"/>
              <a:endParaRPr lang="es-ES"/>
            </a:p>
          </p:txBody>
        </p:sp>
        <p:sp>
          <p:nvSpPr>
            <p:cNvPr id="22552" name="Rectangle 24"/>
            <p:cNvSpPr>
              <a:spLocks noChangeArrowheads="1"/>
            </p:cNvSpPr>
            <p:nvPr userDrawn="1"/>
          </p:nvSpPr>
          <p:spPr bwMode="hidden">
            <a:xfrm rot="22583969">
              <a:off x="-115" y="2129"/>
              <a:ext cx="6016" cy="6"/>
            </a:xfrm>
            <a:prstGeom prst="rect">
              <a:avLst/>
            </a:prstGeom>
            <a:gradFill rotWithShape="0">
              <a:gsLst>
                <a:gs pos="0">
                  <a:schemeClr val="bg1"/>
                </a:gs>
                <a:gs pos="100000">
                  <a:schemeClr val="bg1">
                    <a:gamma/>
                    <a:shade val="57647"/>
                    <a:invGamma/>
                  </a:schemeClr>
                </a:gs>
              </a:gsLst>
              <a:lin ang="0" scaled="1"/>
            </a:gradFill>
            <a:ln w="9525">
              <a:noFill/>
              <a:miter lim="800000"/>
              <a:headEnd/>
              <a:tailEnd/>
            </a:ln>
            <a:effectLst/>
          </p:spPr>
          <p:txBody>
            <a:bodyPr/>
            <a:lstStyle/>
            <a:p>
              <a:pPr algn="ctr"/>
              <a:endParaRPr lang="es-ES"/>
            </a:p>
          </p:txBody>
        </p:sp>
        <p:sp>
          <p:nvSpPr>
            <p:cNvPr id="22553" name="Rectangle 25"/>
            <p:cNvSpPr>
              <a:spLocks noChangeArrowheads="1"/>
            </p:cNvSpPr>
            <p:nvPr userDrawn="1"/>
          </p:nvSpPr>
          <p:spPr bwMode="hidden">
            <a:xfrm rot="930109" flipV="1">
              <a:off x="80" y="1946"/>
              <a:ext cx="5756"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rot="10800000"/>
            <a:lstStyle/>
            <a:p>
              <a:pPr algn="ctr"/>
              <a:endParaRPr lang="es-ES"/>
            </a:p>
          </p:txBody>
        </p:sp>
        <p:sp>
          <p:nvSpPr>
            <p:cNvPr id="22554" name="Rectangle 26"/>
            <p:cNvSpPr>
              <a:spLocks noChangeArrowheads="1"/>
            </p:cNvSpPr>
            <p:nvPr userDrawn="1"/>
          </p:nvSpPr>
          <p:spPr bwMode="hidden">
            <a:xfrm rot="-20731987">
              <a:off x="374" y="1802"/>
              <a:ext cx="5475"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a:lstStyle/>
            <a:p>
              <a:pPr algn="ctr"/>
              <a:endParaRPr lang="es-ES"/>
            </a:p>
          </p:txBody>
        </p:sp>
        <p:sp>
          <p:nvSpPr>
            <p:cNvPr id="22555" name="Rectangle 27"/>
            <p:cNvSpPr>
              <a:spLocks noChangeArrowheads="1"/>
            </p:cNvSpPr>
            <p:nvPr userDrawn="1"/>
          </p:nvSpPr>
          <p:spPr bwMode="hidden">
            <a:xfrm rot="-64024402">
              <a:off x="848" y="1582"/>
              <a:ext cx="4976"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a:lstStyle/>
            <a:p>
              <a:pPr algn="ctr"/>
              <a:endParaRPr lang="es-ES"/>
            </a:p>
          </p:txBody>
        </p:sp>
        <p:sp>
          <p:nvSpPr>
            <p:cNvPr id="22556" name="Rectangle 28"/>
            <p:cNvSpPr>
              <a:spLocks noChangeArrowheads="1"/>
            </p:cNvSpPr>
            <p:nvPr userDrawn="1"/>
          </p:nvSpPr>
          <p:spPr bwMode="hidden">
            <a:xfrm rot="-42464612">
              <a:off x="1053" y="1476"/>
              <a:ext cx="4759"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a:lstStyle/>
            <a:p>
              <a:pPr algn="ctr"/>
              <a:endParaRPr lang="es-ES"/>
            </a:p>
          </p:txBody>
        </p:sp>
        <p:sp>
          <p:nvSpPr>
            <p:cNvPr id="22557" name="Rectangle 29"/>
            <p:cNvSpPr>
              <a:spLocks noChangeArrowheads="1"/>
            </p:cNvSpPr>
            <p:nvPr userDrawn="1"/>
          </p:nvSpPr>
          <p:spPr bwMode="hidden">
            <a:xfrm rot="-20907336">
              <a:off x="1244" y="1377"/>
              <a:ext cx="4557" cy="6"/>
            </a:xfrm>
            <a:prstGeom prst="rect">
              <a:avLst/>
            </a:prstGeom>
            <a:gradFill rotWithShape="0">
              <a:gsLst>
                <a:gs pos="0">
                  <a:schemeClr val="bg1"/>
                </a:gs>
                <a:gs pos="100000">
                  <a:schemeClr val="bg1">
                    <a:gamma/>
                    <a:shade val="66667"/>
                    <a:invGamma/>
                  </a:schemeClr>
                </a:gs>
              </a:gsLst>
              <a:lin ang="2700000" scaled="1"/>
            </a:gradFill>
            <a:ln w="9525">
              <a:noFill/>
              <a:miter lim="800000"/>
              <a:headEnd/>
              <a:tailEnd/>
            </a:ln>
            <a:effectLst/>
          </p:spPr>
          <p:txBody>
            <a:bodyPr/>
            <a:lstStyle/>
            <a:p>
              <a:pPr algn="ctr"/>
              <a:endParaRPr lang="es-ES"/>
            </a:p>
          </p:txBody>
        </p:sp>
        <p:sp>
          <p:nvSpPr>
            <p:cNvPr id="22558" name="Rectangle 30"/>
            <p:cNvSpPr>
              <a:spLocks noChangeArrowheads="1"/>
            </p:cNvSpPr>
            <p:nvPr userDrawn="1"/>
          </p:nvSpPr>
          <p:spPr bwMode="hidden">
            <a:xfrm rot="655690" flipV="1">
              <a:off x="1487" y="1305"/>
              <a:ext cx="4314" cy="6"/>
            </a:xfrm>
            <a:prstGeom prst="rect">
              <a:avLst/>
            </a:prstGeom>
            <a:gradFill rotWithShape="0">
              <a:gsLst>
                <a:gs pos="0">
                  <a:schemeClr val="bg1"/>
                </a:gs>
                <a:gs pos="100000">
                  <a:schemeClr val="bg1">
                    <a:gamma/>
                    <a:shade val="66667"/>
                    <a:invGamma/>
                  </a:schemeClr>
                </a:gs>
              </a:gsLst>
              <a:lin ang="2700000" scaled="1"/>
            </a:gradFill>
            <a:ln w="9525">
              <a:noFill/>
              <a:miter lim="800000"/>
              <a:headEnd/>
              <a:tailEnd/>
            </a:ln>
            <a:effectLst/>
          </p:spPr>
          <p:txBody>
            <a:bodyPr rot="10800000"/>
            <a:lstStyle/>
            <a:p>
              <a:pPr algn="ctr"/>
              <a:endParaRPr lang="es-ES"/>
            </a:p>
          </p:txBody>
        </p:sp>
        <p:sp>
          <p:nvSpPr>
            <p:cNvPr id="22559" name="Rectangle 31"/>
            <p:cNvSpPr>
              <a:spLocks noChangeArrowheads="1"/>
            </p:cNvSpPr>
            <p:nvPr userDrawn="1"/>
          </p:nvSpPr>
          <p:spPr bwMode="hidden">
            <a:xfrm rot="636921" flipV="1">
              <a:off x="1650" y="1218"/>
              <a:ext cx="4154" cy="6"/>
            </a:xfrm>
            <a:prstGeom prst="rect">
              <a:avLst/>
            </a:prstGeom>
            <a:gradFill rotWithShape="0">
              <a:gsLst>
                <a:gs pos="0">
                  <a:schemeClr val="bg1"/>
                </a:gs>
                <a:gs pos="100000">
                  <a:schemeClr val="bg1">
                    <a:gamma/>
                    <a:shade val="66667"/>
                    <a:invGamma/>
                  </a:schemeClr>
                </a:gs>
              </a:gsLst>
              <a:lin ang="2700000" scaled="1"/>
            </a:gradFill>
            <a:ln w="9525">
              <a:noFill/>
              <a:miter lim="800000"/>
              <a:headEnd/>
              <a:tailEnd/>
            </a:ln>
            <a:effectLst/>
          </p:spPr>
          <p:txBody>
            <a:bodyPr rot="10800000"/>
            <a:lstStyle/>
            <a:p>
              <a:pPr algn="ctr"/>
              <a:endParaRPr lang="es-ES"/>
            </a:p>
          </p:txBody>
        </p:sp>
        <p:sp>
          <p:nvSpPr>
            <p:cNvPr id="22560" name="Rectangle 32"/>
            <p:cNvSpPr>
              <a:spLocks noChangeArrowheads="1"/>
            </p:cNvSpPr>
            <p:nvPr userDrawn="1"/>
          </p:nvSpPr>
          <p:spPr bwMode="hidden">
            <a:xfrm rot="803987" flipV="1">
              <a:off x="611" y="1684"/>
              <a:ext cx="5204"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rot="10800000"/>
            <a:lstStyle/>
            <a:p>
              <a:pPr algn="ctr"/>
              <a:endParaRPr lang="es-ES"/>
            </a:p>
          </p:txBody>
        </p:sp>
        <p:sp>
          <p:nvSpPr>
            <p:cNvPr id="22561" name="Rectangle 33"/>
            <p:cNvSpPr>
              <a:spLocks noChangeArrowheads="1"/>
            </p:cNvSpPr>
            <p:nvPr userDrawn="1"/>
          </p:nvSpPr>
          <p:spPr bwMode="hidden">
            <a:xfrm rot="1273217" flipV="1">
              <a:off x="-204" y="2976"/>
              <a:ext cx="6150" cy="6"/>
            </a:xfrm>
            <a:prstGeom prst="rect">
              <a:avLst/>
            </a:prstGeom>
            <a:gradFill rotWithShape="0">
              <a:gsLst>
                <a:gs pos="0">
                  <a:schemeClr val="bg1"/>
                </a:gs>
                <a:gs pos="100000">
                  <a:schemeClr val="bg1">
                    <a:gamma/>
                    <a:shade val="54510"/>
                    <a:invGamma/>
                  </a:schemeClr>
                </a:gs>
              </a:gsLst>
              <a:lin ang="2700000" scaled="1"/>
            </a:gradFill>
            <a:ln w="9525">
              <a:noFill/>
              <a:miter lim="800000"/>
              <a:headEnd/>
              <a:tailEnd/>
            </a:ln>
            <a:effectLst/>
          </p:spPr>
          <p:txBody>
            <a:bodyPr rot="10800000"/>
            <a:lstStyle/>
            <a:p>
              <a:pPr algn="ctr"/>
              <a:endParaRPr lang="es-ES"/>
            </a:p>
          </p:txBody>
        </p:sp>
        <p:sp>
          <p:nvSpPr>
            <p:cNvPr id="22562" name="Rectangle 34"/>
            <p:cNvSpPr>
              <a:spLocks noChangeArrowheads="1"/>
            </p:cNvSpPr>
            <p:nvPr userDrawn="1"/>
          </p:nvSpPr>
          <p:spPr bwMode="hidden">
            <a:xfrm rot="1169729" flipV="1">
              <a:off x="-174" y="2663"/>
              <a:ext cx="6104" cy="6"/>
            </a:xfrm>
            <a:prstGeom prst="rect">
              <a:avLst/>
            </a:prstGeom>
            <a:gradFill rotWithShape="0">
              <a:gsLst>
                <a:gs pos="0">
                  <a:schemeClr val="bg1"/>
                </a:gs>
                <a:gs pos="100000">
                  <a:schemeClr val="bg1">
                    <a:gamma/>
                    <a:shade val="51373"/>
                    <a:invGamma/>
                  </a:schemeClr>
                </a:gs>
              </a:gsLst>
              <a:lin ang="2700000" scaled="1"/>
            </a:gradFill>
            <a:ln w="9525">
              <a:noFill/>
              <a:miter lim="800000"/>
              <a:headEnd/>
              <a:tailEnd/>
            </a:ln>
            <a:effectLst/>
          </p:spPr>
          <p:txBody>
            <a:bodyPr rot="10800000"/>
            <a:lstStyle/>
            <a:p>
              <a:pPr algn="ctr"/>
              <a:endParaRPr lang="es-ES"/>
            </a:p>
          </p:txBody>
        </p:sp>
        <p:sp>
          <p:nvSpPr>
            <p:cNvPr id="22563" name="Oval 35"/>
            <p:cNvSpPr>
              <a:spLocks noChangeArrowheads="1"/>
            </p:cNvSpPr>
            <p:nvPr/>
          </p:nvSpPr>
          <p:spPr bwMode="hidden">
            <a:xfrm>
              <a:off x="740" y="3359"/>
              <a:ext cx="168" cy="96"/>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2564" name="Oval 36"/>
            <p:cNvSpPr>
              <a:spLocks noChangeArrowheads="1"/>
            </p:cNvSpPr>
            <p:nvPr/>
          </p:nvSpPr>
          <p:spPr bwMode="hidden">
            <a:xfrm>
              <a:off x="236" y="3074"/>
              <a:ext cx="168" cy="95"/>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2565" name="Oval 37"/>
            <p:cNvSpPr>
              <a:spLocks noChangeArrowheads="1"/>
            </p:cNvSpPr>
            <p:nvPr/>
          </p:nvSpPr>
          <p:spPr bwMode="hidden">
            <a:xfrm>
              <a:off x="159" y="3652"/>
              <a:ext cx="196" cy="106"/>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2566" name="Oval 38"/>
            <p:cNvSpPr>
              <a:spLocks noChangeArrowheads="1"/>
            </p:cNvSpPr>
            <p:nvPr/>
          </p:nvSpPr>
          <p:spPr bwMode="hidden">
            <a:xfrm>
              <a:off x="2077" y="2661"/>
              <a:ext cx="156" cy="84"/>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2567" name="Oval 39"/>
            <p:cNvSpPr>
              <a:spLocks noChangeArrowheads="1"/>
            </p:cNvSpPr>
            <p:nvPr/>
          </p:nvSpPr>
          <p:spPr bwMode="hidden">
            <a:xfrm>
              <a:off x="1223" y="3076"/>
              <a:ext cx="168" cy="95"/>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2568" name="Oval 40"/>
            <p:cNvSpPr>
              <a:spLocks noChangeArrowheads="1"/>
            </p:cNvSpPr>
            <p:nvPr/>
          </p:nvSpPr>
          <p:spPr bwMode="hidden">
            <a:xfrm>
              <a:off x="1686" y="2857"/>
              <a:ext cx="156" cy="90"/>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2569" name="Oval 41"/>
            <p:cNvSpPr>
              <a:spLocks noChangeArrowheads="1"/>
            </p:cNvSpPr>
            <p:nvPr/>
          </p:nvSpPr>
          <p:spPr bwMode="hidden">
            <a:xfrm>
              <a:off x="750" y="2839"/>
              <a:ext cx="151" cy="89"/>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2570" name="Oval 42"/>
            <p:cNvSpPr>
              <a:spLocks noChangeArrowheads="1"/>
            </p:cNvSpPr>
            <p:nvPr/>
          </p:nvSpPr>
          <p:spPr bwMode="hidden">
            <a:xfrm>
              <a:off x="367" y="2656"/>
              <a:ext cx="150" cy="84"/>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2571" name="Oval 43"/>
            <p:cNvSpPr>
              <a:spLocks noChangeArrowheads="1"/>
            </p:cNvSpPr>
            <p:nvPr/>
          </p:nvSpPr>
          <p:spPr bwMode="hidden">
            <a:xfrm>
              <a:off x="1172" y="2642"/>
              <a:ext cx="156" cy="83"/>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2572" name="Oval 44"/>
            <p:cNvSpPr>
              <a:spLocks noChangeArrowheads="1"/>
            </p:cNvSpPr>
            <p:nvPr/>
          </p:nvSpPr>
          <p:spPr bwMode="hidden">
            <a:xfrm>
              <a:off x="2401" y="2485"/>
              <a:ext cx="156" cy="83"/>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2573" name="Oval 45"/>
            <p:cNvSpPr>
              <a:spLocks noChangeArrowheads="1"/>
            </p:cNvSpPr>
            <p:nvPr/>
          </p:nvSpPr>
          <p:spPr bwMode="hidden">
            <a:xfrm>
              <a:off x="1910" y="2314"/>
              <a:ext cx="134" cy="73"/>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2574" name="Oval 46"/>
            <p:cNvSpPr>
              <a:spLocks noChangeArrowheads="1"/>
            </p:cNvSpPr>
            <p:nvPr/>
          </p:nvSpPr>
          <p:spPr bwMode="hidden">
            <a:xfrm>
              <a:off x="2254" y="2154"/>
              <a:ext cx="134"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2575" name="Oval 47"/>
            <p:cNvSpPr>
              <a:spLocks noChangeArrowheads="1"/>
            </p:cNvSpPr>
            <p:nvPr/>
          </p:nvSpPr>
          <p:spPr bwMode="hidden">
            <a:xfrm>
              <a:off x="2742" y="2305"/>
              <a:ext cx="140" cy="72"/>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2576" name="Oval 48"/>
            <p:cNvSpPr>
              <a:spLocks noChangeArrowheads="1"/>
            </p:cNvSpPr>
            <p:nvPr/>
          </p:nvSpPr>
          <p:spPr bwMode="hidden">
            <a:xfrm>
              <a:off x="2812" y="1898"/>
              <a:ext cx="129"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2577" name="Oval 49"/>
            <p:cNvSpPr>
              <a:spLocks noChangeArrowheads="1"/>
            </p:cNvSpPr>
            <p:nvPr/>
          </p:nvSpPr>
          <p:spPr bwMode="hidden">
            <a:xfrm>
              <a:off x="3721" y="1792"/>
              <a:ext cx="128"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2578" name="Oval 50"/>
            <p:cNvSpPr>
              <a:spLocks noChangeArrowheads="1"/>
            </p:cNvSpPr>
            <p:nvPr/>
          </p:nvSpPr>
          <p:spPr bwMode="hidden">
            <a:xfrm>
              <a:off x="3528" y="1896"/>
              <a:ext cx="128"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2579" name="Oval 51"/>
            <p:cNvSpPr>
              <a:spLocks noChangeArrowheads="1"/>
            </p:cNvSpPr>
            <p:nvPr/>
          </p:nvSpPr>
          <p:spPr bwMode="hidden">
            <a:xfrm>
              <a:off x="3064" y="1778"/>
              <a:ext cx="128" cy="62"/>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2580" name="Oval 52"/>
            <p:cNvSpPr>
              <a:spLocks noChangeArrowheads="1"/>
            </p:cNvSpPr>
            <p:nvPr/>
          </p:nvSpPr>
          <p:spPr bwMode="hidden">
            <a:xfrm>
              <a:off x="3277" y="2024"/>
              <a:ext cx="134" cy="73"/>
            </a:xfrm>
            <a:prstGeom prst="ellipse">
              <a:avLst/>
            </a:prstGeom>
            <a:gradFill rotWithShape="0">
              <a:gsLst>
                <a:gs pos="0">
                  <a:schemeClr val="bg1"/>
                </a:gs>
                <a:gs pos="100000">
                  <a:schemeClr val="bg1">
                    <a:gamma/>
                    <a:shade val="60784"/>
                    <a:invGamma/>
                  </a:schemeClr>
                </a:gs>
              </a:gsLst>
              <a:lin ang="2700000" scaled="1"/>
            </a:gradFill>
            <a:ln w="9525">
              <a:noFill/>
              <a:round/>
              <a:headEnd/>
              <a:tailEnd/>
            </a:ln>
            <a:effectLst/>
          </p:spPr>
          <p:txBody>
            <a:bodyPr/>
            <a:lstStyle/>
            <a:p>
              <a:endParaRPr lang="en-US"/>
            </a:p>
          </p:txBody>
        </p:sp>
        <p:sp>
          <p:nvSpPr>
            <p:cNvPr id="22581" name="Oval 53"/>
            <p:cNvSpPr>
              <a:spLocks noChangeArrowheads="1"/>
            </p:cNvSpPr>
            <p:nvPr/>
          </p:nvSpPr>
          <p:spPr bwMode="hidden">
            <a:xfrm>
              <a:off x="3027" y="2160"/>
              <a:ext cx="133" cy="61"/>
            </a:xfrm>
            <a:prstGeom prst="ellipse">
              <a:avLst/>
            </a:prstGeom>
            <a:gradFill rotWithShape="0">
              <a:gsLst>
                <a:gs pos="0">
                  <a:schemeClr val="bg1"/>
                </a:gs>
                <a:gs pos="100000">
                  <a:schemeClr val="bg1">
                    <a:gamma/>
                    <a:shade val="60784"/>
                    <a:invGamma/>
                  </a:schemeClr>
                </a:gs>
              </a:gsLst>
              <a:lin ang="2700000" scaled="1"/>
            </a:gradFill>
            <a:ln w="9525">
              <a:noFill/>
              <a:round/>
              <a:headEnd/>
              <a:tailEnd/>
            </a:ln>
            <a:effectLst/>
          </p:spPr>
          <p:txBody>
            <a:bodyPr/>
            <a:lstStyle/>
            <a:p>
              <a:endParaRPr lang="en-US"/>
            </a:p>
          </p:txBody>
        </p:sp>
        <p:sp>
          <p:nvSpPr>
            <p:cNvPr id="22582" name="Oval 54"/>
            <p:cNvSpPr>
              <a:spLocks noChangeArrowheads="1"/>
            </p:cNvSpPr>
            <p:nvPr/>
          </p:nvSpPr>
          <p:spPr bwMode="hidden">
            <a:xfrm>
              <a:off x="1569" y="2453"/>
              <a:ext cx="150" cy="90"/>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2583" name="Oval 55"/>
            <p:cNvSpPr>
              <a:spLocks noChangeArrowheads="1"/>
            </p:cNvSpPr>
            <p:nvPr/>
          </p:nvSpPr>
          <p:spPr bwMode="hidden">
            <a:xfrm>
              <a:off x="1863" y="2028"/>
              <a:ext cx="139" cy="6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2584" name="Oval 56"/>
            <p:cNvSpPr>
              <a:spLocks noChangeArrowheads="1"/>
            </p:cNvSpPr>
            <p:nvPr/>
          </p:nvSpPr>
          <p:spPr bwMode="hidden">
            <a:xfrm>
              <a:off x="1513" y="2175"/>
              <a:ext cx="139" cy="6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2585" name="Oval 57"/>
            <p:cNvSpPr>
              <a:spLocks noChangeArrowheads="1"/>
            </p:cNvSpPr>
            <p:nvPr/>
          </p:nvSpPr>
          <p:spPr bwMode="hidden">
            <a:xfrm>
              <a:off x="1191" y="2311"/>
              <a:ext cx="134" cy="72"/>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2586" name="Oval 58"/>
            <p:cNvSpPr>
              <a:spLocks noChangeArrowheads="1"/>
            </p:cNvSpPr>
            <p:nvPr/>
          </p:nvSpPr>
          <p:spPr bwMode="hidden">
            <a:xfrm>
              <a:off x="1154" y="2047"/>
              <a:ext cx="134"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2587" name="Oval 59"/>
            <p:cNvSpPr>
              <a:spLocks noChangeArrowheads="1"/>
            </p:cNvSpPr>
            <p:nvPr/>
          </p:nvSpPr>
          <p:spPr bwMode="hidden">
            <a:xfrm>
              <a:off x="1142" y="1803"/>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2588" name="Oval 60"/>
            <p:cNvSpPr>
              <a:spLocks noChangeArrowheads="1"/>
            </p:cNvSpPr>
            <p:nvPr/>
          </p:nvSpPr>
          <p:spPr bwMode="hidden">
            <a:xfrm>
              <a:off x="1500" y="1912"/>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2589" name="Oval 61"/>
            <p:cNvSpPr>
              <a:spLocks noChangeArrowheads="1"/>
            </p:cNvSpPr>
            <p:nvPr/>
          </p:nvSpPr>
          <p:spPr bwMode="hidden">
            <a:xfrm>
              <a:off x="1804" y="1801"/>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2590" name="Oval 62"/>
            <p:cNvSpPr>
              <a:spLocks noChangeArrowheads="1"/>
            </p:cNvSpPr>
            <p:nvPr/>
          </p:nvSpPr>
          <p:spPr bwMode="hidden">
            <a:xfrm>
              <a:off x="2159" y="1905"/>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2591" name="Oval 63"/>
            <p:cNvSpPr>
              <a:spLocks noChangeArrowheads="1"/>
            </p:cNvSpPr>
            <p:nvPr/>
          </p:nvSpPr>
          <p:spPr bwMode="hidden">
            <a:xfrm>
              <a:off x="2432" y="1787"/>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2592" name="Oval 64"/>
            <p:cNvSpPr>
              <a:spLocks noChangeArrowheads="1"/>
            </p:cNvSpPr>
            <p:nvPr/>
          </p:nvSpPr>
          <p:spPr bwMode="hidden">
            <a:xfrm>
              <a:off x="470" y="2032"/>
              <a:ext cx="134" cy="73"/>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2593" name="Oval 65"/>
            <p:cNvSpPr>
              <a:spLocks noChangeArrowheads="1"/>
            </p:cNvSpPr>
            <p:nvPr/>
          </p:nvSpPr>
          <p:spPr bwMode="hidden">
            <a:xfrm>
              <a:off x="68" y="2166"/>
              <a:ext cx="134" cy="73"/>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2594" name="Oval 66"/>
            <p:cNvSpPr>
              <a:spLocks noChangeArrowheads="1"/>
            </p:cNvSpPr>
            <p:nvPr/>
          </p:nvSpPr>
          <p:spPr bwMode="hidden">
            <a:xfrm>
              <a:off x="798" y="1916"/>
              <a:ext cx="128" cy="6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2595" name="Oval 67"/>
            <p:cNvSpPr>
              <a:spLocks noChangeArrowheads="1"/>
            </p:cNvSpPr>
            <p:nvPr/>
          </p:nvSpPr>
          <p:spPr bwMode="hidden">
            <a:xfrm>
              <a:off x="455" y="1797"/>
              <a:ext cx="128" cy="6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n-US"/>
            </a:p>
          </p:txBody>
        </p:sp>
        <p:sp>
          <p:nvSpPr>
            <p:cNvPr id="22596" name="Oval 68"/>
            <p:cNvSpPr>
              <a:spLocks noChangeArrowheads="1"/>
            </p:cNvSpPr>
            <p:nvPr/>
          </p:nvSpPr>
          <p:spPr bwMode="hidden">
            <a:xfrm>
              <a:off x="113" y="1901"/>
              <a:ext cx="128" cy="6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n-US"/>
            </a:p>
          </p:txBody>
        </p:sp>
        <p:sp>
          <p:nvSpPr>
            <p:cNvPr id="22597" name="Oval 69"/>
            <p:cNvSpPr>
              <a:spLocks noChangeArrowheads="1"/>
            </p:cNvSpPr>
            <p:nvPr/>
          </p:nvSpPr>
          <p:spPr bwMode="hidden">
            <a:xfrm>
              <a:off x="432" y="2323"/>
              <a:ext cx="139"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2598" name="Oval 70"/>
            <p:cNvSpPr>
              <a:spLocks noChangeArrowheads="1"/>
            </p:cNvSpPr>
            <p:nvPr/>
          </p:nvSpPr>
          <p:spPr bwMode="hidden">
            <a:xfrm>
              <a:off x="814" y="2178"/>
              <a:ext cx="134"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2599" name="Oval 71"/>
            <p:cNvSpPr>
              <a:spLocks noChangeArrowheads="1"/>
            </p:cNvSpPr>
            <p:nvPr/>
          </p:nvSpPr>
          <p:spPr bwMode="hidden">
            <a:xfrm>
              <a:off x="789" y="2472"/>
              <a:ext cx="156" cy="89"/>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2600" name="Oval 72"/>
            <p:cNvSpPr>
              <a:spLocks noChangeArrowheads="1"/>
            </p:cNvSpPr>
            <p:nvPr/>
          </p:nvSpPr>
          <p:spPr bwMode="hidden">
            <a:xfrm>
              <a:off x="2544" y="2015"/>
              <a:ext cx="140" cy="72"/>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2601" name="Oval 73"/>
            <p:cNvSpPr>
              <a:spLocks noChangeArrowheads="1"/>
            </p:cNvSpPr>
            <p:nvPr/>
          </p:nvSpPr>
          <p:spPr bwMode="hidden">
            <a:xfrm>
              <a:off x="1457" y="1700"/>
              <a:ext cx="123"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2602" name="Oval 74"/>
            <p:cNvSpPr>
              <a:spLocks noChangeArrowheads="1"/>
            </p:cNvSpPr>
            <p:nvPr/>
          </p:nvSpPr>
          <p:spPr bwMode="hidden">
            <a:xfrm>
              <a:off x="1747" y="1599"/>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2603" name="Oval 75"/>
            <p:cNvSpPr>
              <a:spLocks noChangeArrowheads="1"/>
            </p:cNvSpPr>
            <p:nvPr/>
          </p:nvSpPr>
          <p:spPr bwMode="hidden">
            <a:xfrm>
              <a:off x="1385" y="1506"/>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2604" name="Oval 76"/>
            <p:cNvSpPr>
              <a:spLocks noChangeArrowheads="1"/>
            </p:cNvSpPr>
            <p:nvPr/>
          </p:nvSpPr>
          <p:spPr bwMode="hidden">
            <a:xfrm>
              <a:off x="1093" y="1595"/>
              <a:ext cx="123"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2605" name="Oval 77"/>
            <p:cNvSpPr>
              <a:spLocks noChangeArrowheads="1"/>
            </p:cNvSpPr>
            <p:nvPr/>
          </p:nvSpPr>
          <p:spPr bwMode="hidden">
            <a:xfrm>
              <a:off x="792" y="1690"/>
              <a:ext cx="124"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n-US"/>
            </a:p>
          </p:txBody>
        </p:sp>
        <p:sp>
          <p:nvSpPr>
            <p:cNvPr id="22606" name="Oval 78"/>
            <p:cNvSpPr>
              <a:spLocks noChangeArrowheads="1"/>
            </p:cNvSpPr>
            <p:nvPr/>
          </p:nvSpPr>
          <p:spPr bwMode="hidden">
            <a:xfrm>
              <a:off x="2011" y="1512"/>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2607" name="Oval 79"/>
            <p:cNvSpPr>
              <a:spLocks noChangeArrowheads="1"/>
            </p:cNvSpPr>
            <p:nvPr/>
          </p:nvSpPr>
          <p:spPr bwMode="hidden">
            <a:xfrm>
              <a:off x="2087" y="1696"/>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2608" name="Oval 80"/>
            <p:cNvSpPr>
              <a:spLocks noChangeArrowheads="1"/>
            </p:cNvSpPr>
            <p:nvPr/>
          </p:nvSpPr>
          <p:spPr bwMode="hidden">
            <a:xfrm>
              <a:off x="2345" y="1601"/>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2609" name="Oval 81"/>
            <p:cNvSpPr>
              <a:spLocks noChangeArrowheads="1"/>
            </p:cNvSpPr>
            <p:nvPr/>
          </p:nvSpPr>
          <p:spPr bwMode="hidden">
            <a:xfrm>
              <a:off x="2684" y="1686"/>
              <a:ext cx="123"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2610" name="Oval 82"/>
            <p:cNvSpPr>
              <a:spLocks noChangeArrowheads="1"/>
            </p:cNvSpPr>
            <p:nvPr/>
          </p:nvSpPr>
          <p:spPr bwMode="hidden">
            <a:xfrm>
              <a:off x="806" y="1512"/>
              <a:ext cx="123"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n-US"/>
            </a:p>
          </p:txBody>
        </p:sp>
        <p:sp>
          <p:nvSpPr>
            <p:cNvPr id="22611" name="Oval 83"/>
            <p:cNvSpPr>
              <a:spLocks noChangeArrowheads="1"/>
            </p:cNvSpPr>
            <p:nvPr/>
          </p:nvSpPr>
          <p:spPr bwMode="hidden">
            <a:xfrm>
              <a:off x="495" y="1597"/>
              <a:ext cx="123"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n-US"/>
            </a:p>
          </p:txBody>
        </p:sp>
        <p:sp>
          <p:nvSpPr>
            <p:cNvPr id="22612" name="Oval 84"/>
            <p:cNvSpPr>
              <a:spLocks noChangeArrowheads="1"/>
            </p:cNvSpPr>
            <p:nvPr/>
          </p:nvSpPr>
          <p:spPr bwMode="hidden">
            <a:xfrm>
              <a:off x="228" y="1508"/>
              <a:ext cx="123" cy="50"/>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13" name="Oval 85"/>
            <p:cNvSpPr>
              <a:spLocks noChangeArrowheads="1"/>
            </p:cNvSpPr>
            <p:nvPr/>
          </p:nvSpPr>
          <p:spPr bwMode="hidden">
            <a:xfrm>
              <a:off x="157" y="1698"/>
              <a:ext cx="123"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n-US"/>
            </a:p>
          </p:txBody>
        </p:sp>
        <p:sp>
          <p:nvSpPr>
            <p:cNvPr id="22614" name="Oval 86"/>
            <p:cNvSpPr>
              <a:spLocks noChangeArrowheads="1"/>
            </p:cNvSpPr>
            <p:nvPr/>
          </p:nvSpPr>
          <p:spPr bwMode="hidden">
            <a:xfrm>
              <a:off x="2887" y="1595"/>
              <a:ext cx="124" cy="50"/>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2615" name="Oval 87"/>
            <p:cNvSpPr>
              <a:spLocks noChangeArrowheads="1"/>
            </p:cNvSpPr>
            <p:nvPr/>
          </p:nvSpPr>
          <p:spPr bwMode="hidden">
            <a:xfrm>
              <a:off x="3079" y="1511"/>
              <a:ext cx="124" cy="5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2616" name="Oval 88"/>
            <p:cNvSpPr>
              <a:spLocks noChangeArrowheads="1"/>
            </p:cNvSpPr>
            <p:nvPr/>
          </p:nvSpPr>
          <p:spPr bwMode="hidden">
            <a:xfrm>
              <a:off x="3270" y="1688"/>
              <a:ext cx="124"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2617" name="Oval 89"/>
            <p:cNvSpPr>
              <a:spLocks noChangeArrowheads="1"/>
            </p:cNvSpPr>
            <p:nvPr/>
          </p:nvSpPr>
          <p:spPr bwMode="hidden">
            <a:xfrm>
              <a:off x="3453" y="1599"/>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2618" name="Oval 90"/>
            <p:cNvSpPr>
              <a:spLocks noChangeArrowheads="1"/>
            </p:cNvSpPr>
            <p:nvPr/>
          </p:nvSpPr>
          <p:spPr bwMode="hidden">
            <a:xfrm>
              <a:off x="3651" y="1506"/>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2619" name="Oval 91"/>
            <p:cNvSpPr>
              <a:spLocks noChangeArrowheads="1"/>
            </p:cNvSpPr>
            <p:nvPr/>
          </p:nvSpPr>
          <p:spPr bwMode="hidden">
            <a:xfrm>
              <a:off x="4251" y="1513"/>
              <a:ext cx="124"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2620" name="Oval 92"/>
            <p:cNvSpPr>
              <a:spLocks noChangeArrowheads="1"/>
            </p:cNvSpPr>
            <p:nvPr/>
          </p:nvSpPr>
          <p:spPr bwMode="hidden">
            <a:xfrm>
              <a:off x="3901" y="1701"/>
              <a:ext cx="128" cy="50"/>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2621" name="Oval 93"/>
            <p:cNvSpPr>
              <a:spLocks noChangeArrowheads="1"/>
            </p:cNvSpPr>
            <p:nvPr/>
          </p:nvSpPr>
          <p:spPr bwMode="hidden">
            <a:xfrm>
              <a:off x="4086" y="1608"/>
              <a:ext cx="128" cy="50"/>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2622" name="Oval 94"/>
            <p:cNvSpPr>
              <a:spLocks noChangeArrowheads="1"/>
            </p:cNvSpPr>
            <p:nvPr/>
          </p:nvSpPr>
          <p:spPr bwMode="hidden">
            <a:xfrm>
              <a:off x="1282" y="3653"/>
              <a:ext cx="196" cy="111"/>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2623" name="Oval 95"/>
            <p:cNvSpPr>
              <a:spLocks noChangeArrowheads="1"/>
            </p:cNvSpPr>
            <p:nvPr/>
          </p:nvSpPr>
          <p:spPr bwMode="hidden">
            <a:xfrm>
              <a:off x="707" y="4014"/>
              <a:ext cx="191" cy="112"/>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2624" name="Oval 96"/>
            <p:cNvSpPr>
              <a:spLocks noChangeArrowheads="1"/>
            </p:cNvSpPr>
            <p:nvPr/>
          </p:nvSpPr>
          <p:spPr bwMode="hidden">
            <a:xfrm>
              <a:off x="2229" y="3090"/>
              <a:ext cx="168" cy="95"/>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2625" name="Oval 97"/>
            <p:cNvSpPr>
              <a:spLocks noChangeArrowheads="1"/>
            </p:cNvSpPr>
            <p:nvPr/>
          </p:nvSpPr>
          <p:spPr bwMode="hidden">
            <a:xfrm>
              <a:off x="2604" y="2867"/>
              <a:ext cx="156" cy="89"/>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2626" name="Oval 98"/>
            <p:cNvSpPr>
              <a:spLocks noChangeArrowheads="1"/>
            </p:cNvSpPr>
            <p:nvPr/>
          </p:nvSpPr>
          <p:spPr bwMode="hidden">
            <a:xfrm>
              <a:off x="2907" y="2668"/>
              <a:ext cx="156" cy="84"/>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2627" name="Oval 99"/>
            <p:cNvSpPr>
              <a:spLocks noChangeArrowheads="1"/>
            </p:cNvSpPr>
            <p:nvPr/>
          </p:nvSpPr>
          <p:spPr bwMode="hidden">
            <a:xfrm>
              <a:off x="3248" y="2454"/>
              <a:ext cx="150" cy="90"/>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2628" name="Oval 100"/>
            <p:cNvSpPr>
              <a:spLocks noChangeArrowheads="1"/>
            </p:cNvSpPr>
            <p:nvPr/>
          </p:nvSpPr>
          <p:spPr bwMode="hidden">
            <a:xfrm>
              <a:off x="1801" y="3360"/>
              <a:ext cx="168" cy="95"/>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2629" name="Oval 101"/>
            <p:cNvSpPr>
              <a:spLocks noChangeArrowheads="1"/>
            </p:cNvSpPr>
            <p:nvPr/>
          </p:nvSpPr>
          <p:spPr bwMode="hidden">
            <a:xfrm>
              <a:off x="3512" y="2302"/>
              <a:ext cx="134" cy="73"/>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2630" name="Oval 102"/>
            <p:cNvSpPr>
              <a:spLocks noChangeArrowheads="1"/>
            </p:cNvSpPr>
            <p:nvPr/>
          </p:nvSpPr>
          <p:spPr bwMode="hidden">
            <a:xfrm>
              <a:off x="3980" y="2014"/>
              <a:ext cx="134" cy="72"/>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2631" name="Oval 103"/>
            <p:cNvSpPr>
              <a:spLocks noChangeArrowheads="1"/>
            </p:cNvSpPr>
            <p:nvPr/>
          </p:nvSpPr>
          <p:spPr bwMode="hidden">
            <a:xfrm>
              <a:off x="3753" y="2158"/>
              <a:ext cx="134" cy="61"/>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2632" name="Oval 104"/>
            <p:cNvSpPr>
              <a:spLocks noChangeArrowheads="1"/>
            </p:cNvSpPr>
            <p:nvPr/>
          </p:nvSpPr>
          <p:spPr bwMode="hidden">
            <a:xfrm>
              <a:off x="4176" y="1898"/>
              <a:ext cx="128"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2633" name="Oval 105"/>
            <p:cNvSpPr>
              <a:spLocks noChangeArrowheads="1"/>
            </p:cNvSpPr>
            <p:nvPr/>
          </p:nvSpPr>
          <p:spPr bwMode="hidden">
            <a:xfrm>
              <a:off x="4338" y="1797"/>
              <a:ext cx="129"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2634" name="Oval 106"/>
            <p:cNvSpPr>
              <a:spLocks noChangeArrowheads="1"/>
            </p:cNvSpPr>
            <p:nvPr/>
          </p:nvSpPr>
          <p:spPr bwMode="hidden">
            <a:xfrm>
              <a:off x="4505" y="1700"/>
              <a:ext cx="124" cy="51"/>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en-US"/>
            </a:p>
          </p:txBody>
        </p:sp>
        <p:sp>
          <p:nvSpPr>
            <p:cNvPr id="22635" name="Oval 107"/>
            <p:cNvSpPr>
              <a:spLocks noChangeArrowheads="1"/>
            </p:cNvSpPr>
            <p:nvPr/>
          </p:nvSpPr>
          <p:spPr bwMode="hidden">
            <a:xfrm>
              <a:off x="4661" y="1603"/>
              <a:ext cx="123" cy="50"/>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en-US"/>
            </a:p>
          </p:txBody>
        </p:sp>
        <p:sp>
          <p:nvSpPr>
            <p:cNvPr id="22636" name="Oval 108"/>
            <p:cNvSpPr>
              <a:spLocks noChangeArrowheads="1"/>
            </p:cNvSpPr>
            <p:nvPr/>
          </p:nvSpPr>
          <p:spPr bwMode="hidden">
            <a:xfrm>
              <a:off x="4803" y="1512"/>
              <a:ext cx="128" cy="51"/>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2637" name="Oval 109"/>
            <p:cNvSpPr>
              <a:spLocks noChangeArrowheads="1"/>
            </p:cNvSpPr>
            <p:nvPr/>
          </p:nvSpPr>
          <p:spPr bwMode="hidden">
            <a:xfrm>
              <a:off x="4930" y="1431"/>
              <a:ext cx="111" cy="50"/>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2638" name="Oval 110"/>
            <p:cNvSpPr>
              <a:spLocks noChangeArrowheads="1"/>
            </p:cNvSpPr>
            <p:nvPr/>
          </p:nvSpPr>
          <p:spPr bwMode="hidden">
            <a:xfrm>
              <a:off x="3835" y="1430"/>
              <a:ext cx="112" cy="50"/>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2639" name="Oval 111"/>
            <p:cNvSpPr>
              <a:spLocks noChangeArrowheads="1"/>
            </p:cNvSpPr>
            <p:nvPr/>
          </p:nvSpPr>
          <p:spPr bwMode="hidden">
            <a:xfrm>
              <a:off x="3286" y="1430"/>
              <a:ext cx="112" cy="50"/>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2640" name="Oval 112"/>
            <p:cNvSpPr>
              <a:spLocks noChangeArrowheads="1"/>
            </p:cNvSpPr>
            <p:nvPr/>
          </p:nvSpPr>
          <p:spPr bwMode="hidden">
            <a:xfrm>
              <a:off x="2972" y="1366"/>
              <a:ext cx="111" cy="5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2641" name="Oval 113"/>
            <p:cNvSpPr>
              <a:spLocks noChangeArrowheads="1"/>
            </p:cNvSpPr>
            <p:nvPr/>
          </p:nvSpPr>
          <p:spPr bwMode="hidden">
            <a:xfrm>
              <a:off x="3152" y="1292"/>
              <a:ext cx="112" cy="50"/>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2642" name="Oval 114"/>
            <p:cNvSpPr>
              <a:spLocks noChangeArrowheads="1"/>
            </p:cNvSpPr>
            <p:nvPr/>
          </p:nvSpPr>
          <p:spPr bwMode="hidden">
            <a:xfrm>
              <a:off x="3020" y="1170"/>
              <a:ext cx="112"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2643" name="Oval 115"/>
            <p:cNvSpPr>
              <a:spLocks noChangeArrowheads="1"/>
            </p:cNvSpPr>
            <p:nvPr/>
          </p:nvSpPr>
          <p:spPr bwMode="hidden">
            <a:xfrm>
              <a:off x="2443" y="1368"/>
              <a:ext cx="112"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2644" name="Oval 116"/>
            <p:cNvSpPr>
              <a:spLocks noChangeArrowheads="1"/>
            </p:cNvSpPr>
            <p:nvPr/>
          </p:nvSpPr>
          <p:spPr bwMode="hidden">
            <a:xfrm>
              <a:off x="2301" y="1220"/>
              <a:ext cx="112"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n-US"/>
            </a:p>
          </p:txBody>
        </p:sp>
        <p:sp>
          <p:nvSpPr>
            <p:cNvPr id="22645" name="Oval 117"/>
            <p:cNvSpPr>
              <a:spLocks noChangeArrowheads="1"/>
            </p:cNvSpPr>
            <p:nvPr/>
          </p:nvSpPr>
          <p:spPr bwMode="hidden">
            <a:xfrm>
              <a:off x="2095" y="1284"/>
              <a:ext cx="112"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n-US"/>
            </a:p>
          </p:txBody>
        </p:sp>
        <p:sp>
          <p:nvSpPr>
            <p:cNvPr id="22646" name="Oval 118"/>
            <p:cNvSpPr>
              <a:spLocks noChangeArrowheads="1"/>
            </p:cNvSpPr>
            <p:nvPr/>
          </p:nvSpPr>
          <p:spPr bwMode="hidden">
            <a:xfrm>
              <a:off x="2228" y="1442"/>
              <a:ext cx="111"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2647" name="Oval 119"/>
            <p:cNvSpPr>
              <a:spLocks noChangeArrowheads="1"/>
            </p:cNvSpPr>
            <p:nvPr/>
          </p:nvSpPr>
          <p:spPr bwMode="hidden">
            <a:xfrm>
              <a:off x="1109" y="1424"/>
              <a:ext cx="112"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n-US"/>
            </a:p>
          </p:txBody>
        </p:sp>
        <p:sp>
          <p:nvSpPr>
            <p:cNvPr id="22648" name="Oval 120"/>
            <p:cNvSpPr>
              <a:spLocks noChangeArrowheads="1"/>
            </p:cNvSpPr>
            <p:nvPr/>
          </p:nvSpPr>
          <p:spPr bwMode="hidden">
            <a:xfrm>
              <a:off x="611" y="1284"/>
              <a:ext cx="111" cy="51"/>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49" name="Oval 121"/>
            <p:cNvSpPr>
              <a:spLocks noChangeArrowheads="1"/>
            </p:cNvSpPr>
            <p:nvPr/>
          </p:nvSpPr>
          <p:spPr bwMode="hidden">
            <a:xfrm>
              <a:off x="305" y="1358"/>
              <a:ext cx="111" cy="51"/>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50" name="Oval 122"/>
            <p:cNvSpPr>
              <a:spLocks noChangeArrowheads="1"/>
            </p:cNvSpPr>
            <p:nvPr/>
          </p:nvSpPr>
          <p:spPr bwMode="hidden">
            <a:xfrm>
              <a:off x="156" y="1154"/>
              <a:ext cx="112" cy="50"/>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51" name="Oval 123"/>
            <p:cNvSpPr>
              <a:spLocks noChangeArrowheads="1"/>
            </p:cNvSpPr>
            <p:nvPr/>
          </p:nvSpPr>
          <p:spPr bwMode="hidden">
            <a:xfrm>
              <a:off x="4538" y="1365"/>
              <a:ext cx="106" cy="45"/>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2652" name="Oval 124"/>
            <p:cNvSpPr>
              <a:spLocks noChangeArrowheads="1"/>
            </p:cNvSpPr>
            <p:nvPr/>
          </p:nvSpPr>
          <p:spPr bwMode="hidden">
            <a:xfrm>
              <a:off x="4407" y="1440"/>
              <a:ext cx="105" cy="44"/>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2653" name="Oval 125"/>
            <p:cNvSpPr>
              <a:spLocks noChangeArrowheads="1"/>
            </p:cNvSpPr>
            <p:nvPr/>
          </p:nvSpPr>
          <p:spPr bwMode="hidden">
            <a:xfrm>
              <a:off x="3992" y="1356"/>
              <a:ext cx="106" cy="45"/>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2654" name="Oval 126"/>
            <p:cNvSpPr>
              <a:spLocks noChangeArrowheads="1"/>
            </p:cNvSpPr>
            <p:nvPr/>
          </p:nvSpPr>
          <p:spPr bwMode="hidden">
            <a:xfrm>
              <a:off x="3466" y="1356"/>
              <a:ext cx="106" cy="45"/>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2655" name="Oval 127"/>
            <p:cNvSpPr>
              <a:spLocks noChangeArrowheads="1"/>
            </p:cNvSpPr>
            <p:nvPr/>
          </p:nvSpPr>
          <p:spPr bwMode="hidden">
            <a:xfrm>
              <a:off x="2852" y="1228"/>
              <a:ext cx="106" cy="44"/>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2656" name="Oval 128"/>
            <p:cNvSpPr>
              <a:spLocks noChangeArrowheads="1"/>
            </p:cNvSpPr>
            <p:nvPr/>
          </p:nvSpPr>
          <p:spPr bwMode="hidden">
            <a:xfrm>
              <a:off x="2678" y="1109"/>
              <a:ext cx="106" cy="44"/>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n-US"/>
            </a:p>
          </p:txBody>
        </p:sp>
        <p:sp>
          <p:nvSpPr>
            <p:cNvPr id="22657" name="Oval 129"/>
            <p:cNvSpPr>
              <a:spLocks noChangeArrowheads="1"/>
            </p:cNvSpPr>
            <p:nvPr/>
          </p:nvSpPr>
          <p:spPr bwMode="hidden">
            <a:xfrm>
              <a:off x="2859" y="1045"/>
              <a:ext cx="106" cy="45"/>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n-US"/>
            </a:p>
          </p:txBody>
        </p:sp>
        <p:sp>
          <p:nvSpPr>
            <p:cNvPr id="22658" name="Oval 130"/>
            <p:cNvSpPr>
              <a:spLocks noChangeArrowheads="1"/>
            </p:cNvSpPr>
            <p:nvPr/>
          </p:nvSpPr>
          <p:spPr bwMode="hidden">
            <a:xfrm>
              <a:off x="1942" y="104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59" name="Oval 131"/>
            <p:cNvSpPr>
              <a:spLocks noChangeArrowheads="1"/>
            </p:cNvSpPr>
            <p:nvPr/>
          </p:nvSpPr>
          <p:spPr bwMode="hidden">
            <a:xfrm>
              <a:off x="1088" y="1277"/>
              <a:ext cx="106"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60" name="Oval 132"/>
            <p:cNvSpPr>
              <a:spLocks noChangeArrowheads="1"/>
            </p:cNvSpPr>
            <p:nvPr/>
          </p:nvSpPr>
          <p:spPr bwMode="hidden">
            <a:xfrm>
              <a:off x="827" y="135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61" name="Oval 133"/>
            <p:cNvSpPr>
              <a:spLocks noChangeArrowheads="1"/>
            </p:cNvSpPr>
            <p:nvPr/>
          </p:nvSpPr>
          <p:spPr bwMode="hidden">
            <a:xfrm>
              <a:off x="537" y="1428"/>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62" name="Oval 134"/>
            <p:cNvSpPr>
              <a:spLocks noChangeArrowheads="1"/>
            </p:cNvSpPr>
            <p:nvPr/>
          </p:nvSpPr>
          <p:spPr bwMode="hidden">
            <a:xfrm>
              <a:off x="635" y="106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63" name="Oval 135"/>
            <p:cNvSpPr>
              <a:spLocks noChangeArrowheads="1"/>
            </p:cNvSpPr>
            <p:nvPr/>
          </p:nvSpPr>
          <p:spPr bwMode="hidden">
            <a:xfrm>
              <a:off x="1540" y="105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64" name="Oval 136"/>
            <p:cNvSpPr>
              <a:spLocks noChangeArrowheads="1"/>
            </p:cNvSpPr>
            <p:nvPr/>
          </p:nvSpPr>
          <p:spPr bwMode="hidden">
            <a:xfrm>
              <a:off x="1120" y="1063"/>
              <a:ext cx="105"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65" name="Oval 137"/>
            <p:cNvSpPr>
              <a:spLocks noChangeArrowheads="1"/>
            </p:cNvSpPr>
            <p:nvPr/>
          </p:nvSpPr>
          <p:spPr bwMode="hidden">
            <a:xfrm>
              <a:off x="4131" y="1284"/>
              <a:ext cx="111" cy="45"/>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2666" name="Oval 138"/>
            <p:cNvSpPr>
              <a:spLocks noChangeArrowheads="1"/>
            </p:cNvSpPr>
            <p:nvPr/>
          </p:nvSpPr>
          <p:spPr bwMode="hidden">
            <a:xfrm>
              <a:off x="3477" y="1163"/>
              <a:ext cx="112" cy="45"/>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2667" name="Oval 139"/>
            <p:cNvSpPr>
              <a:spLocks noChangeArrowheads="1"/>
            </p:cNvSpPr>
            <p:nvPr/>
          </p:nvSpPr>
          <p:spPr bwMode="hidden">
            <a:xfrm>
              <a:off x="3315" y="1229"/>
              <a:ext cx="112" cy="45"/>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2668" name="Oval 140"/>
            <p:cNvSpPr>
              <a:spLocks noChangeArrowheads="1"/>
            </p:cNvSpPr>
            <p:nvPr/>
          </p:nvSpPr>
          <p:spPr bwMode="hidden">
            <a:xfrm>
              <a:off x="3174" y="1112"/>
              <a:ext cx="112" cy="44"/>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2669" name="Oval 141"/>
            <p:cNvSpPr>
              <a:spLocks noChangeArrowheads="1"/>
            </p:cNvSpPr>
            <p:nvPr/>
          </p:nvSpPr>
          <p:spPr bwMode="hidden">
            <a:xfrm>
              <a:off x="2396" y="1051"/>
              <a:ext cx="112"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n-US"/>
            </a:p>
          </p:txBody>
        </p:sp>
        <p:sp>
          <p:nvSpPr>
            <p:cNvPr id="22670" name="Oval 142"/>
            <p:cNvSpPr>
              <a:spLocks noChangeArrowheads="1"/>
            </p:cNvSpPr>
            <p:nvPr/>
          </p:nvSpPr>
          <p:spPr bwMode="hidden">
            <a:xfrm>
              <a:off x="2769" y="1446"/>
              <a:ext cx="111" cy="44"/>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2671" name="Oval 143"/>
            <p:cNvSpPr>
              <a:spLocks noChangeArrowheads="1"/>
            </p:cNvSpPr>
            <p:nvPr/>
          </p:nvSpPr>
          <p:spPr bwMode="hidden">
            <a:xfrm>
              <a:off x="2656" y="1294"/>
              <a:ext cx="112" cy="45"/>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2672" name="Oval 144"/>
            <p:cNvSpPr>
              <a:spLocks noChangeArrowheads="1"/>
            </p:cNvSpPr>
            <p:nvPr/>
          </p:nvSpPr>
          <p:spPr bwMode="hidden">
            <a:xfrm>
              <a:off x="2501" y="1159"/>
              <a:ext cx="111" cy="45"/>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n-US"/>
            </a:p>
          </p:txBody>
        </p:sp>
        <p:sp>
          <p:nvSpPr>
            <p:cNvPr id="22673" name="Oval 145"/>
            <p:cNvSpPr>
              <a:spLocks noChangeArrowheads="1"/>
            </p:cNvSpPr>
            <p:nvPr/>
          </p:nvSpPr>
          <p:spPr bwMode="hidden">
            <a:xfrm>
              <a:off x="2222" y="1101"/>
              <a:ext cx="112" cy="44"/>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n-US"/>
            </a:p>
          </p:txBody>
        </p:sp>
        <p:sp>
          <p:nvSpPr>
            <p:cNvPr id="22674" name="Oval 146"/>
            <p:cNvSpPr>
              <a:spLocks noChangeArrowheads="1"/>
            </p:cNvSpPr>
            <p:nvPr/>
          </p:nvSpPr>
          <p:spPr bwMode="hidden">
            <a:xfrm>
              <a:off x="2029" y="1162"/>
              <a:ext cx="111"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n-US"/>
            </a:p>
          </p:txBody>
        </p:sp>
        <p:sp>
          <p:nvSpPr>
            <p:cNvPr id="22675" name="Oval 147"/>
            <p:cNvSpPr>
              <a:spLocks noChangeArrowheads="1"/>
            </p:cNvSpPr>
            <p:nvPr/>
          </p:nvSpPr>
          <p:spPr bwMode="hidden">
            <a:xfrm>
              <a:off x="1875" y="1356"/>
              <a:ext cx="112" cy="45"/>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n-US"/>
            </a:p>
          </p:txBody>
        </p:sp>
        <p:sp>
          <p:nvSpPr>
            <p:cNvPr id="22676" name="Oval 148"/>
            <p:cNvSpPr>
              <a:spLocks noChangeArrowheads="1"/>
            </p:cNvSpPr>
            <p:nvPr/>
          </p:nvSpPr>
          <p:spPr bwMode="hidden">
            <a:xfrm>
              <a:off x="1809" y="1223"/>
              <a:ext cx="111"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n-US"/>
            </a:p>
          </p:txBody>
        </p:sp>
        <p:sp>
          <p:nvSpPr>
            <p:cNvPr id="22677" name="Oval 149"/>
            <p:cNvSpPr>
              <a:spLocks noChangeArrowheads="1"/>
            </p:cNvSpPr>
            <p:nvPr/>
          </p:nvSpPr>
          <p:spPr bwMode="hidden">
            <a:xfrm>
              <a:off x="1738" y="1098"/>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78" name="Oval 150"/>
            <p:cNvSpPr>
              <a:spLocks noChangeArrowheads="1"/>
            </p:cNvSpPr>
            <p:nvPr/>
          </p:nvSpPr>
          <p:spPr bwMode="hidden">
            <a:xfrm>
              <a:off x="1583" y="1289"/>
              <a:ext cx="112"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n-US"/>
            </a:p>
          </p:txBody>
        </p:sp>
        <p:sp>
          <p:nvSpPr>
            <p:cNvPr id="22679" name="Oval 151"/>
            <p:cNvSpPr>
              <a:spLocks noChangeArrowheads="1"/>
            </p:cNvSpPr>
            <p:nvPr/>
          </p:nvSpPr>
          <p:spPr bwMode="hidden">
            <a:xfrm>
              <a:off x="1379" y="1343"/>
              <a:ext cx="112"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n-US"/>
            </a:p>
          </p:txBody>
        </p:sp>
        <p:sp>
          <p:nvSpPr>
            <p:cNvPr id="22680" name="Oval 152"/>
            <p:cNvSpPr>
              <a:spLocks noChangeArrowheads="1"/>
            </p:cNvSpPr>
            <p:nvPr/>
          </p:nvSpPr>
          <p:spPr bwMode="hidden">
            <a:xfrm>
              <a:off x="1529" y="1156"/>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81" name="Oval 153"/>
            <p:cNvSpPr>
              <a:spLocks noChangeArrowheads="1"/>
            </p:cNvSpPr>
            <p:nvPr/>
          </p:nvSpPr>
          <p:spPr bwMode="hidden">
            <a:xfrm>
              <a:off x="1294" y="1222"/>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82" name="Oval 154"/>
            <p:cNvSpPr>
              <a:spLocks noChangeArrowheads="1"/>
            </p:cNvSpPr>
            <p:nvPr/>
          </p:nvSpPr>
          <p:spPr bwMode="hidden">
            <a:xfrm>
              <a:off x="1314" y="1112"/>
              <a:ext cx="112"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83" name="Oval 155"/>
            <p:cNvSpPr>
              <a:spLocks noChangeArrowheads="1"/>
            </p:cNvSpPr>
            <p:nvPr/>
          </p:nvSpPr>
          <p:spPr bwMode="hidden">
            <a:xfrm>
              <a:off x="1082" y="1166"/>
              <a:ext cx="111"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84" name="Oval 156"/>
            <p:cNvSpPr>
              <a:spLocks noChangeArrowheads="1"/>
            </p:cNvSpPr>
            <p:nvPr/>
          </p:nvSpPr>
          <p:spPr bwMode="hidden">
            <a:xfrm>
              <a:off x="877" y="1121"/>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85" name="Oval 157"/>
            <p:cNvSpPr>
              <a:spLocks noChangeArrowheads="1"/>
            </p:cNvSpPr>
            <p:nvPr/>
          </p:nvSpPr>
          <p:spPr bwMode="hidden">
            <a:xfrm>
              <a:off x="875" y="1216"/>
              <a:ext cx="111"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86" name="Oval 158"/>
            <p:cNvSpPr>
              <a:spLocks noChangeArrowheads="1"/>
            </p:cNvSpPr>
            <p:nvPr/>
          </p:nvSpPr>
          <p:spPr bwMode="hidden">
            <a:xfrm>
              <a:off x="680" y="1170"/>
              <a:ext cx="112"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87" name="Oval 159"/>
            <p:cNvSpPr>
              <a:spLocks noChangeArrowheads="1"/>
            </p:cNvSpPr>
            <p:nvPr/>
          </p:nvSpPr>
          <p:spPr bwMode="hidden">
            <a:xfrm>
              <a:off x="411" y="1232"/>
              <a:ext cx="111"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88" name="Oval 160"/>
            <p:cNvSpPr>
              <a:spLocks noChangeArrowheads="1"/>
            </p:cNvSpPr>
            <p:nvPr/>
          </p:nvSpPr>
          <p:spPr bwMode="hidden">
            <a:xfrm>
              <a:off x="434" y="1100"/>
              <a:ext cx="112"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89" name="Oval 161"/>
            <p:cNvSpPr>
              <a:spLocks noChangeArrowheads="1"/>
            </p:cNvSpPr>
            <p:nvPr/>
          </p:nvSpPr>
          <p:spPr bwMode="hidden">
            <a:xfrm>
              <a:off x="119" y="1312"/>
              <a:ext cx="111"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90" name="Oval 162"/>
            <p:cNvSpPr>
              <a:spLocks noChangeArrowheads="1"/>
            </p:cNvSpPr>
            <p:nvPr/>
          </p:nvSpPr>
          <p:spPr bwMode="hidden">
            <a:xfrm>
              <a:off x="858" y="1001"/>
              <a:ext cx="101" cy="38"/>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91" name="Oval 163"/>
            <p:cNvSpPr>
              <a:spLocks noChangeArrowheads="1"/>
            </p:cNvSpPr>
            <p:nvPr/>
          </p:nvSpPr>
          <p:spPr bwMode="hidden">
            <a:xfrm>
              <a:off x="1341" y="1013"/>
              <a:ext cx="101"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92" name="Oval 164"/>
            <p:cNvSpPr>
              <a:spLocks noChangeArrowheads="1"/>
            </p:cNvSpPr>
            <p:nvPr/>
          </p:nvSpPr>
          <p:spPr bwMode="hidden">
            <a:xfrm>
              <a:off x="1739" y="1008"/>
              <a:ext cx="101" cy="38"/>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93" name="Oval 165"/>
            <p:cNvSpPr>
              <a:spLocks noChangeArrowheads="1"/>
            </p:cNvSpPr>
            <p:nvPr/>
          </p:nvSpPr>
          <p:spPr bwMode="hidden">
            <a:xfrm>
              <a:off x="2116" y="1001"/>
              <a:ext cx="100"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94" name="Oval 166"/>
            <p:cNvSpPr>
              <a:spLocks noChangeArrowheads="1"/>
            </p:cNvSpPr>
            <p:nvPr/>
          </p:nvSpPr>
          <p:spPr bwMode="hidden">
            <a:xfrm>
              <a:off x="2320" y="941"/>
              <a:ext cx="101"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95" name="Oval 167"/>
            <p:cNvSpPr>
              <a:spLocks noChangeArrowheads="1"/>
            </p:cNvSpPr>
            <p:nvPr/>
          </p:nvSpPr>
          <p:spPr bwMode="hidden">
            <a:xfrm>
              <a:off x="2601" y="995"/>
              <a:ext cx="101"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696" name="Oval 168"/>
            <p:cNvSpPr>
              <a:spLocks noChangeArrowheads="1"/>
            </p:cNvSpPr>
            <p:nvPr/>
          </p:nvSpPr>
          <p:spPr bwMode="hidden">
            <a:xfrm>
              <a:off x="1667" y="1420"/>
              <a:ext cx="106"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n-US"/>
            </a:p>
          </p:txBody>
        </p:sp>
        <p:sp>
          <p:nvSpPr>
            <p:cNvPr id="22697" name="Oval 169"/>
            <p:cNvSpPr>
              <a:spLocks noChangeArrowheads="1"/>
            </p:cNvSpPr>
            <p:nvPr/>
          </p:nvSpPr>
          <p:spPr bwMode="hidden">
            <a:xfrm>
              <a:off x="2557" y="1516"/>
              <a:ext cx="123" cy="5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2698" name="Oval 170"/>
            <p:cNvSpPr>
              <a:spLocks noChangeArrowheads="1"/>
            </p:cNvSpPr>
            <p:nvPr/>
          </p:nvSpPr>
          <p:spPr bwMode="hidden">
            <a:xfrm>
              <a:off x="3619" y="1287"/>
              <a:ext cx="112" cy="5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2699" name="Oval 171"/>
            <p:cNvSpPr>
              <a:spLocks noChangeArrowheads="1"/>
            </p:cNvSpPr>
            <p:nvPr/>
          </p:nvSpPr>
          <p:spPr bwMode="hidden">
            <a:xfrm>
              <a:off x="3791" y="1212"/>
              <a:ext cx="111" cy="5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2700" name="Oval 172"/>
            <p:cNvSpPr>
              <a:spLocks noChangeArrowheads="1"/>
            </p:cNvSpPr>
            <p:nvPr/>
          </p:nvSpPr>
          <p:spPr bwMode="hidden">
            <a:xfrm>
              <a:off x="2134" y="908"/>
              <a:ext cx="79"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701" name="Oval 173"/>
            <p:cNvSpPr>
              <a:spLocks noChangeArrowheads="1"/>
            </p:cNvSpPr>
            <p:nvPr/>
          </p:nvSpPr>
          <p:spPr bwMode="hidden">
            <a:xfrm>
              <a:off x="1264" y="908"/>
              <a:ext cx="79"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702" name="Oval 174"/>
            <p:cNvSpPr>
              <a:spLocks noChangeArrowheads="1"/>
            </p:cNvSpPr>
            <p:nvPr/>
          </p:nvSpPr>
          <p:spPr bwMode="hidden">
            <a:xfrm>
              <a:off x="1471" y="869"/>
              <a:ext cx="79"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703" name="Oval 175"/>
            <p:cNvSpPr>
              <a:spLocks noChangeArrowheads="1"/>
            </p:cNvSpPr>
            <p:nvPr/>
          </p:nvSpPr>
          <p:spPr bwMode="hidden">
            <a:xfrm>
              <a:off x="1650" y="824"/>
              <a:ext cx="83"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704" name="Oval 176"/>
            <p:cNvSpPr>
              <a:spLocks noChangeArrowheads="1"/>
            </p:cNvSpPr>
            <p:nvPr/>
          </p:nvSpPr>
          <p:spPr bwMode="hidden">
            <a:xfrm>
              <a:off x="1918" y="869"/>
              <a:ext cx="84"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705" name="Oval 177"/>
            <p:cNvSpPr>
              <a:spLocks noChangeArrowheads="1"/>
            </p:cNvSpPr>
            <p:nvPr/>
          </p:nvSpPr>
          <p:spPr bwMode="hidden">
            <a:xfrm>
              <a:off x="1720" y="923"/>
              <a:ext cx="83"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706" name="Oval 178"/>
            <p:cNvSpPr>
              <a:spLocks noChangeArrowheads="1"/>
            </p:cNvSpPr>
            <p:nvPr/>
          </p:nvSpPr>
          <p:spPr bwMode="hidden">
            <a:xfrm>
              <a:off x="1913" y="957"/>
              <a:ext cx="95"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707" name="Oval 179"/>
            <p:cNvSpPr>
              <a:spLocks noChangeArrowheads="1"/>
            </p:cNvSpPr>
            <p:nvPr/>
          </p:nvSpPr>
          <p:spPr bwMode="hidden">
            <a:xfrm>
              <a:off x="1541" y="962"/>
              <a:ext cx="89"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708" name="Oval 180"/>
            <p:cNvSpPr>
              <a:spLocks noChangeArrowheads="1"/>
            </p:cNvSpPr>
            <p:nvPr/>
          </p:nvSpPr>
          <p:spPr bwMode="hidden">
            <a:xfrm>
              <a:off x="1076" y="953"/>
              <a:ext cx="101"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709" name="Oval 181"/>
            <p:cNvSpPr>
              <a:spLocks noChangeArrowheads="1"/>
            </p:cNvSpPr>
            <p:nvPr/>
          </p:nvSpPr>
          <p:spPr bwMode="hidden">
            <a:xfrm>
              <a:off x="1983" y="4027"/>
              <a:ext cx="195" cy="105"/>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2710" name="Oval 182"/>
            <p:cNvSpPr>
              <a:spLocks noChangeArrowheads="1"/>
            </p:cNvSpPr>
            <p:nvPr/>
          </p:nvSpPr>
          <p:spPr bwMode="hidden">
            <a:xfrm>
              <a:off x="2460" y="3671"/>
              <a:ext cx="196" cy="112"/>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2711" name="Oval 183"/>
            <p:cNvSpPr>
              <a:spLocks noChangeArrowheads="1"/>
            </p:cNvSpPr>
            <p:nvPr/>
          </p:nvSpPr>
          <p:spPr bwMode="hidden">
            <a:xfrm>
              <a:off x="3238" y="3121"/>
              <a:ext cx="168" cy="95"/>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2712" name="Oval 184"/>
            <p:cNvSpPr>
              <a:spLocks noChangeArrowheads="1"/>
            </p:cNvSpPr>
            <p:nvPr/>
          </p:nvSpPr>
          <p:spPr bwMode="hidden">
            <a:xfrm>
              <a:off x="3550" y="2880"/>
              <a:ext cx="157" cy="89"/>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2713" name="Oval 185"/>
            <p:cNvSpPr>
              <a:spLocks noChangeArrowheads="1"/>
            </p:cNvSpPr>
            <p:nvPr/>
          </p:nvSpPr>
          <p:spPr bwMode="hidden">
            <a:xfrm>
              <a:off x="2892" y="3377"/>
              <a:ext cx="168" cy="95"/>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2714" name="Oval 186"/>
            <p:cNvSpPr>
              <a:spLocks noChangeArrowheads="1"/>
            </p:cNvSpPr>
            <p:nvPr/>
          </p:nvSpPr>
          <p:spPr bwMode="hidden">
            <a:xfrm>
              <a:off x="3869" y="2657"/>
              <a:ext cx="151" cy="84"/>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2715" name="Oval 187"/>
            <p:cNvSpPr>
              <a:spLocks noChangeArrowheads="1"/>
            </p:cNvSpPr>
            <p:nvPr/>
          </p:nvSpPr>
          <p:spPr bwMode="hidden">
            <a:xfrm>
              <a:off x="4090" y="2475"/>
              <a:ext cx="156" cy="89"/>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2716" name="Oval 188"/>
            <p:cNvSpPr>
              <a:spLocks noChangeArrowheads="1"/>
            </p:cNvSpPr>
            <p:nvPr/>
          </p:nvSpPr>
          <p:spPr bwMode="hidden">
            <a:xfrm>
              <a:off x="4327" y="2314"/>
              <a:ext cx="134" cy="72"/>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2717" name="Oval 189"/>
            <p:cNvSpPr>
              <a:spLocks noChangeArrowheads="1"/>
            </p:cNvSpPr>
            <p:nvPr/>
          </p:nvSpPr>
          <p:spPr bwMode="hidden">
            <a:xfrm>
              <a:off x="4712" y="2022"/>
              <a:ext cx="134" cy="73"/>
            </a:xfrm>
            <a:prstGeom prst="ellipse">
              <a:avLst/>
            </a:prstGeom>
            <a:gradFill rotWithShape="0">
              <a:gsLst>
                <a:gs pos="0">
                  <a:schemeClr val="bg2"/>
                </a:gs>
                <a:gs pos="100000">
                  <a:schemeClr val="bg2">
                    <a:gamma/>
                    <a:shade val="54510"/>
                    <a:invGamma/>
                  </a:schemeClr>
                </a:gs>
              </a:gsLst>
              <a:lin ang="2700000" scaled="1"/>
            </a:gradFill>
            <a:ln w="9525">
              <a:noFill/>
              <a:round/>
              <a:headEnd/>
              <a:tailEnd/>
            </a:ln>
            <a:effectLst/>
          </p:spPr>
          <p:txBody>
            <a:bodyPr/>
            <a:lstStyle/>
            <a:p>
              <a:endParaRPr lang="en-US"/>
            </a:p>
          </p:txBody>
        </p:sp>
        <p:sp>
          <p:nvSpPr>
            <p:cNvPr id="22718" name="Oval 190"/>
            <p:cNvSpPr>
              <a:spLocks noChangeArrowheads="1"/>
            </p:cNvSpPr>
            <p:nvPr/>
          </p:nvSpPr>
          <p:spPr bwMode="hidden">
            <a:xfrm>
              <a:off x="4533" y="2162"/>
              <a:ext cx="139"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2719" name="Oval 191"/>
            <p:cNvSpPr>
              <a:spLocks noChangeArrowheads="1"/>
            </p:cNvSpPr>
            <p:nvPr/>
          </p:nvSpPr>
          <p:spPr bwMode="hidden">
            <a:xfrm>
              <a:off x="4863" y="1920"/>
              <a:ext cx="128"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2720" name="Oval 192"/>
            <p:cNvSpPr>
              <a:spLocks noChangeArrowheads="1"/>
            </p:cNvSpPr>
            <p:nvPr/>
          </p:nvSpPr>
          <p:spPr bwMode="hidden">
            <a:xfrm>
              <a:off x="5009" y="1807"/>
              <a:ext cx="128"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2721" name="Oval 193"/>
            <p:cNvSpPr>
              <a:spLocks noChangeArrowheads="1"/>
            </p:cNvSpPr>
            <p:nvPr/>
          </p:nvSpPr>
          <p:spPr bwMode="hidden">
            <a:xfrm>
              <a:off x="5161" y="1702"/>
              <a:ext cx="123" cy="50"/>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en-US"/>
            </a:p>
          </p:txBody>
        </p:sp>
        <p:sp>
          <p:nvSpPr>
            <p:cNvPr id="22722" name="Oval 194"/>
            <p:cNvSpPr>
              <a:spLocks noChangeArrowheads="1"/>
            </p:cNvSpPr>
            <p:nvPr/>
          </p:nvSpPr>
          <p:spPr bwMode="hidden">
            <a:xfrm>
              <a:off x="5277" y="1614"/>
              <a:ext cx="124" cy="51"/>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en-US"/>
            </a:p>
          </p:txBody>
        </p:sp>
        <p:sp>
          <p:nvSpPr>
            <p:cNvPr id="22723" name="Oval 195"/>
            <p:cNvSpPr>
              <a:spLocks noChangeArrowheads="1"/>
            </p:cNvSpPr>
            <p:nvPr/>
          </p:nvSpPr>
          <p:spPr bwMode="hidden">
            <a:xfrm>
              <a:off x="5398" y="1521"/>
              <a:ext cx="123" cy="51"/>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en-US"/>
            </a:p>
          </p:txBody>
        </p:sp>
        <p:sp>
          <p:nvSpPr>
            <p:cNvPr id="22724" name="Oval 196"/>
            <p:cNvSpPr>
              <a:spLocks noChangeArrowheads="1"/>
            </p:cNvSpPr>
            <p:nvPr/>
          </p:nvSpPr>
          <p:spPr bwMode="hidden">
            <a:xfrm>
              <a:off x="3255" y="4071"/>
              <a:ext cx="196" cy="106"/>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n-US"/>
            </a:p>
          </p:txBody>
        </p:sp>
        <p:sp>
          <p:nvSpPr>
            <p:cNvPr id="22725" name="Oval 197"/>
            <p:cNvSpPr>
              <a:spLocks noChangeArrowheads="1"/>
            </p:cNvSpPr>
            <p:nvPr/>
          </p:nvSpPr>
          <p:spPr bwMode="hidden">
            <a:xfrm>
              <a:off x="3651" y="3693"/>
              <a:ext cx="196" cy="111"/>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n-US"/>
            </a:p>
          </p:txBody>
        </p:sp>
        <p:sp>
          <p:nvSpPr>
            <p:cNvPr id="22726" name="Oval 198"/>
            <p:cNvSpPr>
              <a:spLocks noChangeArrowheads="1"/>
            </p:cNvSpPr>
            <p:nvPr/>
          </p:nvSpPr>
          <p:spPr bwMode="hidden">
            <a:xfrm>
              <a:off x="4773" y="3705"/>
              <a:ext cx="201" cy="106"/>
            </a:xfrm>
            <a:prstGeom prst="ellipse">
              <a:avLst/>
            </a:prstGeom>
            <a:gradFill rotWithShape="0">
              <a:gsLst>
                <a:gs pos="0">
                  <a:schemeClr val="bg1"/>
                </a:gs>
                <a:gs pos="100000">
                  <a:schemeClr val="bg1">
                    <a:gamma/>
                    <a:shade val="39216"/>
                    <a:invGamma/>
                  </a:schemeClr>
                </a:gs>
              </a:gsLst>
              <a:lin ang="2700000" scaled="1"/>
            </a:gradFill>
            <a:ln w="9525">
              <a:noFill/>
              <a:round/>
              <a:headEnd/>
              <a:tailEnd/>
            </a:ln>
            <a:effectLst/>
          </p:spPr>
          <p:txBody>
            <a:bodyPr/>
            <a:lstStyle/>
            <a:p>
              <a:endParaRPr lang="en-US"/>
            </a:p>
          </p:txBody>
        </p:sp>
        <p:sp>
          <p:nvSpPr>
            <p:cNvPr id="22727" name="Oval 199"/>
            <p:cNvSpPr>
              <a:spLocks noChangeArrowheads="1"/>
            </p:cNvSpPr>
            <p:nvPr/>
          </p:nvSpPr>
          <p:spPr bwMode="hidden">
            <a:xfrm>
              <a:off x="4491" y="4049"/>
              <a:ext cx="196" cy="105"/>
            </a:xfrm>
            <a:prstGeom prst="ellipse">
              <a:avLst/>
            </a:prstGeom>
            <a:gradFill rotWithShape="0">
              <a:gsLst>
                <a:gs pos="0">
                  <a:schemeClr val="bg1"/>
                </a:gs>
                <a:gs pos="100000">
                  <a:schemeClr val="bg1">
                    <a:gamma/>
                    <a:shade val="39216"/>
                    <a:invGamma/>
                  </a:schemeClr>
                </a:gs>
              </a:gsLst>
              <a:lin ang="2700000" scaled="1"/>
            </a:gradFill>
            <a:ln w="9525">
              <a:noFill/>
              <a:round/>
              <a:headEnd/>
              <a:tailEnd/>
            </a:ln>
            <a:effectLst/>
          </p:spPr>
          <p:txBody>
            <a:bodyPr/>
            <a:lstStyle/>
            <a:p>
              <a:endParaRPr lang="en-US"/>
            </a:p>
          </p:txBody>
        </p:sp>
        <p:sp>
          <p:nvSpPr>
            <p:cNvPr id="22728" name="Oval 200"/>
            <p:cNvSpPr>
              <a:spLocks noChangeArrowheads="1"/>
            </p:cNvSpPr>
            <p:nvPr/>
          </p:nvSpPr>
          <p:spPr bwMode="hidden">
            <a:xfrm>
              <a:off x="3989" y="3396"/>
              <a:ext cx="168" cy="96"/>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n-US"/>
            </a:p>
          </p:txBody>
        </p:sp>
        <p:sp>
          <p:nvSpPr>
            <p:cNvPr id="22729" name="Oval 201"/>
            <p:cNvSpPr>
              <a:spLocks noChangeArrowheads="1"/>
            </p:cNvSpPr>
            <p:nvPr/>
          </p:nvSpPr>
          <p:spPr bwMode="hidden">
            <a:xfrm>
              <a:off x="4263" y="3141"/>
              <a:ext cx="167" cy="95"/>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n-US"/>
            </a:p>
          </p:txBody>
        </p:sp>
        <p:sp>
          <p:nvSpPr>
            <p:cNvPr id="22730" name="Oval 202"/>
            <p:cNvSpPr>
              <a:spLocks noChangeArrowheads="1"/>
            </p:cNvSpPr>
            <p:nvPr/>
          </p:nvSpPr>
          <p:spPr bwMode="hidden">
            <a:xfrm>
              <a:off x="5044" y="3418"/>
              <a:ext cx="167" cy="95"/>
            </a:xfrm>
            <a:prstGeom prst="ellipse">
              <a:avLst/>
            </a:prstGeom>
            <a:gradFill rotWithShape="0">
              <a:gsLst>
                <a:gs pos="0">
                  <a:schemeClr val="bg1"/>
                </a:gs>
                <a:gs pos="100000">
                  <a:schemeClr val="bg1">
                    <a:gamma/>
                    <a:shade val="39216"/>
                    <a:invGamma/>
                  </a:schemeClr>
                </a:gs>
              </a:gsLst>
              <a:lin ang="2700000" scaled="1"/>
            </a:gradFill>
            <a:ln w="9525">
              <a:noFill/>
              <a:round/>
              <a:headEnd/>
              <a:tailEnd/>
            </a:ln>
            <a:effectLst/>
          </p:spPr>
          <p:txBody>
            <a:bodyPr/>
            <a:lstStyle/>
            <a:p>
              <a:endParaRPr lang="en-US"/>
            </a:p>
          </p:txBody>
        </p:sp>
        <p:sp>
          <p:nvSpPr>
            <p:cNvPr id="22731" name="Oval 203"/>
            <p:cNvSpPr>
              <a:spLocks noChangeArrowheads="1"/>
            </p:cNvSpPr>
            <p:nvPr/>
          </p:nvSpPr>
          <p:spPr bwMode="hidden">
            <a:xfrm>
              <a:off x="4553" y="2873"/>
              <a:ext cx="156" cy="83"/>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n-US"/>
            </a:p>
          </p:txBody>
        </p:sp>
        <p:sp>
          <p:nvSpPr>
            <p:cNvPr id="22732" name="Oval 204"/>
            <p:cNvSpPr>
              <a:spLocks noChangeArrowheads="1"/>
            </p:cNvSpPr>
            <p:nvPr/>
          </p:nvSpPr>
          <p:spPr bwMode="hidden">
            <a:xfrm>
              <a:off x="5293" y="3116"/>
              <a:ext cx="168" cy="95"/>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n-US"/>
            </a:p>
          </p:txBody>
        </p:sp>
        <p:sp>
          <p:nvSpPr>
            <p:cNvPr id="22733" name="Oval 205"/>
            <p:cNvSpPr>
              <a:spLocks noChangeArrowheads="1"/>
            </p:cNvSpPr>
            <p:nvPr/>
          </p:nvSpPr>
          <p:spPr bwMode="hidden">
            <a:xfrm>
              <a:off x="5497" y="2879"/>
              <a:ext cx="156" cy="89"/>
            </a:xfrm>
            <a:prstGeom prst="ellipse">
              <a:avLst/>
            </a:prstGeom>
            <a:gradFill rotWithShape="0">
              <a:gsLst>
                <a:gs pos="0">
                  <a:schemeClr val="bg1"/>
                </a:gs>
                <a:gs pos="100000">
                  <a:schemeClr val="bg1">
                    <a:gamma/>
                    <a:shade val="39216"/>
                    <a:invGamma/>
                  </a:schemeClr>
                </a:gs>
              </a:gsLst>
              <a:lin ang="2700000" scaled="1"/>
            </a:gradFill>
            <a:ln w="9525">
              <a:noFill/>
              <a:round/>
              <a:headEnd/>
              <a:tailEnd/>
            </a:ln>
            <a:effectLst/>
          </p:spPr>
          <p:txBody>
            <a:bodyPr/>
            <a:lstStyle/>
            <a:p>
              <a:endParaRPr lang="en-US"/>
            </a:p>
          </p:txBody>
        </p:sp>
        <p:sp>
          <p:nvSpPr>
            <p:cNvPr id="22734" name="Oval 206"/>
            <p:cNvSpPr>
              <a:spLocks noChangeArrowheads="1"/>
            </p:cNvSpPr>
            <p:nvPr/>
          </p:nvSpPr>
          <p:spPr bwMode="hidden">
            <a:xfrm>
              <a:off x="4772" y="2673"/>
              <a:ext cx="156" cy="83"/>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n-US"/>
            </a:p>
          </p:txBody>
        </p:sp>
        <p:sp>
          <p:nvSpPr>
            <p:cNvPr id="22735" name="Oval 207"/>
            <p:cNvSpPr>
              <a:spLocks noChangeArrowheads="1"/>
            </p:cNvSpPr>
            <p:nvPr/>
          </p:nvSpPr>
          <p:spPr bwMode="hidden">
            <a:xfrm>
              <a:off x="4966" y="2488"/>
              <a:ext cx="156" cy="84"/>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n-US"/>
            </a:p>
          </p:txBody>
        </p:sp>
        <p:sp>
          <p:nvSpPr>
            <p:cNvPr id="22736" name="Oval 208"/>
            <p:cNvSpPr>
              <a:spLocks noChangeArrowheads="1"/>
            </p:cNvSpPr>
            <p:nvPr/>
          </p:nvSpPr>
          <p:spPr bwMode="hidden">
            <a:xfrm>
              <a:off x="5444" y="2052"/>
              <a:ext cx="134" cy="73"/>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n-US"/>
            </a:p>
          </p:txBody>
        </p:sp>
        <p:sp>
          <p:nvSpPr>
            <p:cNvPr id="22737" name="Oval 209"/>
            <p:cNvSpPr>
              <a:spLocks noChangeArrowheads="1"/>
            </p:cNvSpPr>
            <p:nvPr/>
          </p:nvSpPr>
          <p:spPr bwMode="hidden">
            <a:xfrm>
              <a:off x="5161" y="2314"/>
              <a:ext cx="140" cy="73"/>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n-US"/>
            </a:p>
          </p:txBody>
        </p:sp>
        <p:sp>
          <p:nvSpPr>
            <p:cNvPr id="22738" name="Oval 210"/>
            <p:cNvSpPr>
              <a:spLocks noChangeArrowheads="1"/>
            </p:cNvSpPr>
            <p:nvPr/>
          </p:nvSpPr>
          <p:spPr bwMode="hidden">
            <a:xfrm>
              <a:off x="5318" y="2176"/>
              <a:ext cx="134" cy="61"/>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n-US"/>
            </a:p>
          </p:txBody>
        </p:sp>
        <p:sp>
          <p:nvSpPr>
            <p:cNvPr id="22739" name="Oval 211"/>
            <p:cNvSpPr>
              <a:spLocks noChangeArrowheads="1"/>
            </p:cNvSpPr>
            <p:nvPr/>
          </p:nvSpPr>
          <p:spPr bwMode="hidden">
            <a:xfrm>
              <a:off x="5581" y="1933"/>
              <a:ext cx="128" cy="61"/>
            </a:xfrm>
            <a:prstGeom prst="ellipse">
              <a:avLst/>
            </a:prstGeom>
            <a:gradFill rotWithShape="0">
              <a:gsLst>
                <a:gs pos="0">
                  <a:schemeClr val="bg1"/>
                </a:gs>
                <a:gs pos="100000">
                  <a:schemeClr val="bg1">
                    <a:gamma/>
                    <a:shade val="57647"/>
                    <a:invGamma/>
                  </a:schemeClr>
                </a:gs>
              </a:gsLst>
              <a:lin ang="2700000" scaled="1"/>
            </a:gradFill>
            <a:ln w="9525">
              <a:noFill/>
              <a:round/>
              <a:headEnd/>
              <a:tailEnd/>
            </a:ln>
            <a:effectLst/>
          </p:spPr>
          <p:txBody>
            <a:bodyPr/>
            <a:lstStyle/>
            <a:p>
              <a:endParaRPr lang="en-US"/>
            </a:p>
          </p:txBody>
        </p:sp>
        <p:sp>
          <p:nvSpPr>
            <p:cNvPr id="22740" name="Oval 212"/>
            <p:cNvSpPr>
              <a:spLocks noChangeArrowheads="1"/>
            </p:cNvSpPr>
            <p:nvPr/>
          </p:nvSpPr>
          <p:spPr bwMode="hidden">
            <a:xfrm>
              <a:off x="5689" y="1811"/>
              <a:ext cx="128" cy="61"/>
            </a:xfrm>
            <a:prstGeom prst="ellipse">
              <a:avLst/>
            </a:prstGeom>
            <a:gradFill rotWithShape="0">
              <a:gsLst>
                <a:gs pos="0">
                  <a:schemeClr val="bg1"/>
                </a:gs>
                <a:gs pos="100000">
                  <a:schemeClr val="bg1">
                    <a:gamma/>
                    <a:shade val="57647"/>
                    <a:invGamma/>
                  </a:schemeClr>
                </a:gs>
              </a:gsLst>
              <a:lin ang="2700000" scaled="1"/>
            </a:gradFill>
            <a:ln w="9525">
              <a:noFill/>
              <a:round/>
              <a:headEnd/>
              <a:tailEnd/>
            </a:ln>
            <a:effectLst/>
          </p:spPr>
          <p:txBody>
            <a:bodyPr/>
            <a:lstStyle/>
            <a:p>
              <a:endParaRPr lang="en-US"/>
            </a:p>
          </p:txBody>
        </p:sp>
        <p:sp>
          <p:nvSpPr>
            <p:cNvPr id="22741" name="Oval 213"/>
            <p:cNvSpPr>
              <a:spLocks noChangeArrowheads="1"/>
            </p:cNvSpPr>
            <p:nvPr/>
          </p:nvSpPr>
          <p:spPr bwMode="hidden">
            <a:xfrm>
              <a:off x="5663" y="2680"/>
              <a:ext cx="156" cy="83"/>
            </a:xfrm>
            <a:prstGeom prst="ellipse">
              <a:avLst/>
            </a:prstGeom>
            <a:gradFill rotWithShape="0">
              <a:gsLst>
                <a:gs pos="0">
                  <a:schemeClr val="bg1"/>
                </a:gs>
                <a:gs pos="100000">
                  <a:schemeClr val="bg1">
                    <a:gamma/>
                    <a:shade val="54510"/>
                    <a:invGamma/>
                  </a:schemeClr>
                </a:gs>
              </a:gsLst>
              <a:lin ang="2700000" scaled="1"/>
            </a:gradFill>
            <a:ln w="9525">
              <a:noFill/>
              <a:round/>
              <a:headEnd/>
              <a:tailEnd/>
            </a:ln>
            <a:effectLst/>
          </p:spPr>
          <p:txBody>
            <a:bodyPr/>
            <a:lstStyle/>
            <a:p>
              <a:endParaRPr lang="en-US"/>
            </a:p>
          </p:txBody>
        </p:sp>
        <p:sp>
          <p:nvSpPr>
            <p:cNvPr id="22742" name="Oval 214"/>
            <p:cNvSpPr>
              <a:spLocks noChangeArrowheads="1"/>
            </p:cNvSpPr>
            <p:nvPr/>
          </p:nvSpPr>
          <p:spPr bwMode="hidden">
            <a:xfrm>
              <a:off x="-65" y="2865"/>
              <a:ext cx="150" cy="89"/>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2743" name="Oval 215"/>
            <p:cNvSpPr>
              <a:spLocks noChangeArrowheads="1"/>
            </p:cNvSpPr>
            <p:nvPr/>
          </p:nvSpPr>
          <p:spPr bwMode="hidden">
            <a:xfrm>
              <a:off x="2" y="2477"/>
              <a:ext cx="156" cy="89"/>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2744" name="Oval 216"/>
            <p:cNvSpPr>
              <a:spLocks noChangeArrowheads="1"/>
            </p:cNvSpPr>
            <p:nvPr/>
          </p:nvSpPr>
          <p:spPr bwMode="hidden">
            <a:xfrm>
              <a:off x="-9" y="1436"/>
              <a:ext cx="106"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2745" name="Oval 217"/>
            <p:cNvSpPr>
              <a:spLocks noChangeArrowheads="1"/>
            </p:cNvSpPr>
            <p:nvPr/>
          </p:nvSpPr>
          <p:spPr bwMode="hidden">
            <a:xfrm>
              <a:off x="5624" y="4010"/>
              <a:ext cx="201" cy="106"/>
            </a:xfrm>
            <a:prstGeom prst="ellipse">
              <a:avLst/>
            </a:prstGeom>
            <a:gradFill rotWithShape="0">
              <a:gsLst>
                <a:gs pos="0">
                  <a:schemeClr val="bg1"/>
                </a:gs>
                <a:gs pos="100000">
                  <a:schemeClr val="bg1">
                    <a:gamma/>
                    <a:shade val="39216"/>
                    <a:invGamma/>
                  </a:schemeClr>
                </a:gs>
              </a:gsLst>
              <a:lin ang="2700000" scaled="1"/>
            </a:gradFill>
            <a:ln w="9525">
              <a:noFill/>
              <a:round/>
              <a:headEnd/>
              <a:tailEnd/>
            </a:ln>
            <a:effectLst/>
          </p:spPr>
          <p:txBody>
            <a:bodyPr/>
            <a:lstStyle/>
            <a:p>
              <a:endParaRPr lang="en-US"/>
            </a:p>
          </p:txBody>
        </p:sp>
      </p:grpSp>
      <p:sp>
        <p:nvSpPr>
          <p:cNvPr id="22746" name="Rectangle 218"/>
          <p:cNvSpPr>
            <a:spLocks noGrp="1" noChangeArrowheads="1"/>
          </p:cNvSpPr>
          <p:nvPr>
            <p:ph type="ctrTitle" sz="quarter"/>
          </p:nvPr>
        </p:nvSpPr>
        <p:spPr>
          <a:xfrm>
            <a:off x="685800" y="1844675"/>
            <a:ext cx="7772400" cy="1736725"/>
          </a:xfrm>
        </p:spPr>
        <p:txBody>
          <a:bodyPr anchor="b" anchorCtr="1"/>
          <a:lstStyle>
            <a:lvl1pPr>
              <a:defRPr sz="5400"/>
            </a:lvl1pPr>
          </a:lstStyle>
          <a:p>
            <a:r>
              <a:rPr lang="es-ES"/>
              <a:t>Haga clic para cambiar el estilo de título	</a:t>
            </a:r>
          </a:p>
        </p:txBody>
      </p:sp>
      <p:sp>
        <p:nvSpPr>
          <p:cNvPr id="22747" name="Rectangle 219"/>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22748" name="Rectangle 220"/>
          <p:cNvSpPr>
            <a:spLocks noGrp="1" noChangeArrowheads="1"/>
          </p:cNvSpPr>
          <p:nvPr>
            <p:ph type="dt" sz="quarter" idx="2"/>
          </p:nvPr>
        </p:nvSpPr>
        <p:spPr/>
        <p:txBody>
          <a:bodyPr/>
          <a:lstStyle>
            <a:lvl1pPr>
              <a:defRPr/>
            </a:lvl1pPr>
          </a:lstStyle>
          <a:p>
            <a:endParaRPr lang="es-ES"/>
          </a:p>
        </p:txBody>
      </p:sp>
      <p:sp>
        <p:nvSpPr>
          <p:cNvPr id="22749" name="Rectangle 221"/>
          <p:cNvSpPr>
            <a:spLocks noGrp="1" noChangeArrowheads="1"/>
          </p:cNvSpPr>
          <p:nvPr>
            <p:ph type="ftr" sz="quarter" idx="3"/>
          </p:nvPr>
        </p:nvSpPr>
        <p:spPr>
          <a:xfrm>
            <a:off x="3124200" y="6248400"/>
            <a:ext cx="2895600" cy="457200"/>
          </a:xfrm>
        </p:spPr>
        <p:txBody>
          <a:bodyPr/>
          <a:lstStyle>
            <a:lvl1pPr>
              <a:defRPr/>
            </a:lvl1pPr>
          </a:lstStyle>
          <a:p>
            <a:endParaRPr lang="es-ES"/>
          </a:p>
        </p:txBody>
      </p:sp>
      <p:sp>
        <p:nvSpPr>
          <p:cNvPr id="22750" name="Rectangle 222"/>
          <p:cNvSpPr>
            <a:spLocks noGrp="1" noChangeArrowheads="1"/>
          </p:cNvSpPr>
          <p:nvPr>
            <p:ph type="sldNum" sz="quarter" idx="4"/>
          </p:nvPr>
        </p:nvSpPr>
        <p:spPr/>
        <p:txBody>
          <a:bodyPr/>
          <a:lstStyle>
            <a:lvl1pPr>
              <a:defRPr/>
            </a:lvl1pPr>
          </a:lstStyle>
          <a:p>
            <a:fld id="{2B359D0D-125F-4F45-8FB7-A5C56EB68459}" type="slidenum">
              <a:rPr lang="es-ES"/>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84C843C8-DCC8-4DF6-B579-7C4A30651563}" type="slidenum">
              <a:rPr lang="es-ES"/>
              <a:pPr/>
              <a:t>‹#›</a:t>
            </a:fld>
            <a:endParaRPr lang="es-ES"/>
          </a:p>
        </p:txBody>
      </p:sp>
      <p:sp>
        <p:nvSpPr>
          <p:cNvPr id="5" name="Date Placeholder 4"/>
          <p:cNvSpPr>
            <a:spLocks noGrp="1"/>
          </p:cNvSpPr>
          <p:nvPr>
            <p:ph type="dt" sz="half" idx="11"/>
          </p:nvPr>
        </p:nvSpPr>
        <p:spPr/>
        <p:txBody>
          <a:bodyPr/>
          <a:lstStyle>
            <a:lvl1pPr>
              <a:defRPr/>
            </a:lvl1pPr>
          </a:lstStyle>
          <a:p>
            <a:endParaRPr lang="es-ES"/>
          </a:p>
        </p:txBody>
      </p:sp>
      <p:sp>
        <p:nvSpPr>
          <p:cNvPr id="6" name="Footer Placeholder 5"/>
          <p:cNvSpPr>
            <a:spLocks noGrp="1"/>
          </p:cNvSpPr>
          <p:nvPr>
            <p:ph type="ftr" sz="quarter" idx="12"/>
          </p:nvPr>
        </p:nvSpPr>
        <p:spPr/>
        <p:txBody>
          <a:bodyPr/>
          <a:lstStyle>
            <a:lvl1pPr>
              <a:defRPr/>
            </a:lvl1pPr>
          </a:lstStyle>
          <a:p>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94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94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494F513-FE9C-4089-886E-802D5CE79A5C}" type="slidenum">
              <a:rPr lang="es-ES"/>
              <a:pPr/>
              <a:t>‹#›</a:t>
            </a:fld>
            <a:endParaRPr lang="es-ES"/>
          </a:p>
        </p:txBody>
      </p:sp>
      <p:sp>
        <p:nvSpPr>
          <p:cNvPr id="5" name="Date Placeholder 4"/>
          <p:cNvSpPr>
            <a:spLocks noGrp="1"/>
          </p:cNvSpPr>
          <p:nvPr>
            <p:ph type="dt" sz="half" idx="11"/>
          </p:nvPr>
        </p:nvSpPr>
        <p:spPr/>
        <p:txBody>
          <a:bodyPr/>
          <a:lstStyle>
            <a:lvl1pPr>
              <a:defRPr/>
            </a:lvl1pPr>
          </a:lstStyle>
          <a:p>
            <a:endParaRPr lang="es-ES"/>
          </a:p>
        </p:txBody>
      </p:sp>
      <p:sp>
        <p:nvSpPr>
          <p:cNvPr id="6" name="Footer Placeholder 5"/>
          <p:cNvSpPr>
            <a:spLocks noGrp="1"/>
          </p:cNvSpPr>
          <p:nvPr>
            <p:ph type="ftr" sz="quarter" idx="12"/>
          </p:nvPr>
        </p:nvSpPr>
        <p:spPr/>
        <p:txBody>
          <a:bodyPr/>
          <a:lstStyle>
            <a:lvl1pPr>
              <a:defRPr/>
            </a:lvl1pPr>
          </a:lstStyle>
          <a:p>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0E78EAC7-32DB-4700-B2EE-A1D0F41EB4AF}" type="slidenum">
              <a:rPr lang="es-ES"/>
              <a:pPr/>
              <a:t>‹#›</a:t>
            </a:fld>
            <a:endParaRPr lang="es-ES"/>
          </a:p>
        </p:txBody>
      </p:sp>
      <p:sp>
        <p:nvSpPr>
          <p:cNvPr id="5" name="Date Placeholder 4"/>
          <p:cNvSpPr>
            <a:spLocks noGrp="1"/>
          </p:cNvSpPr>
          <p:nvPr>
            <p:ph type="dt" sz="half" idx="11"/>
          </p:nvPr>
        </p:nvSpPr>
        <p:spPr/>
        <p:txBody>
          <a:bodyPr/>
          <a:lstStyle>
            <a:lvl1pPr>
              <a:defRPr/>
            </a:lvl1pPr>
          </a:lstStyle>
          <a:p>
            <a:endParaRPr lang="es-ES"/>
          </a:p>
        </p:txBody>
      </p:sp>
      <p:sp>
        <p:nvSpPr>
          <p:cNvPr id="6" name="Footer Placeholder 5"/>
          <p:cNvSpPr>
            <a:spLocks noGrp="1"/>
          </p:cNvSpPr>
          <p:nvPr>
            <p:ph type="ftr" sz="quarter" idx="12"/>
          </p:nvPr>
        </p:nvSpPr>
        <p:spPr/>
        <p:txBody>
          <a:bodyPr/>
          <a:lstStyle>
            <a:lvl1pPr>
              <a:defRPr/>
            </a:lvl1pPr>
          </a:lstStyle>
          <a:p>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8B10843-A5F2-40B8-AA4A-25A07E08D22A}" type="slidenum">
              <a:rPr lang="es-ES"/>
              <a:pPr/>
              <a:t>‹#›</a:t>
            </a:fld>
            <a:endParaRPr lang="es-ES"/>
          </a:p>
        </p:txBody>
      </p:sp>
      <p:sp>
        <p:nvSpPr>
          <p:cNvPr id="5" name="Date Placeholder 4"/>
          <p:cNvSpPr>
            <a:spLocks noGrp="1"/>
          </p:cNvSpPr>
          <p:nvPr>
            <p:ph type="dt" sz="half" idx="11"/>
          </p:nvPr>
        </p:nvSpPr>
        <p:spPr/>
        <p:txBody>
          <a:bodyPr/>
          <a:lstStyle>
            <a:lvl1pPr>
              <a:defRPr/>
            </a:lvl1pPr>
          </a:lstStyle>
          <a:p>
            <a:endParaRPr lang="es-ES"/>
          </a:p>
        </p:txBody>
      </p:sp>
      <p:sp>
        <p:nvSpPr>
          <p:cNvPr id="6" name="Footer Placeholder 5"/>
          <p:cNvSpPr>
            <a:spLocks noGrp="1"/>
          </p:cNvSpPr>
          <p:nvPr>
            <p:ph type="ftr" sz="quarter" idx="12"/>
          </p:nvPr>
        </p:nvSpPr>
        <p:spPr/>
        <p:txBody>
          <a:bodyPr/>
          <a:lstStyle>
            <a:lvl1pPr>
              <a:defRPr/>
            </a:lvl1pPr>
          </a:lstStyle>
          <a:p>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E261335F-1F18-4889-87FD-4901C6CC6EE3}" type="slidenum">
              <a:rPr lang="es-ES"/>
              <a:pPr/>
              <a:t>‹#›</a:t>
            </a:fld>
            <a:endParaRPr lang="es-ES"/>
          </a:p>
        </p:txBody>
      </p:sp>
      <p:sp>
        <p:nvSpPr>
          <p:cNvPr id="6" name="Date Placeholder 5"/>
          <p:cNvSpPr>
            <a:spLocks noGrp="1"/>
          </p:cNvSpPr>
          <p:nvPr>
            <p:ph type="dt" sz="half" idx="11"/>
          </p:nvPr>
        </p:nvSpPr>
        <p:spPr/>
        <p:txBody>
          <a:bodyPr/>
          <a:lstStyle>
            <a:lvl1pPr>
              <a:defRPr/>
            </a:lvl1pPr>
          </a:lstStyle>
          <a:p>
            <a:endParaRPr lang="es-ES"/>
          </a:p>
        </p:txBody>
      </p:sp>
      <p:sp>
        <p:nvSpPr>
          <p:cNvPr id="7" name="Footer Placeholder 6"/>
          <p:cNvSpPr>
            <a:spLocks noGrp="1"/>
          </p:cNvSpPr>
          <p:nvPr>
            <p:ph type="ftr" sz="quarter" idx="12"/>
          </p:nvPr>
        </p:nvSpPr>
        <p:spPr/>
        <p:txBody>
          <a:bodyPr/>
          <a:lstStyle>
            <a:lvl1pPr>
              <a:defRPr/>
            </a:lvl1pPr>
          </a:lstStyle>
          <a:p>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DB10C1A6-D1F3-4815-8946-5ABA442C7491}" type="slidenum">
              <a:rPr lang="es-ES"/>
              <a:pPr/>
              <a:t>‹#›</a:t>
            </a:fld>
            <a:endParaRPr lang="es-ES"/>
          </a:p>
        </p:txBody>
      </p:sp>
      <p:sp>
        <p:nvSpPr>
          <p:cNvPr id="8" name="Date Placeholder 7"/>
          <p:cNvSpPr>
            <a:spLocks noGrp="1"/>
          </p:cNvSpPr>
          <p:nvPr>
            <p:ph type="dt" sz="half" idx="11"/>
          </p:nvPr>
        </p:nvSpPr>
        <p:spPr/>
        <p:txBody>
          <a:bodyPr/>
          <a:lstStyle>
            <a:lvl1pPr>
              <a:defRPr/>
            </a:lvl1pPr>
          </a:lstStyle>
          <a:p>
            <a:endParaRPr lang="es-ES"/>
          </a:p>
        </p:txBody>
      </p:sp>
      <p:sp>
        <p:nvSpPr>
          <p:cNvPr id="9" name="Footer Placeholder 8"/>
          <p:cNvSpPr>
            <a:spLocks noGrp="1"/>
          </p:cNvSpPr>
          <p:nvPr>
            <p:ph type="ftr" sz="quarter" idx="12"/>
          </p:nvPr>
        </p:nvSpPr>
        <p:spPr/>
        <p:txBody>
          <a:bodyPr/>
          <a:lstStyle>
            <a:lvl1pPr>
              <a:defRPr/>
            </a:lvl1pPr>
          </a:lstStyle>
          <a:p>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7B55CBD6-C912-469D-998E-984EB26B3641}" type="slidenum">
              <a:rPr lang="es-ES"/>
              <a:pPr/>
              <a:t>‹#›</a:t>
            </a:fld>
            <a:endParaRPr lang="es-ES"/>
          </a:p>
        </p:txBody>
      </p:sp>
      <p:sp>
        <p:nvSpPr>
          <p:cNvPr id="4" name="Date Placeholder 3"/>
          <p:cNvSpPr>
            <a:spLocks noGrp="1"/>
          </p:cNvSpPr>
          <p:nvPr>
            <p:ph type="dt" sz="half" idx="11"/>
          </p:nvPr>
        </p:nvSpPr>
        <p:spPr/>
        <p:txBody>
          <a:bodyPr/>
          <a:lstStyle>
            <a:lvl1pPr>
              <a:defRPr/>
            </a:lvl1pPr>
          </a:lstStyle>
          <a:p>
            <a:endParaRPr lang="es-ES"/>
          </a:p>
        </p:txBody>
      </p:sp>
      <p:sp>
        <p:nvSpPr>
          <p:cNvPr id="5" name="Footer Placeholder 4"/>
          <p:cNvSpPr>
            <a:spLocks noGrp="1"/>
          </p:cNvSpPr>
          <p:nvPr>
            <p:ph type="ftr" sz="quarter" idx="12"/>
          </p:nvPr>
        </p:nvSpPr>
        <p:spPr/>
        <p:txBody>
          <a:bodyPr/>
          <a:lstStyle>
            <a:lvl1pPr>
              <a:defRPr/>
            </a:lvl1pPr>
          </a:lstStyle>
          <a:p>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343375D7-7AD9-4E7C-AB1A-F69538113965}" type="slidenum">
              <a:rPr lang="es-ES"/>
              <a:pPr/>
              <a:t>‹#›</a:t>
            </a:fld>
            <a:endParaRPr lang="es-ES"/>
          </a:p>
        </p:txBody>
      </p:sp>
      <p:sp>
        <p:nvSpPr>
          <p:cNvPr id="3" name="Date Placeholder 2"/>
          <p:cNvSpPr>
            <a:spLocks noGrp="1"/>
          </p:cNvSpPr>
          <p:nvPr>
            <p:ph type="dt" sz="half" idx="11"/>
          </p:nvPr>
        </p:nvSpPr>
        <p:spPr/>
        <p:txBody>
          <a:bodyPr/>
          <a:lstStyle>
            <a:lvl1pPr>
              <a:defRPr/>
            </a:lvl1pPr>
          </a:lstStyle>
          <a:p>
            <a:endParaRPr lang="es-ES"/>
          </a:p>
        </p:txBody>
      </p:sp>
      <p:sp>
        <p:nvSpPr>
          <p:cNvPr id="4" name="Footer Placeholder 3"/>
          <p:cNvSpPr>
            <a:spLocks noGrp="1"/>
          </p:cNvSpPr>
          <p:nvPr>
            <p:ph type="ftr" sz="quarter" idx="12"/>
          </p:nvPr>
        </p:nvSpPr>
        <p:spPr/>
        <p:txBody>
          <a:bodyPr/>
          <a:lstStyle>
            <a:lvl1pPr>
              <a:defRPr/>
            </a:lvl1pPr>
          </a:lstStyle>
          <a:p>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6C04C2BC-EAB9-47ED-B88B-CD8B47DBF195}" type="slidenum">
              <a:rPr lang="es-ES"/>
              <a:pPr/>
              <a:t>‹#›</a:t>
            </a:fld>
            <a:endParaRPr lang="es-ES"/>
          </a:p>
        </p:txBody>
      </p:sp>
      <p:sp>
        <p:nvSpPr>
          <p:cNvPr id="6" name="Date Placeholder 5"/>
          <p:cNvSpPr>
            <a:spLocks noGrp="1"/>
          </p:cNvSpPr>
          <p:nvPr>
            <p:ph type="dt" sz="half" idx="11"/>
          </p:nvPr>
        </p:nvSpPr>
        <p:spPr/>
        <p:txBody>
          <a:bodyPr/>
          <a:lstStyle>
            <a:lvl1pPr>
              <a:defRPr/>
            </a:lvl1pPr>
          </a:lstStyle>
          <a:p>
            <a:endParaRPr lang="es-ES"/>
          </a:p>
        </p:txBody>
      </p:sp>
      <p:sp>
        <p:nvSpPr>
          <p:cNvPr id="7" name="Footer Placeholder 6"/>
          <p:cNvSpPr>
            <a:spLocks noGrp="1"/>
          </p:cNvSpPr>
          <p:nvPr>
            <p:ph type="ftr" sz="quarter" idx="12"/>
          </p:nvPr>
        </p:nvSpPr>
        <p:spPr/>
        <p:txBody>
          <a:bodyPr/>
          <a:lstStyle>
            <a:lvl1pPr>
              <a:defRPr/>
            </a:lvl1pPr>
          </a:lstStyle>
          <a:p>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3E018EA3-A814-47B7-B0A8-E3F0FA82C3A3}" type="slidenum">
              <a:rPr lang="es-ES"/>
              <a:pPr/>
              <a:t>‹#›</a:t>
            </a:fld>
            <a:endParaRPr lang="es-ES"/>
          </a:p>
        </p:txBody>
      </p:sp>
      <p:sp>
        <p:nvSpPr>
          <p:cNvPr id="6" name="Date Placeholder 5"/>
          <p:cNvSpPr>
            <a:spLocks noGrp="1"/>
          </p:cNvSpPr>
          <p:nvPr>
            <p:ph type="dt" sz="half" idx="11"/>
          </p:nvPr>
        </p:nvSpPr>
        <p:spPr/>
        <p:txBody>
          <a:bodyPr/>
          <a:lstStyle>
            <a:lvl1pPr>
              <a:defRPr/>
            </a:lvl1pPr>
          </a:lstStyle>
          <a:p>
            <a:endParaRPr lang="es-ES"/>
          </a:p>
        </p:txBody>
      </p:sp>
      <p:sp>
        <p:nvSpPr>
          <p:cNvPr id="7" name="Footer Placeholder 6"/>
          <p:cNvSpPr>
            <a:spLocks noGrp="1"/>
          </p:cNvSpPr>
          <p:nvPr>
            <p:ph type="ftr" sz="quarter" idx="12"/>
          </p:nvPr>
        </p:nvSpPr>
        <p:spPr/>
        <p:txBody>
          <a:bodyPr/>
          <a:lstStyle>
            <a:lvl1pPr>
              <a:defRPr/>
            </a:lvl1pPr>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46275"/>
                <a:invGamma/>
              </a:schemeClr>
            </a:gs>
          </a:gsLst>
          <a:lin ang="2700000" scaled="1"/>
        </a:gradFill>
        <a:effectLst/>
      </p:bgPr>
    </p:bg>
    <p:spTree>
      <p:nvGrpSpPr>
        <p:cNvPr id="1" name=""/>
        <p:cNvGrpSpPr/>
        <p:nvPr/>
      </p:nvGrpSpPr>
      <p:grpSpPr>
        <a:xfrm>
          <a:off x="0" y="0"/>
          <a:ext cx="0" cy="0"/>
          <a:chOff x="0" y="0"/>
          <a:chExt cx="0" cy="0"/>
        </a:xfrm>
      </p:grpSpPr>
      <p:grpSp>
        <p:nvGrpSpPr>
          <p:cNvPr id="21506" name="Group 2"/>
          <p:cNvGrpSpPr>
            <a:grpSpLocks/>
          </p:cNvGrpSpPr>
          <p:nvPr/>
        </p:nvGrpSpPr>
        <p:grpSpPr bwMode="auto">
          <a:xfrm>
            <a:off x="-496888" y="1308100"/>
            <a:ext cx="10429876" cy="5908675"/>
            <a:chOff x="-313" y="824"/>
            <a:chExt cx="6570" cy="3722"/>
          </a:xfrm>
        </p:grpSpPr>
        <p:sp>
          <p:nvSpPr>
            <p:cNvPr id="21507" name="Rectangle 3"/>
            <p:cNvSpPr>
              <a:spLocks noChangeArrowheads="1"/>
            </p:cNvSpPr>
            <p:nvPr userDrawn="1"/>
          </p:nvSpPr>
          <p:spPr bwMode="hidden">
            <a:xfrm rot="20798144" flipV="1">
              <a:off x="-14" y="1033"/>
              <a:ext cx="1744"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es-ES">
                <a:effectLst>
                  <a:outerShdw blurRad="38100" dist="38100" dir="2700000" algn="tl">
                    <a:srgbClr val="000000"/>
                  </a:outerShdw>
                </a:effectLst>
              </a:endParaRPr>
            </a:p>
          </p:txBody>
        </p:sp>
        <p:sp>
          <p:nvSpPr>
            <p:cNvPr id="21508" name="Rectangle 4"/>
            <p:cNvSpPr>
              <a:spLocks noChangeArrowheads="1"/>
            </p:cNvSpPr>
            <p:nvPr userDrawn="1"/>
          </p:nvSpPr>
          <p:spPr bwMode="hidden">
            <a:xfrm rot="20774366" flipV="1">
              <a:off x="-24" y="1127"/>
              <a:ext cx="2033"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es-ES">
                <a:effectLst>
                  <a:outerShdw blurRad="38100" dist="38100" dir="2700000" algn="tl">
                    <a:srgbClr val="000000"/>
                  </a:outerShdw>
                </a:effectLst>
              </a:endParaRPr>
            </a:p>
          </p:txBody>
        </p:sp>
        <p:sp>
          <p:nvSpPr>
            <p:cNvPr id="21509" name="Rectangle 5"/>
            <p:cNvSpPr>
              <a:spLocks noChangeArrowheads="1"/>
            </p:cNvSpPr>
            <p:nvPr userDrawn="1"/>
          </p:nvSpPr>
          <p:spPr bwMode="hidden">
            <a:xfrm rot="20757421" flipV="1">
              <a:off x="-27" y="1198"/>
              <a:ext cx="2246"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es-ES">
                <a:effectLst>
                  <a:outerShdw blurRad="38100" dist="38100" dir="2700000" algn="tl">
                    <a:srgbClr val="000000"/>
                  </a:outerShdw>
                </a:effectLst>
              </a:endParaRPr>
            </a:p>
          </p:txBody>
        </p:sp>
        <p:sp>
          <p:nvSpPr>
            <p:cNvPr id="21510" name="Rectangle 6"/>
            <p:cNvSpPr>
              <a:spLocks noChangeArrowheads="1"/>
            </p:cNvSpPr>
            <p:nvPr userDrawn="1"/>
          </p:nvSpPr>
          <p:spPr bwMode="hidden">
            <a:xfrm rot="20684206" flipV="1">
              <a:off x="-43" y="1283"/>
              <a:ext cx="2476"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es-ES">
                <a:effectLst>
                  <a:outerShdw blurRad="38100" dist="38100" dir="2700000" algn="tl">
                    <a:srgbClr val="000000"/>
                  </a:outerShdw>
                </a:effectLst>
              </a:endParaRPr>
            </a:p>
          </p:txBody>
        </p:sp>
        <p:sp>
          <p:nvSpPr>
            <p:cNvPr id="21511" name="Rectangle 7"/>
            <p:cNvSpPr>
              <a:spLocks noChangeArrowheads="1"/>
            </p:cNvSpPr>
            <p:nvPr userDrawn="1"/>
          </p:nvSpPr>
          <p:spPr bwMode="hidden">
            <a:xfrm rot="20631226" flipV="1">
              <a:off x="-51" y="1397"/>
              <a:ext cx="2770"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es-ES">
                <a:effectLst>
                  <a:outerShdw blurRad="38100" dist="38100" dir="2700000" algn="tl">
                    <a:srgbClr val="000000"/>
                  </a:outerShdw>
                </a:effectLst>
              </a:endParaRPr>
            </a:p>
          </p:txBody>
        </p:sp>
        <p:sp>
          <p:nvSpPr>
            <p:cNvPr id="21512" name="Rectangle 8"/>
            <p:cNvSpPr>
              <a:spLocks noChangeArrowheads="1"/>
            </p:cNvSpPr>
            <p:nvPr userDrawn="1"/>
          </p:nvSpPr>
          <p:spPr bwMode="hidden">
            <a:xfrm rot="20554235" flipV="1">
              <a:off x="-65" y="1523"/>
              <a:ext cx="3058"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es-ES">
                <a:effectLst>
                  <a:outerShdw blurRad="38100" dist="38100" dir="2700000" algn="tl">
                    <a:srgbClr val="000000"/>
                  </a:outerShdw>
                </a:effectLst>
              </a:endParaRPr>
            </a:p>
          </p:txBody>
        </p:sp>
        <p:sp>
          <p:nvSpPr>
            <p:cNvPr id="21513" name="Rectangle 9"/>
            <p:cNvSpPr>
              <a:spLocks noChangeArrowheads="1"/>
            </p:cNvSpPr>
            <p:nvPr userDrawn="1"/>
          </p:nvSpPr>
          <p:spPr bwMode="hidden">
            <a:xfrm rot="20466593" flipV="1">
              <a:off x="-93" y="1694"/>
              <a:ext cx="3403" cy="6"/>
            </a:xfrm>
            <a:prstGeom prst="rect">
              <a:avLst/>
            </a:prstGeom>
            <a:gradFill rotWithShape="0">
              <a:gsLst>
                <a:gs pos="0">
                  <a:schemeClr val="bg1">
                    <a:gamma/>
                    <a:shade val="90980"/>
                    <a:invGamma/>
                  </a:schemeClr>
                </a:gs>
                <a:gs pos="100000">
                  <a:schemeClr val="bg1"/>
                </a:gs>
              </a:gsLst>
              <a:lin ang="2700000" scaled="1"/>
            </a:gradFill>
            <a:ln w="9525">
              <a:noFill/>
              <a:miter lim="800000"/>
              <a:headEnd/>
              <a:tailEnd/>
            </a:ln>
            <a:effectLst/>
          </p:spPr>
          <p:txBody>
            <a:bodyPr rot="10800000"/>
            <a:lstStyle/>
            <a:p>
              <a:pPr algn="ctr"/>
              <a:endParaRPr lang="es-ES">
                <a:effectLst>
                  <a:outerShdw blurRad="38100" dist="38100" dir="2700000" algn="tl">
                    <a:srgbClr val="000000"/>
                  </a:outerShdw>
                </a:effectLst>
              </a:endParaRPr>
            </a:p>
          </p:txBody>
        </p:sp>
        <p:sp>
          <p:nvSpPr>
            <p:cNvPr id="21514" name="Rectangle 10"/>
            <p:cNvSpPr>
              <a:spLocks noChangeArrowheads="1"/>
            </p:cNvSpPr>
            <p:nvPr userDrawn="1"/>
          </p:nvSpPr>
          <p:spPr bwMode="hidden">
            <a:xfrm rot="20343219" flipV="1">
              <a:off x="-99" y="1863"/>
              <a:ext cx="3749" cy="6"/>
            </a:xfrm>
            <a:prstGeom prst="rect">
              <a:avLst/>
            </a:prstGeom>
            <a:gradFill rotWithShape="0">
              <a:gsLst>
                <a:gs pos="0">
                  <a:schemeClr val="bg1"/>
                </a:gs>
                <a:gs pos="100000">
                  <a:schemeClr val="bg1">
                    <a:gamma/>
                    <a:shade val="84706"/>
                    <a:invGamma/>
                  </a:schemeClr>
                </a:gs>
              </a:gsLst>
              <a:lin ang="2700000" scaled="1"/>
            </a:gradFill>
            <a:ln w="9525">
              <a:noFill/>
              <a:miter lim="800000"/>
              <a:headEnd/>
              <a:tailEnd/>
            </a:ln>
            <a:effectLst/>
          </p:spPr>
          <p:txBody>
            <a:bodyPr rot="10800000"/>
            <a:lstStyle/>
            <a:p>
              <a:pPr algn="ctr"/>
              <a:endParaRPr lang="es-ES">
                <a:effectLst>
                  <a:outerShdw blurRad="38100" dist="38100" dir="2700000" algn="tl">
                    <a:srgbClr val="000000"/>
                  </a:outerShdw>
                </a:effectLst>
              </a:endParaRPr>
            </a:p>
          </p:txBody>
        </p:sp>
        <p:sp>
          <p:nvSpPr>
            <p:cNvPr id="21515" name="Rectangle 11"/>
            <p:cNvSpPr>
              <a:spLocks noChangeArrowheads="1"/>
            </p:cNvSpPr>
            <p:nvPr userDrawn="1"/>
          </p:nvSpPr>
          <p:spPr bwMode="hidden">
            <a:xfrm rot="20211065" flipV="1">
              <a:off x="-165" y="2053"/>
              <a:ext cx="4209" cy="6"/>
            </a:xfrm>
            <a:prstGeom prst="rect">
              <a:avLst/>
            </a:prstGeom>
            <a:gradFill rotWithShape="0">
              <a:gsLst>
                <a:gs pos="0">
                  <a:schemeClr val="bg1"/>
                </a:gs>
                <a:gs pos="100000">
                  <a:schemeClr val="bg1">
                    <a:gamma/>
                    <a:shade val="75686"/>
                    <a:invGamma/>
                  </a:schemeClr>
                </a:gs>
              </a:gsLst>
              <a:lin ang="2700000" scaled="1"/>
            </a:gradFill>
            <a:ln w="9525">
              <a:noFill/>
              <a:miter lim="800000"/>
              <a:headEnd/>
              <a:tailEnd/>
            </a:ln>
            <a:effectLst/>
          </p:spPr>
          <p:txBody>
            <a:bodyPr rot="10800000"/>
            <a:lstStyle/>
            <a:p>
              <a:pPr algn="ctr"/>
              <a:endParaRPr lang="es-ES">
                <a:effectLst>
                  <a:outerShdw blurRad="38100" dist="38100" dir="2700000" algn="tl">
                    <a:srgbClr val="000000"/>
                  </a:outerShdw>
                </a:effectLst>
              </a:endParaRPr>
            </a:p>
          </p:txBody>
        </p:sp>
        <p:sp>
          <p:nvSpPr>
            <p:cNvPr id="21516" name="Rectangle 12"/>
            <p:cNvSpPr>
              <a:spLocks noChangeArrowheads="1"/>
            </p:cNvSpPr>
            <p:nvPr userDrawn="1"/>
          </p:nvSpPr>
          <p:spPr bwMode="hidden">
            <a:xfrm rot="20102912" flipV="1">
              <a:off x="-214" y="2289"/>
              <a:ext cx="4612" cy="6"/>
            </a:xfrm>
            <a:prstGeom prst="rect">
              <a:avLst/>
            </a:prstGeom>
            <a:gradFill rotWithShape="0">
              <a:gsLst>
                <a:gs pos="0">
                  <a:schemeClr val="bg1"/>
                </a:gs>
                <a:gs pos="100000">
                  <a:schemeClr val="bg1">
                    <a:gamma/>
                    <a:shade val="69804"/>
                    <a:invGamma/>
                  </a:schemeClr>
                </a:gs>
              </a:gsLst>
              <a:lin ang="2700000" scaled="1"/>
            </a:gradFill>
            <a:ln w="9525">
              <a:noFill/>
              <a:miter lim="800000"/>
              <a:headEnd/>
              <a:tailEnd/>
            </a:ln>
            <a:effectLst/>
          </p:spPr>
          <p:txBody>
            <a:bodyPr rot="10800000"/>
            <a:lstStyle/>
            <a:p>
              <a:pPr algn="ctr"/>
              <a:endParaRPr lang="es-ES">
                <a:effectLst>
                  <a:outerShdw blurRad="38100" dist="38100" dir="2700000" algn="tl">
                    <a:srgbClr val="000000"/>
                  </a:outerShdw>
                </a:effectLst>
              </a:endParaRPr>
            </a:p>
          </p:txBody>
        </p:sp>
        <p:sp>
          <p:nvSpPr>
            <p:cNvPr id="21517" name="Rectangle 13"/>
            <p:cNvSpPr>
              <a:spLocks noChangeArrowheads="1"/>
            </p:cNvSpPr>
            <p:nvPr userDrawn="1"/>
          </p:nvSpPr>
          <p:spPr bwMode="hidden">
            <a:xfrm rot="19923405" flipV="1">
              <a:off x="-313" y="2617"/>
              <a:ext cx="5200"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rot="10800000"/>
            <a:lstStyle/>
            <a:p>
              <a:pPr algn="ctr"/>
              <a:endParaRPr lang="es-ES">
                <a:effectLst>
                  <a:outerShdw blurRad="38100" dist="38100" dir="2700000" algn="tl">
                    <a:srgbClr val="000000"/>
                  </a:outerShdw>
                </a:effectLst>
              </a:endParaRPr>
            </a:p>
          </p:txBody>
        </p:sp>
        <p:sp>
          <p:nvSpPr>
            <p:cNvPr id="21518" name="Rectangle 14"/>
            <p:cNvSpPr>
              <a:spLocks noChangeArrowheads="1"/>
            </p:cNvSpPr>
            <p:nvPr userDrawn="1"/>
          </p:nvSpPr>
          <p:spPr bwMode="hidden">
            <a:xfrm rot="19686284" flipV="1">
              <a:off x="9" y="2881"/>
              <a:ext cx="5401" cy="6"/>
            </a:xfrm>
            <a:prstGeom prst="rect">
              <a:avLst/>
            </a:prstGeom>
            <a:gradFill rotWithShape="0">
              <a:gsLst>
                <a:gs pos="0">
                  <a:schemeClr val="bg1"/>
                </a:gs>
                <a:gs pos="100000">
                  <a:schemeClr val="bg1">
                    <a:gamma/>
                    <a:shade val="46275"/>
                    <a:invGamma/>
                  </a:schemeClr>
                </a:gs>
              </a:gsLst>
              <a:lin ang="2700000" scaled="1"/>
            </a:gradFill>
            <a:ln w="9525">
              <a:noFill/>
              <a:miter lim="800000"/>
              <a:headEnd/>
              <a:tailEnd/>
            </a:ln>
            <a:effectLst/>
          </p:spPr>
          <p:txBody>
            <a:bodyPr rot="10800000"/>
            <a:lstStyle/>
            <a:p>
              <a:pPr algn="ctr"/>
              <a:endParaRPr lang="es-ES">
                <a:effectLst>
                  <a:outerShdw blurRad="38100" dist="38100" dir="2700000" algn="tl">
                    <a:srgbClr val="000000"/>
                  </a:outerShdw>
                </a:effectLst>
              </a:endParaRPr>
            </a:p>
          </p:txBody>
        </p:sp>
        <p:sp>
          <p:nvSpPr>
            <p:cNvPr id="21519" name="Rectangle 15"/>
            <p:cNvSpPr>
              <a:spLocks noChangeArrowheads="1"/>
            </p:cNvSpPr>
            <p:nvPr userDrawn="1"/>
          </p:nvSpPr>
          <p:spPr bwMode="hidden">
            <a:xfrm rot="19383534" flipV="1">
              <a:off x="1319" y="2928"/>
              <a:ext cx="4612" cy="6"/>
            </a:xfrm>
            <a:prstGeom prst="rect">
              <a:avLst/>
            </a:prstGeom>
            <a:gradFill rotWithShape="0">
              <a:gsLst>
                <a:gs pos="0">
                  <a:schemeClr val="bg1"/>
                </a:gs>
                <a:gs pos="100000">
                  <a:schemeClr val="bg1">
                    <a:gamma/>
                    <a:shade val="30196"/>
                    <a:invGamma/>
                  </a:schemeClr>
                </a:gs>
              </a:gsLst>
              <a:lin ang="2700000" scaled="1"/>
            </a:gradFill>
            <a:ln w="9525">
              <a:noFill/>
              <a:miter lim="800000"/>
              <a:headEnd/>
              <a:tailEnd/>
            </a:ln>
            <a:effectLst/>
          </p:spPr>
          <p:txBody>
            <a:bodyPr rot="10800000"/>
            <a:lstStyle/>
            <a:p>
              <a:pPr algn="ctr"/>
              <a:endParaRPr lang="es-ES">
                <a:effectLst>
                  <a:outerShdw blurRad="38100" dist="38100" dir="2700000" algn="tl">
                    <a:srgbClr val="000000"/>
                  </a:outerShdw>
                </a:effectLst>
              </a:endParaRPr>
            </a:p>
          </p:txBody>
        </p:sp>
        <p:sp>
          <p:nvSpPr>
            <p:cNvPr id="21520" name="Rectangle 16"/>
            <p:cNvSpPr>
              <a:spLocks noChangeArrowheads="1"/>
            </p:cNvSpPr>
            <p:nvPr userDrawn="1"/>
          </p:nvSpPr>
          <p:spPr bwMode="hidden">
            <a:xfrm rot="18994182" flipV="1">
              <a:off x="2681" y="3071"/>
              <a:ext cx="3576" cy="6"/>
            </a:xfrm>
            <a:prstGeom prst="rect">
              <a:avLst/>
            </a:prstGeom>
            <a:gradFill rotWithShape="0">
              <a:gsLst>
                <a:gs pos="0">
                  <a:schemeClr val="bg1"/>
                </a:gs>
                <a:gs pos="100000">
                  <a:schemeClr val="bg1">
                    <a:gamma/>
                    <a:shade val="3137"/>
                    <a:invGamma/>
                  </a:schemeClr>
                </a:gs>
              </a:gsLst>
              <a:lin ang="2700000" scaled="1"/>
            </a:gradFill>
            <a:ln w="9525">
              <a:noFill/>
              <a:miter lim="800000"/>
              <a:headEnd/>
              <a:tailEnd/>
            </a:ln>
            <a:effectLst/>
          </p:spPr>
          <p:txBody>
            <a:bodyPr rot="10800000"/>
            <a:lstStyle/>
            <a:p>
              <a:pPr algn="ctr"/>
              <a:endParaRPr lang="es-ES">
                <a:effectLst>
                  <a:outerShdw blurRad="38100" dist="38100" dir="2700000" algn="tl">
                    <a:srgbClr val="000000"/>
                  </a:outerShdw>
                </a:effectLst>
              </a:endParaRPr>
            </a:p>
          </p:txBody>
        </p:sp>
        <p:sp>
          <p:nvSpPr>
            <p:cNvPr id="21521" name="Rectangle 17"/>
            <p:cNvSpPr>
              <a:spLocks noChangeArrowheads="1"/>
            </p:cNvSpPr>
            <p:nvPr userDrawn="1"/>
          </p:nvSpPr>
          <p:spPr bwMode="hidden">
            <a:xfrm rot="18603245" flipV="1">
              <a:off x="4052" y="3504"/>
              <a:ext cx="2079" cy="6"/>
            </a:xfrm>
            <a:prstGeom prst="rect">
              <a:avLst/>
            </a:prstGeom>
            <a:gradFill rotWithShape="0">
              <a:gsLst>
                <a:gs pos="0">
                  <a:schemeClr val="bg1"/>
                </a:gs>
                <a:gs pos="100000">
                  <a:schemeClr val="bg1">
                    <a:gamma/>
                    <a:shade val="0"/>
                    <a:invGamma/>
                  </a:schemeClr>
                </a:gs>
              </a:gsLst>
              <a:lin ang="2700000" scaled="1"/>
            </a:gradFill>
            <a:ln w="9525">
              <a:noFill/>
              <a:miter lim="800000"/>
              <a:headEnd/>
              <a:tailEnd/>
            </a:ln>
            <a:effectLst/>
          </p:spPr>
          <p:txBody>
            <a:bodyPr rot="10800000" vert="eaVert"/>
            <a:lstStyle/>
            <a:p>
              <a:pPr algn="ctr"/>
              <a:endParaRPr lang="es-ES">
                <a:effectLst>
                  <a:outerShdw blurRad="38100" dist="38100" dir="2700000" algn="tl">
                    <a:srgbClr val="000000"/>
                  </a:outerShdw>
                </a:effectLst>
              </a:endParaRPr>
            </a:p>
          </p:txBody>
        </p:sp>
        <p:sp>
          <p:nvSpPr>
            <p:cNvPr id="21522" name="Rectangle 18"/>
            <p:cNvSpPr>
              <a:spLocks noChangeArrowheads="1"/>
            </p:cNvSpPr>
            <p:nvPr userDrawn="1"/>
          </p:nvSpPr>
          <p:spPr bwMode="hidden">
            <a:xfrm rot="39991575" flipH="1" flipV="1">
              <a:off x="5368" y="4167"/>
              <a:ext cx="501" cy="6"/>
            </a:xfrm>
            <a:prstGeom prst="rect">
              <a:avLst/>
            </a:prstGeom>
            <a:gradFill rotWithShape="0">
              <a:gsLst>
                <a:gs pos="0">
                  <a:schemeClr val="bg1"/>
                </a:gs>
                <a:gs pos="100000">
                  <a:schemeClr val="bg1">
                    <a:gamma/>
                    <a:shade val="0"/>
                    <a:invGamma/>
                  </a:schemeClr>
                </a:gs>
              </a:gsLst>
              <a:lin ang="2700000" scaled="1"/>
            </a:gradFill>
            <a:ln w="9525">
              <a:noFill/>
              <a:miter lim="800000"/>
              <a:headEnd/>
              <a:tailEnd/>
            </a:ln>
            <a:effectLst/>
          </p:spPr>
          <p:txBody>
            <a:bodyPr rot="10800000" vert="eaVert"/>
            <a:lstStyle/>
            <a:p>
              <a:pPr algn="ctr"/>
              <a:endParaRPr lang="es-ES">
                <a:effectLst>
                  <a:outerShdw blurRad="38100" dist="38100" dir="2700000" algn="tl">
                    <a:srgbClr val="000000"/>
                  </a:outerShdw>
                </a:effectLst>
              </a:endParaRPr>
            </a:p>
          </p:txBody>
        </p:sp>
        <p:sp>
          <p:nvSpPr>
            <p:cNvPr id="21523" name="Rectangle 19"/>
            <p:cNvSpPr>
              <a:spLocks noChangeArrowheads="1"/>
            </p:cNvSpPr>
            <p:nvPr userDrawn="1"/>
          </p:nvSpPr>
          <p:spPr bwMode="hidden">
            <a:xfrm rot="-20541361">
              <a:off x="-146" y="2360"/>
              <a:ext cx="6046" cy="6"/>
            </a:xfrm>
            <a:prstGeom prst="rect">
              <a:avLst/>
            </a:prstGeom>
            <a:gradFill rotWithShape="0">
              <a:gsLst>
                <a:gs pos="0">
                  <a:schemeClr val="bg1"/>
                </a:gs>
                <a:gs pos="100000">
                  <a:schemeClr val="bg1">
                    <a:gamma/>
                    <a:shade val="54510"/>
                    <a:invGamma/>
                  </a:schemeClr>
                </a:gs>
              </a:gsLst>
              <a:lin ang="2700000" scaled="1"/>
            </a:gradFill>
            <a:ln w="9525">
              <a:noFill/>
              <a:miter lim="800000"/>
              <a:headEnd/>
              <a:tailEnd/>
            </a:ln>
            <a:effectLst/>
          </p:spPr>
          <p:txBody>
            <a:bodyPr/>
            <a:lstStyle/>
            <a:p>
              <a:pPr algn="ctr"/>
              <a:endParaRPr lang="es-ES">
                <a:effectLst>
                  <a:outerShdw blurRad="38100" dist="38100" dir="2700000" algn="tl">
                    <a:srgbClr val="000000"/>
                  </a:outerShdw>
                </a:effectLst>
              </a:endParaRPr>
            </a:p>
          </p:txBody>
        </p:sp>
        <p:sp>
          <p:nvSpPr>
            <p:cNvPr id="21524" name="Rectangle 20"/>
            <p:cNvSpPr>
              <a:spLocks noChangeArrowheads="1"/>
            </p:cNvSpPr>
            <p:nvPr userDrawn="1"/>
          </p:nvSpPr>
          <p:spPr bwMode="hidden">
            <a:xfrm rot="-20036206">
              <a:off x="-198" y="3396"/>
              <a:ext cx="4142" cy="6"/>
            </a:xfrm>
            <a:prstGeom prst="rect">
              <a:avLst/>
            </a:prstGeom>
            <a:gradFill rotWithShape="0">
              <a:gsLst>
                <a:gs pos="0">
                  <a:schemeClr val="bg1"/>
                </a:gs>
                <a:gs pos="100000">
                  <a:schemeClr val="bg1">
                    <a:gamma/>
                    <a:shade val="63529"/>
                    <a:invGamma/>
                  </a:schemeClr>
                </a:gs>
              </a:gsLst>
              <a:lin ang="2700000" scaled="1"/>
            </a:gradFill>
            <a:ln w="9525">
              <a:noFill/>
              <a:miter lim="800000"/>
              <a:headEnd/>
              <a:tailEnd/>
            </a:ln>
            <a:effectLst/>
          </p:spPr>
          <p:txBody>
            <a:bodyPr/>
            <a:lstStyle/>
            <a:p>
              <a:pPr algn="ctr"/>
              <a:endParaRPr lang="es-ES">
                <a:effectLst>
                  <a:outerShdw blurRad="38100" dist="38100" dir="2700000" algn="tl">
                    <a:srgbClr val="000000"/>
                  </a:outerShdw>
                </a:effectLst>
              </a:endParaRPr>
            </a:p>
          </p:txBody>
        </p:sp>
        <p:sp>
          <p:nvSpPr>
            <p:cNvPr id="21525" name="Rectangle 21"/>
            <p:cNvSpPr>
              <a:spLocks noChangeArrowheads="1"/>
            </p:cNvSpPr>
            <p:nvPr userDrawn="1"/>
          </p:nvSpPr>
          <p:spPr bwMode="hidden">
            <a:xfrm rot="1732981">
              <a:off x="-165" y="3624"/>
              <a:ext cx="2804" cy="6"/>
            </a:xfrm>
            <a:prstGeom prst="rect">
              <a:avLst/>
            </a:prstGeom>
            <a:gradFill rotWithShape="0">
              <a:gsLst>
                <a:gs pos="0">
                  <a:schemeClr val="bg1"/>
                </a:gs>
                <a:gs pos="100000">
                  <a:schemeClr val="bg1">
                    <a:gamma/>
                    <a:shade val="63529"/>
                    <a:invGamma/>
                  </a:schemeClr>
                </a:gs>
              </a:gsLst>
              <a:lin ang="2700000" scaled="1"/>
            </a:gradFill>
            <a:ln w="9525">
              <a:noFill/>
              <a:miter lim="800000"/>
              <a:headEnd/>
              <a:tailEnd/>
            </a:ln>
            <a:effectLst/>
          </p:spPr>
          <p:txBody>
            <a:bodyPr/>
            <a:lstStyle/>
            <a:p>
              <a:pPr algn="ctr"/>
              <a:endParaRPr lang="es-ES">
                <a:effectLst>
                  <a:outerShdw blurRad="38100" dist="38100" dir="2700000" algn="tl">
                    <a:srgbClr val="000000"/>
                  </a:outerShdw>
                </a:effectLst>
              </a:endParaRPr>
            </a:p>
          </p:txBody>
        </p:sp>
        <p:sp>
          <p:nvSpPr>
            <p:cNvPr id="21526" name="Rectangle 22"/>
            <p:cNvSpPr>
              <a:spLocks noChangeArrowheads="1"/>
            </p:cNvSpPr>
            <p:nvPr userDrawn="1"/>
          </p:nvSpPr>
          <p:spPr bwMode="hidden">
            <a:xfrm rot="1969083">
              <a:off x="-110" y="3922"/>
              <a:ext cx="1400" cy="6"/>
            </a:xfrm>
            <a:prstGeom prst="rect">
              <a:avLst/>
            </a:prstGeom>
            <a:gradFill rotWithShape="0">
              <a:gsLst>
                <a:gs pos="0">
                  <a:schemeClr val="bg1"/>
                </a:gs>
                <a:gs pos="100000">
                  <a:schemeClr val="bg1">
                    <a:gamma/>
                    <a:shade val="69804"/>
                    <a:invGamma/>
                  </a:schemeClr>
                </a:gs>
              </a:gsLst>
              <a:lin ang="2700000" scaled="1"/>
            </a:gradFill>
            <a:ln w="9525">
              <a:noFill/>
              <a:miter lim="800000"/>
              <a:headEnd/>
              <a:tailEnd/>
            </a:ln>
            <a:effectLst/>
          </p:spPr>
          <p:txBody>
            <a:bodyPr/>
            <a:lstStyle/>
            <a:p>
              <a:pPr algn="ctr"/>
              <a:endParaRPr lang="es-ES">
                <a:effectLst>
                  <a:outerShdw blurRad="38100" dist="38100" dir="2700000" algn="tl">
                    <a:srgbClr val="000000"/>
                  </a:outerShdw>
                </a:effectLst>
              </a:endParaRPr>
            </a:p>
          </p:txBody>
        </p:sp>
        <p:sp>
          <p:nvSpPr>
            <p:cNvPr id="21527" name="Rectangle 23"/>
            <p:cNvSpPr>
              <a:spLocks noChangeArrowheads="1"/>
            </p:cNvSpPr>
            <p:nvPr userDrawn="1"/>
          </p:nvSpPr>
          <p:spPr bwMode="hidden">
            <a:xfrm rot="-20213826">
              <a:off x="-216" y="3221"/>
              <a:ext cx="5477" cy="6"/>
            </a:xfrm>
            <a:prstGeom prst="rect">
              <a:avLst/>
            </a:prstGeom>
            <a:gradFill rotWithShape="0">
              <a:gsLst>
                <a:gs pos="0">
                  <a:schemeClr val="bg1"/>
                </a:gs>
                <a:gs pos="100000">
                  <a:schemeClr val="bg1">
                    <a:gamma/>
                    <a:shade val="48627"/>
                    <a:invGamma/>
                  </a:schemeClr>
                </a:gs>
              </a:gsLst>
              <a:lin ang="2700000" scaled="1"/>
            </a:gradFill>
            <a:ln w="9525">
              <a:noFill/>
              <a:miter lim="800000"/>
              <a:headEnd/>
              <a:tailEnd/>
            </a:ln>
            <a:effectLst/>
          </p:spPr>
          <p:txBody>
            <a:bodyPr/>
            <a:lstStyle/>
            <a:p>
              <a:pPr algn="ctr"/>
              <a:endParaRPr lang="es-ES">
                <a:effectLst>
                  <a:outerShdw blurRad="38100" dist="38100" dir="2700000" algn="tl">
                    <a:srgbClr val="000000"/>
                  </a:outerShdw>
                </a:effectLst>
              </a:endParaRPr>
            </a:p>
          </p:txBody>
        </p:sp>
        <p:sp>
          <p:nvSpPr>
            <p:cNvPr id="21528" name="Rectangle 24"/>
            <p:cNvSpPr>
              <a:spLocks noChangeArrowheads="1"/>
            </p:cNvSpPr>
            <p:nvPr userDrawn="1"/>
          </p:nvSpPr>
          <p:spPr bwMode="hidden">
            <a:xfrm rot="22583969">
              <a:off x="-115" y="2129"/>
              <a:ext cx="6016" cy="6"/>
            </a:xfrm>
            <a:prstGeom prst="rect">
              <a:avLst/>
            </a:prstGeom>
            <a:gradFill rotWithShape="0">
              <a:gsLst>
                <a:gs pos="0">
                  <a:schemeClr val="bg1"/>
                </a:gs>
                <a:gs pos="100000">
                  <a:schemeClr val="bg1">
                    <a:gamma/>
                    <a:shade val="57647"/>
                    <a:invGamma/>
                  </a:schemeClr>
                </a:gs>
              </a:gsLst>
              <a:lin ang="0" scaled="1"/>
            </a:gradFill>
            <a:ln w="9525">
              <a:noFill/>
              <a:miter lim="800000"/>
              <a:headEnd/>
              <a:tailEnd/>
            </a:ln>
            <a:effectLst/>
          </p:spPr>
          <p:txBody>
            <a:bodyPr/>
            <a:lstStyle/>
            <a:p>
              <a:pPr algn="ctr"/>
              <a:endParaRPr lang="es-ES">
                <a:effectLst>
                  <a:outerShdw blurRad="38100" dist="38100" dir="2700000" algn="tl">
                    <a:srgbClr val="000000"/>
                  </a:outerShdw>
                </a:effectLst>
              </a:endParaRPr>
            </a:p>
          </p:txBody>
        </p:sp>
        <p:sp>
          <p:nvSpPr>
            <p:cNvPr id="21529" name="Rectangle 25"/>
            <p:cNvSpPr>
              <a:spLocks noChangeArrowheads="1"/>
            </p:cNvSpPr>
            <p:nvPr userDrawn="1"/>
          </p:nvSpPr>
          <p:spPr bwMode="hidden">
            <a:xfrm rot="930109" flipV="1">
              <a:off x="80" y="1946"/>
              <a:ext cx="5756"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rot="10800000"/>
            <a:lstStyle/>
            <a:p>
              <a:pPr algn="ctr"/>
              <a:endParaRPr lang="es-ES">
                <a:effectLst>
                  <a:outerShdw blurRad="38100" dist="38100" dir="2700000" algn="tl">
                    <a:srgbClr val="000000"/>
                  </a:outerShdw>
                </a:effectLst>
              </a:endParaRPr>
            </a:p>
          </p:txBody>
        </p:sp>
        <p:sp>
          <p:nvSpPr>
            <p:cNvPr id="21530" name="Rectangle 26"/>
            <p:cNvSpPr>
              <a:spLocks noChangeArrowheads="1"/>
            </p:cNvSpPr>
            <p:nvPr userDrawn="1"/>
          </p:nvSpPr>
          <p:spPr bwMode="hidden">
            <a:xfrm rot="-20731987">
              <a:off x="374" y="1802"/>
              <a:ext cx="5475"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a:lstStyle/>
            <a:p>
              <a:pPr algn="ctr"/>
              <a:endParaRPr lang="es-ES">
                <a:effectLst>
                  <a:outerShdw blurRad="38100" dist="38100" dir="2700000" algn="tl">
                    <a:srgbClr val="000000"/>
                  </a:outerShdw>
                </a:effectLst>
              </a:endParaRPr>
            </a:p>
          </p:txBody>
        </p:sp>
        <p:sp>
          <p:nvSpPr>
            <p:cNvPr id="21531" name="Rectangle 27"/>
            <p:cNvSpPr>
              <a:spLocks noChangeArrowheads="1"/>
            </p:cNvSpPr>
            <p:nvPr userDrawn="1"/>
          </p:nvSpPr>
          <p:spPr bwMode="hidden">
            <a:xfrm rot="-64024402">
              <a:off x="848" y="1582"/>
              <a:ext cx="4976"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a:lstStyle/>
            <a:p>
              <a:pPr algn="ctr"/>
              <a:endParaRPr lang="es-ES">
                <a:effectLst>
                  <a:outerShdw blurRad="38100" dist="38100" dir="2700000" algn="tl">
                    <a:srgbClr val="000000"/>
                  </a:outerShdw>
                </a:effectLst>
              </a:endParaRPr>
            </a:p>
          </p:txBody>
        </p:sp>
        <p:sp>
          <p:nvSpPr>
            <p:cNvPr id="21532" name="Rectangle 28"/>
            <p:cNvSpPr>
              <a:spLocks noChangeArrowheads="1"/>
            </p:cNvSpPr>
            <p:nvPr userDrawn="1"/>
          </p:nvSpPr>
          <p:spPr bwMode="hidden">
            <a:xfrm rot="-42464612">
              <a:off x="1053" y="1476"/>
              <a:ext cx="4759"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a:lstStyle/>
            <a:p>
              <a:pPr algn="ctr"/>
              <a:endParaRPr lang="es-ES">
                <a:effectLst>
                  <a:outerShdw blurRad="38100" dist="38100" dir="2700000" algn="tl">
                    <a:srgbClr val="000000"/>
                  </a:outerShdw>
                </a:effectLst>
              </a:endParaRPr>
            </a:p>
          </p:txBody>
        </p:sp>
        <p:sp>
          <p:nvSpPr>
            <p:cNvPr id="21533" name="Rectangle 29"/>
            <p:cNvSpPr>
              <a:spLocks noChangeArrowheads="1"/>
            </p:cNvSpPr>
            <p:nvPr userDrawn="1"/>
          </p:nvSpPr>
          <p:spPr bwMode="hidden">
            <a:xfrm rot="-20907336">
              <a:off x="1244" y="1377"/>
              <a:ext cx="4557" cy="6"/>
            </a:xfrm>
            <a:prstGeom prst="rect">
              <a:avLst/>
            </a:prstGeom>
            <a:gradFill rotWithShape="0">
              <a:gsLst>
                <a:gs pos="0">
                  <a:schemeClr val="bg1"/>
                </a:gs>
                <a:gs pos="100000">
                  <a:schemeClr val="bg1">
                    <a:gamma/>
                    <a:shade val="66667"/>
                    <a:invGamma/>
                  </a:schemeClr>
                </a:gs>
              </a:gsLst>
              <a:lin ang="2700000" scaled="1"/>
            </a:gradFill>
            <a:ln w="9525">
              <a:noFill/>
              <a:miter lim="800000"/>
              <a:headEnd/>
              <a:tailEnd/>
            </a:ln>
            <a:effectLst/>
          </p:spPr>
          <p:txBody>
            <a:bodyPr/>
            <a:lstStyle/>
            <a:p>
              <a:pPr algn="ctr"/>
              <a:endParaRPr lang="es-ES">
                <a:effectLst>
                  <a:outerShdw blurRad="38100" dist="38100" dir="2700000" algn="tl">
                    <a:srgbClr val="000000"/>
                  </a:outerShdw>
                </a:effectLst>
              </a:endParaRPr>
            </a:p>
          </p:txBody>
        </p:sp>
        <p:sp>
          <p:nvSpPr>
            <p:cNvPr id="21534" name="Rectangle 30"/>
            <p:cNvSpPr>
              <a:spLocks noChangeArrowheads="1"/>
            </p:cNvSpPr>
            <p:nvPr userDrawn="1"/>
          </p:nvSpPr>
          <p:spPr bwMode="hidden">
            <a:xfrm rot="655690" flipV="1">
              <a:off x="1487" y="1305"/>
              <a:ext cx="4314" cy="6"/>
            </a:xfrm>
            <a:prstGeom prst="rect">
              <a:avLst/>
            </a:prstGeom>
            <a:gradFill rotWithShape="0">
              <a:gsLst>
                <a:gs pos="0">
                  <a:schemeClr val="bg1"/>
                </a:gs>
                <a:gs pos="100000">
                  <a:schemeClr val="bg1">
                    <a:gamma/>
                    <a:shade val="66667"/>
                    <a:invGamma/>
                  </a:schemeClr>
                </a:gs>
              </a:gsLst>
              <a:lin ang="2700000" scaled="1"/>
            </a:gradFill>
            <a:ln w="9525">
              <a:noFill/>
              <a:miter lim="800000"/>
              <a:headEnd/>
              <a:tailEnd/>
            </a:ln>
            <a:effectLst/>
          </p:spPr>
          <p:txBody>
            <a:bodyPr rot="10800000"/>
            <a:lstStyle/>
            <a:p>
              <a:pPr algn="ctr"/>
              <a:endParaRPr lang="es-ES">
                <a:effectLst>
                  <a:outerShdw blurRad="38100" dist="38100" dir="2700000" algn="tl">
                    <a:srgbClr val="000000"/>
                  </a:outerShdw>
                </a:effectLst>
              </a:endParaRPr>
            </a:p>
          </p:txBody>
        </p:sp>
        <p:sp>
          <p:nvSpPr>
            <p:cNvPr id="21535" name="Rectangle 31"/>
            <p:cNvSpPr>
              <a:spLocks noChangeArrowheads="1"/>
            </p:cNvSpPr>
            <p:nvPr userDrawn="1"/>
          </p:nvSpPr>
          <p:spPr bwMode="hidden">
            <a:xfrm rot="636921" flipV="1">
              <a:off x="1650" y="1218"/>
              <a:ext cx="4154" cy="6"/>
            </a:xfrm>
            <a:prstGeom prst="rect">
              <a:avLst/>
            </a:prstGeom>
            <a:gradFill rotWithShape="0">
              <a:gsLst>
                <a:gs pos="0">
                  <a:schemeClr val="bg1"/>
                </a:gs>
                <a:gs pos="100000">
                  <a:schemeClr val="bg1">
                    <a:gamma/>
                    <a:shade val="66667"/>
                    <a:invGamma/>
                  </a:schemeClr>
                </a:gs>
              </a:gsLst>
              <a:lin ang="2700000" scaled="1"/>
            </a:gradFill>
            <a:ln w="9525">
              <a:noFill/>
              <a:miter lim="800000"/>
              <a:headEnd/>
              <a:tailEnd/>
            </a:ln>
            <a:effectLst/>
          </p:spPr>
          <p:txBody>
            <a:bodyPr rot="10800000"/>
            <a:lstStyle/>
            <a:p>
              <a:pPr algn="ctr"/>
              <a:endParaRPr lang="es-ES">
                <a:effectLst>
                  <a:outerShdw blurRad="38100" dist="38100" dir="2700000" algn="tl">
                    <a:srgbClr val="000000"/>
                  </a:outerShdw>
                </a:effectLst>
              </a:endParaRPr>
            </a:p>
          </p:txBody>
        </p:sp>
        <p:sp>
          <p:nvSpPr>
            <p:cNvPr id="21536" name="Rectangle 32"/>
            <p:cNvSpPr>
              <a:spLocks noChangeArrowheads="1"/>
            </p:cNvSpPr>
            <p:nvPr userDrawn="1"/>
          </p:nvSpPr>
          <p:spPr bwMode="hidden">
            <a:xfrm rot="803987" flipV="1">
              <a:off x="611" y="1684"/>
              <a:ext cx="5204" cy="6"/>
            </a:xfrm>
            <a:prstGeom prst="rect">
              <a:avLst/>
            </a:prstGeom>
            <a:gradFill rotWithShape="0">
              <a:gsLst>
                <a:gs pos="0">
                  <a:schemeClr val="bg1"/>
                </a:gs>
                <a:gs pos="100000">
                  <a:schemeClr val="bg1">
                    <a:gamma/>
                    <a:shade val="60784"/>
                    <a:invGamma/>
                  </a:schemeClr>
                </a:gs>
              </a:gsLst>
              <a:lin ang="2700000" scaled="1"/>
            </a:gradFill>
            <a:ln w="9525">
              <a:noFill/>
              <a:miter lim="800000"/>
              <a:headEnd/>
              <a:tailEnd/>
            </a:ln>
            <a:effectLst/>
          </p:spPr>
          <p:txBody>
            <a:bodyPr rot="10800000"/>
            <a:lstStyle/>
            <a:p>
              <a:pPr algn="ctr"/>
              <a:endParaRPr lang="es-ES">
                <a:effectLst>
                  <a:outerShdw blurRad="38100" dist="38100" dir="2700000" algn="tl">
                    <a:srgbClr val="000000"/>
                  </a:outerShdw>
                </a:effectLst>
              </a:endParaRPr>
            </a:p>
          </p:txBody>
        </p:sp>
        <p:sp>
          <p:nvSpPr>
            <p:cNvPr id="21537" name="Rectangle 33"/>
            <p:cNvSpPr>
              <a:spLocks noChangeArrowheads="1"/>
            </p:cNvSpPr>
            <p:nvPr userDrawn="1"/>
          </p:nvSpPr>
          <p:spPr bwMode="hidden">
            <a:xfrm rot="1273217" flipV="1">
              <a:off x="-204" y="2976"/>
              <a:ext cx="6150" cy="6"/>
            </a:xfrm>
            <a:prstGeom prst="rect">
              <a:avLst/>
            </a:prstGeom>
            <a:gradFill rotWithShape="0">
              <a:gsLst>
                <a:gs pos="0">
                  <a:schemeClr val="bg1"/>
                </a:gs>
                <a:gs pos="100000">
                  <a:schemeClr val="bg1">
                    <a:gamma/>
                    <a:shade val="54510"/>
                    <a:invGamma/>
                  </a:schemeClr>
                </a:gs>
              </a:gsLst>
              <a:lin ang="2700000" scaled="1"/>
            </a:gradFill>
            <a:ln w="9525">
              <a:noFill/>
              <a:miter lim="800000"/>
              <a:headEnd/>
              <a:tailEnd/>
            </a:ln>
            <a:effectLst/>
          </p:spPr>
          <p:txBody>
            <a:bodyPr rot="10800000"/>
            <a:lstStyle/>
            <a:p>
              <a:pPr algn="ctr"/>
              <a:endParaRPr lang="es-ES">
                <a:effectLst>
                  <a:outerShdw blurRad="38100" dist="38100" dir="2700000" algn="tl">
                    <a:srgbClr val="000000"/>
                  </a:outerShdw>
                </a:effectLst>
              </a:endParaRPr>
            </a:p>
          </p:txBody>
        </p:sp>
        <p:sp>
          <p:nvSpPr>
            <p:cNvPr id="21538" name="Rectangle 34"/>
            <p:cNvSpPr>
              <a:spLocks noChangeArrowheads="1"/>
            </p:cNvSpPr>
            <p:nvPr userDrawn="1"/>
          </p:nvSpPr>
          <p:spPr bwMode="hidden">
            <a:xfrm rot="1169729" flipV="1">
              <a:off x="-174" y="2663"/>
              <a:ext cx="6104" cy="6"/>
            </a:xfrm>
            <a:prstGeom prst="rect">
              <a:avLst/>
            </a:prstGeom>
            <a:gradFill rotWithShape="0">
              <a:gsLst>
                <a:gs pos="0">
                  <a:schemeClr val="bg1"/>
                </a:gs>
                <a:gs pos="100000">
                  <a:schemeClr val="bg1">
                    <a:gamma/>
                    <a:shade val="51373"/>
                    <a:invGamma/>
                  </a:schemeClr>
                </a:gs>
              </a:gsLst>
              <a:lin ang="2700000" scaled="1"/>
            </a:gradFill>
            <a:ln w="9525">
              <a:noFill/>
              <a:miter lim="800000"/>
              <a:headEnd/>
              <a:tailEnd/>
            </a:ln>
            <a:effectLst/>
          </p:spPr>
          <p:txBody>
            <a:bodyPr rot="10800000"/>
            <a:lstStyle/>
            <a:p>
              <a:pPr algn="ctr"/>
              <a:endParaRPr lang="es-ES">
                <a:effectLst>
                  <a:outerShdw blurRad="38100" dist="38100" dir="2700000" algn="tl">
                    <a:srgbClr val="000000"/>
                  </a:outerShdw>
                </a:effectLst>
              </a:endParaRPr>
            </a:p>
          </p:txBody>
        </p:sp>
        <p:sp>
          <p:nvSpPr>
            <p:cNvPr id="21539" name="Oval 35"/>
            <p:cNvSpPr>
              <a:spLocks noChangeArrowheads="1"/>
            </p:cNvSpPr>
            <p:nvPr/>
          </p:nvSpPr>
          <p:spPr bwMode="hidden">
            <a:xfrm>
              <a:off x="740" y="3359"/>
              <a:ext cx="168" cy="96"/>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1540" name="Oval 36"/>
            <p:cNvSpPr>
              <a:spLocks noChangeArrowheads="1"/>
            </p:cNvSpPr>
            <p:nvPr/>
          </p:nvSpPr>
          <p:spPr bwMode="hidden">
            <a:xfrm>
              <a:off x="236" y="3074"/>
              <a:ext cx="168" cy="95"/>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1541" name="Oval 37"/>
            <p:cNvSpPr>
              <a:spLocks noChangeArrowheads="1"/>
            </p:cNvSpPr>
            <p:nvPr/>
          </p:nvSpPr>
          <p:spPr bwMode="hidden">
            <a:xfrm>
              <a:off x="159" y="3652"/>
              <a:ext cx="196" cy="106"/>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1542" name="Oval 38"/>
            <p:cNvSpPr>
              <a:spLocks noChangeArrowheads="1"/>
            </p:cNvSpPr>
            <p:nvPr/>
          </p:nvSpPr>
          <p:spPr bwMode="hidden">
            <a:xfrm>
              <a:off x="2077" y="2661"/>
              <a:ext cx="156" cy="84"/>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1543" name="Oval 39"/>
            <p:cNvSpPr>
              <a:spLocks noChangeArrowheads="1"/>
            </p:cNvSpPr>
            <p:nvPr/>
          </p:nvSpPr>
          <p:spPr bwMode="hidden">
            <a:xfrm>
              <a:off x="1223" y="3076"/>
              <a:ext cx="168" cy="95"/>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1544" name="Oval 40"/>
            <p:cNvSpPr>
              <a:spLocks noChangeArrowheads="1"/>
            </p:cNvSpPr>
            <p:nvPr/>
          </p:nvSpPr>
          <p:spPr bwMode="hidden">
            <a:xfrm>
              <a:off x="1686" y="2857"/>
              <a:ext cx="156" cy="90"/>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1545" name="Oval 41"/>
            <p:cNvSpPr>
              <a:spLocks noChangeArrowheads="1"/>
            </p:cNvSpPr>
            <p:nvPr/>
          </p:nvSpPr>
          <p:spPr bwMode="hidden">
            <a:xfrm>
              <a:off x="750" y="2839"/>
              <a:ext cx="151" cy="89"/>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1546" name="Oval 42"/>
            <p:cNvSpPr>
              <a:spLocks noChangeArrowheads="1"/>
            </p:cNvSpPr>
            <p:nvPr/>
          </p:nvSpPr>
          <p:spPr bwMode="hidden">
            <a:xfrm>
              <a:off x="367" y="2656"/>
              <a:ext cx="150" cy="84"/>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1547" name="Oval 43"/>
            <p:cNvSpPr>
              <a:spLocks noChangeArrowheads="1"/>
            </p:cNvSpPr>
            <p:nvPr/>
          </p:nvSpPr>
          <p:spPr bwMode="hidden">
            <a:xfrm>
              <a:off x="1172" y="2642"/>
              <a:ext cx="156" cy="83"/>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1548" name="Oval 44"/>
            <p:cNvSpPr>
              <a:spLocks noChangeArrowheads="1"/>
            </p:cNvSpPr>
            <p:nvPr/>
          </p:nvSpPr>
          <p:spPr bwMode="hidden">
            <a:xfrm>
              <a:off x="2401" y="2485"/>
              <a:ext cx="156" cy="83"/>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1549" name="Oval 45"/>
            <p:cNvSpPr>
              <a:spLocks noChangeArrowheads="1"/>
            </p:cNvSpPr>
            <p:nvPr/>
          </p:nvSpPr>
          <p:spPr bwMode="hidden">
            <a:xfrm>
              <a:off x="1910" y="2314"/>
              <a:ext cx="134" cy="73"/>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1550" name="Oval 46"/>
            <p:cNvSpPr>
              <a:spLocks noChangeArrowheads="1"/>
            </p:cNvSpPr>
            <p:nvPr/>
          </p:nvSpPr>
          <p:spPr bwMode="hidden">
            <a:xfrm>
              <a:off x="2254" y="2154"/>
              <a:ext cx="134"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1551" name="Oval 47"/>
            <p:cNvSpPr>
              <a:spLocks noChangeArrowheads="1"/>
            </p:cNvSpPr>
            <p:nvPr/>
          </p:nvSpPr>
          <p:spPr bwMode="hidden">
            <a:xfrm>
              <a:off x="2742" y="2305"/>
              <a:ext cx="140" cy="72"/>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1552" name="Oval 48"/>
            <p:cNvSpPr>
              <a:spLocks noChangeArrowheads="1"/>
            </p:cNvSpPr>
            <p:nvPr/>
          </p:nvSpPr>
          <p:spPr bwMode="hidden">
            <a:xfrm>
              <a:off x="2812" y="1898"/>
              <a:ext cx="129"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1553" name="Oval 49"/>
            <p:cNvSpPr>
              <a:spLocks noChangeArrowheads="1"/>
            </p:cNvSpPr>
            <p:nvPr/>
          </p:nvSpPr>
          <p:spPr bwMode="hidden">
            <a:xfrm>
              <a:off x="3721" y="1792"/>
              <a:ext cx="128"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1554" name="Oval 50"/>
            <p:cNvSpPr>
              <a:spLocks noChangeArrowheads="1"/>
            </p:cNvSpPr>
            <p:nvPr/>
          </p:nvSpPr>
          <p:spPr bwMode="hidden">
            <a:xfrm>
              <a:off x="3528" y="1896"/>
              <a:ext cx="128" cy="61"/>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1555" name="Oval 51"/>
            <p:cNvSpPr>
              <a:spLocks noChangeArrowheads="1"/>
            </p:cNvSpPr>
            <p:nvPr/>
          </p:nvSpPr>
          <p:spPr bwMode="hidden">
            <a:xfrm>
              <a:off x="3064" y="1778"/>
              <a:ext cx="128" cy="62"/>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1556" name="Oval 52"/>
            <p:cNvSpPr>
              <a:spLocks noChangeArrowheads="1"/>
            </p:cNvSpPr>
            <p:nvPr/>
          </p:nvSpPr>
          <p:spPr bwMode="hidden">
            <a:xfrm>
              <a:off x="3277" y="2024"/>
              <a:ext cx="134" cy="73"/>
            </a:xfrm>
            <a:prstGeom prst="ellipse">
              <a:avLst/>
            </a:prstGeom>
            <a:gradFill rotWithShape="0">
              <a:gsLst>
                <a:gs pos="0">
                  <a:schemeClr val="bg1"/>
                </a:gs>
                <a:gs pos="100000">
                  <a:schemeClr val="bg1">
                    <a:gamma/>
                    <a:shade val="60784"/>
                    <a:invGamma/>
                  </a:schemeClr>
                </a:gs>
              </a:gsLst>
              <a:lin ang="2700000" scaled="1"/>
            </a:gradFill>
            <a:ln w="9525">
              <a:noFill/>
              <a:round/>
              <a:headEnd/>
              <a:tailEnd/>
            </a:ln>
            <a:effectLst/>
          </p:spPr>
          <p:txBody>
            <a:bodyPr/>
            <a:lstStyle/>
            <a:p>
              <a:endParaRPr lang="en-US"/>
            </a:p>
          </p:txBody>
        </p:sp>
        <p:sp>
          <p:nvSpPr>
            <p:cNvPr id="21557" name="Oval 53"/>
            <p:cNvSpPr>
              <a:spLocks noChangeArrowheads="1"/>
            </p:cNvSpPr>
            <p:nvPr/>
          </p:nvSpPr>
          <p:spPr bwMode="hidden">
            <a:xfrm>
              <a:off x="3027" y="2160"/>
              <a:ext cx="133" cy="61"/>
            </a:xfrm>
            <a:prstGeom prst="ellipse">
              <a:avLst/>
            </a:prstGeom>
            <a:gradFill rotWithShape="0">
              <a:gsLst>
                <a:gs pos="0">
                  <a:schemeClr val="bg1"/>
                </a:gs>
                <a:gs pos="100000">
                  <a:schemeClr val="bg1">
                    <a:gamma/>
                    <a:shade val="60784"/>
                    <a:invGamma/>
                  </a:schemeClr>
                </a:gs>
              </a:gsLst>
              <a:lin ang="2700000" scaled="1"/>
            </a:gradFill>
            <a:ln w="9525">
              <a:noFill/>
              <a:round/>
              <a:headEnd/>
              <a:tailEnd/>
            </a:ln>
            <a:effectLst/>
          </p:spPr>
          <p:txBody>
            <a:bodyPr/>
            <a:lstStyle/>
            <a:p>
              <a:endParaRPr lang="en-US"/>
            </a:p>
          </p:txBody>
        </p:sp>
        <p:sp>
          <p:nvSpPr>
            <p:cNvPr id="21558" name="Oval 54"/>
            <p:cNvSpPr>
              <a:spLocks noChangeArrowheads="1"/>
            </p:cNvSpPr>
            <p:nvPr/>
          </p:nvSpPr>
          <p:spPr bwMode="hidden">
            <a:xfrm>
              <a:off x="1569" y="2453"/>
              <a:ext cx="150" cy="90"/>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1559" name="Oval 55"/>
            <p:cNvSpPr>
              <a:spLocks noChangeArrowheads="1"/>
            </p:cNvSpPr>
            <p:nvPr/>
          </p:nvSpPr>
          <p:spPr bwMode="hidden">
            <a:xfrm>
              <a:off x="1863" y="2028"/>
              <a:ext cx="139" cy="6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1560" name="Oval 56"/>
            <p:cNvSpPr>
              <a:spLocks noChangeArrowheads="1"/>
            </p:cNvSpPr>
            <p:nvPr/>
          </p:nvSpPr>
          <p:spPr bwMode="hidden">
            <a:xfrm>
              <a:off x="1513" y="2175"/>
              <a:ext cx="139" cy="6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1561" name="Oval 57"/>
            <p:cNvSpPr>
              <a:spLocks noChangeArrowheads="1"/>
            </p:cNvSpPr>
            <p:nvPr/>
          </p:nvSpPr>
          <p:spPr bwMode="hidden">
            <a:xfrm>
              <a:off x="1191" y="2311"/>
              <a:ext cx="134" cy="72"/>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1562" name="Oval 58"/>
            <p:cNvSpPr>
              <a:spLocks noChangeArrowheads="1"/>
            </p:cNvSpPr>
            <p:nvPr/>
          </p:nvSpPr>
          <p:spPr bwMode="hidden">
            <a:xfrm>
              <a:off x="1154" y="2047"/>
              <a:ext cx="134"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1563" name="Oval 59"/>
            <p:cNvSpPr>
              <a:spLocks noChangeArrowheads="1"/>
            </p:cNvSpPr>
            <p:nvPr/>
          </p:nvSpPr>
          <p:spPr bwMode="hidden">
            <a:xfrm>
              <a:off x="1142" y="1803"/>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1564" name="Oval 60"/>
            <p:cNvSpPr>
              <a:spLocks noChangeArrowheads="1"/>
            </p:cNvSpPr>
            <p:nvPr/>
          </p:nvSpPr>
          <p:spPr bwMode="hidden">
            <a:xfrm>
              <a:off x="1500" y="1912"/>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1565" name="Oval 61"/>
            <p:cNvSpPr>
              <a:spLocks noChangeArrowheads="1"/>
            </p:cNvSpPr>
            <p:nvPr/>
          </p:nvSpPr>
          <p:spPr bwMode="hidden">
            <a:xfrm>
              <a:off x="1804" y="1801"/>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1566" name="Oval 62"/>
            <p:cNvSpPr>
              <a:spLocks noChangeArrowheads="1"/>
            </p:cNvSpPr>
            <p:nvPr/>
          </p:nvSpPr>
          <p:spPr bwMode="hidden">
            <a:xfrm>
              <a:off x="2159" y="1905"/>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1567" name="Oval 63"/>
            <p:cNvSpPr>
              <a:spLocks noChangeArrowheads="1"/>
            </p:cNvSpPr>
            <p:nvPr/>
          </p:nvSpPr>
          <p:spPr bwMode="hidden">
            <a:xfrm>
              <a:off x="2432" y="1787"/>
              <a:ext cx="128"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1568" name="Oval 64"/>
            <p:cNvSpPr>
              <a:spLocks noChangeArrowheads="1"/>
            </p:cNvSpPr>
            <p:nvPr/>
          </p:nvSpPr>
          <p:spPr bwMode="hidden">
            <a:xfrm>
              <a:off x="470" y="2032"/>
              <a:ext cx="134" cy="73"/>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1569" name="Oval 65"/>
            <p:cNvSpPr>
              <a:spLocks noChangeArrowheads="1"/>
            </p:cNvSpPr>
            <p:nvPr/>
          </p:nvSpPr>
          <p:spPr bwMode="hidden">
            <a:xfrm>
              <a:off x="68" y="2166"/>
              <a:ext cx="134" cy="73"/>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1570" name="Oval 66"/>
            <p:cNvSpPr>
              <a:spLocks noChangeArrowheads="1"/>
            </p:cNvSpPr>
            <p:nvPr/>
          </p:nvSpPr>
          <p:spPr bwMode="hidden">
            <a:xfrm>
              <a:off x="798" y="1916"/>
              <a:ext cx="128" cy="6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1571" name="Oval 67"/>
            <p:cNvSpPr>
              <a:spLocks noChangeArrowheads="1"/>
            </p:cNvSpPr>
            <p:nvPr/>
          </p:nvSpPr>
          <p:spPr bwMode="hidden">
            <a:xfrm>
              <a:off x="455" y="1797"/>
              <a:ext cx="128" cy="6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n-US"/>
            </a:p>
          </p:txBody>
        </p:sp>
        <p:sp>
          <p:nvSpPr>
            <p:cNvPr id="21572" name="Oval 68"/>
            <p:cNvSpPr>
              <a:spLocks noChangeArrowheads="1"/>
            </p:cNvSpPr>
            <p:nvPr/>
          </p:nvSpPr>
          <p:spPr bwMode="hidden">
            <a:xfrm>
              <a:off x="113" y="1901"/>
              <a:ext cx="128" cy="6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n-US"/>
            </a:p>
          </p:txBody>
        </p:sp>
        <p:sp>
          <p:nvSpPr>
            <p:cNvPr id="21573" name="Oval 69"/>
            <p:cNvSpPr>
              <a:spLocks noChangeArrowheads="1"/>
            </p:cNvSpPr>
            <p:nvPr/>
          </p:nvSpPr>
          <p:spPr bwMode="hidden">
            <a:xfrm>
              <a:off x="432" y="2323"/>
              <a:ext cx="139"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1574" name="Oval 70"/>
            <p:cNvSpPr>
              <a:spLocks noChangeArrowheads="1"/>
            </p:cNvSpPr>
            <p:nvPr/>
          </p:nvSpPr>
          <p:spPr bwMode="hidden">
            <a:xfrm>
              <a:off x="814" y="2178"/>
              <a:ext cx="134" cy="6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1575" name="Oval 71"/>
            <p:cNvSpPr>
              <a:spLocks noChangeArrowheads="1"/>
            </p:cNvSpPr>
            <p:nvPr/>
          </p:nvSpPr>
          <p:spPr bwMode="hidden">
            <a:xfrm>
              <a:off x="789" y="2472"/>
              <a:ext cx="156" cy="89"/>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1576" name="Oval 72"/>
            <p:cNvSpPr>
              <a:spLocks noChangeArrowheads="1"/>
            </p:cNvSpPr>
            <p:nvPr/>
          </p:nvSpPr>
          <p:spPr bwMode="hidden">
            <a:xfrm>
              <a:off x="2544" y="2015"/>
              <a:ext cx="140" cy="72"/>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1577" name="Oval 73"/>
            <p:cNvSpPr>
              <a:spLocks noChangeArrowheads="1"/>
            </p:cNvSpPr>
            <p:nvPr/>
          </p:nvSpPr>
          <p:spPr bwMode="hidden">
            <a:xfrm>
              <a:off x="1457" y="1700"/>
              <a:ext cx="123"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1578" name="Oval 74"/>
            <p:cNvSpPr>
              <a:spLocks noChangeArrowheads="1"/>
            </p:cNvSpPr>
            <p:nvPr/>
          </p:nvSpPr>
          <p:spPr bwMode="hidden">
            <a:xfrm>
              <a:off x="1747" y="1599"/>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1579" name="Oval 75"/>
            <p:cNvSpPr>
              <a:spLocks noChangeArrowheads="1"/>
            </p:cNvSpPr>
            <p:nvPr/>
          </p:nvSpPr>
          <p:spPr bwMode="hidden">
            <a:xfrm>
              <a:off x="1385" y="1506"/>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1580" name="Oval 76"/>
            <p:cNvSpPr>
              <a:spLocks noChangeArrowheads="1"/>
            </p:cNvSpPr>
            <p:nvPr/>
          </p:nvSpPr>
          <p:spPr bwMode="hidden">
            <a:xfrm>
              <a:off x="1093" y="1595"/>
              <a:ext cx="123"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1581" name="Oval 77"/>
            <p:cNvSpPr>
              <a:spLocks noChangeArrowheads="1"/>
            </p:cNvSpPr>
            <p:nvPr/>
          </p:nvSpPr>
          <p:spPr bwMode="hidden">
            <a:xfrm>
              <a:off x="792" y="1690"/>
              <a:ext cx="124"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n-US"/>
            </a:p>
          </p:txBody>
        </p:sp>
        <p:sp>
          <p:nvSpPr>
            <p:cNvPr id="21582" name="Oval 78"/>
            <p:cNvSpPr>
              <a:spLocks noChangeArrowheads="1"/>
            </p:cNvSpPr>
            <p:nvPr/>
          </p:nvSpPr>
          <p:spPr bwMode="hidden">
            <a:xfrm>
              <a:off x="2011" y="1512"/>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1583" name="Oval 79"/>
            <p:cNvSpPr>
              <a:spLocks noChangeArrowheads="1"/>
            </p:cNvSpPr>
            <p:nvPr/>
          </p:nvSpPr>
          <p:spPr bwMode="hidden">
            <a:xfrm>
              <a:off x="2087" y="1696"/>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1584" name="Oval 80"/>
            <p:cNvSpPr>
              <a:spLocks noChangeArrowheads="1"/>
            </p:cNvSpPr>
            <p:nvPr/>
          </p:nvSpPr>
          <p:spPr bwMode="hidden">
            <a:xfrm>
              <a:off x="2345" y="1601"/>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1585" name="Oval 81"/>
            <p:cNvSpPr>
              <a:spLocks noChangeArrowheads="1"/>
            </p:cNvSpPr>
            <p:nvPr/>
          </p:nvSpPr>
          <p:spPr bwMode="hidden">
            <a:xfrm>
              <a:off x="2684" y="1686"/>
              <a:ext cx="123"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1586" name="Oval 82"/>
            <p:cNvSpPr>
              <a:spLocks noChangeArrowheads="1"/>
            </p:cNvSpPr>
            <p:nvPr/>
          </p:nvSpPr>
          <p:spPr bwMode="hidden">
            <a:xfrm>
              <a:off x="806" y="1512"/>
              <a:ext cx="123"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n-US"/>
            </a:p>
          </p:txBody>
        </p:sp>
        <p:sp>
          <p:nvSpPr>
            <p:cNvPr id="21587" name="Oval 83"/>
            <p:cNvSpPr>
              <a:spLocks noChangeArrowheads="1"/>
            </p:cNvSpPr>
            <p:nvPr/>
          </p:nvSpPr>
          <p:spPr bwMode="hidden">
            <a:xfrm>
              <a:off x="495" y="1597"/>
              <a:ext cx="123"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n-US"/>
            </a:p>
          </p:txBody>
        </p:sp>
        <p:sp>
          <p:nvSpPr>
            <p:cNvPr id="21588" name="Oval 84"/>
            <p:cNvSpPr>
              <a:spLocks noChangeArrowheads="1"/>
            </p:cNvSpPr>
            <p:nvPr/>
          </p:nvSpPr>
          <p:spPr bwMode="hidden">
            <a:xfrm>
              <a:off x="228" y="1508"/>
              <a:ext cx="123" cy="50"/>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589" name="Oval 85"/>
            <p:cNvSpPr>
              <a:spLocks noChangeArrowheads="1"/>
            </p:cNvSpPr>
            <p:nvPr/>
          </p:nvSpPr>
          <p:spPr bwMode="hidden">
            <a:xfrm>
              <a:off x="157" y="1698"/>
              <a:ext cx="123"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n-US"/>
            </a:p>
          </p:txBody>
        </p:sp>
        <p:sp>
          <p:nvSpPr>
            <p:cNvPr id="21590" name="Oval 86"/>
            <p:cNvSpPr>
              <a:spLocks noChangeArrowheads="1"/>
            </p:cNvSpPr>
            <p:nvPr/>
          </p:nvSpPr>
          <p:spPr bwMode="hidden">
            <a:xfrm>
              <a:off x="2887" y="1595"/>
              <a:ext cx="124" cy="50"/>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1591" name="Oval 87"/>
            <p:cNvSpPr>
              <a:spLocks noChangeArrowheads="1"/>
            </p:cNvSpPr>
            <p:nvPr/>
          </p:nvSpPr>
          <p:spPr bwMode="hidden">
            <a:xfrm>
              <a:off x="3079" y="1511"/>
              <a:ext cx="124" cy="5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1592" name="Oval 88"/>
            <p:cNvSpPr>
              <a:spLocks noChangeArrowheads="1"/>
            </p:cNvSpPr>
            <p:nvPr/>
          </p:nvSpPr>
          <p:spPr bwMode="hidden">
            <a:xfrm>
              <a:off x="3270" y="1688"/>
              <a:ext cx="124"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1593" name="Oval 89"/>
            <p:cNvSpPr>
              <a:spLocks noChangeArrowheads="1"/>
            </p:cNvSpPr>
            <p:nvPr/>
          </p:nvSpPr>
          <p:spPr bwMode="hidden">
            <a:xfrm>
              <a:off x="3453" y="1599"/>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1594" name="Oval 90"/>
            <p:cNvSpPr>
              <a:spLocks noChangeArrowheads="1"/>
            </p:cNvSpPr>
            <p:nvPr/>
          </p:nvSpPr>
          <p:spPr bwMode="hidden">
            <a:xfrm>
              <a:off x="3651" y="1506"/>
              <a:ext cx="123"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1595" name="Oval 91"/>
            <p:cNvSpPr>
              <a:spLocks noChangeArrowheads="1"/>
            </p:cNvSpPr>
            <p:nvPr/>
          </p:nvSpPr>
          <p:spPr bwMode="hidden">
            <a:xfrm>
              <a:off x="4251" y="1513"/>
              <a:ext cx="124"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1596" name="Oval 92"/>
            <p:cNvSpPr>
              <a:spLocks noChangeArrowheads="1"/>
            </p:cNvSpPr>
            <p:nvPr/>
          </p:nvSpPr>
          <p:spPr bwMode="hidden">
            <a:xfrm>
              <a:off x="3901" y="1701"/>
              <a:ext cx="128" cy="50"/>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1597" name="Oval 93"/>
            <p:cNvSpPr>
              <a:spLocks noChangeArrowheads="1"/>
            </p:cNvSpPr>
            <p:nvPr/>
          </p:nvSpPr>
          <p:spPr bwMode="hidden">
            <a:xfrm>
              <a:off x="4086" y="1608"/>
              <a:ext cx="128" cy="50"/>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1598" name="Oval 94"/>
            <p:cNvSpPr>
              <a:spLocks noChangeArrowheads="1"/>
            </p:cNvSpPr>
            <p:nvPr/>
          </p:nvSpPr>
          <p:spPr bwMode="hidden">
            <a:xfrm>
              <a:off x="1282" y="3653"/>
              <a:ext cx="196" cy="111"/>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1599" name="Oval 95"/>
            <p:cNvSpPr>
              <a:spLocks noChangeArrowheads="1"/>
            </p:cNvSpPr>
            <p:nvPr/>
          </p:nvSpPr>
          <p:spPr bwMode="hidden">
            <a:xfrm>
              <a:off x="707" y="4014"/>
              <a:ext cx="191" cy="112"/>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1600" name="Oval 96"/>
            <p:cNvSpPr>
              <a:spLocks noChangeArrowheads="1"/>
            </p:cNvSpPr>
            <p:nvPr/>
          </p:nvSpPr>
          <p:spPr bwMode="hidden">
            <a:xfrm>
              <a:off x="2229" y="3090"/>
              <a:ext cx="168" cy="95"/>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1601" name="Oval 97"/>
            <p:cNvSpPr>
              <a:spLocks noChangeArrowheads="1"/>
            </p:cNvSpPr>
            <p:nvPr/>
          </p:nvSpPr>
          <p:spPr bwMode="hidden">
            <a:xfrm>
              <a:off x="2604" y="2867"/>
              <a:ext cx="156" cy="89"/>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1602" name="Oval 98"/>
            <p:cNvSpPr>
              <a:spLocks noChangeArrowheads="1"/>
            </p:cNvSpPr>
            <p:nvPr/>
          </p:nvSpPr>
          <p:spPr bwMode="hidden">
            <a:xfrm>
              <a:off x="2907" y="2668"/>
              <a:ext cx="156" cy="84"/>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1603" name="Oval 99"/>
            <p:cNvSpPr>
              <a:spLocks noChangeArrowheads="1"/>
            </p:cNvSpPr>
            <p:nvPr/>
          </p:nvSpPr>
          <p:spPr bwMode="hidden">
            <a:xfrm>
              <a:off x="3248" y="2454"/>
              <a:ext cx="150" cy="90"/>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1604" name="Oval 100"/>
            <p:cNvSpPr>
              <a:spLocks noChangeArrowheads="1"/>
            </p:cNvSpPr>
            <p:nvPr/>
          </p:nvSpPr>
          <p:spPr bwMode="hidden">
            <a:xfrm>
              <a:off x="1801" y="3360"/>
              <a:ext cx="168" cy="95"/>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1605" name="Oval 101"/>
            <p:cNvSpPr>
              <a:spLocks noChangeArrowheads="1"/>
            </p:cNvSpPr>
            <p:nvPr/>
          </p:nvSpPr>
          <p:spPr bwMode="hidden">
            <a:xfrm>
              <a:off x="3512" y="2302"/>
              <a:ext cx="134" cy="73"/>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1606" name="Oval 102"/>
            <p:cNvSpPr>
              <a:spLocks noChangeArrowheads="1"/>
            </p:cNvSpPr>
            <p:nvPr/>
          </p:nvSpPr>
          <p:spPr bwMode="hidden">
            <a:xfrm>
              <a:off x="3980" y="2014"/>
              <a:ext cx="134" cy="72"/>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1607" name="Oval 103"/>
            <p:cNvSpPr>
              <a:spLocks noChangeArrowheads="1"/>
            </p:cNvSpPr>
            <p:nvPr/>
          </p:nvSpPr>
          <p:spPr bwMode="hidden">
            <a:xfrm>
              <a:off x="3753" y="2158"/>
              <a:ext cx="134" cy="61"/>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1608" name="Oval 104"/>
            <p:cNvSpPr>
              <a:spLocks noChangeArrowheads="1"/>
            </p:cNvSpPr>
            <p:nvPr/>
          </p:nvSpPr>
          <p:spPr bwMode="hidden">
            <a:xfrm>
              <a:off x="4176" y="1898"/>
              <a:ext cx="128"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1609" name="Oval 105"/>
            <p:cNvSpPr>
              <a:spLocks noChangeArrowheads="1"/>
            </p:cNvSpPr>
            <p:nvPr/>
          </p:nvSpPr>
          <p:spPr bwMode="hidden">
            <a:xfrm>
              <a:off x="4338" y="1797"/>
              <a:ext cx="129"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1610" name="Oval 106"/>
            <p:cNvSpPr>
              <a:spLocks noChangeArrowheads="1"/>
            </p:cNvSpPr>
            <p:nvPr/>
          </p:nvSpPr>
          <p:spPr bwMode="hidden">
            <a:xfrm>
              <a:off x="4505" y="1700"/>
              <a:ext cx="124" cy="51"/>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en-US"/>
            </a:p>
          </p:txBody>
        </p:sp>
        <p:sp>
          <p:nvSpPr>
            <p:cNvPr id="21611" name="Oval 107"/>
            <p:cNvSpPr>
              <a:spLocks noChangeArrowheads="1"/>
            </p:cNvSpPr>
            <p:nvPr/>
          </p:nvSpPr>
          <p:spPr bwMode="hidden">
            <a:xfrm>
              <a:off x="4661" y="1603"/>
              <a:ext cx="123" cy="50"/>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en-US"/>
            </a:p>
          </p:txBody>
        </p:sp>
        <p:sp>
          <p:nvSpPr>
            <p:cNvPr id="21612" name="Oval 108"/>
            <p:cNvSpPr>
              <a:spLocks noChangeArrowheads="1"/>
            </p:cNvSpPr>
            <p:nvPr/>
          </p:nvSpPr>
          <p:spPr bwMode="hidden">
            <a:xfrm>
              <a:off x="4803" y="1512"/>
              <a:ext cx="128" cy="51"/>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1613" name="Oval 109"/>
            <p:cNvSpPr>
              <a:spLocks noChangeArrowheads="1"/>
            </p:cNvSpPr>
            <p:nvPr/>
          </p:nvSpPr>
          <p:spPr bwMode="hidden">
            <a:xfrm>
              <a:off x="4930" y="1431"/>
              <a:ext cx="111" cy="50"/>
            </a:xfrm>
            <a:prstGeom prst="ellipse">
              <a:avLst/>
            </a:prstGeom>
            <a:gradFill rotWithShape="0">
              <a:gsLst>
                <a:gs pos="0">
                  <a:schemeClr val="bg2"/>
                </a:gs>
                <a:gs pos="100000">
                  <a:schemeClr val="bg2">
                    <a:gamma/>
                    <a:shade val="60784"/>
                    <a:invGamma/>
                  </a:schemeClr>
                </a:gs>
              </a:gsLst>
              <a:lin ang="2700000" scaled="1"/>
            </a:gradFill>
            <a:ln w="9525">
              <a:noFill/>
              <a:round/>
              <a:headEnd/>
              <a:tailEnd/>
            </a:ln>
            <a:effectLst/>
          </p:spPr>
          <p:txBody>
            <a:bodyPr/>
            <a:lstStyle/>
            <a:p>
              <a:endParaRPr lang="en-US"/>
            </a:p>
          </p:txBody>
        </p:sp>
        <p:sp>
          <p:nvSpPr>
            <p:cNvPr id="21614" name="Oval 110"/>
            <p:cNvSpPr>
              <a:spLocks noChangeArrowheads="1"/>
            </p:cNvSpPr>
            <p:nvPr/>
          </p:nvSpPr>
          <p:spPr bwMode="hidden">
            <a:xfrm>
              <a:off x="3835" y="1430"/>
              <a:ext cx="112" cy="50"/>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1615" name="Oval 111"/>
            <p:cNvSpPr>
              <a:spLocks noChangeArrowheads="1"/>
            </p:cNvSpPr>
            <p:nvPr/>
          </p:nvSpPr>
          <p:spPr bwMode="hidden">
            <a:xfrm>
              <a:off x="3286" y="1430"/>
              <a:ext cx="112" cy="50"/>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1616" name="Oval 112"/>
            <p:cNvSpPr>
              <a:spLocks noChangeArrowheads="1"/>
            </p:cNvSpPr>
            <p:nvPr/>
          </p:nvSpPr>
          <p:spPr bwMode="hidden">
            <a:xfrm>
              <a:off x="2972" y="1366"/>
              <a:ext cx="111" cy="5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1617" name="Oval 113"/>
            <p:cNvSpPr>
              <a:spLocks noChangeArrowheads="1"/>
            </p:cNvSpPr>
            <p:nvPr/>
          </p:nvSpPr>
          <p:spPr bwMode="hidden">
            <a:xfrm>
              <a:off x="3152" y="1292"/>
              <a:ext cx="112" cy="50"/>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1618" name="Oval 114"/>
            <p:cNvSpPr>
              <a:spLocks noChangeArrowheads="1"/>
            </p:cNvSpPr>
            <p:nvPr/>
          </p:nvSpPr>
          <p:spPr bwMode="hidden">
            <a:xfrm>
              <a:off x="3020" y="1170"/>
              <a:ext cx="112"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1619" name="Oval 115"/>
            <p:cNvSpPr>
              <a:spLocks noChangeArrowheads="1"/>
            </p:cNvSpPr>
            <p:nvPr/>
          </p:nvSpPr>
          <p:spPr bwMode="hidden">
            <a:xfrm>
              <a:off x="2443" y="1368"/>
              <a:ext cx="112" cy="51"/>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1620" name="Oval 116"/>
            <p:cNvSpPr>
              <a:spLocks noChangeArrowheads="1"/>
            </p:cNvSpPr>
            <p:nvPr/>
          </p:nvSpPr>
          <p:spPr bwMode="hidden">
            <a:xfrm>
              <a:off x="2301" y="1220"/>
              <a:ext cx="112"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n-US"/>
            </a:p>
          </p:txBody>
        </p:sp>
        <p:sp>
          <p:nvSpPr>
            <p:cNvPr id="21621" name="Oval 117"/>
            <p:cNvSpPr>
              <a:spLocks noChangeArrowheads="1"/>
            </p:cNvSpPr>
            <p:nvPr/>
          </p:nvSpPr>
          <p:spPr bwMode="hidden">
            <a:xfrm>
              <a:off x="2095" y="1284"/>
              <a:ext cx="112"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n-US"/>
            </a:p>
          </p:txBody>
        </p:sp>
        <p:sp>
          <p:nvSpPr>
            <p:cNvPr id="21622" name="Oval 118"/>
            <p:cNvSpPr>
              <a:spLocks noChangeArrowheads="1"/>
            </p:cNvSpPr>
            <p:nvPr/>
          </p:nvSpPr>
          <p:spPr bwMode="hidden">
            <a:xfrm>
              <a:off x="2228" y="1442"/>
              <a:ext cx="111" cy="50"/>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1623" name="Oval 119"/>
            <p:cNvSpPr>
              <a:spLocks noChangeArrowheads="1"/>
            </p:cNvSpPr>
            <p:nvPr/>
          </p:nvSpPr>
          <p:spPr bwMode="hidden">
            <a:xfrm>
              <a:off x="1109" y="1424"/>
              <a:ext cx="112" cy="50"/>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n-US"/>
            </a:p>
          </p:txBody>
        </p:sp>
        <p:sp>
          <p:nvSpPr>
            <p:cNvPr id="21624" name="Oval 120"/>
            <p:cNvSpPr>
              <a:spLocks noChangeArrowheads="1"/>
            </p:cNvSpPr>
            <p:nvPr/>
          </p:nvSpPr>
          <p:spPr bwMode="hidden">
            <a:xfrm>
              <a:off x="611" y="1284"/>
              <a:ext cx="111" cy="51"/>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25" name="Oval 121"/>
            <p:cNvSpPr>
              <a:spLocks noChangeArrowheads="1"/>
            </p:cNvSpPr>
            <p:nvPr/>
          </p:nvSpPr>
          <p:spPr bwMode="hidden">
            <a:xfrm>
              <a:off x="305" y="1358"/>
              <a:ext cx="111" cy="51"/>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26" name="Oval 122"/>
            <p:cNvSpPr>
              <a:spLocks noChangeArrowheads="1"/>
            </p:cNvSpPr>
            <p:nvPr/>
          </p:nvSpPr>
          <p:spPr bwMode="hidden">
            <a:xfrm>
              <a:off x="156" y="1154"/>
              <a:ext cx="112" cy="50"/>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27" name="Oval 123"/>
            <p:cNvSpPr>
              <a:spLocks noChangeArrowheads="1"/>
            </p:cNvSpPr>
            <p:nvPr/>
          </p:nvSpPr>
          <p:spPr bwMode="hidden">
            <a:xfrm>
              <a:off x="4538" y="1365"/>
              <a:ext cx="106" cy="45"/>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1628" name="Oval 124"/>
            <p:cNvSpPr>
              <a:spLocks noChangeArrowheads="1"/>
            </p:cNvSpPr>
            <p:nvPr/>
          </p:nvSpPr>
          <p:spPr bwMode="hidden">
            <a:xfrm>
              <a:off x="4407" y="1440"/>
              <a:ext cx="105" cy="44"/>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1629" name="Oval 125"/>
            <p:cNvSpPr>
              <a:spLocks noChangeArrowheads="1"/>
            </p:cNvSpPr>
            <p:nvPr/>
          </p:nvSpPr>
          <p:spPr bwMode="hidden">
            <a:xfrm>
              <a:off x="3992" y="1356"/>
              <a:ext cx="106" cy="45"/>
            </a:xfrm>
            <a:prstGeom prst="ellipse">
              <a:avLst/>
            </a:prstGeom>
            <a:gradFill rotWithShape="0">
              <a:gsLst>
                <a:gs pos="0">
                  <a:schemeClr val="bg1"/>
                </a:gs>
                <a:gs pos="100000">
                  <a:schemeClr val="bg1">
                    <a:gamma/>
                    <a:shade val="66667"/>
                    <a:invGamma/>
                  </a:schemeClr>
                </a:gs>
              </a:gsLst>
              <a:lin ang="2700000" scaled="1"/>
            </a:gradFill>
            <a:ln w="9525">
              <a:noFill/>
              <a:round/>
              <a:headEnd/>
              <a:tailEnd/>
            </a:ln>
            <a:effectLst/>
          </p:spPr>
          <p:txBody>
            <a:bodyPr/>
            <a:lstStyle/>
            <a:p>
              <a:endParaRPr lang="en-US"/>
            </a:p>
          </p:txBody>
        </p:sp>
        <p:sp>
          <p:nvSpPr>
            <p:cNvPr id="21630" name="Oval 126"/>
            <p:cNvSpPr>
              <a:spLocks noChangeArrowheads="1"/>
            </p:cNvSpPr>
            <p:nvPr/>
          </p:nvSpPr>
          <p:spPr bwMode="hidden">
            <a:xfrm>
              <a:off x="3466" y="1356"/>
              <a:ext cx="106" cy="45"/>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1631" name="Oval 127"/>
            <p:cNvSpPr>
              <a:spLocks noChangeArrowheads="1"/>
            </p:cNvSpPr>
            <p:nvPr/>
          </p:nvSpPr>
          <p:spPr bwMode="hidden">
            <a:xfrm>
              <a:off x="2852" y="1228"/>
              <a:ext cx="106" cy="44"/>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1632" name="Oval 128"/>
            <p:cNvSpPr>
              <a:spLocks noChangeArrowheads="1"/>
            </p:cNvSpPr>
            <p:nvPr/>
          </p:nvSpPr>
          <p:spPr bwMode="hidden">
            <a:xfrm>
              <a:off x="2678" y="1109"/>
              <a:ext cx="106" cy="44"/>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n-US"/>
            </a:p>
          </p:txBody>
        </p:sp>
        <p:sp>
          <p:nvSpPr>
            <p:cNvPr id="21633" name="Oval 129"/>
            <p:cNvSpPr>
              <a:spLocks noChangeArrowheads="1"/>
            </p:cNvSpPr>
            <p:nvPr/>
          </p:nvSpPr>
          <p:spPr bwMode="hidden">
            <a:xfrm>
              <a:off x="2859" y="1045"/>
              <a:ext cx="106" cy="45"/>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n-US"/>
            </a:p>
          </p:txBody>
        </p:sp>
        <p:sp>
          <p:nvSpPr>
            <p:cNvPr id="21634" name="Oval 130"/>
            <p:cNvSpPr>
              <a:spLocks noChangeArrowheads="1"/>
            </p:cNvSpPr>
            <p:nvPr/>
          </p:nvSpPr>
          <p:spPr bwMode="hidden">
            <a:xfrm>
              <a:off x="1942" y="104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35" name="Oval 131"/>
            <p:cNvSpPr>
              <a:spLocks noChangeArrowheads="1"/>
            </p:cNvSpPr>
            <p:nvPr/>
          </p:nvSpPr>
          <p:spPr bwMode="hidden">
            <a:xfrm>
              <a:off x="1088" y="1277"/>
              <a:ext cx="106"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36" name="Oval 132"/>
            <p:cNvSpPr>
              <a:spLocks noChangeArrowheads="1"/>
            </p:cNvSpPr>
            <p:nvPr/>
          </p:nvSpPr>
          <p:spPr bwMode="hidden">
            <a:xfrm>
              <a:off x="827" y="135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37" name="Oval 133"/>
            <p:cNvSpPr>
              <a:spLocks noChangeArrowheads="1"/>
            </p:cNvSpPr>
            <p:nvPr/>
          </p:nvSpPr>
          <p:spPr bwMode="hidden">
            <a:xfrm>
              <a:off x="537" y="1428"/>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38" name="Oval 134"/>
            <p:cNvSpPr>
              <a:spLocks noChangeArrowheads="1"/>
            </p:cNvSpPr>
            <p:nvPr/>
          </p:nvSpPr>
          <p:spPr bwMode="hidden">
            <a:xfrm>
              <a:off x="635" y="106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39" name="Oval 135"/>
            <p:cNvSpPr>
              <a:spLocks noChangeArrowheads="1"/>
            </p:cNvSpPr>
            <p:nvPr/>
          </p:nvSpPr>
          <p:spPr bwMode="hidden">
            <a:xfrm>
              <a:off x="1540" y="1050"/>
              <a:ext cx="106"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40" name="Oval 136"/>
            <p:cNvSpPr>
              <a:spLocks noChangeArrowheads="1"/>
            </p:cNvSpPr>
            <p:nvPr/>
          </p:nvSpPr>
          <p:spPr bwMode="hidden">
            <a:xfrm>
              <a:off x="1120" y="1063"/>
              <a:ext cx="105"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41" name="Oval 137"/>
            <p:cNvSpPr>
              <a:spLocks noChangeArrowheads="1"/>
            </p:cNvSpPr>
            <p:nvPr/>
          </p:nvSpPr>
          <p:spPr bwMode="hidden">
            <a:xfrm>
              <a:off x="4131" y="1284"/>
              <a:ext cx="111" cy="45"/>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1642" name="Oval 138"/>
            <p:cNvSpPr>
              <a:spLocks noChangeArrowheads="1"/>
            </p:cNvSpPr>
            <p:nvPr/>
          </p:nvSpPr>
          <p:spPr bwMode="hidden">
            <a:xfrm>
              <a:off x="3477" y="1163"/>
              <a:ext cx="112" cy="45"/>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1643" name="Oval 139"/>
            <p:cNvSpPr>
              <a:spLocks noChangeArrowheads="1"/>
            </p:cNvSpPr>
            <p:nvPr/>
          </p:nvSpPr>
          <p:spPr bwMode="hidden">
            <a:xfrm>
              <a:off x="3315" y="1229"/>
              <a:ext cx="112" cy="45"/>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1644" name="Oval 140"/>
            <p:cNvSpPr>
              <a:spLocks noChangeArrowheads="1"/>
            </p:cNvSpPr>
            <p:nvPr/>
          </p:nvSpPr>
          <p:spPr bwMode="hidden">
            <a:xfrm>
              <a:off x="3174" y="1112"/>
              <a:ext cx="112" cy="44"/>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1645" name="Oval 141"/>
            <p:cNvSpPr>
              <a:spLocks noChangeArrowheads="1"/>
            </p:cNvSpPr>
            <p:nvPr/>
          </p:nvSpPr>
          <p:spPr bwMode="hidden">
            <a:xfrm>
              <a:off x="2396" y="1051"/>
              <a:ext cx="112"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n-US"/>
            </a:p>
          </p:txBody>
        </p:sp>
        <p:sp>
          <p:nvSpPr>
            <p:cNvPr id="21646" name="Oval 142"/>
            <p:cNvSpPr>
              <a:spLocks noChangeArrowheads="1"/>
            </p:cNvSpPr>
            <p:nvPr/>
          </p:nvSpPr>
          <p:spPr bwMode="hidden">
            <a:xfrm>
              <a:off x="2769" y="1446"/>
              <a:ext cx="111" cy="44"/>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1647" name="Oval 143"/>
            <p:cNvSpPr>
              <a:spLocks noChangeArrowheads="1"/>
            </p:cNvSpPr>
            <p:nvPr/>
          </p:nvSpPr>
          <p:spPr bwMode="hidden">
            <a:xfrm>
              <a:off x="2656" y="1294"/>
              <a:ext cx="112" cy="45"/>
            </a:xfrm>
            <a:prstGeom prst="ellipse">
              <a:avLst/>
            </a:prstGeom>
            <a:gradFill rotWithShape="0">
              <a:gsLst>
                <a:gs pos="0">
                  <a:schemeClr val="bg1"/>
                </a:gs>
                <a:gs pos="100000">
                  <a:schemeClr val="bg1">
                    <a:gamma/>
                    <a:shade val="81961"/>
                    <a:invGamma/>
                  </a:schemeClr>
                </a:gs>
              </a:gsLst>
              <a:lin ang="2700000" scaled="1"/>
            </a:gradFill>
            <a:ln w="9525">
              <a:noFill/>
              <a:round/>
              <a:headEnd/>
              <a:tailEnd/>
            </a:ln>
            <a:effectLst/>
          </p:spPr>
          <p:txBody>
            <a:bodyPr/>
            <a:lstStyle/>
            <a:p>
              <a:endParaRPr lang="en-US"/>
            </a:p>
          </p:txBody>
        </p:sp>
        <p:sp>
          <p:nvSpPr>
            <p:cNvPr id="21648" name="Oval 144"/>
            <p:cNvSpPr>
              <a:spLocks noChangeArrowheads="1"/>
            </p:cNvSpPr>
            <p:nvPr/>
          </p:nvSpPr>
          <p:spPr bwMode="hidden">
            <a:xfrm>
              <a:off x="2501" y="1159"/>
              <a:ext cx="111" cy="45"/>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n-US"/>
            </a:p>
          </p:txBody>
        </p:sp>
        <p:sp>
          <p:nvSpPr>
            <p:cNvPr id="21649" name="Oval 145"/>
            <p:cNvSpPr>
              <a:spLocks noChangeArrowheads="1"/>
            </p:cNvSpPr>
            <p:nvPr/>
          </p:nvSpPr>
          <p:spPr bwMode="hidden">
            <a:xfrm>
              <a:off x="2222" y="1101"/>
              <a:ext cx="112" cy="44"/>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n-US"/>
            </a:p>
          </p:txBody>
        </p:sp>
        <p:sp>
          <p:nvSpPr>
            <p:cNvPr id="21650" name="Oval 146"/>
            <p:cNvSpPr>
              <a:spLocks noChangeArrowheads="1"/>
            </p:cNvSpPr>
            <p:nvPr/>
          </p:nvSpPr>
          <p:spPr bwMode="hidden">
            <a:xfrm>
              <a:off x="2029" y="1162"/>
              <a:ext cx="111"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n-US"/>
            </a:p>
          </p:txBody>
        </p:sp>
        <p:sp>
          <p:nvSpPr>
            <p:cNvPr id="21651" name="Oval 147"/>
            <p:cNvSpPr>
              <a:spLocks noChangeArrowheads="1"/>
            </p:cNvSpPr>
            <p:nvPr/>
          </p:nvSpPr>
          <p:spPr bwMode="hidden">
            <a:xfrm>
              <a:off x="1875" y="1356"/>
              <a:ext cx="112" cy="45"/>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n-US"/>
            </a:p>
          </p:txBody>
        </p:sp>
        <p:sp>
          <p:nvSpPr>
            <p:cNvPr id="21652" name="Oval 148"/>
            <p:cNvSpPr>
              <a:spLocks noChangeArrowheads="1"/>
            </p:cNvSpPr>
            <p:nvPr/>
          </p:nvSpPr>
          <p:spPr bwMode="hidden">
            <a:xfrm>
              <a:off x="1809" y="1223"/>
              <a:ext cx="111"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n-US"/>
            </a:p>
          </p:txBody>
        </p:sp>
        <p:sp>
          <p:nvSpPr>
            <p:cNvPr id="21653" name="Oval 149"/>
            <p:cNvSpPr>
              <a:spLocks noChangeArrowheads="1"/>
            </p:cNvSpPr>
            <p:nvPr/>
          </p:nvSpPr>
          <p:spPr bwMode="hidden">
            <a:xfrm>
              <a:off x="1738" y="1098"/>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54" name="Oval 150"/>
            <p:cNvSpPr>
              <a:spLocks noChangeArrowheads="1"/>
            </p:cNvSpPr>
            <p:nvPr/>
          </p:nvSpPr>
          <p:spPr bwMode="hidden">
            <a:xfrm>
              <a:off x="1583" y="1289"/>
              <a:ext cx="112"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n-US"/>
            </a:p>
          </p:txBody>
        </p:sp>
        <p:sp>
          <p:nvSpPr>
            <p:cNvPr id="21655" name="Oval 151"/>
            <p:cNvSpPr>
              <a:spLocks noChangeArrowheads="1"/>
            </p:cNvSpPr>
            <p:nvPr/>
          </p:nvSpPr>
          <p:spPr bwMode="hidden">
            <a:xfrm>
              <a:off x="1379" y="1343"/>
              <a:ext cx="112" cy="45"/>
            </a:xfrm>
            <a:prstGeom prst="ellipse">
              <a:avLst/>
            </a:prstGeom>
            <a:gradFill rotWithShape="0">
              <a:gsLst>
                <a:gs pos="0">
                  <a:schemeClr val="bg1"/>
                </a:gs>
                <a:gs pos="100000">
                  <a:schemeClr val="bg1">
                    <a:gamma/>
                    <a:shade val="87843"/>
                    <a:invGamma/>
                  </a:schemeClr>
                </a:gs>
              </a:gsLst>
              <a:lin ang="2700000" scaled="1"/>
            </a:gradFill>
            <a:ln w="9525">
              <a:noFill/>
              <a:round/>
              <a:headEnd/>
              <a:tailEnd/>
            </a:ln>
            <a:effectLst/>
          </p:spPr>
          <p:txBody>
            <a:bodyPr/>
            <a:lstStyle/>
            <a:p>
              <a:endParaRPr lang="en-US"/>
            </a:p>
          </p:txBody>
        </p:sp>
        <p:sp>
          <p:nvSpPr>
            <p:cNvPr id="21656" name="Oval 152"/>
            <p:cNvSpPr>
              <a:spLocks noChangeArrowheads="1"/>
            </p:cNvSpPr>
            <p:nvPr/>
          </p:nvSpPr>
          <p:spPr bwMode="hidden">
            <a:xfrm>
              <a:off x="1529" y="1156"/>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57" name="Oval 153"/>
            <p:cNvSpPr>
              <a:spLocks noChangeArrowheads="1"/>
            </p:cNvSpPr>
            <p:nvPr/>
          </p:nvSpPr>
          <p:spPr bwMode="hidden">
            <a:xfrm>
              <a:off x="1294" y="1222"/>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58" name="Oval 154"/>
            <p:cNvSpPr>
              <a:spLocks noChangeArrowheads="1"/>
            </p:cNvSpPr>
            <p:nvPr/>
          </p:nvSpPr>
          <p:spPr bwMode="hidden">
            <a:xfrm>
              <a:off x="1314" y="1112"/>
              <a:ext cx="112"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59" name="Oval 155"/>
            <p:cNvSpPr>
              <a:spLocks noChangeArrowheads="1"/>
            </p:cNvSpPr>
            <p:nvPr/>
          </p:nvSpPr>
          <p:spPr bwMode="hidden">
            <a:xfrm>
              <a:off x="1082" y="1166"/>
              <a:ext cx="111"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60" name="Oval 156"/>
            <p:cNvSpPr>
              <a:spLocks noChangeArrowheads="1"/>
            </p:cNvSpPr>
            <p:nvPr/>
          </p:nvSpPr>
          <p:spPr bwMode="hidden">
            <a:xfrm>
              <a:off x="877" y="1121"/>
              <a:ext cx="112"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61" name="Oval 157"/>
            <p:cNvSpPr>
              <a:spLocks noChangeArrowheads="1"/>
            </p:cNvSpPr>
            <p:nvPr/>
          </p:nvSpPr>
          <p:spPr bwMode="hidden">
            <a:xfrm>
              <a:off x="875" y="1216"/>
              <a:ext cx="111"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62" name="Oval 158"/>
            <p:cNvSpPr>
              <a:spLocks noChangeArrowheads="1"/>
            </p:cNvSpPr>
            <p:nvPr/>
          </p:nvSpPr>
          <p:spPr bwMode="hidden">
            <a:xfrm>
              <a:off x="680" y="1170"/>
              <a:ext cx="112"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63" name="Oval 159"/>
            <p:cNvSpPr>
              <a:spLocks noChangeArrowheads="1"/>
            </p:cNvSpPr>
            <p:nvPr/>
          </p:nvSpPr>
          <p:spPr bwMode="hidden">
            <a:xfrm>
              <a:off x="411" y="1232"/>
              <a:ext cx="111"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64" name="Oval 160"/>
            <p:cNvSpPr>
              <a:spLocks noChangeArrowheads="1"/>
            </p:cNvSpPr>
            <p:nvPr/>
          </p:nvSpPr>
          <p:spPr bwMode="hidden">
            <a:xfrm>
              <a:off x="434" y="1100"/>
              <a:ext cx="112"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65" name="Oval 161"/>
            <p:cNvSpPr>
              <a:spLocks noChangeArrowheads="1"/>
            </p:cNvSpPr>
            <p:nvPr/>
          </p:nvSpPr>
          <p:spPr bwMode="hidden">
            <a:xfrm>
              <a:off x="119" y="1312"/>
              <a:ext cx="111"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66" name="Oval 162"/>
            <p:cNvSpPr>
              <a:spLocks noChangeArrowheads="1"/>
            </p:cNvSpPr>
            <p:nvPr/>
          </p:nvSpPr>
          <p:spPr bwMode="hidden">
            <a:xfrm>
              <a:off x="858" y="1001"/>
              <a:ext cx="101" cy="38"/>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67" name="Oval 163"/>
            <p:cNvSpPr>
              <a:spLocks noChangeArrowheads="1"/>
            </p:cNvSpPr>
            <p:nvPr/>
          </p:nvSpPr>
          <p:spPr bwMode="hidden">
            <a:xfrm>
              <a:off x="1341" y="1013"/>
              <a:ext cx="101"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68" name="Oval 164"/>
            <p:cNvSpPr>
              <a:spLocks noChangeArrowheads="1"/>
            </p:cNvSpPr>
            <p:nvPr/>
          </p:nvSpPr>
          <p:spPr bwMode="hidden">
            <a:xfrm>
              <a:off x="1739" y="1008"/>
              <a:ext cx="101" cy="38"/>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69" name="Oval 165"/>
            <p:cNvSpPr>
              <a:spLocks noChangeArrowheads="1"/>
            </p:cNvSpPr>
            <p:nvPr/>
          </p:nvSpPr>
          <p:spPr bwMode="hidden">
            <a:xfrm>
              <a:off x="2116" y="1001"/>
              <a:ext cx="100"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70" name="Oval 166"/>
            <p:cNvSpPr>
              <a:spLocks noChangeArrowheads="1"/>
            </p:cNvSpPr>
            <p:nvPr/>
          </p:nvSpPr>
          <p:spPr bwMode="hidden">
            <a:xfrm>
              <a:off x="2320" y="941"/>
              <a:ext cx="101"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71" name="Oval 167"/>
            <p:cNvSpPr>
              <a:spLocks noChangeArrowheads="1"/>
            </p:cNvSpPr>
            <p:nvPr/>
          </p:nvSpPr>
          <p:spPr bwMode="hidden">
            <a:xfrm>
              <a:off x="2601" y="995"/>
              <a:ext cx="101" cy="39"/>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72" name="Oval 168"/>
            <p:cNvSpPr>
              <a:spLocks noChangeArrowheads="1"/>
            </p:cNvSpPr>
            <p:nvPr/>
          </p:nvSpPr>
          <p:spPr bwMode="hidden">
            <a:xfrm>
              <a:off x="1667" y="1420"/>
              <a:ext cx="106" cy="51"/>
            </a:xfrm>
            <a:prstGeom prst="ellipse">
              <a:avLst/>
            </a:prstGeom>
            <a:gradFill rotWithShape="0">
              <a:gsLst>
                <a:gs pos="0">
                  <a:schemeClr val="bg1"/>
                </a:gs>
                <a:gs pos="100000">
                  <a:schemeClr val="bg1">
                    <a:gamma/>
                    <a:shade val="84706"/>
                    <a:invGamma/>
                  </a:schemeClr>
                </a:gs>
              </a:gsLst>
              <a:lin ang="2700000" scaled="1"/>
            </a:gradFill>
            <a:ln w="9525">
              <a:noFill/>
              <a:round/>
              <a:headEnd/>
              <a:tailEnd/>
            </a:ln>
            <a:effectLst/>
          </p:spPr>
          <p:txBody>
            <a:bodyPr/>
            <a:lstStyle/>
            <a:p>
              <a:endParaRPr lang="en-US"/>
            </a:p>
          </p:txBody>
        </p:sp>
        <p:sp>
          <p:nvSpPr>
            <p:cNvPr id="21673" name="Oval 169"/>
            <p:cNvSpPr>
              <a:spLocks noChangeArrowheads="1"/>
            </p:cNvSpPr>
            <p:nvPr/>
          </p:nvSpPr>
          <p:spPr bwMode="hidden">
            <a:xfrm>
              <a:off x="2557" y="1516"/>
              <a:ext cx="123" cy="51"/>
            </a:xfrm>
            <a:prstGeom prst="ellipse">
              <a:avLst/>
            </a:prstGeom>
            <a:gradFill rotWithShape="0">
              <a:gsLst>
                <a:gs pos="0">
                  <a:schemeClr val="bg1"/>
                </a:gs>
                <a:gs pos="100000">
                  <a:schemeClr val="bg1">
                    <a:gamma/>
                    <a:shade val="78824"/>
                    <a:invGamma/>
                  </a:schemeClr>
                </a:gs>
              </a:gsLst>
              <a:lin ang="2700000" scaled="1"/>
            </a:gradFill>
            <a:ln w="9525">
              <a:noFill/>
              <a:round/>
              <a:headEnd/>
              <a:tailEnd/>
            </a:ln>
            <a:effectLst/>
          </p:spPr>
          <p:txBody>
            <a:bodyPr/>
            <a:lstStyle/>
            <a:p>
              <a:endParaRPr lang="en-US"/>
            </a:p>
          </p:txBody>
        </p:sp>
        <p:sp>
          <p:nvSpPr>
            <p:cNvPr id="21674" name="Oval 170"/>
            <p:cNvSpPr>
              <a:spLocks noChangeArrowheads="1"/>
            </p:cNvSpPr>
            <p:nvPr/>
          </p:nvSpPr>
          <p:spPr bwMode="hidden">
            <a:xfrm>
              <a:off x="3619" y="1287"/>
              <a:ext cx="112" cy="5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1675" name="Oval 171"/>
            <p:cNvSpPr>
              <a:spLocks noChangeArrowheads="1"/>
            </p:cNvSpPr>
            <p:nvPr/>
          </p:nvSpPr>
          <p:spPr bwMode="hidden">
            <a:xfrm>
              <a:off x="3791" y="1212"/>
              <a:ext cx="111" cy="51"/>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1676" name="Oval 172"/>
            <p:cNvSpPr>
              <a:spLocks noChangeArrowheads="1"/>
            </p:cNvSpPr>
            <p:nvPr/>
          </p:nvSpPr>
          <p:spPr bwMode="hidden">
            <a:xfrm>
              <a:off x="2134" y="908"/>
              <a:ext cx="79"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77" name="Oval 173"/>
            <p:cNvSpPr>
              <a:spLocks noChangeArrowheads="1"/>
            </p:cNvSpPr>
            <p:nvPr/>
          </p:nvSpPr>
          <p:spPr bwMode="hidden">
            <a:xfrm>
              <a:off x="1264" y="908"/>
              <a:ext cx="79"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78" name="Oval 174"/>
            <p:cNvSpPr>
              <a:spLocks noChangeArrowheads="1"/>
            </p:cNvSpPr>
            <p:nvPr/>
          </p:nvSpPr>
          <p:spPr bwMode="hidden">
            <a:xfrm>
              <a:off x="1471" y="869"/>
              <a:ext cx="79"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79" name="Oval 175"/>
            <p:cNvSpPr>
              <a:spLocks noChangeArrowheads="1"/>
            </p:cNvSpPr>
            <p:nvPr/>
          </p:nvSpPr>
          <p:spPr bwMode="hidden">
            <a:xfrm>
              <a:off x="1650" y="824"/>
              <a:ext cx="83"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80" name="Oval 176"/>
            <p:cNvSpPr>
              <a:spLocks noChangeArrowheads="1"/>
            </p:cNvSpPr>
            <p:nvPr/>
          </p:nvSpPr>
          <p:spPr bwMode="hidden">
            <a:xfrm>
              <a:off x="1918" y="869"/>
              <a:ext cx="84"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81" name="Oval 177"/>
            <p:cNvSpPr>
              <a:spLocks noChangeArrowheads="1"/>
            </p:cNvSpPr>
            <p:nvPr/>
          </p:nvSpPr>
          <p:spPr bwMode="hidden">
            <a:xfrm>
              <a:off x="1720" y="923"/>
              <a:ext cx="83" cy="3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82" name="Oval 178"/>
            <p:cNvSpPr>
              <a:spLocks noChangeArrowheads="1"/>
            </p:cNvSpPr>
            <p:nvPr/>
          </p:nvSpPr>
          <p:spPr bwMode="hidden">
            <a:xfrm>
              <a:off x="1913" y="957"/>
              <a:ext cx="95"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83" name="Oval 179"/>
            <p:cNvSpPr>
              <a:spLocks noChangeArrowheads="1"/>
            </p:cNvSpPr>
            <p:nvPr/>
          </p:nvSpPr>
          <p:spPr bwMode="hidden">
            <a:xfrm>
              <a:off x="1541" y="962"/>
              <a:ext cx="89"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84" name="Oval 180"/>
            <p:cNvSpPr>
              <a:spLocks noChangeArrowheads="1"/>
            </p:cNvSpPr>
            <p:nvPr/>
          </p:nvSpPr>
          <p:spPr bwMode="hidden">
            <a:xfrm>
              <a:off x="1076" y="953"/>
              <a:ext cx="101" cy="45"/>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685" name="Oval 181"/>
            <p:cNvSpPr>
              <a:spLocks noChangeArrowheads="1"/>
            </p:cNvSpPr>
            <p:nvPr/>
          </p:nvSpPr>
          <p:spPr bwMode="hidden">
            <a:xfrm>
              <a:off x="1983" y="4027"/>
              <a:ext cx="195" cy="105"/>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1686" name="Oval 182"/>
            <p:cNvSpPr>
              <a:spLocks noChangeArrowheads="1"/>
            </p:cNvSpPr>
            <p:nvPr/>
          </p:nvSpPr>
          <p:spPr bwMode="hidden">
            <a:xfrm>
              <a:off x="2460" y="3671"/>
              <a:ext cx="196" cy="112"/>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1687" name="Oval 183"/>
            <p:cNvSpPr>
              <a:spLocks noChangeArrowheads="1"/>
            </p:cNvSpPr>
            <p:nvPr/>
          </p:nvSpPr>
          <p:spPr bwMode="hidden">
            <a:xfrm>
              <a:off x="3238" y="3121"/>
              <a:ext cx="168" cy="95"/>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1688" name="Oval 184"/>
            <p:cNvSpPr>
              <a:spLocks noChangeArrowheads="1"/>
            </p:cNvSpPr>
            <p:nvPr/>
          </p:nvSpPr>
          <p:spPr bwMode="hidden">
            <a:xfrm>
              <a:off x="3550" y="2880"/>
              <a:ext cx="157" cy="89"/>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1689" name="Oval 185"/>
            <p:cNvSpPr>
              <a:spLocks noChangeArrowheads="1"/>
            </p:cNvSpPr>
            <p:nvPr/>
          </p:nvSpPr>
          <p:spPr bwMode="hidden">
            <a:xfrm>
              <a:off x="2892" y="3377"/>
              <a:ext cx="168" cy="95"/>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1690" name="Oval 186"/>
            <p:cNvSpPr>
              <a:spLocks noChangeArrowheads="1"/>
            </p:cNvSpPr>
            <p:nvPr/>
          </p:nvSpPr>
          <p:spPr bwMode="hidden">
            <a:xfrm>
              <a:off x="3869" y="2657"/>
              <a:ext cx="151" cy="84"/>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1691" name="Oval 187"/>
            <p:cNvSpPr>
              <a:spLocks noChangeArrowheads="1"/>
            </p:cNvSpPr>
            <p:nvPr/>
          </p:nvSpPr>
          <p:spPr bwMode="hidden">
            <a:xfrm>
              <a:off x="4090" y="2475"/>
              <a:ext cx="156" cy="89"/>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1692" name="Oval 188"/>
            <p:cNvSpPr>
              <a:spLocks noChangeArrowheads="1"/>
            </p:cNvSpPr>
            <p:nvPr/>
          </p:nvSpPr>
          <p:spPr bwMode="hidden">
            <a:xfrm>
              <a:off x="4327" y="2314"/>
              <a:ext cx="134" cy="72"/>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1693" name="Oval 189"/>
            <p:cNvSpPr>
              <a:spLocks noChangeArrowheads="1"/>
            </p:cNvSpPr>
            <p:nvPr/>
          </p:nvSpPr>
          <p:spPr bwMode="hidden">
            <a:xfrm>
              <a:off x="4712" y="2022"/>
              <a:ext cx="134" cy="73"/>
            </a:xfrm>
            <a:prstGeom prst="ellipse">
              <a:avLst/>
            </a:prstGeom>
            <a:gradFill rotWithShape="0">
              <a:gsLst>
                <a:gs pos="0">
                  <a:schemeClr val="bg2"/>
                </a:gs>
                <a:gs pos="100000">
                  <a:schemeClr val="bg2">
                    <a:gamma/>
                    <a:shade val="54510"/>
                    <a:invGamma/>
                  </a:schemeClr>
                </a:gs>
              </a:gsLst>
              <a:lin ang="2700000" scaled="1"/>
            </a:gradFill>
            <a:ln w="9525">
              <a:noFill/>
              <a:round/>
              <a:headEnd/>
              <a:tailEnd/>
            </a:ln>
            <a:effectLst/>
          </p:spPr>
          <p:txBody>
            <a:bodyPr/>
            <a:lstStyle/>
            <a:p>
              <a:endParaRPr lang="en-US"/>
            </a:p>
          </p:txBody>
        </p:sp>
        <p:sp>
          <p:nvSpPr>
            <p:cNvPr id="21694" name="Oval 190"/>
            <p:cNvSpPr>
              <a:spLocks noChangeArrowheads="1"/>
            </p:cNvSpPr>
            <p:nvPr/>
          </p:nvSpPr>
          <p:spPr bwMode="hidden">
            <a:xfrm>
              <a:off x="4533" y="2162"/>
              <a:ext cx="139"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1695" name="Oval 191"/>
            <p:cNvSpPr>
              <a:spLocks noChangeArrowheads="1"/>
            </p:cNvSpPr>
            <p:nvPr/>
          </p:nvSpPr>
          <p:spPr bwMode="hidden">
            <a:xfrm>
              <a:off x="4863" y="1920"/>
              <a:ext cx="128"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1696" name="Oval 192"/>
            <p:cNvSpPr>
              <a:spLocks noChangeArrowheads="1"/>
            </p:cNvSpPr>
            <p:nvPr/>
          </p:nvSpPr>
          <p:spPr bwMode="hidden">
            <a:xfrm>
              <a:off x="5009" y="1807"/>
              <a:ext cx="128" cy="61"/>
            </a:xfrm>
            <a:prstGeom prst="ellipse">
              <a:avLst/>
            </a:prstGeom>
            <a:gradFill rotWithShape="0">
              <a:gsLst>
                <a:gs pos="0">
                  <a:schemeClr val="bg2"/>
                </a:gs>
                <a:gs pos="100000">
                  <a:schemeClr val="bg2">
                    <a:gamma/>
                    <a:shade val="57647"/>
                    <a:invGamma/>
                  </a:schemeClr>
                </a:gs>
              </a:gsLst>
              <a:lin ang="2700000" scaled="1"/>
            </a:gradFill>
            <a:ln w="9525">
              <a:noFill/>
              <a:round/>
              <a:headEnd/>
              <a:tailEnd/>
            </a:ln>
            <a:effectLst/>
          </p:spPr>
          <p:txBody>
            <a:bodyPr/>
            <a:lstStyle/>
            <a:p>
              <a:endParaRPr lang="en-US"/>
            </a:p>
          </p:txBody>
        </p:sp>
        <p:sp>
          <p:nvSpPr>
            <p:cNvPr id="21697" name="Oval 193"/>
            <p:cNvSpPr>
              <a:spLocks noChangeArrowheads="1"/>
            </p:cNvSpPr>
            <p:nvPr/>
          </p:nvSpPr>
          <p:spPr bwMode="hidden">
            <a:xfrm>
              <a:off x="5161" y="1702"/>
              <a:ext cx="123" cy="50"/>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en-US"/>
            </a:p>
          </p:txBody>
        </p:sp>
        <p:sp>
          <p:nvSpPr>
            <p:cNvPr id="21698" name="Oval 194"/>
            <p:cNvSpPr>
              <a:spLocks noChangeArrowheads="1"/>
            </p:cNvSpPr>
            <p:nvPr/>
          </p:nvSpPr>
          <p:spPr bwMode="hidden">
            <a:xfrm>
              <a:off x="5277" y="1614"/>
              <a:ext cx="124" cy="51"/>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en-US"/>
            </a:p>
          </p:txBody>
        </p:sp>
        <p:sp>
          <p:nvSpPr>
            <p:cNvPr id="21699" name="Oval 195"/>
            <p:cNvSpPr>
              <a:spLocks noChangeArrowheads="1"/>
            </p:cNvSpPr>
            <p:nvPr/>
          </p:nvSpPr>
          <p:spPr bwMode="hidden">
            <a:xfrm>
              <a:off x="5398" y="1521"/>
              <a:ext cx="123" cy="51"/>
            </a:xfrm>
            <a:prstGeom prst="ellipse">
              <a:avLst/>
            </a:prstGeom>
            <a:gradFill rotWithShape="0">
              <a:gsLst>
                <a:gs pos="0">
                  <a:schemeClr val="bg2"/>
                </a:gs>
                <a:gs pos="100000">
                  <a:schemeClr val="bg2">
                    <a:gamma/>
                    <a:shade val="81961"/>
                    <a:invGamma/>
                  </a:schemeClr>
                </a:gs>
              </a:gsLst>
              <a:lin ang="2700000" scaled="1"/>
            </a:gradFill>
            <a:ln w="9525">
              <a:noFill/>
              <a:round/>
              <a:headEnd/>
              <a:tailEnd/>
            </a:ln>
            <a:effectLst/>
          </p:spPr>
          <p:txBody>
            <a:bodyPr/>
            <a:lstStyle/>
            <a:p>
              <a:endParaRPr lang="en-US"/>
            </a:p>
          </p:txBody>
        </p:sp>
        <p:sp>
          <p:nvSpPr>
            <p:cNvPr id="21700" name="Oval 196"/>
            <p:cNvSpPr>
              <a:spLocks noChangeArrowheads="1"/>
            </p:cNvSpPr>
            <p:nvPr/>
          </p:nvSpPr>
          <p:spPr bwMode="hidden">
            <a:xfrm>
              <a:off x="3255" y="4071"/>
              <a:ext cx="196" cy="106"/>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n-US"/>
            </a:p>
          </p:txBody>
        </p:sp>
        <p:sp>
          <p:nvSpPr>
            <p:cNvPr id="21701" name="Oval 197"/>
            <p:cNvSpPr>
              <a:spLocks noChangeArrowheads="1"/>
            </p:cNvSpPr>
            <p:nvPr/>
          </p:nvSpPr>
          <p:spPr bwMode="hidden">
            <a:xfrm>
              <a:off x="3651" y="3693"/>
              <a:ext cx="196" cy="111"/>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n-US"/>
            </a:p>
          </p:txBody>
        </p:sp>
        <p:sp>
          <p:nvSpPr>
            <p:cNvPr id="21702" name="Oval 198"/>
            <p:cNvSpPr>
              <a:spLocks noChangeArrowheads="1"/>
            </p:cNvSpPr>
            <p:nvPr/>
          </p:nvSpPr>
          <p:spPr bwMode="hidden">
            <a:xfrm>
              <a:off x="4773" y="3705"/>
              <a:ext cx="201" cy="106"/>
            </a:xfrm>
            <a:prstGeom prst="ellipse">
              <a:avLst/>
            </a:prstGeom>
            <a:gradFill rotWithShape="0">
              <a:gsLst>
                <a:gs pos="0">
                  <a:schemeClr val="accent2"/>
                </a:gs>
                <a:gs pos="100000">
                  <a:schemeClr val="accent2">
                    <a:gamma/>
                    <a:shade val="39216"/>
                    <a:invGamma/>
                  </a:schemeClr>
                </a:gs>
              </a:gsLst>
              <a:lin ang="2700000" scaled="1"/>
            </a:gradFill>
            <a:ln w="9525">
              <a:noFill/>
              <a:round/>
              <a:headEnd/>
              <a:tailEnd/>
            </a:ln>
            <a:effectLst/>
          </p:spPr>
          <p:txBody>
            <a:bodyPr/>
            <a:lstStyle/>
            <a:p>
              <a:endParaRPr lang="en-US"/>
            </a:p>
          </p:txBody>
        </p:sp>
        <p:sp>
          <p:nvSpPr>
            <p:cNvPr id="21703" name="Oval 199"/>
            <p:cNvSpPr>
              <a:spLocks noChangeArrowheads="1"/>
            </p:cNvSpPr>
            <p:nvPr/>
          </p:nvSpPr>
          <p:spPr bwMode="hidden">
            <a:xfrm>
              <a:off x="4491" y="4049"/>
              <a:ext cx="196" cy="105"/>
            </a:xfrm>
            <a:prstGeom prst="ellipse">
              <a:avLst/>
            </a:prstGeom>
            <a:gradFill rotWithShape="0">
              <a:gsLst>
                <a:gs pos="0">
                  <a:schemeClr val="accent2"/>
                </a:gs>
                <a:gs pos="100000">
                  <a:schemeClr val="accent2">
                    <a:gamma/>
                    <a:shade val="39216"/>
                    <a:invGamma/>
                  </a:schemeClr>
                </a:gs>
              </a:gsLst>
              <a:lin ang="2700000" scaled="1"/>
            </a:gradFill>
            <a:ln w="9525">
              <a:noFill/>
              <a:round/>
              <a:headEnd/>
              <a:tailEnd/>
            </a:ln>
            <a:effectLst/>
          </p:spPr>
          <p:txBody>
            <a:bodyPr/>
            <a:lstStyle/>
            <a:p>
              <a:endParaRPr lang="en-US"/>
            </a:p>
          </p:txBody>
        </p:sp>
        <p:sp>
          <p:nvSpPr>
            <p:cNvPr id="21704" name="Oval 200"/>
            <p:cNvSpPr>
              <a:spLocks noChangeArrowheads="1"/>
            </p:cNvSpPr>
            <p:nvPr/>
          </p:nvSpPr>
          <p:spPr bwMode="hidden">
            <a:xfrm>
              <a:off x="3989" y="3396"/>
              <a:ext cx="168" cy="96"/>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n-US"/>
            </a:p>
          </p:txBody>
        </p:sp>
        <p:sp>
          <p:nvSpPr>
            <p:cNvPr id="21705" name="Oval 201"/>
            <p:cNvSpPr>
              <a:spLocks noChangeArrowheads="1"/>
            </p:cNvSpPr>
            <p:nvPr/>
          </p:nvSpPr>
          <p:spPr bwMode="hidden">
            <a:xfrm>
              <a:off x="4263" y="3141"/>
              <a:ext cx="167" cy="95"/>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n-US"/>
            </a:p>
          </p:txBody>
        </p:sp>
        <p:sp>
          <p:nvSpPr>
            <p:cNvPr id="21706" name="Oval 202"/>
            <p:cNvSpPr>
              <a:spLocks noChangeArrowheads="1"/>
            </p:cNvSpPr>
            <p:nvPr/>
          </p:nvSpPr>
          <p:spPr bwMode="hidden">
            <a:xfrm>
              <a:off x="5044" y="3418"/>
              <a:ext cx="167" cy="95"/>
            </a:xfrm>
            <a:prstGeom prst="ellipse">
              <a:avLst/>
            </a:prstGeom>
            <a:gradFill rotWithShape="0">
              <a:gsLst>
                <a:gs pos="0">
                  <a:schemeClr val="accent2"/>
                </a:gs>
                <a:gs pos="100000">
                  <a:schemeClr val="accent2">
                    <a:gamma/>
                    <a:shade val="39216"/>
                    <a:invGamma/>
                  </a:schemeClr>
                </a:gs>
              </a:gsLst>
              <a:lin ang="2700000" scaled="1"/>
            </a:gradFill>
            <a:ln w="9525">
              <a:noFill/>
              <a:round/>
              <a:headEnd/>
              <a:tailEnd/>
            </a:ln>
            <a:effectLst/>
          </p:spPr>
          <p:txBody>
            <a:bodyPr/>
            <a:lstStyle/>
            <a:p>
              <a:endParaRPr lang="en-US"/>
            </a:p>
          </p:txBody>
        </p:sp>
        <p:sp>
          <p:nvSpPr>
            <p:cNvPr id="21707" name="Oval 203"/>
            <p:cNvSpPr>
              <a:spLocks noChangeArrowheads="1"/>
            </p:cNvSpPr>
            <p:nvPr/>
          </p:nvSpPr>
          <p:spPr bwMode="hidden">
            <a:xfrm>
              <a:off x="4553" y="2873"/>
              <a:ext cx="156" cy="83"/>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n-US"/>
            </a:p>
          </p:txBody>
        </p:sp>
        <p:sp>
          <p:nvSpPr>
            <p:cNvPr id="21708" name="Oval 204"/>
            <p:cNvSpPr>
              <a:spLocks noChangeArrowheads="1"/>
            </p:cNvSpPr>
            <p:nvPr/>
          </p:nvSpPr>
          <p:spPr bwMode="hidden">
            <a:xfrm>
              <a:off x="5293" y="3116"/>
              <a:ext cx="168" cy="95"/>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n-US"/>
            </a:p>
          </p:txBody>
        </p:sp>
        <p:sp>
          <p:nvSpPr>
            <p:cNvPr id="21709" name="Oval 205"/>
            <p:cNvSpPr>
              <a:spLocks noChangeArrowheads="1"/>
            </p:cNvSpPr>
            <p:nvPr/>
          </p:nvSpPr>
          <p:spPr bwMode="hidden">
            <a:xfrm>
              <a:off x="5497" y="2879"/>
              <a:ext cx="156" cy="89"/>
            </a:xfrm>
            <a:prstGeom prst="ellipse">
              <a:avLst/>
            </a:prstGeom>
            <a:gradFill rotWithShape="0">
              <a:gsLst>
                <a:gs pos="0">
                  <a:schemeClr val="accent2"/>
                </a:gs>
                <a:gs pos="100000">
                  <a:schemeClr val="accent2">
                    <a:gamma/>
                    <a:shade val="39216"/>
                    <a:invGamma/>
                  </a:schemeClr>
                </a:gs>
              </a:gsLst>
              <a:lin ang="2700000" scaled="1"/>
            </a:gradFill>
            <a:ln w="9525">
              <a:noFill/>
              <a:round/>
              <a:headEnd/>
              <a:tailEnd/>
            </a:ln>
            <a:effectLst/>
          </p:spPr>
          <p:txBody>
            <a:bodyPr/>
            <a:lstStyle/>
            <a:p>
              <a:endParaRPr lang="en-US"/>
            </a:p>
          </p:txBody>
        </p:sp>
        <p:sp>
          <p:nvSpPr>
            <p:cNvPr id="21710" name="Oval 206"/>
            <p:cNvSpPr>
              <a:spLocks noChangeArrowheads="1"/>
            </p:cNvSpPr>
            <p:nvPr/>
          </p:nvSpPr>
          <p:spPr bwMode="hidden">
            <a:xfrm>
              <a:off x="4772" y="2673"/>
              <a:ext cx="156" cy="83"/>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n-US"/>
            </a:p>
          </p:txBody>
        </p:sp>
        <p:sp>
          <p:nvSpPr>
            <p:cNvPr id="21711" name="Oval 207"/>
            <p:cNvSpPr>
              <a:spLocks noChangeArrowheads="1"/>
            </p:cNvSpPr>
            <p:nvPr/>
          </p:nvSpPr>
          <p:spPr bwMode="hidden">
            <a:xfrm>
              <a:off x="4966" y="2488"/>
              <a:ext cx="156" cy="84"/>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n-US"/>
            </a:p>
          </p:txBody>
        </p:sp>
        <p:sp>
          <p:nvSpPr>
            <p:cNvPr id="21712" name="Oval 208"/>
            <p:cNvSpPr>
              <a:spLocks noChangeArrowheads="1"/>
            </p:cNvSpPr>
            <p:nvPr/>
          </p:nvSpPr>
          <p:spPr bwMode="hidden">
            <a:xfrm>
              <a:off x="5444" y="2052"/>
              <a:ext cx="134" cy="73"/>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n-US"/>
            </a:p>
          </p:txBody>
        </p:sp>
        <p:sp>
          <p:nvSpPr>
            <p:cNvPr id="21713" name="Oval 209"/>
            <p:cNvSpPr>
              <a:spLocks noChangeArrowheads="1"/>
            </p:cNvSpPr>
            <p:nvPr/>
          </p:nvSpPr>
          <p:spPr bwMode="hidden">
            <a:xfrm>
              <a:off x="5161" y="2314"/>
              <a:ext cx="140" cy="73"/>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n-US"/>
            </a:p>
          </p:txBody>
        </p:sp>
        <p:sp>
          <p:nvSpPr>
            <p:cNvPr id="21714" name="Oval 210"/>
            <p:cNvSpPr>
              <a:spLocks noChangeArrowheads="1"/>
            </p:cNvSpPr>
            <p:nvPr/>
          </p:nvSpPr>
          <p:spPr bwMode="hidden">
            <a:xfrm>
              <a:off x="5318" y="2176"/>
              <a:ext cx="134" cy="61"/>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n-US"/>
            </a:p>
          </p:txBody>
        </p:sp>
        <p:sp>
          <p:nvSpPr>
            <p:cNvPr id="21715" name="Oval 211"/>
            <p:cNvSpPr>
              <a:spLocks noChangeArrowheads="1"/>
            </p:cNvSpPr>
            <p:nvPr/>
          </p:nvSpPr>
          <p:spPr bwMode="hidden">
            <a:xfrm>
              <a:off x="5581" y="1933"/>
              <a:ext cx="128" cy="61"/>
            </a:xfrm>
            <a:prstGeom prst="ellipse">
              <a:avLst/>
            </a:prstGeom>
            <a:gradFill rotWithShape="0">
              <a:gsLst>
                <a:gs pos="0">
                  <a:schemeClr val="accent2"/>
                </a:gs>
                <a:gs pos="100000">
                  <a:schemeClr val="accent2">
                    <a:gamma/>
                    <a:shade val="57647"/>
                    <a:invGamma/>
                  </a:schemeClr>
                </a:gs>
              </a:gsLst>
              <a:lin ang="2700000" scaled="1"/>
            </a:gradFill>
            <a:ln w="9525">
              <a:noFill/>
              <a:round/>
              <a:headEnd/>
              <a:tailEnd/>
            </a:ln>
            <a:effectLst/>
          </p:spPr>
          <p:txBody>
            <a:bodyPr/>
            <a:lstStyle/>
            <a:p>
              <a:endParaRPr lang="en-US"/>
            </a:p>
          </p:txBody>
        </p:sp>
        <p:sp>
          <p:nvSpPr>
            <p:cNvPr id="21716" name="Oval 212"/>
            <p:cNvSpPr>
              <a:spLocks noChangeArrowheads="1"/>
            </p:cNvSpPr>
            <p:nvPr/>
          </p:nvSpPr>
          <p:spPr bwMode="hidden">
            <a:xfrm>
              <a:off x="5689" y="1811"/>
              <a:ext cx="128" cy="61"/>
            </a:xfrm>
            <a:prstGeom prst="ellipse">
              <a:avLst/>
            </a:prstGeom>
            <a:gradFill rotWithShape="0">
              <a:gsLst>
                <a:gs pos="0">
                  <a:schemeClr val="accent2"/>
                </a:gs>
                <a:gs pos="100000">
                  <a:schemeClr val="accent2">
                    <a:gamma/>
                    <a:shade val="57647"/>
                    <a:invGamma/>
                  </a:schemeClr>
                </a:gs>
              </a:gsLst>
              <a:lin ang="2700000" scaled="1"/>
            </a:gradFill>
            <a:ln w="9525">
              <a:noFill/>
              <a:round/>
              <a:headEnd/>
              <a:tailEnd/>
            </a:ln>
            <a:effectLst/>
          </p:spPr>
          <p:txBody>
            <a:bodyPr/>
            <a:lstStyle/>
            <a:p>
              <a:endParaRPr lang="en-US"/>
            </a:p>
          </p:txBody>
        </p:sp>
        <p:sp>
          <p:nvSpPr>
            <p:cNvPr id="21717" name="Oval 213"/>
            <p:cNvSpPr>
              <a:spLocks noChangeArrowheads="1"/>
            </p:cNvSpPr>
            <p:nvPr/>
          </p:nvSpPr>
          <p:spPr bwMode="hidden">
            <a:xfrm>
              <a:off x="5663" y="2680"/>
              <a:ext cx="156" cy="83"/>
            </a:xfrm>
            <a:prstGeom prst="ellipse">
              <a:avLst/>
            </a:prstGeom>
            <a:gradFill rotWithShape="0">
              <a:gsLst>
                <a:gs pos="0">
                  <a:schemeClr val="accent2"/>
                </a:gs>
                <a:gs pos="100000">
                  <a:schemeClr val="accent2">
                    <a:gamma/>
                    <a:shade val="54510"/>
                    <a:invGamma/>
                  </a:schemeClr>
                </a:gs>
              </a:gsLst>
              <a:lin ang="2700000" scaled="1"/>
            </a:gradFill>
            <a:ln w="9525">
              <a:noFill/>
              <a:round/>
              <a:headEnd/>
              <a:tailEnd/>
            </a:ln>
            <a:effectLst/>
          </p:spPr>
          <p:txBody>
            <a:bodyPr/>
            <a:lstStyle/>
            <a:p>
              <a:endParaRPr lang="en-US"/>
            </a:p>
          </p:txBody>
        </p:sp>
        <p:sp>
          <p:nvSpPr>
            <p:cNvPr id="21718" name="Oval 214"/>
            <p:cNvSpPr>
              <a:spLocks noChangeArrowheads="1"/>
            </p:cNvSpPr>
            <p:nvPr/>
          </p:nvSpPr>
          <p:spPr bwMode="hidden">
            <a:xfrm>
              <a:off x="-65" y="2865"/>
              <a:ext cx="150" cy="89"/>
            </a:xfrm>
            <a:prstGeom prst="ellipse">
              <a:avLst/>
            </a:prstGeom>
            <a:gradFill rotWithShape="0">
              <a:gsLst>
                <a:gs pos="0">
                  <a:schemeClr val="bg1"/>
                </a:gs>
                <a:gs pos="100000">
                  <a:schemeClr val="bg1">
                    <a:gamma/>
                    <a:shade val="69804"/>
                    <a:invGamma/>
                  </a:schemeClr>
                </a:gs>
              </a:gsLst>
              <a:lin ang="2700000" scaled="1"/>
            </a:gradFill>
            <a:ln w="9525">
              <a:noFill/>
              <a:round/>
              <a:headEnd/>
              <a:tailEnd/>
            </a:ln>
            <a:effectLst/>
          </p:spPr>
          <p:txBody>
            <a:bodyPr/>
            <a:lstStyle/>
            <a:p>
              <a:endParaRPr lang="en-US"/>
            </a:p>
          </p:txBody>
        </p:sp>
        <p:sp>
          <p:nvSpPr>
            <p:cNvPr id="21719" name="Oval 215"/>
            <p:cNvSpPr>
              <a:spLocks noChangeArrowheads="1"/>
            </p:cNvSpPr>
            <p:nvPr/>
          </p:nvSpPr>
          <p:spPr bwMode="hidden">
            <a:xfrm>
              <a:off x="2" y="2477"/>
              <a:ext cx="156" cy="89"/>
            </a:xfrm>
            <a:prstGeom prst="ellipse">
              <a:avLst/>
            </a:prstGeom>
            <a:gradFill rotWithShape="0">
              <a:gsLst>
                <a:gs pos="0">
                  <a:schemeClr val="bg1"/>
                </a:gs>
                <a:gs pos="100000">
                  <a:schemeClr val="bg1">
                    <a:gamma/>
                    <a:shade val="75686"/>
                    <a:invGamma/>
                  </a:schemeClr>
                </a:gs>
              </a:gsLst>
              <a:lin ang="2700000" scaled="1"/>
            </a:gradFill>
            <a:ln w="9525">
              <a:noFill/>
              <a:round/>
              <a:headEnd/>
              <a:tailEnd/>
            </a:ln>
            <a:effectLst/>
          </p:spPr>
          <p:txBody>
            <a:bodyPr/>
            <a:lstStyle/>
            <a:p>
              <a:endParaRPr lang="en-US"/>
            </a:p>
          </p:txBody>
        </p:sp>
        <p:sp>
          <p:nvSpPr>
            <p:cNvPr id="21720" name="Oval 216"/>
            <p:cNvSpPr>
              <a:spLocks noChangeArrowheads="1"/>
            </p:cNvSpPr>
            <p:nvPr/>
          </p:nvSpPr>
          <p:spPr bwMode="hidden">
            <a:xfrm>
              <a:off x="-9" y="1436"/>
              <a:ext cx="106" cy="44"/>
            </a:xfrm>
            <a:prstGeom prst="ellipse">
              <a:avLst/>
            </a:prstGeom>
            <a:gradFill rotWithShape="0">
              <a:gsLst>
                <a:gs pos="0">
                  <a:schemeClr val="bg1"/>
                </a:gs>
                <a:gs pos="100000">
                  <a:schemeClr val="bg1">
                    <a:gamma/>
                    <a:shade val="90980"/>
                    <a:invGamma/>
                  </a:schemeClr>
                </a:gs>
              </a:gsLst>
              <a:lin ang="2700000" scaled="1"/>
            </a:gradFill>
            <a:ln w="9525">
              <a:noFill/>
              <a:round/>
              <a:headEnd/>
              <a:tailEnd/>
            </a:ln>
            <a:effectLst/>
          </p:spPr>
          <p:txBody>
            <a:bodyPr/>
            <a:lstStyle/>
            <a:p>
              <a:endParaRPr lang="en-US"/>
            </a:p>
          </p:txBody>
        </p:sp>
        <p:sp>
          <p:nvSpPr>
            <p:cNvPr id="21721" name="Oval 217"/>
            <p:cNvSpPr>
              <a:spLocks noChangeArrowheads="1"/>
            </p:cNvSpPr>
            <p:nvPr/>
          </p:nvSpPr>
          <p:spPr bwMode="hidden">
            <a:xfrm>
              <a:off x="5624" y="4010"/>
              <a:ext cx="201" cy="106"/>
            </a:xfrm>
            <a:prstGeom prst="ellipse">
              <a:avLst/>
            </a:prstGeom>
            <a:gradFill rotWithShape="0">
              <a:gsLst>
                <a:gs pos="0">
                  <a:schemeClr val="accent2"/>
                </a:gs>
                <a:gs pos="100000">
                  <a:schemeClr val="accent2">
                    <a:gamma/>
                    <a:shade val="39216"/>
                    <a:invGamma/>
                  </a:schemeClr>
                </a:gs>
              </a:gsLst>
              <a:lin ang="2700000" scaled="1"/>
            </a:gradFill>
            <a:ln w="9525">
              <a:noFill/>
              <a:round/>
              <a:headEnd/>
              <a:tailEnd/>
            </a:ln>
            <a:effectLst/>
          </p:spPr>
          <p:txBody>
            <a:bodyPr/>
            <a:lstStyle/>
            <a:p>
              <a:endParaRPr lang="en-US"/>
            </a:p>
          </p:txBody>
        </p:sp>
      </p:grpSp>
      <p:sp>
        <p:nvSpPr>
          <p:cNvPr id="21722" name="Rectangle 218"/>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fld id="{8C4AD6AC-B76D-4603-9470-9DFF9191F313}" type="slidenum">
              <a:rPr lang="es-ES"/>
              <a:pPr/>
              <a:t>‹#›</a:t>
            </a:fld>
            <a:endParaRPr lang="es-ES"/>
          </a:p>
        </p:txBody>
      </p:sp>
      <p:sp>
        <p:nvSpPr>
          <p:cNvPr id="21723" name="Rectangle 219"/>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endParaRPr lang="es-ES"/>
          </a:p>
        </p:txBody>
      </p:sp>
      <p:sp>
        <p:nvSpPr>
          <p:cNvPr id="21724" name="Rectangle 220"/>
          <p:cNvSpPr>
            <a:spLocks noGrp="1" noChangeArrowheads="1"/>
          </p:cNvSpPr>
          <p:nvPr>
            <p:ph type="ftr" sz="quarter" idx="3"/>
          </p:nvPr>
        </p:nvSpPr>
        <p:spPr bwMode="auto">
          <a:xfrm>
            <a:off x="31242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endParaRPr lang="es-ES"/>
          </a:p>
        </p:txBody>
      </p:sp>
      <p:sp>
        <p:nvSpPr>
          <p:cNvPr id="21725" name="Rectangle 221"/>
          <p:cNvSpPr>
            <a:spLocks noGrp="1" noChangeArrowheads="1"/>
          </p:cNvSpPr>
          <p:nvPr>
            <p:ph type="body" idx="1"/>
          </p:nvPr>
        </p:nvSpPr>
        <p:spPr bwMode="auto">
          <a:xfrm>
            <a:off x="457200" y="1600200"/>
            <a:ext cx="8229600" cy="4533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1726" name="Rectangle 22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hdr="0" ftr="0" dt="0"/>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9pPr>
    </p:titleStyle>
    <p:bodyStyle>
      <a:lvl1pPr marL="342900" indent="-342900" algn="l" rtl="0" fontAlgn="base">
        <a:spcBef>
          <a:spcPct val="20000"/>
        </a:spcBef>
        <a:spcAft>
          <a:spcPct val="0"/>
        </a:spcAft>
        <a:buClr>
          <a:schemeClr val="hlink"/>
        </a:buClr>
        <a:buFont typeface="Wingdings"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folHlink"/>
        </a:buClr>
        <a:buSzPct val="5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Font typeface="Wingdings" pitchFamily="2" charset="2"/>
        <a:buBlip>
          <a:blip r:embed="rId13"/>
        </a:buBlip>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folHlink"/>
        </a:buClr>
        <a:buSzPct val="5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Blip>
          <a:blip r:embed="rId13"/>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22"/>
          <p:cNvSpPr>
            <a:spLocks noGrp="1" noChangeArrowheads="1"/>
          </p:cNvSpPr>
          <p:nvPr>
            <p:ph type="sldNum" sz="quarter" idx="4"/>
          </p:nvPr>
        </p:nvSpPr>
        <p:spPr/>
        <p:txBody>
          <a:bodyPr/>
          <a:lstStyle/>
          <a:p>
            <a:fld id="{1C7432DD-826C-4280-9451-7B06265EA43E}" type="slidenum">
              <a:rPr lang="es-ES"/>
              <a:pPr/>
              <a:t>1</a:t>
            </a:fld>
            <a:endParaRPr lang="es-ES"/>
          </a:p>
        </p:txBody>
      </p:sp>
      <p:sp>
        <p:nvSpPr>
          <p:cNvPr id="2050" name="Rectangle 2"/>
          <p:cNvSpPr>
            <a:spLocks noGrp="1" noChangeArrowheads="1"/>
          </p:cNvSpPr>
          <p:nvPr>
            <p:ph type="ctrTitle"/>
          </p:nvPr>
        </p:nvSpPr>
        <p:spPr>
          <a:xfrm>
            <a:off x="684213" y="1125538"/>
            <a:ext cx="7772400" cy="1470025"/>
          </a:xfrm>
        </p:spPr>
        <p:txBody>
          <a:bodyPr/>
          <a:lstStyle/>
          <a:p>
            <a:r>
              <a:rPr lang="fr-BE" sz="4800"/>
              <a:t>Trade policy-making in the EU</a:t>
            </a:r>
            <a:endParaRPr lang="fr-FR" sz="4800"/>
          </a:p>
        </p:txBody>
      </p:sp>
      <p:sp>
        <p:nvSpPr>
          <p:cNvPr id="2051" name="Rectangle 3"/>
          <p:cNvSpPr>
            <a:spLocks noGrp="1" noChangeArrowheads="1"/>
          </p:cNvSpPr>
          <p:nvPr>
            <p:ph type="subTitle" idx="1"/>
          </p:nvPr>
        </p:nvSpPr>
        <p:spPr>
          <a:xfrm>
            <a:off x="1403350" y="3068638"/>
            <a:ext cx="6400800" cy="1752600"/>
          </a:xfrm>
        </p:spPr>
        <p:txBody>
          <a:bodyPr/>
          <a:lstStyle/>
          <a:p>
            <a:pPr>
              <a:lnSpc>
                <a:spcPct val="80000"/>
              </a:lnSpc>
            </a:pPr>
            <a:r>
              <a:rPr lang="fr-BE" sz="2400"/>
              <a:t>By Pierre DEFRAIGNE</a:t>
            </a:r>
          </a:p>
          <a:p>
            <a:pPr>
              <a:lnSpc>
                <a:spcPct val="80000"/>
              </a:lnSpc>
            </a:pPr>
            <a:r>
              <a:rPr lang="fr-BE" sz="2400"/>
              <a:t>Honorary Director General at the European Commission </a:t>
            </a:r>
          </a:p>
          <a:p>
            <a:pPr>
              <a:lnSpc>
                <a:spcPct val="80000"/>
              </a:lnSpc>
            </a:pPr>
            <a:r>
              <a:rPr lang="fr-BE" sz="2400"/>
              <a:t>Director of eur-IFRI</a:t>
            </a:r>
          </a:p>
          <a:p>
            <a:pPr>
              <a:lnSpc>
                <a:spcPct val="80000"/>
              </a:lnSpc>
            </a:pPr>
            <a:endParaRPr lang="fr-BE" sz="2400"/>
          </a:p>
          <a:p>
            <a:pPr>
              <a:lnSpc>
                <a:spcPct val="80000"/>
              </a:lnSpc>
            </a:pPr>
            <a:r>
              <a:rPr lang="fr-BE" sz="2400"/>
              <a:t>San José Nov. 3O Dec 1 2006</a:t>
            </a:r>
          </a:p>
          <a:p>
            <a:pPr>
              <a:lnSpc>
                <a:spcPct val="80000"/>
              </a:lnSpc>
            </a:pPr>
            <a:endParaRPr lang="fr-FR" sz="24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1DD28BE-41A7-4CB9-AFD3-3C9D21240746}" type="slidenum">
              <a:rPr lang="es-ES"/>
              <a:pPr/>
              <a:t>10</a:t>
            </a:fld>
            <a:endParaRPr lang="es-ES"/>
          </a:p>
        </p:txBody>
      </p:sp>
      <p:sp>
        <p:nvSpPr>
          <p:cNvPr id="14338" name="Rectangle 2"/>
          <p:cNvSpPr>
            <a:spLocks noGrp="1" noChangeArrowheads="1"/>
          </p:cNvSpPr>
          <p:nvPr>
            <p:ph type="title"/>
          </p:nvPr>
        </p:nvSpPr>
        <p:spPr/>
        <p:txBody>
          <a:bodyPr/>
          <a:lstStyle/>
          <a:p>
            <a:r>
              <a:rPr lang="en-US" b="1"/>
              <a:t>(2)   The roadmap is changing</a:t>
            </a:r>
          </a:p>
        </p:txBody>
      </p:sp>
      <p:sp>
        <p:nvSpPr>
          <p:cNvPr id="14339" name="Rectangle 3"/>
          <p:cNvSpPr>
            <a:spLocks noGrp="1" noChangeArrowheads="1"/>
          </p:cNvSpPr>
          <p:nvPr>
            <p:ph type="body" idx="1"/>
          </p:nvPr>
        </p:nvSpPr>
        <p:spPr>
          <a:xfrm>
            <a:off x="468313" y="1341438"/>
            <a:ext cx="8229600" cy="4533900"/>
          </a:xfrm>
        </p:spPr>
        <p:txBody>
          <a:bodyPr/>
          <a:lstStyle/>
          <a:p>
            <a:pPr marL="609600" indent="-609600">
              <a:lnSpc>
                <a:spcPct val="80000"/>
              </a:lnSpc>
              <a:buClr>
                <a:schemeClr val="tx1"/>
              </a:buClr>
              <a:buFont typeface="Wingdings" pitchFamily="2" charset="2"/>
              <a:buNone/>
            </a:pPr>
            <a:endParaRPr lang="en-US" sz="2000"/>
          </a:p>
          <a:p>
            <a:pPr marL="1371600" lvl="2" indent="-457200" algn="just">
              <a:lnSpc>
                <a:spcPct val="80000"/>
              </a:lnSpc>
              <a:buClr>
                <a:schemeClr val="tx1"/>
              </a:buClr>
              <a:buFont typeface="Wingdings" pitchFamily="2" charset="2"/>
              <a:buChar char="ü"/>
            </a:pPr>
            <a:r>
              <a:rPr lang="en-US" sz="1600"/>
              <a:t>Whereas the Doha Round is suspended ,bilateralism makes a tentative breakthrough for some and a comeback for others with the usual caveats ( stepping or stumbling blocks towards multilateralism; domino effect and cancelling out of preferences; spaghetti bowl of RoO, strategic gains for the first mover and permanent distortions);</a:t>
            </a:r>
          </a:p>
          <a:p>
            <a:pPr marL="1371600" lvl="2" indent="-457200" algn="just">
              <a:lnSpc>
                <a:spcPct val="80000"/>
              </a:lnSpc>
              <a:buClr>
                <a:schemeClr val="tx1"/>
              </a:buClr>
              <a:buFont typeface="Wingdings" pitchFamily="2" charset="2"/>
              <a:buNone/>
            </a:pPr>
            <a:endParaRPr lang="en-US" sz="1000"/>
          </a:p>
          <a:p>
            <a:pPr marL="1371600" lvl="2" indent="-457200" algn="just">
              <a:lnSpc>
                <a:spcPct val="80000"/>
              </a:lnSpc>
              <a:buClr>
                <a:schemeClr val="tx1"/>
              </a:buClr>
              <a:buFont typeface="Wingdings" pitchFamily="2" charset="2"/>
              <a:buChar char="ü"/>
            </a:pPr>
            <a:r>
              <a:rPr lang="en-US" sz="1600"/>
              <a:t> EU geographical focus in bilateral deals is shifting towards  </a:t>
            </a:r>
          </a:p>
          <a:p>
            <a:pPr marL="1752600" lvl="3" indent="-381000" algn="just">
              <a:lnSpc>
                <a:spcPct val="80000"/>
              </a:lnSpc>
              <a:buClr>
                <a:schemeClr val="tx1"/>
              </a:buClr>
              <a:buSzTx/>
              <a:buFontTx/>
              <a:buChar char="•"/>
            </a:pPr>
            <a:r>
              <a:rPr lang="en-US" sz="1400"/>
              <a:t>neighbourhood ‘s stabilization</a:t>
            </a:r>
          </a:p>
          <a:p>
            <a:pPr marL="1752600" lvl="3" indent="-381000" algn="just">
              <a:lnSpc>
                <a:spcPct val="80000"/>
              </a:lnSpc>
              <a:buClr>
                <a:schemeClr val="tx1"/>
              </a:buClr>
              <a:buSzTx/>
              <a:buFontTx/>
              <a:buChar char="•"/>
            </a:pPr>
            <a:r>
              <a:rPr lang="en-US" sz="1400"/>
              <a:t>the globalization challenge and the rise of Asia</a:t>
            </a:r>
          </a:p>
          <a:p>
            <a:pPr marL="1752600" lvl="3" indent="-381000" algn="just">
              <a:lnSpc>
                <a:spcPct val="80000"/>
              </a:lnSpc>
              <a:buClr>
                <a:schemeClr val="tx1"/>
              </a:buClr>
              <a:buSzTx/>
              <a:buFontTx/>
              <a:buNone/>
            </a:pPr>
            <a:endParaRPr lang="en-US" sz="1400"/>
          </a:p>
          <a:p>
            <a:pPr marL="1371600" lvl="2" indent="-457200" algn="just">
              <a:lnSpc>
                <a:spcPct val="80000"/>
              </a:lnSpc>
              <a:buClr>
                <a:schemeClr val="tx1"/>
              </a:buClr>
              <a:buFont typeface="Wingdings" pitchFamily="2" charset="2"/>
              <a:buChar char="ü"/>
            </a:pPr>
            <a:r>
              <a:rPr lang="en-US" sz="1600"/>
              <a:t>The emphasis is put more and more on competitiveness  and market access because of the ’global output chain’ requirements </a:t>
            </a:r>
          </a:p>
          <a:p>
            <a:pPr marL="1371600" lvl="2" indent="-457200" algn="just">
              <a:lnSpc>
                <a:spcPct val="80000"/>
              </a:lnSpc>
              <a:buClr>
                <a:schemeClr val="tx1"/>
              </a:buClr>
              <a:buFont typeface="Wingdings" pitchFamily="2" charset="2"/>
              <a:buNone/>
            </a:pPr>
            <a:endParaRPr lang="en-US" sz="1200"/>
          </a:p>
          <a:p>
            <a:pPr marL="1371600" lvl="2" indent="-457200" algn="just">
              <a:lnSpc>
                <a:spcPct val="80000"/>
              </a:lnSpc>
              <a:buClr>
                <a:schemeClr val="tx1"/>
              </a:buClr>
              <a:buFont typeface="Wingdings" pitchFamily="2" charset="2"/>
              <a:buChar char="ü"/>
            </a:pPr>
            <a:r>
              <a:rPr lang="en-US" sz="1600"/>
              <a:t>Tariff preferences are substituted by’ WTO plus’ FTAs:</a:t>
            </a:r>
          </a:p>
          <a:p>
            <a:pPr marL="1371600" lvl="2" indent="-457200" algn="just">
              <a:lnSpc>
                <a:spcPct val="80000"/>
              </a:lnSpc>
              <a:buClr>
                <a:schemeClr val="tx1"/>
              </a:buClr>
              <a:buFont typeface="Wingdings" pitchFamily="2" charset="2"/>
              <a:buNone/>
            </a:pPr>
            <a:endParaRPr lang="en-US" sz="1600"/>
          </a:p>
          <a:p>
            <a:pPr marL="1371600" lvl="2" indent="-457200" algn="just">
              <a:lnSpc>
                <a:spcPct val="80000"/>
              </a:lnSpc>
              <a:buClr>
                <a:schemeClr val="tx1"/>
              </a:buClr>
              <a:buFont typeface="Wingdings" pitchFamily="2" charset="2"/>
              <a:buNone/>
            </a:pPr>
            <a:endParaRPr lang="en-US" sz="1600"/>
          </a:p>
          <a:p>
            <a:pPr marL="990600" lvl="1" indent="-533400">
              <a:lnSpc>
                <a:spcPct val="80000"/>
              </a:lnSpc>
              <a:buClr>
                <a:schemeClr val="tx1"/>
              </a:buClr>
              <a:buFontTx/>
              <a:buNone/>
            </a:pPr>
            <a:r>
              <a:rPr lang="en-US" sz="1800"/>
              <a:t>            </a:t>
            </a:r>
            <a:r>
              <a:rPr lang="en-US" sz="2000"/>
              <a:t>Yet, r</a:t>
            </a:r>
            <a:r>
              <a:rPr lang="en-US" sz="2000" i="1"/>
              <a:t>egionalism (region-to-region deals) remains a strategic priority for the EU:</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1BD9B53C-287A-4A1D-8863-035B6CDB7969}" type="slidenum">
              <a:rPr lang="es-ES"/>
              <a:pPr/>
              <a:t>11</a:t>
            </a:fld>
            <a:endParaRPr lang="es-ES"/>
          </a:p>
        </p:txBody>
      </p:sp>
      <p:sp>
        <p:nvSpPr>
          <p:cNvPr id="12290" name="Rectangle 2"/>
          <p:cNvSpPr>
            <a:spLocks noGrp="1" noChangeArrowheads="1"/>
          </p:cNvSpPr>
          <p:nvPr>
            <p:ph type="title"/>
          </p:nvPr>
        </p:nvSpPr>
        <p:spPr/>
        <p:txBody>
          <a:bodyPr/>
          <a:lstStyle/>
          <a:p>
            <a:r>
              <a:rPr lang="en-US" sz="4000"/>
              <a:t>(3)  CONCLUSION</a:t>
            </a:r>
          </a:p>
        </p:txBody>
      </p:sp>
      <p:sp>
        <p:nvSpPr>
          <p:cNvPr id="12291" name="Rectangle 3"/>
          <p:cNvSpPr>
            <a:spLocks noGrp="1" noChangeArrowheads="1"/>
          </p:cNvSpPr>
          <p:nvPr>
            <p:ph type="body" idx="1"/>
          </p:nvPr>
        </p:nvSpPr>
        <p:spPr>
          <a:xfrm>
            <a:off x="539750" y="1773238"/>
            <a:ext cx="8229600" cy="4533900"/>
          </a:xfrm>
        </p:spPr>
        <p:txBody>
          <a:bodyPr/>
          <a:lstStyle/>
          <a:p>
            <a:pPr algn="just"/>
            <a:r>
              <a:rPr lang="en-US"/>
              <a:t>Regional integration and a drastic change in the development paradigm is the only way to set CA at the start of  the FTA queue in the negotiation with EU. But in return EU should be willing to reward such move. This is the geopolitical challenge EU and Central America are confronted with today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C5A770F3-8944-482B-886F-2BA8CEB39BBC}" type="slidenum">
              <a:rPr lang="es-ES"/>
              <a:pPr/>
              <a:t>2</a:t>
            </a:fld>
            <a:endParaRPr lang="es-ES"/>
          </a:p>
        </p:txBody>
      </p:sp>
      <p:sp>
        <p:nvSpPr>
          <p:cNvPr id="5122" name="Rectangle 2"/>
          <p:cNvSpPr>
            <a:spLocks noGrp="1" noChangeArrowheads="1"/>
          </p:cNvSpPr>
          <p:nvPr>
            <p:ph type="title"/>
          </p:nvPr>
        </p:nvSpPr>
        <p:spPr>
          <a:xfrm>
            <a:off x="468313" y="0"/>
            <a:ext cx="8229600" cy="1143000"/>
          </a:xfrm>
        </p:spPr>
        <p:txBody>
          <a:bodyPr/>
          <a:lstStyle/>
          <a:p>
            <a:r>
              <a:rPr lang="fr-FR" b="1"/>
              <a:t>EU trade policy in a nutshell</a:t>
            </a:r>
          </a:p>
        </p:txBody>
      </p:sp>
      <p:sp>
        <p:nvSpPr>
          <p:cNvPr id="5123" name="Rectangle 3"/>
          <p:cNvSpPr>
            <a:spLocks noGrp="1" noChangeArrowheads="1"/>
          </p:cNvSpPr>
          <p:nvPr>
            <p:ph type="body" idx="1"/>
          </p:nvPr>
        </p:nvSpPr>
        <p:spPr/>
        <p:txBody>
          <a:bodyPr/>
          <a:lstStyle/>
          <a:p>
            <a:pPr algn="just">
              <a:lnSpc>
                <a:spcPct val="80000"/>
              </a:lnSpc>
            </a:pPr>
            <a:r>
              <a:rPr lang="fr-BE" sz="2800"/>
              <a:t>Trade policy is the most ancient common policy and it remains still today the most advanced branch of EU external policy :</a:t>
            </a:r>
          </a:p>
          <a:p>
            <a:pPr algn="just">
              <a:lnSpc>
                <a:spcPct val="80000"/>
              </a:lnSpc>
              <a:buFont typeface="Wingdings" pitchFamily="2" charset="2"/>
              <a:buNone/>
            </a:pPr>
            <a:endParaRPr lang="fr-BE" sz="2800"/>
          </a:p>
          <a:p>
            <a:pPr lvl="1" algn="just">
              <a:lnSpc>
                <a:spcPct val="80000"/>
              </a:lnSpc>
              <a:buClr>
                <a:schemeClr val="tx1"/>
              </a:buClr>
              <a:buFont typeface="Wingdings" pitchFamily="2" charset="2"/>
              <a:buChar char="Ø"/>
            </a:pPr>
            <a:r>
              <a:rPr lang="fr-BE" sz="2400"/>
              <a:t>full EU membership (unlike eurozone and schengen)</a:t>
            </a:r>
          </a:p>
          <a:p>
            <a:pPr lvl="1" algn="just">
              <a:lnSpc>
                <a:spcPct val="80000"/>
              </a:lnSpc>
              <a:buClr>
                <a:schemeClr val="tx1"/>
              </a:buClr>
              <a:buFont typeface="Wingdings" pitchFamily="2" charset="2"/>
              <a:buChar char="Ø"/>
            </a:pPr>
            <a:r>
              <a:rPr lang="fr-BE" sz="2400"/>
              <a:t>strictly  unified set of rules and procedures ( with national customs acting as EU agents)</a:t>
            </a:r>
          </a:p>
          <a:p>
            <a:pPr lvl="1" algn="just">
              <a:lnSpc>
                <a:spcPct val="80000"/>
              </a:lnSpc>
              <a:buClr>
                <a:schemeClr val="tx1"/>
              </a:buClr>
              <a:buFont typeface="Wingdings" pitchFamily="2" charset="2"/>
              <a:buChar char="Ø"/>
            </a:pPr>
            <a:r>
              <a:rPr lang="fr-BE" sz="2400"/>
              <a:t>EU competences are mainly exclusive, with only a few shared competences,</a:t>
            </a:r>
          </a:p>
          <a:p>
            <a:pPr lvl="1" algn="just">
              <a:lnSpc>
                <a:spcPct val="80000"/>
              </a:lnSpc>
              <a:buClr>
                <a:schemeClr val="tx1"/>
              </a:buClr>
              <a:buFont typeface="Wingdings" pitchFamily="2" charset="2"/>
              <a:buChar char="Ø"/>
            </a:pPr>
            <a:r>
              <a:rPr lang="fr-BE" sz="2400"/>
              <a:t> dominant role of the Commission ,</a:t>
            </a:r>
          </a:p>
          <a:p>
            <a:pPr lvl="1" algn="just">
              <a:lnSpc>
                <a:spcPct val="80000"/>
              </a:lnSpc>
              <a:buClr>
                <a:schemeClr val="tx1"/>
              </a:buClr>
              <a:buFont typeface="Wingdings" pitchFamily="2" charset="2"/>
              <a:buChar char="Ø"/>
            </a:pPr>
            <a:r>
              <a:rPr lang="fr-BE" sz="2400"/>
              <a:t> final say with the Council (Foreign Affairs Ministers ) </a:t>
            </a:r>
          </a:p>
          <a:p>
            <a:pPr lvl="1" algn="just">
              <a:lnSpc>
                <a:spcPct val="80000"/>
              </a:lnSpc>
              <a:buClr>
                <a:schemeClr val="tx1"/>
              </a:buClr>
              <a:buFont typeface="Wingdings" pitchFamily="2" charset="2"/>
              <a:buChar char="Ø"/>
            </a:pPr>
            <a:r>
              <a:rPr lang="fr-BE" sz="2400"/>
              <a:t> mainly through qualified majority voting;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767A557-280F-4D72-9BE8-30C1BD9A09AC}" type="slidenum">
              <a:rPr lang="es-ES"/>
              <a:pPr/>
              <a:t>3</a:t>
            </a:fld>
            <a:endParaRPr lang="es-ES"/>
          </a:p>
        </p:txBody>
      </p:sp>
      <p:sp>
        <p:nvSpPr>
          <p:cNvPr id="17410" name="Rectangle 2"/>
          <p:cNvSpPr>
            <a:spLocks noGrp="1" noChangeArrowheads="1"/>
          </p:cNvSpPr>
          <p:nvPr>
            <p:ph type="title"/>
          </p:nvPr>
        </p:nvSpPr>
        <p:spPr>
          <a:xfrm>
            <a:off x="0" y="0"/>
            <a:ext cx="9144000" cy="1143000"/>
          </a:xfrm>
        </p:spPr>
        <p:txBody>
          <a:bodyPr/>
          <a:lstStyle/>
          <a:p>
            <a:r>
              <a:rPr lang="fr-BE" sz="4000" b="1"/>
              <a:t>Eu trade policy history at bird’s eye</a:t>
            </a:r>
            <a:endParaRPr lang="en-US" sz="4000" b="1"/>
          </a:p>
        </p:txBody>
      </p:sp>
      <p:sp>
        <p:nvSpPr>
          <p:cNvPr id="17411" name="Rectangle 3"/>
          <p:cNvSpPr>
            <a:spLocks noGrp="1" noChangeArrowheads="1"/>
          </p:cNvSpPr>
          <p:nvPr>
            <p:ph type="body" idx="1"/>
          </p:nvPr>
        </p:nvSpPr>
        <p:spPr>
          <a:xfrm>
            <a:off x="468313" y="1125538"/>
            <a:ext cx="8229600" cy="4533900"/>
          </a:xfrm>
        </p:spPr>
        <p:txBody>
          <a:bodyPr/>
          <a:lstStyle/>
          <a:p>
            <a:pPr algn="just">
              <a:lnSpc>
                <a:spcPct val="80000"/>
              </a:lnSpc>
            </a:pPr>
            <a:r>
              <a:rPr lang="fr-BE" sz="2000">
                <a:latin typeface="Times New Roman" pitchFamily="18" charset="0"/>
              </a:rPr>
              <a:t>It originates as early as 1958 when, as a newly formed Customs Union  , EC  negotiates within the Gatt, its CET with third countries (art XXIV.6);</a:t>
            </a:r>
          </a:p>
          <a:p>
            <a:pPr algn="just">
              <a:lnSpc>
                <a:spcPct val="80000"/>
              </a:lnSpc>
            </a:pPr>
            <a:endParaRPr lang="fr-BE" sz="2000">
              <a:latin typeface="Times New Roman" pitchFamily="18" charset="0"/>
            </a:endParaRPr>
          </a:p>
          <a:p>
            <a:pPr algn="just">
              <a:lnSpc>
                <a:spcPct val="80000"/>
              </a:lnSpc>
            </a:pPr>
            <a:r>
              <a:rPr lang="fr-BE" sz="2000">
                <a:latin typeface="Times New Roman" pitchFamily="18" charset="0"/>
              </a:rPr>
              <a:t>At the start it’s mainly a typical mercantilist policy (‘tit for tat ‘with other industrialized countries in manufactured goods) but it already  allows for a preferential trade regime (reciprocity) granted to former French and Belgian colonies ( Yaoundé); </a:t>
            </a:r>
          </a:p>
          <a:p>
            <a:pPr algn="just">
              <a:lnSpc>
                <a:spcPct val="80000"/>
              </a:lnSpc>
              <a:buFont typeface="Wingdings" pitchFamily="2" charset="2"/>
              <a:buNone/>
            </a:pPr>
            <a:endParaRPr lang="fr-BE" sz="2000">
              <a:latin typeface="Times New Roman" pitchFamily="18" charset="0"/>
            </a:endParaRPr>
          </a:p>
          <a:p>
            <a:pPr algn="just">
              <a:lnSpc>
                <a:spcPct val="80000"/>
              </a:lnSpc>
            </a:pPr>
            <a:r>
              <a:rPr lang="fr-BE" sz="2000">
                <a:latin typeface="Times New Roman" pitchFamily="18" charset="0"/>
              </a:rPr>
              <a:t>this changed with  the entry of UK in the EU (1973):  granting of non reciprocal preferences( Lomé Convention extended to all Africa and Mediterranean policy) and  creation of the EU GSP scheme  in the early seventies (  first oil shock raising the fear of a ‘commodities power’ )</a:t>
            </a:r>
          </a:p>
          <a:p>
            <a:pPr algn="just">
              <a:lnSpc>
                <a:spcPct val="80000"/>
              </a:lnSpc>
              <a:buFont typeface="Wingdings" pitchFamily="2" charset="2"/>
              <a:buNone/>
            </a:pPr>
            <a:endParaRPr lang="fr-BE" sz="2000">
              <a:latin typeface="Times New Roman" pitchFamily="18" charset="0"/>
            </a:endParaRPr>
          </a:p>
          <a:p>
            <a:pPr algn="just">
              <a:lnSpc>
                <a:spcPct val="80000"/>
              </a:lnSpc>
            </a:pPr>
            <a:r>
              <a:rPr lang="fr-BE" sz="2000">
                <a:latin typeface="Times New Roman" pitchFamily="18" charset="0"/>
              </a:rPr>
              <a:t>Gradually though, with the successive enlargements (Spain and Portugal in 1986  and Central and Eastern Europe in 2004) new geographical  partnerships  emerge whereas  with the progress of the’ political cooperation’ ( embryonic common foreign policy in the 70’s) and the Common Foreign and Security Policy ( from the 9O’s), trade policy becomes more complex;</a:t>
            </a:r>
          </a:p>
          <a:p>
            <a:pPr algn="just">
              <a:lnSpc>
                <a:spcPct val="80000"/>
              </a:lnSpc>
            </a:pPr>
            <a:endParaRPr lang="en-US" sz="2000">
              <a:latin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C336A62-2391-4962-9DA0-E5B1586D8FFB}" type="slidenum">
              <a:rPr lang="es-ES"/>
              <a:pPr/>
              <a:t>4</a:t>
            </a:fld>
            <a:endParaRPr lang="es-ES"/>
          </a:p>
        </p:txBody>
      </p:sp>
      <p:sp>
        <p:nvSpPr>
          <p:cNvPr id="15362" name="Rectangle 2"/>
          <p:cNvSpPr>
            <a:spLocks noGrp="1" noChangeArrowheads="1"/>
          </p:cNvSpPr>
          <p:nvPr>
            <p:ph type="title"/>
          </p:nvPr>
        </p:nvSpPr>
        <p:spPr>
          <a:xfrm>
            <a:off x="468313" y="0"/>
            <a:ext cx="8229600" cy="1143000"/>
          </a:xfrm>
        </p:spPr>
        <p:txBody>
          <a:bodyPr/>
          <a:lstStyle/>
          <a:p>
            <a:r>
              <a:rPr lang="en-US" b="1"/>
              <a:t>EU trade policy today</a:t>
            </a:r>
          </a:p>
        </p:txBody>
      </p:sp>
      <p:sp>
        <p:nvSpPr>
          <p:cNvPr id="15363" name="Rectangle 3"/>
          <p:cNvSpPr>
            <a:spLocks noGrp="1" noChangeArrowheads="1"/>
          </p:cNvSpPr>
          <p:nvPr>
            <p:ph type="body" idx="1"/>
          </p:nvPr>
        </p:nvSpPr>
        <p:spPr>
          <a:xfrm>
            <a:off x="468313" y="1268413"/>
            <a:ext cx="8229600" cy="4533900"/>
          </a:xfrm>
        </p:spPr>
        <p:txBody>
          <a:bodyPr/>
          <a:lstStyle/>
          <a:p>
            <a:pPr algn="just">
              <a:lnSpc>
                <a:spcPct val="80000"/>
              </a:lnSpc>
            </a:pPr>
            <a:r>
              <a:rPr lang="fr-BE" sz="1800"/>
              <a:t>Today , it pursues three sets of objectives: </a:t>
            </a:r>
          </a:p>
          <a:p>
            <a:pPr algn="just">
              <a:lnSpc>
                <a:spcPct val="80000"/>
              </a:lnSpc>
              <a:buFont typeface="Wingdings" pitchFamily="2" charset="2"/>
              <a:buNone/>
            </a:pPr>
            <a:endParaRPr lang="fr-BE" sz="1800"/>
          </a:p>
          <a:p>
            <a:pPr lvl="1" algn="just">
              <a:lnSpc>
                <a:spcPct val="80000"/>
              </a:lnSpc>
              <a:buClr>
                <a:schemeClr val="tx1"/>
              </a:buClr>
              <a:buFont typeface="Wingdings" pitchFamily="2" charset="2"/>
              <a:buChar char="ü"/>
            </a:pPr>
            <a:r>
              <a:rPr lang="fr-BE" sz="1600" b="1"/>
              <a:t>Political:</a:t>
            </a:r>
            <a:r>
              <a:rPr lang="fr-BE" sz="1600"/>
              <a:t>mainly pre-enlargement and neighbourhood policy, but also war on terrorism ( see extension of the drug regime to Pakistan after 9/11),  non proliferation and WMD clauses in trade pacts, embargo on arms (China), dual-use technology monitoring, Russia’s market economy status,</a:t>
            </a:r>
          </a:p>
          <a:p>
            <a:pPr lvl="1" algn="just">
              <a:lnSpc>
                <a:spcPct val="80000"/>
              </a:lnSpc>
              <a:buClr>
                <a:schemeClr val="tx1"/>
              </a:buClr>
              <a:buFont typeface="Wingdings" pitchFamily="2" charset="2"/>
              <a:buNone/>
            </a:pPr>
            <a:endParaRPr lang="fr-BE" sz="1600"/>
          </a:p>
          <a:p>
            <a:pPr lvl="1" algn="just">
              <a:lnSpc>
                <a:spcPct val="80000"/>
              </a:lnSpc>
              <a:buClr>
                <a:schemeClr val="tx1"/>
              </a:buClr>
              <a:buFont typeface="Wingdings" pitchFamily="2" charset="2"/>
              <a:buChar char="ü"/>
            </a:pPr>
            <a:r>
              <a:rPr lang="fr-BE" sz="1600" b="1"/>
              <a:t>Development:</a:t>
            </a:r>
            <a:r>
              <a:rPr lang="fr-BE" sz="1600"/>
              <a:t> attempt to combine aid and trade preferences ( tariffs), and FTAs in order to encourage reforms and regional integration among DCs ( Asean, Mercosur, Mediterranean countries, ACP, Andean Pact and Central America)</a:t>
            </a:r>
          </a:p>
          <a:p>
            <a:pPr lvl="1" algn="just">
              <a:lnSpc>
                <a:spcPct val="80000"/>
              </a:lnSpc>
              <a:buClr>
                <a:schemeClr val="tx1"/>
              </a:buClr>
              <a:buFont typeface="Wingdings" pitchFamily="2" charset="2"/>
              <a:buNone/>
            </a:pPr>
            <a:endParaRPr lang="fr-BE" sz="1600"/>
          </a:p>
          <a:p>
            <a:pPr lvl="1" algn="just">
              <a:lnSpc>
                <a:spcPct val="80000"/>
              </a:lnSpc>
              <a:buClr>
                <a:schemeClr val="tx1"/>
              </a:buClr>
              <a:buFont typeface="Wingdings" pitchFamily="2" charset="2"/>
              <a:buChar char="ü"/>
            </a:pPr>
            <a:r>
              <a:rPr lang="fr-BE" sz="1600" b="1"/>
              <a:t>New trade policy</a:t>
            </a:r>
            <a:r>
              <a:rPr lang="fr-BE" sz="1600"/>
              <a:t> : focus on competitiveness and market opening in the context of globalization</a:t>
            </a:r>
          </a:p>
          <a:p>
            <a:pPr lvl="1" algn="just">
              <a:lnSpc>
                <a:spcPct val="80000"/>
              </a:lnSpc>
              <a:buClr>
                <a:schemeClr val="tx1"/>
              </a:buClr>
              <a:buFont typeface="Wingdings" pitchFamily="2" charset="2"/>
              <a:buNone/>
            </a:pPr>
            <a:endParaRPr lang="fr-BE" sz="1600"/>
          </a:p>
          <a:p>
            <a:pPr lvl="1" algn="just">
              <a:lnSpc>
                <a:spcPct val="80000"/>
              </a:lnSpc>
              <a:buClr>
                <a:schemeClr val="tx1"/>
              </a:buClr>
              <a:buFont typeface="Wingdings" pitchFamily="2" charset="2"/>
              <a:buNone/>
            </a:pPr>
            <a:r>
              <a:rPr lang="fr-FR" sz="1600"/>
              <a:t>          </a:t>
            </a:r>
            <a:r>
              <a:rPr lang="fr-FR" sz="1600" i="1"/>
              <a:t>But EU trade policy, for its multiple dimension , remains first and foremost an economic policy</a:t>
            </a:r>
          </a:p>
          <a:p>
            <a:pPr algn="just">
              <a:lnSpc>
                <a:spcPct val="80000"/>
              </a:lnSpc>
            </a:pPr>
            <a:endParaRPr lang="en-US" sz="1800" i="1"/>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1043ADE8-E05E-40D0-ADED-728C93C672EF}" type="slidenum">
              <a:rPr lang="es-ES"/>
              <a:pPr/>
              <a:t>5</a:t>
            </a:fld>
            <a:endParaRPr lang="es-ES"/>
          </a:p>
        </p:txBody>
      </p:sp>
      <p:sp>
        <p:nvSpPr>
          <p:cNvPr id="3074" name="Rectangle 2"/>
          <p:cNvSpPr>
            <a:spLocks noGrp="1" noChangeArrowheads="1"/>
          </p:cNvSpPr>
          <p:nvPr>
            <p:ph type="title"/>
          </p:nvPr>
        </p:nvSpPr>
        <p:spPr>
          <a:xfrm>
            <a:off x="468313" y="0"/>
            <a:ext cx="8229600" cy="1143000"/>
          </a:xfrm>
        </p:spPr>
        <p:txBody>
          <a:bodyPr/>
          <a:lstStyle/>
          <a:p>
            <a:r>
              <a:rPr lang="fr-BE" b="1"/>
              <a:t>EU as a Trade partner</a:t>
            </a:r>
            <a:endParaRPr lang="fr-FR" b="1"/>
          </a:p>
        </p:txBody>
      </p:sp>
      <p:sp>
        <p:nvSpPr>
          <p:cNvPr id="3075" name="Rectangle 3"/>
          <p:cNvSpPr>
            <a:spLocks noGrp="1" noChangeArrowheads="1"/>
          </p:cNvSpPr>
          <p:nvPr>
            <p:ph type="body" idx="1"/>
          </p:nvPr>
        </p:nvSpPr>
        <p:spPr/>
        <p:txBody>
          <a:bodyPr/>
          <a:lstStyle/>
          <a:p>
            <a:pPr>
              <a:lnSpc>
                <a:spcPct val="80000"/>
              </a:lnSpc>
            </a:pPr>
            <a:r>
              <a:rPr lang="fr-BE" sz="2800"/>
              <a:t>EU as a trade partner is not a country, but it’s more than a coalition:</a:t>
            </a:r>
          </a:p>
          <a:p>
            <a:pPr>
              <a:lnSpc>
                <a:spcPct val="80000"/>
              </a:lnSpc>
              <a:buFont typeface="Wingdings" pitchFamily="2" charset="2"/>
              <a:buNone/>
            </a:pPr>
            <a:r>
              <a:rPr lang="fr-BE" sz="2800"/>
              <a:t> </a:t>
            </a:r>
          </a:p>
          <a:p>
            <a:pPr lvl="2">
              <a:lnSpc>
                <a:spcPct val="80000"/>
              </a:lnSpc>
              <a:buClr>
                <a:schemeClr val="tx1"/>
              </a:buClr>
              <a:buFont typeface="Wingdings" pitchFamily="2" charset="2"/>
              <a:buChar char="ü"/>
            </a:pPr>
            <a:r>
              <a:rPr lang="fr-BE" sz="2000"/>
              <a:t>mix of federalism (   exclusive competences, single voice ,  QMV ) and remnants of intergovernmentalism (residual shared competences);</a:t>
            </a:r>
          </a:p>
          <a:p>
            <a:pPr lvl="2">
              <a:lnSpc>
                <a:spcPct val="80000"/>
              </a:lnSpc>
              <a:buClr>
                <a:schemeClr val="tx1"/>
              </a:buClr>
              <a:buFont typeface="Wingdings" pitchFamily="2" charset="2"/>
              <a:buNone/>
            </a:pPr>
            <a:endParaRPr lang="fr-BE" sz="2000"/>
          </a:p>
          <a:p>
            <a:pPr lvl="2">
              <a:lnSpc>
                <a:spcPct val="80000"/>
              </a:lnSpc>
              <a:buClr>
                <a:schemeClr val="tx1"/>
              </a:buClr>
              <a:buFont typeface="Wingdings" pitchFamily="2" charset="2"/>
              <a:buChar char="ü"/>
            </a:pPr>
            <a:r>
              <a:rPr lang="fr-BE" sz="2000"/>
              <a:t> mix of cooperation ( trade regime) and national rivalries (exports promotion  and FDI regime) under fair competittion constraints though</a:t>
            </a:r>
          </a:p>
          <a:p>
            <a:pPr lvl="2">
              <a:lnSpc>
                <a:spcPct val="80000"/>
              </a:lnSpc>
              <a:buClr>
                <a:schemeClr val="tx1"/>
              </a:buClr>
              <a:buFont typeface="Wingdings" pitchFamily="2" charset="2"/>
              <a:buNone/>
            </a:pPr>
            <a:endParaRPr lang="fr-BE" sz="2000"/>
          </a:p>
          <a:p>
            <a:pPr lvl="2">
              <a:lnSpc>
                <a:spcPct val="80000"/>
              </a:lnSpc>
              <a:buClr>
                <a:schemeClr val="tx1"/>
              </a:buClr>
              <a:buFont typeface="Wingdings" pitchFamily="2" charset="2"/>
              <a:buChar char="ü"/>
            </a:pPr>
            <a:r>
              <a:rPr lang="fr-BE" sz="2000"/>
              <a:t> lack of an EU-wide welfare costs and benefits redistribution scheme ( but for a new tentative  ‘liberalisation shock facility) and therefore need for balanced packages of offensive and defensive interests for each Member-state;</a:t>
            </a:r>
            <a:endParaRPr lang="fr-FR" sz="20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9EDA64D-0955-41F6-B216-4EE40909F96F}" type="slidenum">
              <a:rPr lang="es-ES"/>
              <a:pPr/>
              <a:t>6</a:t>
            </a:fld>
            <a:endParaRPr lang="es-ES"/>
          </a:p>
        </p:txBody>
      </p:sp>
      <p:sp>
        <p:nvSpPr>
          <p:cNvPr id="7170" name="Rectangle 2"/>
          <p:cNvSpPr>
            <a:spLocks noGrp="1" noChangeArrowheads="1"/>
          </p:cNvSpPr>
          <p:nvPr>
            <p:ph type="title"/>
          </p:nvPr>
        </p:nvSpPr>
        <p:spPr/>
        <p:txBody>
          <a:bodyPr/>
          <a:lstStyle/>
          <a:p>
            <a:pPr marL="762000" indent="-762000">
              <a:buFontTx/>
              <a:buAutoNum type="arabicParenBoth"/>
            </a:pPr>
            <a:r>
              <a:rPr lang="en-US" b="1"/>
              <a:t>The Mechanics of the decision making </a:t>
            </a:r>
            <a:br>
              <a:rPr lang="en-US" b="1"/>
            </a:br>
            <a:endParaRPr lang="en-US" b="1"/>
          </a:p>
        </p:txBody>
      </p:sp>
      <p:sp>
        <p:nvSpPr>
          <p:cNvPr id="7171" name="Rectangle 3"/>
          <p:cNvSpPr>
            <a:spLocks noGrp="1" noChangeArrowheads="1"/>
          </p:cNvSpPr>
          <p:nvPr>
            <p:ph type="body" idx="1"/>
          </p:nvPr>
        </p:nvSpPr>
        <p:spPr>
          <a:xfrm>
            <a:off x="395288" y="1341438"/>
            <a:ext cx="8229600" cy="4525962"/>
          </a:xfrm>
        </p:spPr>
        <p:txBody>
          <a:bodyPr/>
          <a:lstStyle/>
          <a:p>
            <a:pPr marL="609600" indent="-609600" algn="just">
              <a:lnSpc>
                <a:spcPct val="80000"/>
              </a:lnSpc>
              <a:buClr>
                <a:schemeClr val="tx1"/>
              </a:buClr>
              <a:buFontTx/>
              <a:buAutoNum type="arabicPeriod"/>
            </a:pPr>
            <a:r>
              <a:rPr lang="en-US" sz="2800" b="1"/>
              <a:t>The competences</a:t>
            </a:r>
          </a:p>
          <a:p>
            <a:pPr marL="609600" indent="-609600" algn="just">
              <a:lnSpc>
                <a:spcPct val="80000"/>
              </a:lnSpc>
              <a:buClr>
                <a:schemeClr val="tx1"/>
              </a:buClr>
              <a:buFont typeface="Wingdings" pitchFamily="2" charset="2"/>
              <a:buNone/>
            </a:pPr>
            <a:endParaRPr lang="en-US" sz="1400" b="1"/>
          </a:p>
          <a:p>
            <a:pPr marL="990600" lvl="1" indent="-533400" algn="just">
              <a:lnSpc>
                <a:spcPct val="80000"/>
              </a:lnSpc>
              <a:buClr>
                <a:schemeClr val="tx1"/>
              </a:buClr>
              <a:buFont typeface="Wingdings" pitchFamily="2" charset="2"/>
              <a:buChar char="ü"/>
            </a:pPr>
            <a:r>
              <a:rPr lang="en-US" sz="2000"/>
              <a:t>Ever more trade competences : from a Customs Union to a Single Market (AETR jurisprudence) …and a 12 Member-Eurozone ( the ‘non exchange rate policy’).</a:t>
            </a:r>
          </a:p>
          <a:p>
            <a:pPr marL="990600" lvl="1" indent="-533400" algn="just">
              <a:lnSpc>
                <a:spcPct val="80000"/>
              </a:lnSpc>
              <a:buClr>
                <a:schemeClr val="tx1"/>
              </a:buClr>
              <a:buFont typeface="Wingdings" pitchFamily="2" charset="2"/>
              <a:buNone/>
            </a:pPr>
            <a:endParaRPr lang="en-US" sz="900"/>
          </a:p>
          <a:p>
            <a:pPr marL="990600" lvl="1" indent="-533400" algn="just">
              <a:lnSpc>
                <a:spcPct val="80000"/>
              </a:lnSpc>
              <a:buClr>
                <a:schemeClr val="tx1"/>
              </a:buClr>
              <a:buFont typeface="Wingdings" pitchFamily="2" charset="2"/>
              <a:buChar char="ü"/>
            </a:pPr>
            <a:r>
              <a:rPr lang="en-US" sz="2000"/>
              <a:t>Ever more EU exclusive competences</a:t>
            </a:r>
          </a:p>
          <a:p>
            <a:pPr marL="990600" lvl="1" indent="-533400" algn="just">
              <a:lnSpc>
                <a:spcPct val="80000"/>
              </a:lnSpc>
              <a:buClr>
                <a:schemeClr val="tx1"/>
              </a:buClr>
              <a:buFont typeface="Wingdings" pitchFamily="2" charset="2"/>
              <a:buNone/>
            </a:pPr>
            <a:endParaRPr lang="en-US" sz="900"/>
          </a:p>
          <a:p>
            <a:pPr marL="990600" lvl="1" indent="-533400" algn="just">
              <a:lnSpc>
                <a:spcPct val="80000"/>
              </a:lnSpc>
              <a:buClr>
                <a:schemeClr val="tx1"/>
              </a:buClr>
              <a:buFont typeface="Wingdings" pitchFamily="2" charset="2"/>
              <a:buChar char="ü"/>
            </a:pPr>
            <a:r>
              <a:rPr lang="en-US" sz="2000"/>
              <a:t>Ever  more qualified majority voting (</a:t>
            </a:r>
            <a:r>
              <a:rPr lang="fr-BE" sz="2000"/>
              <a:t>see new article 133  in the Nice Treaty, 2003)</a:t>
            </a:r>
          </a:p>
          <a:p>
            <a:pPr marL="990600" lvl="1" indent="-533400" algn="just">
              <a:lnSpc>
                <a:spcPct val="80000"/>
              </a:lnSpc>
              <a:buClr>
                <a:schemeClr val="tx1"/>
              </a:buClr>
              <a:buFontTx/>
              <a:buChar char="o"/>
            </a:pPr>
            <a:endParaRPr lang="en-US" sz="2000"/>
          </a:p>
          <a:p>
            <a:pPr marL="990600" lvl="1" indent="-533400" algn="just">
              <a:lnSpc>
                <a:spcPct val="80000"/>
              </a:lnSpc>
              <a:buClr>
                <a:schemeClr val="tx1"/>
              </a:buClr>
              <a:buFontTx/>
              <a:buNone/>
            </a:pPr>
            <a:endParaRPr lang="en-US" sz="2000"/>
          </a:p>
          <a:p>
            <a:pPr marL="990600" lvl="1" indent="-533400" algn="just">
              <a:lnSpc>
                <a:spcPct val="80000"/>
              </a:lnSpc>
              <a:buClr>
                <a:schemeClr val="tx1"/>
              </a:buClr>
              <a:buFontTx/>
              <a:buNone/>
            </a:pPr>
            <a:r>
              <a:rPr lang="en-US" sz="2000"/>
              <a:t>          </a:t>
            </a:r>
            <a:r>
              <a:rPr lang="en-US" sz="2000" i="1"/>
              <a:t>Yet at the start (mandate) and by the end (agreement) unanimity still prevails because of the residual competences and because in important  matters such as major agreements, consensus is deemed optimum and achieved…..under the threat of being cornered by QMV</a:t>
            </a:r>
          </a:p>
          <a:p>
            <a:pPr marL="990600" lvl="1" indent="-533400" algn="just">
              <a:lnSpc>
                <a:spcPct val="80000"/>
              </a:lnSpc>
              <a:buClr>
                <a:schemeClr val="tx1"/>
              </a:buClr>
              <a:buFontTx/>
              <a:buNone/>
            </a:pPr>
            <a:endParaRPr lang="en-US" sz="2000" i="1"/>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0"/>
          </p:nvPr>
        </p:nvSpPr>
        <p:spPr/>
        <p:txBody>
          <a:bodyPr/>
          <a:lstStyle/>
          <a:p>
            <a:fld id="{9A897DF2-76D8-4C68-B379-793BDCC1E6DB}" type="slidenum">
              <a:rPr lang="es-ES"/>
              <a:pPr/>
              <a:t>7</a:t>
            </a:fld>
            <a:endParaRPr lang="es-ES"/>
          </a:p>
        </p:txBody>
      </p:sp>
      <p:sp>
        <p:nvSpPr>
          <p:cNvPr id="8195" name="Rectangle 3"/>
          <p:cNvSpPr>
            <a:spLocks noGrp="1" noChangeArrowheads="1"/>
          </p:cNvSpPr>
          <p:nvPr>
            <p:ph type="body" idx="1"/>
          </p:nvPr>
        </p:nvSpPr>
        <p:spPr>
          <a:xfrm>
            <a:off x="395288" y="692150"/>
            <a:ext cx="8229600" cy="4533900"/>
          </a:xfrm>
        </p:spPr>
        <p:txBody>
          <a:bodyPr/>
          <a:lstStyle/>
          <a:p>
            <a:pPr marL="609600" indent="-609600" algn="just">
              <a:lnSpc>
                <a:spcPct val="90000"/>
              </a:lnSpc>
              <a:buClr>
                <a:schemeClr val="tx1"/>
              </a:buClr>
              <a:buFontTx/>
              <a:buAutoNum type="arabicPeriod" startAt="2"/>
            </a:pPr>
            <a:r>
              <a:rPr lang="en-US" sz="2400" b="1"/>
              <a:t>The growing size : weight and/or power</a:t>
            </a:r>
          </a:p>
          <a:p>
            <a:pPr marL="609600" indent="-609600" algn="just">
              <a:lnSpc>
                <a:spcPct val="90000"/>
              </a:lnSpc>
              <a:buClr>
                <a:schemeClr val="tx1"/>
              </a:buClr>
              <a:buFontTx/>
              <a:buNone/>
            </a:pPr>
            <a:endParaRPr lang="en-US" sz="1400" b="1"/>
          </a:p>
          <a:p>
            <a:pPr marL="990600" lvl="1" indent="-533400" algn="just">
              <a:lnSpc>
                <a:spcPct val="90000"/>
              </a:lnSpc>
              <a:buClr>
                <a:schemeClr val="tx1"/>
              </a:buClr>
              <a:buFont typeface="Wingdings" pitchFamily="2" charset="2"/>
              <a:buChar char="ü"/>
            </a:pPr>
            <a:r>
              <a:rPr lang="en-US" sz="2000"/>
              <a:t>Eu is getting bigger : one quarter of world output and one fifth of world trade in goods</a:t>
            </a:r>
          </a:p>
          <a:p>
            <a:pPr marL="990600" lvl="1" indent="-533400" algn="just">
              <a:lnSpc>
                <a:spcPct val="90000"/>
              </a:lnSpc>
              <a:buClr>
                <a:schemeClr val="tx1"/>
              </a:buClr>
              <a:buFont typeface="Wingdings" pitchFamily="2" charset="2"/>
              <a:buNone/>
            </a:pPr>
            <a:endParaRPr lang="en-US" sz="800"/>
          </a:p>
          <a:p>
            <a:pPr marL="990600" lvl="1" indent="-533400" algn="just">
              <a:lnSpc>
                <a:spcPct val="90000"/>
              </a:lnSpc>
              <a:buClr>
                <a:schemeClr val="tx1"/>
              </a:buClr>
              <a:buFont typeface="Wingdings" pitchFamily="2" charset="2"/>
              <a:buChar char="ü"/>
            </a:pPr>
            <a:r>
              <a:rPr lang="en-US" sz="2000"/>
              <a:t>More of Member-states: from 6 to 27…and more to come (30 + EU )</a:t>
            </a:r>
          </a:p>
          <a:p>
            <a:pPr marL="990600" lvl="1" indent="-533400" algn="just">
              <a:lnSpc>
                <a:spcPct val="90000"/>
              </a:lnSpc>
              <a:buClr>
                <a:schemeClr val="tx1"/>
              </a:buClr>
              <a:buFont typeface="Wingdings" pitchFamily="2" charset="2"/>
              <a:buNone/>
            </a:pPr>
            <a:endParaRPr lang="en-US" sz="800"/>
          </a:p>
          <a:p>
            <a:pPr marL="990600" lvl="1" indent="-533400" algn="just">
              <a:lnSpc>
                <a:spcPct val="90000"/>
              </a:lnSpc>
              <a:buClr>
                <a:schemeClr val="tx1"/>
              </a:buClr>
              <a:buFont typeface="Wingdings" pitchFamily="2" charset="2"/>
              <a:buChar char="ü"/>
            </a:pPr>
            <a:r>
              <a:rPr lang="en-US" sz="2000"/>
              <a:t>More different: from ’France and its neighbours’ to a mix of both very advanced and still backward economies; from old to new democracies; from market economies to former planned economies; </a:t>
            </a:r>
          </a:p>
          <a:p>
            <a:pPr marL="990600" lvl="1" indent="-533400" algn="just">
              <a:lnSpc>
                <a:spcPct val="90000"/>
              </a:lnSpc>
              <a:buClr>
                <a:schemeClr val="tx1"/>
              </a:buClr>
              <a:buFont typeface="Wingdings" pitchFamily="2" charset="2"/>
              <a:buNone/>
            </a:pPr>
            <a:endParaRPr lang="en-US" sz="2000"/>
          </a:p>
          <a:p>
            <a:pPr marL="609600" indent="-609600" algn="just">
              <a:lnSpc>
                <a:spcPct val="90000"/>
              </a:lnSpc>
              <a:buClr>
                <a:schemeClr val="tx1"/>
              </a:buClr>
              <a:buFontTx/>
              <a:buNone/>
            </a:pPr>
            <a:r>
              <a:rPr lang="en-US" sz="2400"/>
              <a:t>              </a:t>
            </a:r>
            <a:r>
              <a:rPr lang="en-US" sz="2400" i="1"/>
              <a:t>There is always  a trade off between dimension (economies of scale) and diversity (heterogeneity of collective preferences); yet in the trade area, the ‘pro-open market’ stance still prevails and thrives as of today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0"/>
          </p:nvPr>
        </p:nvSpPr>
        <p:spPr/>
        <p:txBody>
          <a:bodyPr/>
          <a:lstStyle/>
          <a:p>
            <a:fld id="{D2D32210-C4F0-49CC-B43B-6BD96400528D}" type="slidenum">
              <a:rPr lang="es-ES"/>
              <a:pPr/>
              <a:t>8</a:t>
            </a:fld>
            <a:endParaRPr lang="es-ES"/>
          </a:p>
        </p:txBody>
      </p:sp>
      <p:sp>
        <p:nvSpPr>
          <p:cNvPr id="11267" name="Rectangle 3"/>
          <p:cNvSpPr>
            <a:spLocks noGrp="1" noChangeArrowheads="1"/>
          </p:cNvSpPr>
          <p:nvPr>
            <p:ph type="body" idx="1"/>
          </p:nvPr>
        </p:nvSpPr>
        <p:spPr>
          <a:xfrm>
            <a:off x="468313" y="333375"/>
            <a:ext cx="8229600" cy="5040313"/>
          </a:xfrm>
        </p:spPr>
        <p:txBody>
          <a:bodyPr/>
          <a:lstStyle/>
          <a:p>
            <a:pPr marL="609600" indent="-609600" algn="just">
              <a:lnSpc>
                <a:spcPct val="80000"/>
              </a:lnSpc>
              <a:buClr>
                <a:schemeClr val="tx1"/>
              </a:buClr>
              <a:buFontTx/>
              <a:buAutoNum type="arabicPeriod" startAt="3"/>
            </a:pPr>
            <a:r>
              <a:rPr lang="en-US" sz="1800" b="1"/>
              <a:t>The procedures</a:t>
            </a:r>
          </a:p>
          <a:p>
            <a:pPr marL="609600" indent="-609600" algn="just">
              <a:lnSpc>
                <a:spcPct val="80000"/>
              </a:lnSpc>
              <a:buClr>
                <a:schemeClr val="tx1"/>
              </a:buClr>
              <a:buFontTx/>
              <a:buNone/>
            </a:pPr>
            <a:endParaRPr lang="en-US" sz="1800" b="1"/>
          </a:p>
          <a:p>
            <a:pPr marL="990600" lvl="1" indent="-533400" algn="just">
              <a:lnSpc>
                <a:spcPct val="80000"/>
              </a:lnSpc>
              <a:buClr>
                <a:schemeClr val="tx1"/>
              </a:buClr>
              <a:buFont typeface="Wingdings" pitchFamily="2" charset="2"/>
              <a:buChar char="ü"/>
            </a:pPr>
            <a:r>
              <a:rPr lang="en-US" sz="1800"/>
              <a:t>Commission (Trade Commissioner) plays the key role in drafting the mandate and in conducting the negotiations</a:t>
            </a:r>
          </a:p>
          <a:p>
            <a:pPr marL="990600" lvl="1" indent="-533400" algn="just">
              <a:lnSpc>
                <a:spcPct val="80000"/>
              </a:lnSpc>
              <a:buClr>
                <a:schemeClr val="tx1"/>
              </a:buClr>
              <a:buFont typeface="Wingdings" pitchFamily="2" charset="2"/>
              <a:buNone/>
            </a:pPr>
            <a:endParaRPr lang="en-US" sz="1800"/>
          </a:p>
          <a:p>
            <a:pPr marL="990600" lvl="1" indent="-533400" algn="just">
              <a:lnSpc>
                <a:spcPct val="80000"/>
              </a:lnSpc>
              <a:buClr>
                <a:schemeClr val="tx1"/>
              </a:buClr>
              <a:buFont typeface="Wingdings" pitchFamily="2" charset="2"/>
              <a:buChar char="ü"/>
            </a:pPr>
            <a:r>
              <a:rPr lang="en-US" sz="1800"/>
              <a:t>But the final say remains with the Council  (Ministers of Foreign Affairs) both with regard to the mandate and to the conclusion of the Agreement</a:t>
            </a:r>
          </a:p>
          <a:p>
            <a:pPr marL="990600" lvl="1" indent="-533400" algn="just">
              <a:lnSpc>
                <a:spcPct val="80000"/>
              </a:lnSpc>
              <a:buClr>
                <a:schemeClr val="tx1"/>
              </a:buClr>
              <a:buFont typeface="Wingdings" pitchFamily="2" charset="2"/>
              <a:buNone/>
            </a:pPr>
            <a:endParaRPr lang="en-US" sz="1800"/>
          </a:p>
          <a:p>
            <a:pPr marL="990600" lvl="1" indent="-533400" algn="just">
              <a:lnSpc>
                <a:spcPct val="80000"/>
              </a:lnSpc>
              <a:buClr>
                <a:schemeClr val="tx1"/>
              </a:buClr>
              <a:buFont typeface="Wingdings" pitchFamily="2" charset="2"/>
              <a:buChar char="ü"/>
            </a:pPr>
            <a:r>
              <a:rPr lang="en-US" sz="1800"/>
              <a:t>And meanwhile the 133 Committee ( tits, deputies and sectoral sub-committees) exerts a close monitoring on the work of the negotiators</a:t>
            </a:r>
          </a:p>
          <a:p>
            <a:pPr marL="990600" lvl="1" indent="-533400" algn="just">
              <a:lnSpc>
                <a:spcPct val="80000"/>
              </a:lnSpc>
              <a:buClr>
                <a:schemeClr val="tx1"/>
              </a:buClr>
              <a:buFont typeface="Wingdings" pitchFamily="2" charset="2"/>
              <a:buNone/>
            </a:pPr>
            <a:endParaRPr lang="en-US" sz="1800"/>
          </a:p>
          <a:p>
            <a:pPr marL="990600" lvl="1" indent="-533400" algn="just">
              <a:lnSpc>
                <a:spcPct val="80000"/>
              </a:lnSpc>
              <a:buClr>
                <a:schemeClr val="tx1"/>
              </a:buClr>
              <a:buFont typeface="Wingdings" pitchFamily="2" charset="2"/>
              <a:buChar char="ü"/>
            </a:pPr>
            <a:r>
              <a:rPr lang="en-US" sz="1800"/>
              <a:t>Coreper acts as a referee (between MS and between trade and political committees) during the critical phases of the negotiation </a:t>
            </a:r>
          </a:p>
          <a:p>
            <a:pPr marL="990600" lvl="1" indent="-533400" algn="just">
              <a:lnSpc>
                <a:spcPct val="80000"/>
              </a:lnSpc>
              <a:buClr>
                <a:schemeClr val="tx1"/>
              </a:buClr>
              <a:buFont typeface="Wingdings" pitchFamily="2" charset="2"/>
              <a:buNone/>
            </a:pPr>
            <a:endParaRPr lang="en-US" sz="1800"/>
          </a:p>
          <a:p>
            <a:pPr marL="990600" lvl="1" indent="-533400" algn="just">
              <a:lnSpc>
                <a:spcPct val="80000"/>
              </a:lnSpc>
              <a:buClr>
                <a:schemeClr val="tx1"/>
              </a:buClr>
              <a:buFont typeface="Wingdings" pitchFamily="2" charset="2"/>
              <a:buChar char="ü"/>
            </a:pPr>
            <a:r>
              <a:rPr lang="en-US" sz="1800"/>
              <a:t>the Parliament might instil some political inputs at some stage of the procedure; moreover PE assent is requested in bilateral agreements;</a:t>
            </a:r>
          </a:p>
          <a:p>
            <a:pPr marL="990600" lvl="1" indent="-533400" algn="just">
              <a:lnSpc>
                <a:spcPct val="80000"/>
              </a:lnSpc>
              <a:buClr>
                <a:schemeClr val="tx1"/>
              </a:buClr>
              <a:buFont typeface="Wingdings" pitchFamily="2" charset="2"/>
              <a:buNone/>
            </a:pPr>
            <a:endParaRPr lang="en-US" sz="1800"/>
          </a:p>
          <a:p>
            <a:pPr marL="990600" lvl="1" indent="-533400" algn="just">
              <a:lnSpc>
                <a:spcPct val="80000"/>
              </a:lnSpc>
              <a:buClr>
                <a:schemeClr val="tx1"/>
              </a:buClr>
              <a:buFont typeface="Wingdings" pitchFamily="2" charset="2"/>
              <a:buChar char="ü"/>
            </a:pPr>
            <a:r>
              <a:rPr lang="en-US" sz="1800"/>
              <a:t>Ratification : for exclusive EU competences, Council decision suffices; for shared competences, MS ratify as well – sometimes through parliamentary procedure; but the EU part enters into force without waiting for the last MS ratification</a:t>
            </a:r>
          </a:p>
          <a:p>
            <a:pPr marL="609600" indent="-609600" algn="just">
              <a:lnSpc>
                <a:spcPct val="80000"/>
              </a:lnSpc>
              <a:buClr>
                <a:schemeClr val="tx1"/>
              </a:buClr>
              <a:buFont typeface="Wingdings" pitchFamily="2" charset="2"/>
              <a:buNone/>
            </a:pPr>
            <a:endParaRPr lang="en-US" sz="18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0"/>
          </p:nvPr>
        </p:nvSpPr>
        <p:spPr/>
        <p:txBody>
          <a:bodyPr/>
          <a:lstStyle/>
          <a:p>
            <a:fld id="{3B679EC9-1348-434D-BB35-5F192B33560C}" type="slidenum">
              <a:rPr lang="es-ES"/>
              <a:pPr/>
              <a:t>9</a:t>
            </a:fld>
            <a:endParaRPr lang="es-ES"/>
          </a:p>
        </p:txBody>
      </p:sp>
      <p:sp>
        <p:nvSpPr>
          <p:cNvPr id="13315" name="Rectangle 3"/>
          <p:cNvSpPr>
            <a:spLocks noGrp="1" noChangeArrowheads="1"/>
          </p:cNvSpPr>
          <p:nvPr>
            <p:ph type="body" idx="1"/>
          </p:nvPr>
        </p:nvSpPr>
        <p:spPr>
          <a:xfrm>
            <a:off x="395288" y="981075"/>
            <a:ext cx="8229600" cy="4533900"/>
          </a:xfrm>
        </p:spPr>
        <p:txBody>
          <a:bodyPr/>
          <a:lstStyle/>
          <a:p>
            <a:pPr marL="609600" indent="-609600">
              <a:lnSpc>
                <a:spcPct val="90000"/>
              </a:lnSpc>
              <a:buClr>
                <a:schemeClr val="tx1"/>
              </a:buClr>
              <a:buFontTx/>
              <a:buAutoNum type="arabicPeriod" startAt="4"/>
            </a:pPr>
            <a:r>
              <a:rPr lang="en-US" sz="2400" b="1"/>
              <a:t>Lobbies and civil society</a:t>
            </a:r>
          </a:p>
          <a:p>
            <a:pPr marL="990600" lvl="1" indent="-533400">
              <a:lnSpc>
                <a:spcPct val="90000"/>
              </a:lnSpc>
              <a:buClr>
                <a:schemeClr val="tx1"/>
              </a:buClr>
              <a:buFontTx/>
              <a:buChar char="o"/>
            </a:pPr>
            <a:endParaRPr lang="en-US" sz="2000"/>
          </a:p>
          <a:p>
            <a:pPr marL="990600" lvl="1" indent="-533400" algn="just">
              <a:lnSpc>
                <a:spcPct val="90000"/>
              </a:lnSpc>
              <a:buClr>
                <a:schemeClr val="tx1"/>
              </a:buClr>
              <a:buFont typeface="Wingdings" pitchFamily="2" charset="2"/>
              <a:buChar char="ü"/>
            </a:pPr>
            <a:r>
              <a:rPr lang="en-US" sz="2000"/>
              <a:t>Lobbies are very active in the margin of the negotiation: either at a strategic level ( ERT, UNICE: getting the priorities and the sequencing right) or as special interests groups on specific items; they act at Commission level and through 133 representatives and some MEPs;</a:t>
            </a:r>
          </a:p>
          <a:p>
            <a:pPr marL="990600" lvl="1" indent="-533400" algn="just">
              <a:lnSpc>
                <a:spcPct val="90000"/>
              </a:lnSpc>
              <a:buClr>
                <a:schemeClr val="tx1"/>
              </a:buClr>
              <a:buFont typeface="Wingdings" pitchFamily="2" charset="2"/>
              <a:buChar char="ü"/>
            </a:pPr>
            <a:endParaRPr lang="en-US" sz="2000"/>
          </a:p>
          <a:p>
            <a:pPr marL="990600" lvl="1" indent="-533400" algn="just">
              <a:lnSpc>
                <a:spcPct val="90000"/>
              </a:lnSpc>
              <a:buClr>
                <a:schemeClr val="tx1"/>
              </a:buClr>
              <a:buFont typeface="Wingdings" pitchFamily="2" charset="2"/>
              <a:buChar char="ü"/>
            </a:pPr>
            <a:r>
              <a:rPr lang="en-US" sz="2000"/>
              <a:t>Trade Unions and NGOs, both developmental and environmental , follow the negotiations and intervene at Commission level and through the European Parliament (Committees or geographical Delegations);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untos digitales">
  <a:themeElements>
    <a:clrScheme name="Puntos digitales 2">
      <a:dk1>
        <a:srgbClr val="5B5B89"/>
      </a:dk1>
      <a:lt1>
        <a:srgbClr val="FFFFFF"/>
      </a:lt1>
      <a:dk2>
        <a:srgbClr val="666699"/>
      </a:dk2>
      <a:lt2>
        <a:srgbClr val="DFDEF6"/>
      </a:lt2>
      <a:accent1>
        <a:srgbClr val="6666FF"/>
      </a:accent1>
      <a:accent2>
        <a:srgbClr val="52527C"/>
      </a:accent2>
      <a:accent3>
        <a:srgbClr val="B8B8CA"/>
      </a:accent3>
      <a:accent4>
        <a:srgbClr val="DADADA"/>
      </a:accent4>
      <a:accent5>
        <a:srgbClr val="B8B8FF"/>
      </a:accent5>
      <a:accent6>
        <a:srgbClr val="494970"/>
      </a:accent6>
      <a:hlink>
        <a:srgbClr val="9999FF"/>
      </a:hlink>
      <a:folHlink>
        <a:srgbClr val="CCCCFF"/>
      </a:folHlink>
    </a:clrScheme>
    <a:fontScheme name="Puntos digita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untos digitales 1">
        <a:dk1>
          <a:srgbClr val="00008A"/>
        </a:dk1>
        <a:lt1>
          <a:srgbClr val="FFFFFF"/>
        </a:lt1>
        <a:dk2>
          <a:srgbClr val="000099"/>
        </a:dk2>
        <a:lt2>
          <a:srgbClr val="FFFFFF"/>
        </a:lt2>
        <a:accent1>
          <a:srgbClr val="0099FF"/>
        </a:accent1>
        <a:accent2>
          <a:srgbClr val="00007A"/>
        </a:accent2>
        <a:accent3>
          <a:srgbClr val="AAAACA"/>
        </a:accent3>
        <a:accent4>
          <a:srgbClr val="DADADA"/>
        </a:accent4>
        <a:accent5>
          <a:srgbClr val="AACAFF"/>
        </a:accent5>
        <a:accent6>
          <a:srgbClr val="00006E"/>
        </a:accent6>
        <a:hlink>
          <a:srgbClr val="EAEAEA"/>
        </a:hlink>
        <a:folHlink>
          <a:srgbClr val="FFCC00"/>
        </a:folHlink>
      </a:clrScheme>
      <a:clrMap bg1="dk2" tx1="lt1" bg2="dk1" tx2="lt2" accent1="accent1" accent2="accent2" accent3="accent3" accent4="accent4" accent5="accent5" accent6="accent6" hlink="hlink" folHlink="folHlink"/>
    </a:extraClrScheme>
    <a:extraClrScheme>
      <a:clrScheme name="Puntos digitales 2">
        <a:dk1>
          <a:srgbClr val="5B5B89"/>
        </a:dk1>
        <a:lt1>
          <a:srgbClr val="FFFFFF"/>
        </a:lt1>
        <a:dk2>
          <a:srgbClr val="666699"/>
        </a:dk2>
        <a:lt2>
          <a:srgbClr val="DFDEF6"/>
        </a:lt2>
        <a:accent1>
          <a:srgbClr val="6666FF"/>
        </a:accent1>
        <a:accent2>
          <a:srgbClr val="52527C"/>
        </a:accent2>
        <a:accent3>
          <a:srgbClr val="B8B8CA"/>
        </a:accent3>
        <a:accent4>
          <a:srgbClr val="DADADA"/>
        </a:accent4>
        <a:accent5>
          <a:srgbClr val="B8B8FF"/>
        </a:accent5>
        <a:accent6>
          <a:srgbClr val="494970"/>
        </a:accent6>
        <a:hlink>
          <a:srgbClr val="9999FF"/>
        </a:hlink>
        <a:folHlink>
          <a:srgbClr val="CCCCFF"/>
        </a:folHlink>
      </a:clrScheme>
      <a:clrMap bg1="dk2" tx1="lt1" bg2="dk1" tx2="lt2" accent1="accent1" accent2="accent2" accent3="accent3" accent4="accent4" accent5="accent5" accent6="accent6" hlink="hlink" folHlink="folHlink"/>
    </a:extraClrScheme>
    <a:extraClrScheme>
      <a:clrScheme name="Puntos digitales 3">
        <a:dk1>
          <a:srgbClr val="700000"/>
        </a:dk1>
        <a:lt1>
          <a:srgbClr val="FFFFFF"/>
        </a:lt1>
        <a:dk2>
          <a:srgbClr val="800000"/>
        </a:dk2>
        <a:lt2>
          <a:srgbClr val="FFFFCC"/>
        </a:lt2>
        <a:accent1>
          <a:srgbClr val="BE7960"/>
        </a:accent1>
        <a:accent2>
          <a:srgbClr val="600000"/>
        </a:accent2>
        <a:accent3>
          <a:srgbClr val="C0AAAA"/>
        </a:accent3>
        <a:accent4>
          <a:srgbClr val="DADADA"/>
        </a:accent4>
        <a:accent5>
          <a:srgbClr val="DBBEB6"/>
        </a:accent5>
        <a:accent6>
          <a:srgbClr val="560000"/>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untos digitales 4">
        <a:dk1>
          <a:srgbClr val="000000"/>
        </a:dk1>
        <a:lt1>
          <a:srgbClr val="FDEB9D"/>
        </a:lt1>
        <a:dk2>
          <a:srgbClr val="000000"/>
        </a:dk2>
        <a:lt2>
          <a:srgbClr val="E0CE82"/>
        </a:lt2>
        <a:accent1>
          <a:srgbClr val="EAEAEA"/>
        </a:accent1>
        <a:accent2>
          <a:srgbClr val="C2B476"/>
        </a:accent2>
        <a:accent3>
          <a:srgbClr val="FEF3CC"/>
        </a:accent3>
        <a:accent4>
          <a:srgbClr val="000000"/>
        </a:accent4>
        <a:accent5>
          <a:srgbClr val="F3F3F3"/>
        </a:accent5>
        <a:accent6>
          <a:srgbClr val="B0A36A"/>
        </a:accent6>
        <a:hlink>
          <a:srgbClr val="A47900"/>
        </a:hlink>
        <a:folHlink>
          <a:srgbClr val="8C8900"/>
        </a:folHlink>
      </a:clrScheme>
      <a:clrMap bg1="lt1" tx1="dk1" bg2="lt2" tx2="dk2" accent1="accent1" accent2="accent2" accent3="accent3" accent4="accent4" accent5="accent5" accent6="accent6" hlink="hlink" folHlink="folHlink"/>
    </a:extraClrScheme>
    <a:extraClrScheme>
      <a:clrScheme name="Puntos digitales 5">
        <a:dk1>
          <a:srgbClr val="5B5E52"/>
        </a:dk1>
        <a:lt1>
          <a:srgbClr val="FFFFFF"/>
        </a:lt1>
        <a:dk2>
          <a:srgbClr val="686B5D"/>
        </a:dk2>
        <a:lt2>
          <a:srgbClr val="CCD5C7"/>
        </a:lt2>
        <a:accent1>
          <a:srgbClr val="809EA8"/>
        </a:accent1>
        <a:accent2>
          <a:srgbClr val="4F5147"/>
        </a:accent2>
        <a:accent3>
          <a:srgbClr val="B9BAB6"/>
        </a:accent3>
        <a:accent4>
          <a:srgbClr val="DADADA"/>
        </a:accent4>
        <a:accent5>
          <a:srgbClr val="C0CCD1"/>
        </a:accent5>
        <a:accent6>
          <a:srgbClr val="47493F"/>
        </a:accent6>
        <a:hlink>
          <a:srgbClr val="AAA854"/>
        </a:hlink>
        <a:folHlink>
          <a:srgbClr val="E1D09F"/>
        </a:folHlink>
      </a:clrScheme>
      <a:clrMap bg1="dk2" tx1="lt1" bg2="dk1" tx2="lt2" accent1="accent1" accent2="accent2" accent3="accent3" accent4="accent4" accent5="accent5" accent6="accent6" hlink="hlink" folHlink="folHlink"/>
    </a:extraClrScheme>
    <a:extraClrScheme>
      <a:clrScheme name="Puntos digitales 6">
        <a:dk1>
          <a:srgbClr val="46532B"/>
        </a:dk1>
        <a:lt1>
          <a:srgbClr val="FFFFFF"/>
        </a:lt1>
        <a:dk2>
          <a:srgbClr val="4E5D31"/>
        </a:dk2>
        <a:lt2>
          <a:srgbClr val="FFFFCC"/>
        </a:lt2>
        <a:accent1>
          <a:srgbClr val="8F8C00"/>
        </a:accent1>
        <a:accent2>
          <a:srgbClr val="424F29"/>
        </a:accent2>
        <a:accent3>
          <a:srgbClr val="B2B6AD"/>
        </a:accent3>
        <a:accent4>
          <a:srgbClr val="DADADA"/>
        </a:accent4>
        <a:accent5>
          <a:srgbClr val="C6C5AA"/>
        </a:accent5>
        <a:accent6>
          <a:srgbClr val="3B4724"/>
        </a:accent6>
        <a:hlink>
          <a:srgbClr val="33CC33"/>
        </a:hlink>
        <a:folHlink>
          <a:srgbClr val="00A1B2"/>
        </a:folHlink>
      </a:clrScheme>
      <a:clrMap bg1="dk2" tx1="lt1" bg2="dk1" tx2="lt2" accent1="accent1" accent2="accent2" accent3="accent3" accent4="accent4" accent5="accent5" accent6="accent6" hlink="hlink" folHlink="folHlink"/>
    </a:extraClrScheme>
    <a:extraClrScheme>
      <a:clrScheme name="Puntos digitales 7">
        <a:dk1>
          <a:srgbClr val="007673"/>
        </a:dk1>
        <a:lt1>
          <a:srgbClr val="FFFFFF"/>
        </a:lt1>
        <a:dk2>
          <a:srgbClr val="008080"/>
        </a:dk2>
        <a:lt2>
          <a:srgbClr val="FFFF99"/>
        </a:lt2>
        <a:accent1>
          <a:srgbClr val="33CCCC"/>
        </a:accent1>
        <a:accent2>
          <a:srgbClr val="006462"/>
        </a:accent2>
        <a:accent3>
          <a:srgbClr val="AAC0C0"/>
        </a:accent3>
        <a:accent4>
          <a:srgbClr val="DADADA"/>
        </a:accent4>
        <a:accent5>
          <a:srgbClr val="ADE2E2"/>
        </a:accent5>
        <a:accent6>
          <a:srgbClr val="005A58"/>
        </a:accent6>
        <a:hlink>
          <a:srgbClr val="FFCC00"/>
        </a:hlink>
        <a:folHlink>
          <a:srgbClr val="CC3300"/>
        </a:folHlink>
      </a:clrScheme>
      <a:clrMap bg1="dk2" tx1="lt1" bg2="dk1" tx2="lt2" accent1="accent1" accent2="accent2" accent3="accent3" accent4="accent4" accent5="accent5" accent6="accent6" hlink="hlink" folHlink="folHlink"/>
    </a:extraClrScheme>
    <a:extraClrScheme>
      <a:clrScheme name="Puntos digitales 8">
        <a:dk1>
          <a:srgbClr val="000000"/>
        </a:dk1>
        <a:lt1>
          <a:srgbClr val="E6F8F4"/>
        </a:lt1>
        <a:dk2>
          <a:srgbClr val="000000"/>
        </a:dk2>
        <a:lt2>
          <a:srgbClr val="C5DBD6"/>
        </a:lt2>
        <a:accent1>
          <a:srgbClr val="CCFF99"/>
        </a:accent1>
        <a:accent2>
          <a:srgbClr val="ACBAB7"/>
        </a:accent2>
        <a:accent3>
          <a:srgbClr val="F0FBF8"/>
        </a:accent3>
        <a:accent4>
          <a:srgbClr val="000000"/>
        </a:accent4>
        <a:accent5>
          <a:srgbClr val="E2FFCA"/>
        </a:accent5>
        <a:accent6>
          <a:srgbClr val="9BA8A6"/>
        </a:accent6>
        <a:hlink>
          <a:srgbClr val="008080"/>
        </a:hlink>
        <a:folHlink>
          <a:srgbClr val="0066CC"/>
        </a:folHlink>
      </a:clrScheme>
      <a:clrMap bg1="lt1" tx1="dk1" bg2="lt2" tx2="dk2" accent1="accent1" accent2="accent2" accent3="accent3" accent4="accent4" accent5="accent5" accent6="accent6" hlink="hlink" folHlink="folHlink"/>
    </a:extraClrScheme>
    <a:extraClrScheme>
      <a:clrScheme name="Puntos digitales 9">
        <a:dk1>
          <a:srgbClr val="000000"/>
        </a:dk1>
        <a:lt1>
          <a:srgbClr val="EAEAEA"/>
        </a:lt1>
        <a:dk2>
          <a:srgbClr val="000000"/>
        </a:dk2>
        <a:lt2>
          <a:srgbClr val="D1D1D1"/>
        </a:lt2>
        <a:accent1>
          <a:srgbClr val="CCECFF"/>
        </a:accent1>
        <a:accent2>
          <a:srgbClr val="B2B2B2"/>
        </a:accent2>
        <a:accent3>
          <a:srgbClr val="F3F3F3"/>
        </a:accent3>
        <a:accent4>
          <a:srgbClr val="000000"/>
        </a:accent4>
        <a:accent5>
          <a:srgbClr val="E2F4FF"/>
        </a:accent5>
        <a:accent6>
          <a:srgbClr val="A1A1A1"/>
        </a:accent6>
        <a:hlink>
          <a:srgbClr val="7200E4"/>
        </a:hlink>
        <a:folHlink>
          <a:srgbClr val="00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Digital Dots</Template>
  <TotalTime>415</TotalTime>
  <Words>1224</Words>
  <Application>Microsoft Office PowerPoint</Application>
  <PresentationFormat>On-screen Show (4:3)</PresentationFormat>
  <Paragraphs>108</Paragraphs>
  <Slides>11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Times New Roman</vt:lpstr>
      <vt:lpstr>Wingdings</vt:lpstr>
      <vt:lpstr>Puntos digitales</vt:lpstr>
      <vt:lpstr>Trade policy-making in the EU</vt:lpstr>
      <vt:lpstr>EU trade policy in a nutshell</vt:lpstr>
      <vt:lpstr>Eu trade policy history at bird’s eye</vt:lpstr>
      <vt:lpstr>EU trade policy today</vt:lpstr>
      <vt:lpstr>EU as a Trade partner</vt:lpstr>
      <vt:lpstr>The Mechanics of the decision making  </vt:lpstr>
      <vt:lpstr>Slide 7</vt:lpstr>
      <vt:lpstr>Slide 8</vt:lpstr>
      <vt:lpstr>Slide 9</vt:lpstr>
      <vt:lpstr>(2)   The roadmap is changing</vt:lpstr>
      <vt:lpstr>(3)  CONCLUSION</vt:lpstr>
    </vt:vector>
  </TitlesOfParts>
  <Company>IFRI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Trade policy making in the EU</dc:title>
  <dc:creator>defraigne.pierre</dc:creator>
  <cp:lastModifiedBy>anarod</cp:lastModifiedBy>
  <cp:revision>17</cp:revision>
  <dcterms:created xsi:type="dcterms:W3CDTF">2006-11-23T10:56:01Z</dcterms:created>
  <dcterms:modified xsi:type="dcterms:W3CDTF">2010-07-12T01:49:31Z</dcterms:modified>
</cp:coreProperties>
</file>