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82" r:id="rId8"/>
    <p:sldId id="262" r:id="rId9"/>
    <p:sldId id="263" r:id="rId10"/>
    <p:sldId id="264" r:id="rId11"/>
    <p:sldId id="265" r:id="rId12"/>
    <p:sldId id="266" r:id="rId13"/>
    <p:sldId id="283" r:id="rId14"/>
    <p:sldId id="267" r:id="rId15"/>
    <p:sldId id="268" r:id="rId16"/>
    <p:sldId id="269" r:id="rId17"/>
    <p:sldId id="270" r:id="rId18"/>
    <p:sldId id="286" r:id="rId19"/>
    <p:sldId id="271" r:id="rId20"/>
    <p:sldId id="272" r:id="rId21"/>
    <p:sldId id="274" r:id="rId22"/>
    <p:sldId id="284" r:id="rId23"/>
    <p:sldId id="275" r:id="rId24"/>
    <p:sldId id="276" r:id="rId25"/>
    <p:sldId id="285" r:id="rId26"/>
    <p:sldId id="277" r:id="rId27"/>
    <p:sldId id="278" r:id="rId28"/>
    <p:sldId id="279" r:id="rId29"/>
    <p:sldId id="280" r:id="rId30"/>
    <p:sldId id="281" r:id="rId3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Courier New" pitchFamily="49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Courier New" pitchFamily="49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Courier New" pitchFamily="49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Courier New" pitchFamily="49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Courier New" pitchFamily="49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Courier New" pitchFamily="49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Courier New" pitchFamily="49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Courier New" pitchFamily="49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Courier New" pitchFamily="49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906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0BC337-41E4-474C-98E7-045D28E577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840B60-8218-4AA5-BD77-36A18EC278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128B1C-64EB-4011-A494-9ECAA46732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62E9A2-D06E-4249-B49B-33DB2B9612F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09B444-A389-47D3-9253-816973DA92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9AF469-91E5-421C-84C6-78C0A46EB3D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9F77D6-61AE-4E56-A787-981D0B38EF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5741EB-301C-43AB-BD68-CD8FC4F310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7A1566-44C9-4830-AC18-7EB6D7DE27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BB8ABE-297F-41D3-A6A2-4DA248D3EC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9CB64F-EB4D-4815-82A3-EC8DCE8CCA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CFBA8A0B-EFD4-4442-BF82-54EF96F68E6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urier New" pitchFamily="49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urier New" pitchFamily="49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urier New" pitchFamily="49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urier New" pitchFamily="49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urier New" pitchFamily="49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urier New" pitchFamily="49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urier New" pitchFamily="49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urier New" pitchFamily="4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0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1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2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3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4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5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6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7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8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9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0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1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2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3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4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4.v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5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5.v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6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6.v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7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7.v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8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8.v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9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9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3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30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0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4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5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6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7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8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9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228600" y="228600"/>
          <a:ext cx="8591550" cy="9807575"/>
        </p:xfrm>
        <a:graphic>
          <a:graphicData uri="http://schemas.openxmlformats.org/presentationml/2006/ole">
            <p:oleObj spid="_x0000_s2050" name="Document" r:id="rId3" imgW="8582040" imgH="981072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2" name="Object 2"/>
          <p:cNvGraphicFramePr>
            <a:graphicFrameLocks noChangeAspect="1"/>
          </p:cNvGraphicFramePr>
          <p:nvPr/>
        </p:nvGraphicFramePr>
        <p:xfrm>
          <a:off x="458788" y="387350"/>
          <a:ext cx="7761287" cy="6826250"/>
        </p:xfrm>
        <a:graphic>
          <a:graphicData uri="http://schemas.openxmlformats.org/presentationml/2006/ole">
            <p:oleObj spid="_x0000_s10242" name="Document" r:id="rId3" imgW="7763040" imgH="682956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6" name="Object 2"/>
          <p:cNvGraphicFramePr>
            <a:graphicFrameLocks noChangeAspect="1"/>
          </p:cNvGraphicFramePr>
          <p:nvPr/>
        </p:nvGraphicFramePr>
        <p:xfrm>
          <a:off x="528638" y="317500"/>
          <a:ext cx="7991475" cy="7196138"/>
        </p:xfrm>
        <a:graphic>
          <a:graphicData uri="http://schemas.openxmlformats.org/presentationml/2006/ole">
            <p:oleObj spid="_x0000_s11266" name="Document" r:id="rId3" imgW="7991640" imgH="720108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90" name="Object 2"/>
          <p:cNvGraphicFramePr>
            <a:graphicFrameLocks noChangeAspect="1"/>
          </p:cNvGraphicFramePr>
          <p:nvPr/>
        </p:nvGraphicFramePr>
        <p:xfrm>
          <a:off x="846138" y="158750"/>
          <a:ext cx="7761287" cy="8131175"/>
        </p:xfrm>
        <a:graphic>
          <a:graphicData uri="http://schemas.openxmlformats.org/presentationml/2006/ole">
            <p:oleObj spid="_x0000_s12290" name="Document" r:id="rId3" imgW="7763040" imgH="813600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698" name="Object 2"/>
          <p:cNvGraphicFramePr>
            <a:graphicFrameLocks noChangeAspect="1"/>
          </p:cNvGraphicFramePr>
          <p:nvPr/>
        </p:nvGraphicFramePr>
        <p:xfrm>
          <a:off x="458788" y="387350"/>
          <a:ext cx="7885112" cy="5645150"/>
        </p:xfrm>
        <a:graphic>
          <a:graphicData uri="http://schemas.openxmlformats.org/presentationml/2006/ole">
            <p:oleObj spid="_x0000_s29698" name="Document" r:id="rId3" imgW="7886880" imgH="565776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14" name="Object 2"/>
          <p:cNvGraphicFramePr>
            <a:graphicFrameLocks noChangeAspect="1"/>
          </p:cNvGraphicFramePr>
          <p:nvPr/>
        </p:nvGraphicFramePr>
        <p:xfrm>
          <a:off x="458788" y="300038"/>
          <a:ext cx="7885112" cy="5503862"/>
        </p:xfrm>
        <a:graphic>
          <a:graphicData uri="http://schemas.openxmlformats.org/presentationml/2006/ole">
            <p:oleObj spid="_x0000_s13314" name="Document" r:id="rId3" imgW="7886880" imgH="551376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8" name="Object 2"/>
          <p:cNvGraphicFramePr>
            <a:graphicFrameLocks noChangeAspect="1"/>
          </p:cNvGraphicFramePr>
          <p:nvPr/>
        </p:nvGraphicFramePr>
        <p:xfrm>
          <a:off x="387350" y="300038"/>
          <a:ext cx="7532688" cy="7054850"/>
        </p:xfrm>
        <a:graphic>
          <a:graphicData uri="http://schemas.openxmlformats.org/presentationml/2006/ole">
            <p:oleObj spid="_x0000_s14338" name="Document" r:id="rId3" imgW="7534440" imgH="705816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2" name="Object 2"/>
          <p:cNvGraphicFramePr>
            <a:graphicFrameLocks noChangeAspect="1"/>
          </p:cNvGraphicFramePr>
          <p:nvPr/>
        </p:nvGraphicFramePr>
        <p:xfrm>
          <a:off x="387350" y="458788"/>
          <a:ext cx="7991475" cy="7585075"/>
        </p:xfrm>
        <a:graphic>
          <a:graphicData uri="http://schemas.openxmlformats.org/presentationml/2006/ole">
            <p:oleObj spid="_x0000_s15362" name="Document" r:id="rId3" imgW="7991640" imgH="758196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6" name="Object 2"/>
          <p:cNvGraphicFramePr>
            <a:graphicFrameLocks noChangeAspect="1"/>
          </p:cNvGraphicFramePr>
          <p:nvPr/>
        </p:nvGraphicFramePr>
        <p:xfrm>
          <a:off x="704850" y="158750"/>
          <a:ext cx="7620000" cy="7902575"/>
        </p:xfrm>
        <a:graphic>
          <a:graphicData uri="http://schemas.openxmlformats.org/presentationml/2006/ole">
            <p:oleObj spid="_x0000_s16386" name="Document" r:id="rId3" imgW="7621920" imgH="790560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770" name="Object 2"/>
          <p:cNvGraphicFramePr>
            <a:graphicFrameLocks noChangeAspect="1"/>
          </p:cNvGraphicFramePr>
          <p:nvPr/>
        </p:nvGraphicFramePr>
        <p:xfrm>
          <a:off x="685800" y="1143000"/>
          <a:ext cx="7620000" cy="4497388"/>
        </p:xfrm>
        <a:graphic>
          <a:graphicData uri="http://schemas.openxmlformats.org/presentationml/2006/ole">
            <p:oleObj spid="_x0000_s32770" name="Document" r:id="rId3" imgW="7621920" imgH="449892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10" name="Object 2"/>
          <p:cNvGraphicFramePr>
            <a:graphicFrameLocks noChangeAspect="1"/>
          </p:cNvGraphicFramePr>
          <p:nvPr/>
        </p:nvGraphicFramePr>
        <p:xfrm>
          <a:off x="300038" y="458788"/>
          <a:ext cx="8342312" cy="7989887"/>
        </p:xfrm>
        <a:graphic>
          <a:graphicData uri="http://schemas.openxmlformats.org/presentationml/2006/ole">
            <p:oleObj spid="_x0000_s17410" name="Document" r:id="rId3" imgW="8344080" imgH="799164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0" y="387350"/>
          <a:ext cx="8572500" cy="6470650"/>
        </p:xfrm>
        <a:graphic>
          <a:graphicData uri="http://schemas.openxmlformats.org/presentationml/2006/ole">
            <p:oleObj spid="_x0000_s3074" name="Document" r:id="rId3" imgW="8572680" imgH="685008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34" name="Object 2"/>
          <p:cNvGraphicFramePr>
            <a:graphicFrameLocks noChangeAspect="1"/>
          </p:cNvGraphicFramePr>
          <p:nvPr/>
        </p:nvGraphicFramePr>
        <p:xfrm>
          <a:off x="458788" y="317500"/>
          <a:ext cx="7989887" cy="9101138"/>
        </p:xfrm>
        <a:graphic>
          <a:graphicData uri="http://schemas.openxmlformats.org/presentationml/2006/ole">
            <p:oleObj spid="_x0000_s18434" name="Document" r:id="rId3" imgW="7991640" imgH="910584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2" name="Object 2"/>
          <p:cNvGraphicFramePr>
            <a:graphicFrameLocks noChangeAspect="1"/>
          </p:cNvGraphicFramePr>
          <p:nvPr/>
        </p:nvGraphicFramePr>
        <p:xfrm>
          <a:off x="528638" y="193675"/>
          <a:ext cx="7885112" cy="9313863"/>
        </p:xfrm>
        <a:graphic>
          <a:graphicData uri="http://schemas.openxmlformats.org/presentationml/2006/ole">
            <p:oleObj spid="_x0000_s20482" name="Document" r:id="rId3" imgW="7886880" imgH="931536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22" name="Object 2"/>
          <p:cNvGraphicFramePr>
            <a:graphicFrameLocks noChangeAspect="1"/>
          </p:cNvGraphicFramePr>
          <p:nvPr/>
        </p:nvGraphicFramePr>
        <p:xfrm>
          <a:off x="528638" y="265113"/>
          <a:ext cx="7991475" cy="7265987"/>
        </p:xfrm>
        <a:graphic>
          <a:graphicData uri="http://schemas.openxmlformats.org/presentationml/2006/ole">
            <p:oleObj spid="_x0000_s30722" name="Document" r:id="rId3" imgW="7991640" imgH="726768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06" name="Object 2"/>
          <p:cNvGraphicFramePr>
            <a:graphicFrameLocks noChangeAspect="1"/>
          </p:cNvGraphicFramePr>
          <p:nvPr/>
        </p:nvGraphicFramePr>
        <p:xfrm>
          <a:off x="617538" y="300038"/>
          <a:ext cx="7885112" cy="6526212"/>
        </p:xfrm>
        <a:graphic>
          <a:graphicData uri="http://schemas.openxmlformats.org/presentationml/2006/ole">
            <p:oleObj spid="_x0000_s21506" name="Document" r:id="rId3" imgW="7886880" imgH="672624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530" name="Object 2"/>
          <p:cNvGraphicFramePr>
            <a:graphicFrameLocks noChangeAspect="1"/>
          </p:cNvGraphicFramePr>
          <p:nvPr/>
        </p:nvGraphicFramePr>
        <p:xfrm>
          <a:off x="528638" y="300038"/>
          <a:ext cx="8113712" cy="9753600"/>
        </p:xfrm>
        <a:graphic>
          <a:graphicData uri="http://schemas.openxmlformats.org/presentationml/2006/ole">
            <p:oleObj spid="_x0000_s22530" name="Document" r:id="rId3" imgW="8115480" imgH="975528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746" name="Object 2"/>
          <p:cNvGraphicFramePr>
            <a:graphicFrameLocks noChangeAspect="1"/>
          </p:cNvGraphicFramePr>
          <p:nvPr/>
        </p:nvGraphicFramePr>
        <p:xfrm>
          <a:off x="228600" y="228600"/>
          <a:ext cx="8572500" cy="7850188"/>
        </p:xfrm>
        <a:graphic>
          <a:graphicData uri="http://schemas.openxmlformats.org/presentationml/2006/ole">
            <p:oleObj spid="_x0000_s31746" name="Document" r:id="rId3" imgW="8572680" imgH="785340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554" name="Object 2"/>
          <p:cNvGraphicFramePr>
            <a:graphicFrameLocks noChangeAspect="1"/>
          </p:cNvGraphicFramePr>
          <p:nvPr/>
        </p:nvGraphicFramePr>
        <p:xfrm>
          <a:off x="387350" y="387350"/>
          <a:ext cx="7885113" cy="6369050"/>
        </p:xfrm>
        <a:graphic>
          <a:graphicData uri="http://schemas.openxmlformats.org/presentationml/2006/ole">
            <p:oleObj spid="_x0000_s23554" name="Document" r:id="rId3" imgW="7886880" imgH="637236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78" name="Object 2"/>
          <p:cNvGraphicFramePr>
            <a:graphicFrameLocks noChangeAspect="1"/>
          </p:cNvGraphicFramePr>
          <p:nvPr/>
        </p:nvGraphicFramePr>
        <p:xfrm>
          <a:off x="528638" y="300038"/>
          <a:ext cx="7885112" cy="7761287"/>
        </p:xfrm>
        <a:graphic>
          <a:graphicData uri="http://schemas.openxmlformats.org/presentationml/2006/ole">
            <p:oleObj spid="_x0000_s24578" name="Document" r:id="rId3" imgW="7886880" imgH="776448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02" name="Object 2"/>
          <p:cNvGraphicFramePr>
            <a:graphicFrameLocks noChangeAspect="1"/>
          </p:cNvGraphicFramePr>
          <p:nvPr/>
        </p:nvGraphicFramePr>
        <p:xfrm>
          <a:off x="528638" y="228600"/>
          <a:ext cx="7885112" cy="7797800"/>
        </p:xfrm>
        <a:graphic>
          <a:graphicData uri="http://schemas.openxmlformats.org/presentationml/2006/ole">
            <p:oleObj spid="_x0000_s25602" name="Document" r:id="rId3" imgW="7886880" imgH="780084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6" name="Object 2"/>
          <p:cNvGraphicFramePr>
            <a:graphicFrameLocks noChangeAspect="1"/>
          </p:cNvGraphicFramePr>
          <p:nvPr/>
        </p:nvGraphicFramePr>
        <p:xfrm>
          <a:off x="457200" y="304800"/>
          <a:ext cx="8113713" cy="8307388"/>
        </p:xfrm>
        <a:graphic>
          <a:graphicData uri="http://schemas.openxmlformats.org/presentationml/2006/ole">
            <p:oleObj spid="_x0000_s26626" name="Document" r:id="rId3" imgW="8115480" imgH="830880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300038" y="458788"/>
          <a:ext cx="8466137" cy="6702425"/>
        </p:xfrm>
        <a:graphic>
          <a:graphicData uri="http://schemas.openxmlformats.org/presentationml/2006/ole">
            <p:oleObj spid="_x0000_s4098" name="Document" r:id="rId3" imgW="8458200" imgH="670572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650" name="Object 2"/>
          <p:cNvGraphicFramePr>
            <a:graphicFrameLocks noChangeAspect="1"/>
          </p:cNvGraphicFramePr>
          <p:nvPr/>
        </p:nvGraphicFramePr>
        <p:xfrm>
          <a:off x="300038" y="617538"/>
          <a:ext cx="7761287" cy="5291137"/>
        </p:xfrm>
        <a:graphic>
          <a:graphicData uri="http://schemas.openxmlformats.org/presentationml/2006/ole">
            <p:oleObj spid="_x0000_s27650" name="Document" r:id="rId3" imgW="7763040" imgH="529596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387350" y="300038"/>
          <a:ext cx="7885113" cy="5556250"/>
        </p:xfrm>
        <a:graphic>
          <a:graphicData uri="http://schemas.openxmlformats.org/presentationml/2006/ole">
            <p:oleObj spid="_x0000_s5122" name="Document" r:id="rId3" imgW="7886880" imgH="555300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387350" y="387350"/>
          <a:ext cx="8115300" cy="6315075"/>
        </p:xfrm>
        <a:graphic>
          <a:graphicData uri="http://schemas.openxmlformats.org/presentationml/2006/ole">
            <p:oleObj spid="_x0000_s6146" name="Document" r:id="rId3" imgW="5486400" imgH="426420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528638" y="387350"/>
          <a:ext cx="7991475" cy="6156325"/>
        </p:xfrm>
        <a:graphic>
          <a:graphicData uri="http://schemas.openxmlformats.org/presentationml/2006/ole">
            <p:oleObj spid="_x0000_s7170" name="Document" r:id="rId3" imgW="7991640" imgH="616428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674" name="Object 2"/>
          <p:cNvGraphicFramePr>
            <a:graphicFrameLocks noChangeAspect="1"/>
          </p:cNvGraphicFramePr>
          <p:nvPr/>
        </p:nvGraphicFramePr>
        <p:xfrm>
          <a:off x="528638" y="687388"/>
          <a:ext cx="7885112" cy="5256212"/>
        </p:xfrm>
        <a:graphic>
          <a:graphicData uri="http://schemas.openxmlformats.org/presentationml/2006/ole">
            <p:oleObj spid="_x0000_s28674" name="Document" r:id="rId3" imgW="7886880" imgH="525744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387350" y="387350"/>
          <a:ext cx="8115300" cy="6738938"/>
        </p:xfrm>
        <a:graphic>
          <a:graphicData uri="http://schemas.openxmlformats.org/presentationml/2006/ole">
            <p:oleObj spid="_x0000_s8194" name="Document" r:id="rId3" imgW="5486400" imgH="476244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8" name="Object 2"/>
          <p:cNvGraphicFramePr>
            <a:graphicFrameLocks noChangeAspect="1"/>
          </p:cNvGraphicFramePr>
          <p:nvPr/>
        </p:nvGraphicFramePr>
        <p:xfrm>
          <a:off x="458788" y="387350"/>
          <a:ext cx="7761287" cy="7091363"/>
        </p:xfrm>
        <a:graphic>
          <a:graphicData uri="http://schemas.openxmlformats.org/presentationml/2006/ole">
            <p:oleObj spid="_x0000_s9218" name="Document" r:id="rId3" imgW="7763040" imgH="7105680" progId="Word.Document.8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Blank Presentation.pot">
  <a:themeElements>
    <a:clrScheme name="Blank Presentation.po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.pot">
      <a:majorFont>
        <a:latin typeface="Courier New"/>
        <a:ea typeface=""/>
        <a:cs typeface=""/>
      </a:majorFont>
      <a:minorFont>
        <a:latin typeface="Courier Ne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urier New" pitchFamily="49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urier New" pitchFamily="49" charset="0"/>
          </a:defRPr>
        </a:defPPr>
      </a:lstStyle>
    </a:lnDef>
  </a:objectDefaults>
  <a:extraClrSchemeLst>
    <a:extraClrScheme>
      <a:clrScheme name="Blank Presentation.po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580</TotalTime>
  <Words>0</Words>
  <Application>Microsoft Office PowerPoint</Application>
  <PresentationFormat>On-screen Show (4:3)</PresentationFormat>
  <Paragraphs>0</Paragraphs>
  <Slides>30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3" baseType="lpstr">
      <vt:lpstr>Courier New</vt:lpstr>
      <vt:lpstr>Blank Presentation.pot</vt:lpstr>
      <vt:lpstr>Microsoft Word Document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Anthony</dc:creator>
  <cp:lastModifiedBy>anarod</cp:lastModifiedBy>
  <cp:revision>33</cp:revision>
  <dcterms:created xsi:type="dcterms:W3CDTF">2001-10-04T00:38:34Z</dcterms:created>
  <dcterms:modified xsi:type="dcterms:W3CDTF">2010-07-11T14:19:32Z</dcterms:modified>
</cp:coreProperties>
</file>