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6"/>
  </p:notesMasterIdLst>
  <p:handoutMasterIdLst>
    <p:handoutMasterId r:id="rId27"/>
  </p:handoutMasterIdLst>
  <p:sldIdLst>
    <p:sldId id="339" r:id="rId2"/>
    <p:sldId id="420" r:id="rId3"/>
    <p:sldId id="423" r:id="rId4"/>
    <p:sldId id="425" r:id="rId5"/>
    <p:sldId id="422" r:id="rId6"/>
    <p:sldId id="416" r:id="rId7"/>
    <p:sldId id="417" r:id="rId8"/>
    <p:sldId id="356" r:id="rId9"/>
    <p:sldId id="357" r:id="rId10"/>
    <p:sldId id="368" r:id="rId11"/>
    <p:sldId id="388" r:id="rId12"/>
    <p:sldId id="365" r:id="rId13"/>
    <p:sldId id="377" r:id="rId14"/>
    <p:sldId id="429" r:id="rId15"/>
    <p:sldId id="430" r:id="rId16"/>
    <p:sldId id="378" r:id="rId17"/>
    <p:sldId id="392" r:id="rId18"/>
    <p:sldId id="432" r:id="rId19"/>
    <p:sldId id="433" r:id="rId20"/>
    <p:sldId id="434" r:id="rId21"/>
    <p:sldId id="436" r:id="rId22"/>
    <p:sldId id="441" r:id="rId23"/>
    <p:sldId id="440" r:id="rId24"/>
    <p:sldId id="414" r:id="rId25"/>
  </p:sldIdLst>
  <p:sldSz cx="9144000" cy="6858000" type="screen4x3"/>
  <p:notesSz cx="6858000" cy="9945688"/>
  <p:embeddedFontLst>
    <p:embeddedFont>
      <p:font typeface="Century Gothic" pitchFamily="34" charset="0"/>
      <p:regular r:id="rId28"/>
      <p:bold r:id="rId29"/>
      <p:italic r:id="rId30"/>
      <p:boldItalic r:id="rId31"/>
    </p:embeddedFont>
    <p:embeddedFont>
      <p:font typeface="Tahoma" pitchFamily="34" charset="0"/>
      <p:regular r:id="rId32"/>
      <p:bold r:id="rId33"/>
    </p:embeddedFont>
    <p:embeddedFont>
      <p:font typeface="Comic Sans MS" pitchFamily="66" charset="0"/>
      <p:regular r:id="rId34"/>
      <p:bold r:id="rId35"/>
    </p:embeddedFont>
  </p:embeddedFontLst>
  <p:defaultTextStyle>
    <a:defPPr>
      <a:defRPr lang="es-ES"/>
    </a:defPPr>
    <a:lvl1pPr algn="ctr" rtl="0" fontAlgn="base">
      <a:spcBef>
        <a:spcPct val="50000"/>
      </a:spcBef>
      <a:spcAft>
        <a:spcPct val="0"/>
      </a:spcAft>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1pPr>
    <a:lvl2pPr marL="457200" algn="ctr" rtl="0" fontAlgn="base">
      <a:spcBef>
        <a:spcPct val="50000"/>
      </a:spcBef>
      <a:spcAft>
        <a:spcPct val="0"/>
      </a:spcAft>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2pPr>
    <a:lvl3pPr marL="914400" algn="ctr" rtl="0" fontAlgn="base">
      <a:spcBef>
        <a:spcPct val="50000"/>
      </a:spcBef>
      <a:spcAft>
        <a:spcPct val="0"/>
      </a:spcAft>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3pPr>
    <a:lvl4pPr marL="1371600" algn="ctr" rtl="0" fontAlgn="base">
      <a:spcBef>
        <a:spcPct val="50000"/>
      </a:spcBef>
      <a:spcAft>
        <a:spcPct val="0"/>
      </a:spcAft>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4pPr>
    <a:lvl5pPr marL="1828800" algn="ctr" rtl="0" fontAlgn="base">
      <a:spcBef>
        <a:spcPct val="50000"/>
      </a:spcBef>
      <a:spcAft>
        <a:spcPct val="0"/>
      </a:spcAft>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5pPr>
    <a:lvl6pPr marL="2286000" algn="l" defTabSz="914400" rtl="0" eaLnBrk="1" latinLnBrk="0" hangingPunct="1">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6pPr>
    <a:lvl7pPr marL="2743200" algn="l" defTabSz="914400" rtl="0" eaLnBrk="1" latinLnBrk="0" hangingPunct="1">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7pPr>
    <a:lvl8pPr marL="3200400" algn="l" defTabSz="914400" rtl="0" eaLnBrk="1" latinLnBrk="0" hangingPunct="1">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8pPr>
    <a:lvl9pPr marL="3657600" algn="l" defTabSz="914400" rtl="0" eaLnBrk="1" latinLnBrk="0" hangingPunct="1">
      <a:defRPr sz="2400" b="1" kern="1200">
        <a:solidFill>
          <a:schemeClr val="tx1"/>
        </a:solidFill>
        <a:effectLst>
          <a:outerShdw blurRad="38100" dist="38100" dir="2700000" algn="tl">
            <a:srgbClr val="000000">
              <a:alpha val="43137"/>
            </a:srgbClr>
          </a:outerShdw>
        </a:effectLst>
        <a:latin typeface="Century Gothic"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CCFF"/>
    <a:srgbClr val="FF99FF"/>
    <a:srgbClr val="6699FF"/>
    <a:srgbClr val="66FFFF"/>
    <a:srgbClr val="3366FF"/>
    <a:srgbClr val="66CCFF"/>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3556" autoAdjust="0"/>
    <p:restoredTop sz="94660" autoAdjust="0"/>
  </p:normalViewPr>
  <p:slideViewPr>
    <p:cSldViewPr>
      <p:cViewPr>
        <p:scale>
          <a:sx n="66" d="100"/>
          <a:sy n="66" d="100"/>
        </p:scale>
        <p:origin x="-714" y="-144"/>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1878" y="-96"/>
      </p:cViewPr>
      <p:guideLst>
        <p:guide orient="horz" pos="3132"/>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b="0">
                <a:effectLst/>
                <a:latin typeface="Times New Roman" pitchFamily="18" charset="0"/>
              </a:defRPr>
            </a:lvl1pPr>
          </a:lstStyle>
          <a:p>
            <a:endParaRPr lang="es-ES"/>
          </a:p>
        </p:txBody>
      </p:sp>
      <p:sp>
        <p:nvSpPr>
          <p:cNvPr id="11267" name="Rectangle 3"/>
          <p:cNvSpPr>
            <a:spLocks noGrp="1" noChangeArrowheads="1"/>
          </p:cNvSpPr>
          <p:nvPr>
            <p:ph type="dt" sz="quarter" idx="1"/>
          </p:nvPr>
        </p:nvSpPr>
        <p:spPr bwMode="auto">
          <a:xfrm>
            <a:off x="388620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b="0">
                <a:effectLst/>
                <a:latin typeface="Times New Roman" pitchFamily="18" charset="0"/>
              </a:defRPr>
            </a:lvl1pPr>
          </a:lstStyle>
          <a:p>
            <a:endParaRPr lang="es-ES"/>
          </a:p>
        </p:txBody>
      </p:sp>
      <p:sp>
        <p:nvSpPr>
          <p:cNvPr id="11268" name="Rectangle 4"/>
          <p:cNvSpPr>
            <a:spLocks noGrp="1" noChangeArrowheads="1"/>
          </p:cNvSpPr>
          <p:nvPr>
            <p:ph type="ftr" sz="quarter" idx="2"/>
          </p:nvPr>
        </p:nvSpPr>
        <p:spPr bwMode="auto">
          <a:xfrm>
            <a:off x="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b="0">
                <a:effectLst/>
                <a:latin typeface="Times New Roman" pitchFamily="18" charset="0"/>
              </a:defRPr>
            </a:lvl1pPr>
          </a:lstStyle>
          <a:p>
            <a:endParaRPr lang="es-ES"/>
          </a:p>
        </p:txBody>
      </p:sp>
      <p:sp>
        <p:nvSpPr>
          <p:cNvPr id="11269" name="Rectangle 5"/>
          <p:cNvSpPr>
            <a:spLocks noGrp="1" noChangeArrowheads="1"/>
          </p:cNvSpPr>
          <p:nvPr>
            <p:ph type="sldNum" sz="quarter" idx="3"/>
          </p:nvPr>
        </p:nvSpPr>
        <p:spPr bwMode="auto">
          <a:xfrm>
            <a:off x="3886200" y="9448800"/>
            <a:ext cx="29718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b="0">
                <a:effectLst/>
                <a:latin typeface="Times New Roman" pitchFamily="18" charset="0"/>
              </a:defRPr>
            </a:lvl1pPr>
          </a:lstStyle>
          <a:p>
            <a:fld id="{4EDD327E-E9F8-45C4-9A40-0FD99BF7EB91}" type="slidenum">
              <a:rPr lang="es-ES"/>
              <a:pPr/>
              <a:t>‹#›</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b="0">
                <a:effectLst/>
                <a:latin typeface="Times New Roman" pitchFamily="18" charset="0"/>
              </a:defRPr>
            </a:lvl1pPr>
          </a:lstStyle>
          <a:p>
            <a:endParaRPr lang="es-MX"/>
          </a:p>
        </p:txBody>
      </p:sp>
      <p:sp>
        <p:nvSpPr>
          <p:cNvPr id="14339" name="Rectangle 3"/>
          <p:cNvSpPr>
            <a:spLocks noGrp="1" noChangeArrowheads="1"/>
          </p:cNvSpPr>
          <p:nvPr>
            <p:ph type="dt" idx="1"/>
          </p:nvPr>
        </p:nvSpPr>
        <p:spPr bwMode="auto">
          <a:xfrm>
            <a:off x="3884613" y="0"/>
            <a:ext cx="29718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b="0">
                <a:effectLst/>
                <a:latin typeface="Times New Roman" pitchFamily="18" charset="0"/>
              </a:defRPr>
            </a:lvl1pPr>
          </a:lstStyle>
          <a:p>
            <a:endParaRPr lang="es-MX"/>
          </a:p>
        </p:txBody>
      </p:sp>
      <p:sp>
        <p:nvSpPr>
          <p:cNvPr id="14340" name="Rectangle 4"/>
          <p:cNvSpPr>
            <a:spLocks noRo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685800" y="4724400"/>
            <a:ext cx="5486400" cy="44751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Click to edit Master text styles</a:t>
            </a:r>
          </a:p>
          <a:p>
            <a:pPr lvl="1"/>
            <a:r>
              <a:rPr lang="es-MX" smtClean="0"/>
              <a:t>Second level</a:t>
            </a:r>
          </a:p>
          <a:p>
            <a:pPr lvl="2"/>
            <a:r>
              <a:rPr lang="es-MX" smtClean="0"/>
              <a:t>Third level</a:t>
            </a:r>
          </a:p>
          <a:p>
            <a:pPr lvl="3"/>
            <a:r>
              <a:rPr lang="es-MX" smtClean="0"/>
              <a:t>Fourth level</a:t>
            </a:r>
          </a:p>
          <a:p>
            <a:pPr lvl="4"/>
            <a:r>
              <a:rPr lang="es-MX" smtClean="0"/>
              <a:t>Fifth level</a:t>
            </a:r>
          </a:p>
        </p:txBody>
      </p:sp>
      <p:sp>
        <p:nvSpPr>
          <p:cNvPr id="14342" name="Rectangle 6"/>
          <p:cNvSpPr>
            <a:spLocks noGrp="1" noChangeArrowheads="1"/>
          </p:cNvSpPr>
          <p:nvPr>
            <p:ph type="ftr" sz="quarter" idx="4"/>
          </p:nvPr>
        </p:nvSpPr>
        <p:spPr bwMode="auto">
          <a:xfrm>
            <a:off x="0" y="9447213"/>
            <a:ext cx="29718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b="0">
                <a:effectLst/>
                <a:latin typeface="Times New Roman" pitchFamily="18" charset="0"/>
              </a:defRPr>
            </a:lvl1pPr>
          </a:lstStyle>
          <a:p>
            <a:endParaRPr lang="es-MX"/>
          </a:p>
        </p:txBody>
      </p:sp>
      <p:sp>
        <p:nvSpPr>
          <p:cNvPr id="14343" name="Rectangle 7"/>
          <p:cNvSpPr>
            <a:spLocks noGrp="1" noChangeArrowheads="1"/>
          </p:cNvSpPr>
          <p:nvPr>
            <p:ph type="sldNum" sz="quarter" idx="5"/>
          </p:nvPr>
        </p:nvSpPr>
        <p:spPr bwMode="auto">
          <a:xfrm>
            <a:off x="3884613" y="9447213"/>
            <a:ext cx="29718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b="0">
                <a:effectLst/>
                <a:latin typeface="Times New Roman" pitchFamily="18" charset="0"/>
              </a:defRPr>
            </a:lvl1pPr>
          </a:lstStyle>
          <a:p>
            <a:fld id="{A3EF0294-9741-45CC-963E-FE266A0921FB}" type="slidenum">
              <a:rPr lang="es-MX"/>
              <a:pPr/>
              <a:t>‹#›</a:t>
            </a:fld>
            <a:endParaRPr lang="es-MX"/>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EF1E7E-78AC-42EA-BB90-FCC421CC8669}" type="slidenum">
              <a:rPr lang="es-MX"/>
              <a:pPr/>
              <a:t>1</a:t>
            </a:fld>
            <a:endParaRPr lang="es-MX"/>
          </a:p>
        </p:txBody>
      </p:sp>
      <p:sp>
        <p:nvSpPr>
          <p:cNvPr id="138242" name="Rectangle 1026"/>
          <p:cNvSpPr>
            <a:spLocks noChangeArrowheads="1"/>
          </p:cNvSpPr>
          <p:nvPr>
            <p:ph type="sldImg"/>
          </p:nvPr>
        </p:nvSpPr>
        <p:spPr bwMode="auto">
          <a:xfrm>
            <a:off x="942975" y="746125"/>
            <a:ext cx="4972050" cy="3729038"/>
          </a:xfrm>
          <a:prstGeom prst="rect">
            <a:avLst/>
          </a:prstGeom>
          <a:solidFill>
            <a:srgbClr val="FFFFFF"/>
          </a:solidFill>
          <a:ln>
            <a:solidFill>
              <a:srgbClr val="000000"/>
            </a:solidFill>
            <a:miter lim="800000"/>
            <a:headEnd/>
            <a:tailEnd/>
          </a:ln>
        </p:spPr>
      </p:sp>
      <p:sp>
        <p:nvSpPr>
          <p:cNvPr id="138243" name="Rectangle 1027"/>
          <p:cNvSpPr>
            <a:spLocks noChangeArrowheads="1"/>
          </p:cNvSpPr>
          <p:nvPr>
            <p:ph type="body" idx="1"/>
          </p:nvPr>
        </p:nvSpPr>
        <p:spPr bwMode="auto">
          <a:xfrm>
            <a:off x="914400" y="4724400"/>
            <a:ext cx="5029200" cy="4475163"/>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664A25-8ABA-4A1D-8BDA-7E51CA5ED776}" type="slidenum">
              <a:rPr lang="es-MX"/>
              <a:pPr/>
              <a:t>10</a:t>
            </a:fld>
            <a:endParaRPr lang="es-MX"/>
          </a:p>
        </p:txBody>
      </p:sp>
      <p:sp>
        <p:nvSpPr>
          <p:cNvPr id="292866" name="Rectangle 2"/>
          <p:cNvSpPr>
            <a:spLocks noRo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768FE3-E06B-4766-AE98-63D58B2F0E36}" type="slidenum">
              <a:rPr lang="es-MX"/>
              <a:pPr/>
              <a:t>11</a:t>
            </a:fld>
            <a:endParaRPr lang="es-MX"/>
          </a:p>
        </p:txBody>
      </p:sp>
      <p:sp>
        <p:nvSpPr>
          <p:cNvPr id="291842" name="Rectangle 2"/>
          <p:cNvSpPr>
            <a:spLocks noRot="1" noChangeArrowheads="1" noTextEdit="1"/>
          </p:cNvSpPr>
          <p:nvPr>
            <p:ph type="sldImg"/>
          </p:nvPr>
        </p:nvSpPr>
        <p:spPr>
          <a:ln/>
        </p:spPr>
      </p:sp>
      <p:sp>
        <p:nvSpPr>
          <p:cNvPr id="291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3EA9BA-61CF-442B-A24D-EABE073897CF}" type="slidenum">
              <a:rPr lang="es-MX"/>
              <a:pPr/>
              <a:t>12</a:t>
            </a:fld>
            <a:endParaRPr lang="es-MX"/>
          </a:p>
        </p:txBody>
      </p:sp>
      <p:sp>
        <p:nvSpPr>
          <p:cNvPr id="290818" name="Rectangle 2"/>
          <p:cNvSpPr>
            <a:spLocks noRo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555A93-2BEC-4873-9328-3A2CA8743032}" type="slidenum">
              <a:rPr lang="es-MX"/>
              <a:pPr/>
              <a:t>13</a:t>
            </a:fld>
            <a:endParaRPr lang="es-MX"/>
          </a:p>
        </p:txBody>
      </p:sp>
      <p:sp>
        <p:nvSpPr>
          <p:cNvPr id="289794" name="Rectangle 2"/>
          <p:cNvSpPr>
            <a:spLocks noRot="1" noChangeArrowheads="1" noTextEdit="1"/>
          </p:cNvSpPr>
          <p:nvPr>
            <p:ph type="sldImg"/>
          </p:nvPr>
        </p:nvSpPr>
        <p:spPr>
          <a:ln/>
        </p:spPr>
      </p:sp>
      <p:sp>
        <p:nvSpPr>
          <p:cNvPr id="289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FD7567-55CB-4A9E-A02E-99D98D391C95}" type="slidenum">
              <a:rPr lang="es-MX"/>
              <a:pPr/>
              <a:t>14</a:t>
            </a:fld>
            <a:endParaRPr lang="es-MX"/>
          </a:p>
        </p:txBody>
      </p:sp>
      <p:sp>
        <p:nvSpPr>
          <p:cNvPr id="288770" name="Rectangle 2"/>
          <p:cNvSpPr>
            <a:spLocks noRo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F7806A-5373-47A6-BC22-D172E1530639}" type="slidenum">
              <a:rPr lang="es-MX"/>
              <a:pPr/>
              <a:t>15</a:t>
            </a:fld>
            <a:endParaRPr lang="es-MX"/>
          </a:p>
        </p:txBody>
      </p:sp>
      <p:sp>
        <p:nvSpPr>
          <p:cNvPr id="287746" name="Rectangle 2"/>
          <p:cNvSpPr>
            <a:spLocks noRo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23C14D-67EA-43CA-923C-B6803A576AD5}" type="slidenum">
              <a:rPr lang="es-MX"/>
              <a:pPr/>
              <a:t>16</a:t>
            </a:fld>
            <a:endParaRPr lang="es-MX"/>
          </a:p>
        </p:txBody>
      </p:sp>
      <p:sp>
        <p:nvSpPr>
          <p:cNvPr id="286722" name="Rectangle 2"/>
          <p:cNvSpPr>
            <a:spLocks noRo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F5E3DB-B07A-47DB-B943-C8024C517C8A}" type="slidenum">
              <a:rPr lang="es-MX"/>
              <a:pPr/>
              <a:t>17</a:t>
            </a:fld>
            <a:endParaRPr lang="es-MX"/>
          </a:p>
        </p:txBody>
      </p:sp>
      <p:sp>
        <p:nvSpPr>
          <p:cNvPr id="285698" name="Rectangle 2"/>
          <p:cNvSpPr>
            <a:spLocks noRo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8CA205-1B06-4D1A-906C-19A9C23F419E}" type="slidenum">
              <a:rPr lang="es-MX"/>
              <a:pPr/>
              <a:t>18</a:t>
            </a:fld>
            <a:endParaRPr lang="es-MX"/>
          </a:p>
        </p:txBody>
      </p:sp>
      <p:sp>
        <p:nvSpPr>
          <p:cNvPr id="284674" name="Rectangle 2"/>
          <p:cNvSpPr>
            <a:spLocks noRo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25063E-77C3-47EF-977F-4880A9E5B2B4}" type="slidenum">
              <a:rPr lang="es-MX"/>
              <a:pPr/>
              <a:t>19</a:t>
            </a:fld>
            <a:endParaRPr lang="es-MX"/>
          </a:p>
        </p:txBody>
      </p:sp>
      <p:sp>
        <p:nvSpPr>
          <p:cNvPr id="283650" name="Rectangle 2"/>
          <p:cNvSpPr>
            <a:spLocks noRot="1"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955933-AA47-4300-8043-DFF0B140B16D}" type="slidenum">
              <a:rPr lang="es-MX"/>
              <a:pPr/>
              <a:t>2</a:t>
            </a:fld>
            <a:endParaRPr lang="es-MX"/>
          </a:p>
        </p:txBody>
      </p:sp>
      <p:sp>
        <p:nvSpPr>
          <p:cNvPr id="299010" name="Rectangle 2"/>
          <p:cNvSpPr>
            <a:spLocks noRo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AD959D-F6BF-4319-AC6C-D10A46DA699E}" type="slidenum">
              <a:rPr lang="es-MX"/>
              <a:pPr/>
              <a:t>20</a:t>
            </a:fld>
            <a:endParaRPr lang="es-MX"/>
          </a:p>
        </p:txBody>
      </p:sp>
      <p:sp>
        <p:nvSpPr>
          <p:cNvPr id="282626" name="Rectangle 2"/>
          <p:cNvSpPr>
            <a:spLocks noRot="1"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345290-8BF1-4A55-BF29-B743710AB113}" type="slidenum">
              <a:rPr lang="es-MX"/>
              <a:pPr/>
              <a:t>21</a:t>
            </a:fld>
            <a:endParaRPr lang="es-MX"/>
          </a:p>
        </p:txBody>
      </p:sp>
      <p:sp>
        <p:nvSpPr>
          <p:cNvPr id="281602" name="Rectangle 2"/>
          <p:cNvSpPr>
            <a:spLocks noRot="1" noChangeArrowheads="1" noTextEdit="1"/>
          </p:cNvSpPr>
          <p:nvPr>
            <p:ph type="sldImg"/>
          </p:nvPr>
        </p:nvSpPr>
        <p:spPr>
          <a:ln/>
        </p:spPr>
      </p:sp>
      <p:sp>
        <p:nvSpPr>
          <p:cNvPr id="281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E08511-F246-4825-B6AA-07834AA5F603}" type="slidenum">
              <a:rPr lang="es-MX"/>
              <a:pPr/>
              <a:t>22</a:t>
            </a:fld>
            <a:endParaRPr lang="es-MX"/>
          </a:p>
        </p:txBody>
      </p:sp>
      <p:sp>
        <p:nvSpPr>
          <p:cNvPr id="280578" name="Rectangle 2"/>
          <p:cNvSpPr>
            <a:spLocks noRo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B06040-28E1-4B2C-8BA0-BCBE179C1A18}" type="slidenum">
              <a:rPr lang="es-MX"/>
              <a:pPr/>
              <a:t>23</a:t>
            </a:fld>
            <a:endParaRPr lang="es-MX"/>
          </a:p>
        </p:txBody>
      </p:sp>
      <p:sp>
        <p:nvSpPr>
          <p:cNvPr id="279554" name="Rectangle 2"/>
          <p:cNvSpPr>
            <a:spLocks noRo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BCC220-D6D2-41AE-9F89-2AA3B55C74AA}" type="slidenum">
              <a:rPr lang="es-MX"/>
              <a:pPr/>
              <a:t>24</a:t>
            </a:fld>
            <a:endParaRPr lang="es-MX"/>
          </a:p>
        </p:txBody>
      </p:sp>
      <p:sp>
        <p:nvSpPr>
          <p:cNvPr id="278530" name="Rectangle 2"/>
          <p:cNvSpPr>
            <a:spLocks noRo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fld id="{AEF18EF5-299E-4348-B79E-C48C4A6FA768}" type="slidenum">
              <a:rPr lang="es-MX"/>
              <a:pPr/>
              <a:t>3</a:t>
            </a:fld>
            <a:endParaRPr lang="es-MX"/>
          </a:p>
        </p:txBody>
      </p:sp>
      <p:sp>
        <p:nvSpPr>
          <p:cNvPr id="244738" name="Rectangle 2"/>
          <p:cNvSpPr>
            <a:spLocks noChangeArrowheads="1"/>
          </p:cNvSpPr>
          <p:nvPr/>
        </p:nvSpPr>
        <p:spPr bwMode="auto">
          <a:xfrm>
            <a:off x="3886200" y="0"/>
            <a:ext cx="2971800" cy="496888"/>
          </a:xfrm>
          <a:prstGeom prst="rect">
            <a:avLst/>
          </a:prstGeom>
          <a:noFill/>
          <a:ln w="12700">
            <a:noFill/>
            <a:miter lim="800000"/>
            <a:headEnd/>
            <a:tailEnd/>
          </a:ln>
          <a:effectLst/>
        </p:spPr>
        <p:txBody>
          <a:bodyPr wrap="none" anchor="ctr"/>
          <a:lstStyle/>
          <a:p>
            <a:endParaRPr lang="en-US"/>
          </a:p>
        </p:txBody>
      </p:sp>
      <p:sp>
        <p:nvSpPr>
          <p:cNvPr id="244739" name="Rectangle 3"/>
          <p:cNvSpPr>
            <a:spLocks noChangeArrowheads="1"/>
          </p:cNvSpPr>
          <p:nvPr/>
        </p:nvSpPr>
        <p:spPr bwMode="auto">
          <a:xfrm>
            <a:off x="3886200" y="9448800"/>
            <a:ext cx="2971800" cy="496888"/>
          </a:xfrm>
          <a:prstGeom prst="rect">
            <a:avLst/>
          </a:prstGeom>
          <a:noFill/>
          <a:ln w="12700">
            <a:noFill/>
            <a:miter lim="800000"/>
            <a:headEnd/>
            <a:tailEnd/>
          </a:ln>
          <a:effectLst/>
        </p:spPr>
        <p:txBody>
          <a:bodyPr lIns="90488" tIns="44450" rIns="90488" bIns="44450" anchor="b"/>
          <a:lstStyle/>
          <a:p>
            <a:pPr algn="r" eaLnBrk="0" hangingPunct="0">
              <a:spcBef>
                <a:spcPct val="0"/>
              </a:spcBef>
            </a:pPr>
            <a:r>
              <a:rPr lang="es-ES" sz="1200" b="0">
                <a:effectLst/>
                <a:latin typeface="Times New Roman" pitchFamily="18" charset="0"/>
              </a:rPr>
              <a:t>7</a:t>
            </a:r>
          </a:p>
        </p:txBody>
      </p:sp>
      <p:sp>
        <p:nvSpPr>
          <p:cNvPr id="244740" name="Rectangle 4"/>
          <p:cNvSpPr>
            <a:spLocks noChangeArrowheads="1"/>
          </p:cNvSpPr>
          <p:nvPr/>
        </p:nvSpPr>
        <p:spPr bwMode="auto">
          <a:xfrm>
            <a:off x="0" y="9448800"/>
            <a:ext cx="2971800" cy="496888"/>
          </a:xfrm>
          <a:prstGeom prst="rect">
            <a:avLst/>
          </a:prstGeom>
          <a:noFill/>
          <a:ln w="12700">
            <a:noFill/>
            <a:miter lim="800000"/>
            <a:headEnd/>
            <a:tailEnd/>
          </a:ln>
          <a:effectLst/>
        </p:spPr>
        <p:txBody>
          <a:bodyPr wrap="none" anchor="ctr"/>
          <a:lstStyle/>
          <a:p>
            <a:endParaRPr lang="en-US"/>
          </a:p>
        </p:txBody>
      </p:sp>
      <p:sp>
        <p:nvSpPr>
          <p:cNvPr id="244741" name="Rectangle 5"/>
          <p:cNvSpPr>
            <a:spLocks noChangeArrowheads="1"/>
          </p:cNvSpPr>
          <p:nvPr/>
        </p:nvSpPr>
        <p:spPr bwMode="auto">
          <a:xfrm>
            <a:off x="0" y="0"/>
            <a:ext cx="2971800" cy="496888"/>
          </a:xfrm>
          <a:prstGeom prst="rect">
            <a:avLst/>
          </a:prstGeom>
          <a:noFill/>
          <a:ln w="12700">
            <a:noFill/>
            <a:miter lim="800000"/>
            <a:headEnd/>
            <a:tailEnd/>
          </a:ln>
          <a:effectLst/>
        </p:spPr>
        <p:txBody>
          <a:bodyPr wrap="none" anchor="ctr"/>
          <a:lstStyle/>
          <a:p>
            <a:endParaRPr lang="en-US"/>
          </a:p>
        </p:txBody>
      </p:sp>
      <p:sp>
        <p:nvSpPr>
          <p:cNvPr id="244742" name="Rectangle 6"/>
          <p:cNvSpPr>
            <a:spLocks noRot="1" noChangeArrowheads="1" noTextEdit="1"/>
          </p:cNvSpPr>
          <p:nvPr>
            <p:ph type="sldImg"/>
          </p:nvPr>
        </p:nvSpPr>
        <p:spPr>
          <a:xfrm>
            <a:off x="952500" y="752475"/>
            <a:ext cx="4954588" cy="3716338"/>
          </a:xfrm>
          <a:ln w="12700" cap="flat"/>
        </p:spPr>
      </p:sp>
      <p:sp>
        <p:nvSpPr>
          <p:cNvPr id="244743" name="Rectangle 7"/>
          <p:cNvSpPr>
            <a:spLocks noGrp="1" noChangeArrowheads="1"/>
          </p:cNvSpPr>
          <p:nvPr>
            <p:ph type="body" idx="1"/>
          </p:nvPr>
        </p:nvSpPr>
        <p:spPr>
          <a:xfrm>
            <a:off x="914400" y="4724400"/>
            <a:ext cx="5029200" cy="4475163"/>
          </a:xfrm>
          <a:ln/>
        </p:spPr>
        <p:txBody>
          <a:bodyPr lIns="90488" tIns="44450" rIns="90488" bIns="44450"/>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2A1A95-56EE-4E4D-B61D-2D8E474087F5}" type="slidenum">
              <a:rPr lang="es-MX"/>
              <a:pPr/>
              <a:t>4</a:t>
            </a:fld>
            <a:endParaRPr lang="es-MX"/>
          </a:p>
        </p:txBody>
      </p:sp>
      <p:sp>
        <p:nvSpPr>
          <p:cNvPr id="248834" name="Rectangle 2"/>
          <p:cNvSpPr>
            <a:spLocks noRot="1" noChangeArrowheads="1" noTextEdit="1"/>
          </p:cNvSpPr>
          <p:nvPr>
            <p:ph type="sldImg"/>
          </p:nvPr>
        </p:nvSpPr>
        <p:spPr>
          <a:xfrm>
            <a:off x="952500" y="752475"/>
            <a:ext cx="4954588" cy="3716338"/>
          </a:xfrm>
          <a:ln w="12700" cap="flat"/>
        </p:spPr>
      </p:sp>
      <p:sp>
        <p:nvSpPr>
          <p:cNvPr id="248835" name="Rectangle 3"/>
          <p:cNvSpPr>
            <a:spLocks noGrp="1" noChangeArrowheads="1"/>
          </p:cNvSpPr>
          <p:nvPr>
            <p:ph type="body" idx="1"/>
          </p:nvPr>
        </p:nvSpPr>
        <p:spPr>
          <a:xfrm>
            <a:off x="914400" y="4724400"/>
            <a:ext cx="5029200" cy="4475163"/>
          </a:xfrm>
          <a:ln/>
        </p:spPr>
        <p:txBody>
          <a:bodyPr lIns="90488" tIns="44450" rIns="90488" bIns="44450"/>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D57D1E-FAED-4379-808F-68706BF19562}" type="slidenum">
              <a:rPr lang="es-MX"/>
              <a:pPr/>
              <a:t>5</a:t>
            </a:fld>
            <a:endParaRPr lang="es-MX"/>
          </a:p>
        </p:txBody>
      </p:sp>
      <p:sp>
        <p:nvSpPr>
          <p:cNvPr id="297986" name="Rectangle 2"/>
          <p:cNvSpPr>
            <a:spLocks noRot="1" noChangeArrowheads="1" noTextEdit="1"/>
          </p:cNvSpPr>
          <p:nvPr>
            <p:ph type="sldImg"/>
          </p:nvPr>
        </p:nvSpPr>
        <p:spPr>
          <a:ln/>
        </p:spPr>
      </p:sp>
      <p:sp>
        <p:nvSpPr>
          <p:cNvPr id="297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E311AC-E9C5-41F4-A7E0-D4E7968BD6FF}" type="slidenum">
              <a:rPr lang="es-MX"/>
              <a:pPr/>
              <a:t>6</a:t>
            </a:fld>
            <a:endParaRPr lang="es-MX"/>
          </a:p>
        </p:txBody>
      </p:sp>
      <p:sp>
        <p:nvSpPr>
          <p:cNvPr id="296962" name="Rectangle 2"/>
          <p:cNvSpPr>
            <a:spLocks noRo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BD9F23-BD66-4B3D-A046-636773AF9491}" type="slidenum">
              <a:rPr lang="es-MX"/>
              <a:pPr/>
              <a:t>7</a:t>
            </a:fld>
            <a:endParaRPr lang="es-MX"/>
          </a:p>
        </p:txBody>
      </p:sp>
      <p:sp>
        <p:nvSpPr>
          <p:cNvPr id="295938" name="Rectangle 2"/>
          <p:cNvSpPr>
            <a:spLocks noRot="1" noChangeArrowheads="1" noTextEdit="1"/>
          </p:cNvSpPr>
          <p:nvPr>
            <p:ph type="sldImg"/>
          </p:nvPr>
        </p:nvSpPr>
        <p:spPr>
          <a:ln/>
        </p:spPr>
      </p:sp>
      <p:sp>
        <p:nvSpPr>
          <p:cNvPr id="295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D6F519-3B65-4DA7-8BDD-013ED77437D5}" type="slidenum">
              <a:rPr lang="es-MX"/>
              <a:pPr/>
              <a:t>8</a:t>
            </a:fld>
            <a:endParaRPr lang="es-MX"/>
          </a:p>
        </p:txBody>
      </p:sp>
      <p:sp>
        <p:nvSpPr>
          <p:cNvPr id="294914" name="Rectangle 2"/>
          <p:cNvSpPr>
            <a:spLocks noRo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259A5-9EE6-45EA-94BC-34B8BFEC02BD}" type="slidenum">
              <a:rPr lang="es-MX"/>
              <a:pPr/>
              <a:t>9</a:t>
            </a:fld>
            <a:endParaRPr lang="es-MX"/>
          </a:p>
        </p:txBody>
      </p:sp>
      <p:sp>
        <p:nvSpPr>
          <p:cNvPr id="293890" name="Rectangle 2"/>
          <p:cNvSpPr>
            <a:spLocks noRot="1" noChangeArrowheads="1" noTextEdit="1"/>
          </p:cNvSpPr>
          <p:nvPr>
            <p:ph type="sldImg"/>
          </p:nvPr>
        </p:nvSpPr>
        <p:spPr>
          <a:ln/>
        </p:spPr>
      </p:sp>
      <p:sp>
        <p:nvSpPr>
          <p:cNvPr id="29389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1E60A8A2-669E-4D5D-A1D8-95BB1EB3C025}"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569E91F2-7E0C-49CD-A997-43459E0E8BEE}"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38700994-5209-427C-94D0-41E19E0B4259}" type="slidenum">
              <a:rPr lang="es-ES"/>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s-E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A16A7AE7-5655-4587-ABC5-BDF3D7639A63}"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C6480A4B-1FCB-4BA5-B502-A68BBFF970E7}"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1CC3234-90ED-4249-9679-70D5C37CC72C}"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D69BD585-E835-4ED8-BE4C-166D60390DCB}"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B8CBC240-3E53-4FAC-8E3D-505EBFD8E80D}"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576F80F2-2001-4183-9CE9-37379FD25A6D}"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C3B649A6-23E4-4CB2-BAE2-6BDCFF9A2A24}"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FA502E9F-2D2A-4045-887D-FA9E5B5242CE}"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96D6720C-8649-4F35-9A44-31018670B6D5}"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b="0">
                <a:effectLst/>
                <a:latin typeface="+mn-lt"/>
              </a:defRPr>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b="0">
                <a:effectLst/>
                <a:latin typeface="+mn-lt"/>
              </a:defRPr>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0">
                <a:effectLst/>
                <a:latin typeface="+mn-lt"/>
              </a:defRPr>
            </a:lvl1pPr>
          </a:lstStyle>
          <a:p>
            <a:fld id="{0B2638CF-A414-4564-9595-A06F4CD66BC6}"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9.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jpeg"/><Relationship Id="rId5" Type="http://schemas.openxmlformats.org/officeDocument/2006/relationships/oleObject" Target="../embeddings/oleObject1.bin"/><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37219" name="Rectangle 1027"/>
          <p:cNvSpPr>
            <a:spLocks noChangeArrowheads="1"/>
          </p:cNvSpPr>
          <p:nvPr/>
        </p:nvSpPr>
        <p:spPr bwMode="auto">
          <a:xfrm>
            <a:off x="3635375" y="4508500"/>
            <a:ext cx="263525" cy="396875"/>
          </a:xfrm>
          <a:prstGeom prst="rect">
            <a:avLst/>
          </a:prstGeom>
          <a:noFill/>
          <a:ln w="9525">
            <a:noFill/>
            <a:miter lim="800000"/>
            <a:headEnd/>
            <a:tailEnd/>
          </a:ln>
          <a:effectLst/>
        </p:spPr>
        <p:txBody>
          <a:bodyPr wrap="none" anchor="ctr">
            <a:spAutoFit/>
          </a:bodyPr>
          <a:lstStyle/>
          <a:p>
            <a:pPr algn="l">
              <a:spcBef>
                <a:spcPct val="0"/>
              </a:spcBef>
            </a:pPr>
            <a:r>
              <a:rPr lang="en-US" sz="2000" b="0">
                <a:effectLst/>
                <a:latin typeface="Tahoma" pitchFamily="34" charset="0"/>
              </a:rPr>
              <a:t> </a:t>
            </a:r>
          </a:p>
        </p:txBody>
      </p:sp>
      <p:sp>
        <p:nvSpPr>
          <p:cNvPr id="137235" name="Rectangle 1043"/>
          <p:cNvSpPr>
            <a:spLocks noChangeArrowheads="1"/>
          </p:cNvSpPr>
          <p:nvPr/>
        </p:nvSpPr>
        <p:spPr bwMode="auto">
          <a:xfrm>
            <a:off x="1824038" y="1989138"/>
            <a:ext cx="5543550" cy="2925762"/>
          </a:xfrm>
          <a:prstGeom prst="rect">
            <a:avLst/>
          </a:prstGeom>
          <a:solidFill>
            <a:schemeClr val="accent2"/>
          </a:solidFill>
          <a:ln w="9525">
            <a:noFill/>
            <a:miter lim="800000"/>
            <a:headEnd/>
            <a:tailEnd/>
          </a:ln>
          <a:effectLst>
            <a:outerShdw dist="107763" dir="2700000" algn="ctr" rotWithShape="0">
              <a:schemeClr val="bg2"/>
            </a:outerShdw>
          </a:effectLst>
        </p:spPr>
        <p:txBody>
          <a:bodyPr anchor="ctr"/>
          <a:lstStyle/>
          <a:p>
            <a:r>
              <a:rPr lang="en-US">
                <a:solidFill>
                  <a:schemeClr val="bg1"/>
                </a:solidFill>
                <a:effectLst>
                  <a:outerShdw blurRad="38100" dist="38100" dir="2700000" algn="tl">
                    <a:srgbClr val="000000"/>
                  </a:outerShdw>
                </a:effectLst>
              </a:rPr>
              <a:t>TOWARDS INFRASTRUCTURE</a:t>
            </a:r>
          </a:p>
          <a:p>
            <a:r>
              <a:rPr lang="en-US">
                <a:solidFill>
                  <a:schemeClr val="bg1"/>
                </a:solidFill>
                <a:effectLst>
                  <a:outerShdw blurRad="38100" dist="38100" dir="2700000" algn="tl">
                    <a:srgbClr val="000000"/>
                  </a:outerShdw>
                </a:effectLst>
              </a:rPr>
              <a:t>RISK REDUCTION IN</a:t>
            </a:r>
          </a:p>
          <a:p>
            <a:r>
              <a:rPr lang="en-US">
                <a:solidFill>
                  <a:schemeClr val="bg1"/>
                </a:solidFill>
                <a:effectLst>
                  <a:outerShdw blurRad="38100" dist="38100" dir="2700000" algn="tl">
                    <a:srgbClr val="000000"/>
                  </a:outerShdw>
                </a:effectLst>
              </a:rPr>
              <a:t>DISASTER-PRONE AREAS</a:t>
            </a:r>
          </a:p>
          <a:p>
            <a:endParaRPr lang="en-US">
              <a:solidFill>
                <a:schemeClr val="bg1"/>
              </a:solidFill>
              <a:effectLst>
                <a:outerShdw blurRad="38100" dist="38100" dir="2700000" algn="tl">
                  <a:srgbClr val="000000"/>
                </a:outerShdw>
              </a:effectLst>
            </a:endParaRPr>
          </a:p>
          <a:p>
            <a:r>
              <a:rPr lang="en-US" sz="1800">
                <a:solidFill>
                  <a:schemeClr val="bg1"/>
                </a:solidFill>
                <a:effectLst>
                  <a:outerShdw blurRad="38100" dist="38100" dir="2700000" algn="tl">
                    <a:srgbClr val="000000"/>
                  </a:outerShdw>
                </a:effectLst>
              </a:rPr>
              <a:t>Laura Acquaviva</a:t>
            </a:r>
          </a:p>
          <a:p>
            <a:r>
              <a:rPr lang="en-US" sz="1800">
                <a:solidFill>
                  <a:schemeClr val="bg1"/>
                </a:solidFill>
                <a:effectLst>
                  <a:outerShdw blurRad="38100" dist="38100" dir="2700000" algn="tl">
                    <a:srgbClr val="000000"/>
                  </a:outerShdw>
                </a:effectLst>
              </a:rPr>
              <a:t>Washington - April 2007</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Text Box 4"/>
          <p:cNvSpPr txBox="1">
            <a:spLocks noChangeArrowheads="1"/>
          </p:cNvSpPr>
          <p:nvPr/>
        </p:nvSpPr>
        <p:spPr bwMode="auto">
          <a:xfrm>
            <a:off x="611188" y="620713"/>
            <a:ext cx="7056437" cy="457200"/>
          </a:xfrm>
          <a:prstGeom prst="rect">
            <a:avLst/>
          </a:prstGeom>
          <a:noFill/>
          <a:ln w="9525">
            <a:noFill/>
            <a:miter lim="800000"/>
            <a:headEnd/>
            <a:tailEnd/>
          </a:ln>
          <a:effectLst>
            <a:outerShdw dist="107763" dir="2700000" algn="ctr" rotWithShape="0">
              <a:schemeClr val="bg2"/>
            </a:outerShdw>
          </a:effectLst>
        </p:spPr>
        <p:txBody>
          <a:bodyPr>
            <a:spAutoFit/>
          </a:bodyPr>
          <a:lstStyle/>
          <a:p>
            <a:endParaRPr lang="en-US">
              <a:effectLst>
                <a:outerShdw blurRad="38100" dist="38100" dir="2700000" algn="tl">
                  <a:srgbClr val="FFFFFF"/>
                </a:outerShdw>
              </a:effectLst>
            </a:endParaRPr>
          </a:p>
        </p:txBody>
      </p:sp>
      <p:graphicFrame>
        <p:nvGraphicFramePr>
          <p:cNvPr id="173294" name="Group 238"/>
          <p:cNvGraphicFramePr>
            <a:graphicFrameLocks noGrp="1"/>
          </p:cNvGraphicFramePr>
          <p:nvPr/>
        </p:nvGraphicFramePr>
        <p:xfrm>
          <a:off x="107950" y="620713"/>
          <a:ext cx="8964613" cy="2941637"/>
        </p:xfrm>
        <a:graphic>
          <a:graphicData uri="http://schemas.openxmlformats.org/drawingml/2006/table">
            <a:tbl>
              <a:tblPr/>
              <a:tblGrid>
                <a:gridCol w="2016125"/>
                <a:gridCol w="1839913"/>
                <a:gridCol w="1400175"/>
                <a:gridCol w="1587500"/>
                <a:gridCol w="2120900"/>
              </a:tblGrid>
              <a:tr h="1130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Department</a:t>
                      </a:r>
                      <a:endParaRPr kumimoji="0" lang="en-US" sz="2400" b="0" i="0" u="none" strike="noStrike" cap="none" normalizeH="0" baseline="0" smtClean="0">
                        <a:ln>
                          <a:noFill/>
                        </a:ln>
                        <a:solidFill>
                          <a:schemeClr val="tx1"/>
                        </a:solidFill>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Latrines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Wells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Water pipelines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Total population deprived from utilities</a:t>
                      </a:r>
                    </a:p>
                  </a:txBody>
                  <a:tcPr anchor="b" horzOverflow="overflow">
                    <a:lnL w="127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cs typeface="Times New Roman" pitchFamily="18" charset="0"/>
                        </a:rPr>
                        <a:t>San Marcos</a:t>
                      </a:r>
                      <a:endPar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cs typeface="Times New Roman" pitchFamily="18" charset="0"/>
                        </a:rPr>
                        <a:t>2,300</a:t>
                      </a:r>
                      <a:endPar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cs typeface="Times New Roman" pitchFamily="18" charset="0"/>
                        </a:rPr>
                        <a:t>2,476</a:t>
                      </a:r>
                      <a:endPar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cs typeface="Times New Roman" pitchFamily="18" charset="0"/>
                        </a:rPr>
                        <a:t>158</a:t>
                      </a:r>
                      <a:endPar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cs typeface="Times New Roman" pitchFamily="18" charset="0"/>
                        </a:rPr>
                        <a:t>266,488</a:t>
                      </a:r>
                      <a:endParaRPr kumimoji="0" lang="en-US" sz="24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solidFill>
                      <a:schemeClr val="accent2"/>
                    </a:solidFill>
                  </a:tcPr>
                </a:tc>
              </a:tr>
              <a:tr h="695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TOTAL</a:t>
                      </a: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41,140</a:t>
                      </a:r>
                      <a:endParaRPr kumimoji="0" lang="en-US" sz="2400" b="0" i="0" u="none" strike="noStrike" cap="none" normalizeH="0" baseline="0" smtClean="0">
                        <a:ln>
                          <a:noFill/>
                        </a:ln>
                        <a:solidFill>
                          <a:schemeClr val="tx1"/>
                        </a:solidFill>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26,258</a:t>
                      </a:r>
                      <a:endParaRPr kumimoji="0" lang="en-US" sz="2400" b="0" i="0" u="none" strike="noStrike" cap="none" normalizeH="0" baseline="0" smtClean="0">
                        <a:ln>
                          <a:noFill/>
                        </a:ln>
                        <a:solidFill>
                          <a:schemeClr val="tx1"/>
                        </a:solidFill>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451</a:t>
                      </a:r>
                      <a:endParaRPr kumimoji="0" lang="en-US" sz="2400" b="0" i="0" u="none" strike="noStrike" cap="none" normalizeH="0" baseline="0" smtClean="0">
                        <a:ln>
                          <a:noFill/>
                        </a:ln>
                        <a:solidFill>
                          <a:schemeClr val="tx1"/>
                        </a:solidFill>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chemeClr val="tx1"/>
                          </a:solidFill>
                          <a:effectLst/>
                          <a:latin typeface="Century Gothic" pitchFamily="34" charset="0"/>
                          <a:cs typeface="Times New Roman" pitchFamily="18" charset="0"/>
                        </a:rPr>
                        <a:t>1,015,603</a:t>
                      </a:r>
                      <a:endParaRPr kumimoji="0" lang="en-US" sz="2400" b="0" i="0" u="none" strike="noStrike" cap="none" normalizeH="0" baseline="0" smtClean="0">
                        <a:ln>
                          <a:noFill/>
                        </a:ln>
                        <a:solidFill>
                          <a:schemeClr val="tx1"/>
                        </a:solidFill>
                        <a:effectLst/>
                        <a:latin typeface="Century Gothic" pitchFamily="34" charset="0"/>
                      </a:endParaRPr>
                    </a:p>
                  </a:txBody>
                  <a:tcPr anchor="b"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3147" name="Text Box 91"/>
          <p:cNvSpPr txBox="1">
            <a:spLocks noChangeArrowheads="1"/>
          </p:cNvSpPr>
          <p:nvPr/>
        </p:nvSpPr>
        <p:spPr bwMode="auto">
          <a:xfrm>
            <a:off x="0" y="0"/>
            <a:ext cx="9144000" cy="457200"/>
          </a:xfrm>
          <a:prstGeom prst="rect">
            <a:avLst/>
          </a:prstGeom>
          <a:solidFill>
            <a:schemeClr val="accent2"/>
          </a:solidFill>
          <a:ln w="9525">
            <a:noFill/>
            <a:miter lim="800000"/>
            <a:headEnd/>
            <a:tailEnd/>
          </a:ln>
          <a:effectLst>
            <a:outerShdw dist="107763" dir="2700000" algn="ctr" rotWithShape="0">
              <a:schemeClr val="bg2"/>
            </a:outerShdw>
          </a:effectLst>
        </p:spPr>
        <p:txBody>
          <a:bodyPr>
            <a:spAutoFit/>
          </a:bodyPr>
          <a:lstStyle/>
          <a:p>
            <a:r>
              <a:rPr lang="en-US">
                <a:solidFill>
                  <a:schemeClr val="bg1"/>
                </a:solidFill>
                <a:effectLst>
                  <a:outerShdw blurRad="38100" dist="38100" dir="2700000" algn="tl">
                    <a:srgbClr val="000000"/>
                  </a:outerShdw>
                </a:effectLst>
              </a:rPr>
              <a:t>IMPACT ON WATER SUPPLY AND SANITATION</a:t>
            </a:r>
          </a:p>
        </p:txBody>
      </p:sp>
      <p:graphicFrame>
        <p:nvGraphicFramePr>
          <p:cNvPr id="173304" name="Group 248"/>
          <p:cNvGraphicFramePr>
            <a:graphicFrameLocks noGrp="1"/>
          </p:cNvGraphicFramePr>
          <p:nvPr/>
        </p:nvGraphicFramePr>
        <p:xfrm>
          <a:off x="0" y="4148138"/>
          <a:ext cx="9109075" cy="1916112"/>
        </p:xfrm>
        <a:graphic>
          <a:graphicData uri="http://schemas.openxmlformats.org/drawingml/2006/table">
            <a:tbl>
              <a:tblPr/>
              <a:tblGrid>
                <a:gridCol w="2070100"/>
                <a:gridCol w="1312863"/>
                <a:gridCol w="1296987"/>
                <a:gridCol w="1296988"/>
                <a:gridCol w="1223962"/>
                <a:gridCol w="1908175"/>
              </a:tblGrid>
              <a:tr h="193675">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Department</a:t>
                      </a:r>
                      <a:endParaRPr kumimoji="0" lang="en-US" sz="20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Drinking Water</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Sanitation</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Solid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waste management</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227013">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Damage </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Losses </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Damage</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000000"/>
                          </a:solidFill>
                          <a:effectLst/>
                          <a:latin typeface="Century Gothic" pitchFamily="34" charset="0"/>
                          <a:cs typeface="Times New Roman" pitchFamily="18" charset="0"/>
                        </a:rPr>
                        <a:t>Losses</a:t>
                      </a: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en-US"/>
                    </a:p>
                  </a:txBody>
                  <a:tcPr/>
                </a:tc>
              </a:tr>
              <a:tr h="1936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bg1"/>
                          </a:solidFill>
                          <a:effectLst/>
                          <a:latin typeface="Century Gothic" pitchFamily="34" charset="0"/>
                          <a:cs typeface="Times New Roman" pitchFamily="18" charset="0"/>
                        </a:rPr>
                        <a:t>Totonicapán</a:t>
                      </a:r>
                      <a:endParaRPr kumimoji="0" lang="en-US" sz="2400" b="0" i="0" u="none" strike="noStrike" cap="none" normalizeH="0" baseline="0" smtClean="0">
                        <a:ln>
                          <a:noFill/>
                        </a:ln>
                        <a:solidFill>
                          <a:schemeClr val="bg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bg1"/>
                          </a:solidFill>
                          <a:effectLst/>
                          <a:latin typeface="Century Gothic" pitchFamily="34" charset="0"/>
                          <a:cs typeface="Times New Roman" pitchFamily="18" charset="0"/>
                        </a:rPr>
                        <a:t>895</a:t>
                      </a:r>
                      <a:endParaRPr kumimoji="0" lang="en-US" sz="2400" b="0" i="0" u="none" strike="noStrike" cap="none" normalizeH="0" baseline="0" smtClean="0">
                        <a:ln>
                          <a:noFill/>
                        </a:ln>
                        <a:solidFill>
                          <a:schemeClr val="bg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bg1"/>
                          </a:solidFill>
                          <a:effectLst/>
                          <a:latin typeface="Century Gothic" pitchFamily="34" charset="0"/>
                          <a:cs typeface="Times New Roman" pitchFamily="18" charset="0"/>
                        </a:rPr>
                        <a:t>1,071</a:t>
                      </a:r>
                      <a:endParaRPr kumimoji="0" lang="en-US" sz="2400" b="0" i="0" u="none" strike="noStrike" cap="none" normalizeH="0" baseline="0" smtClean="0">
                        <a:ln>
                          <a:noFill/>
                        </a:ln>
                        <a:solidFill>
                          <a:schemeClr val="bg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bg1"/>
                          </a:solidFill>
                          <a:effectLst/>
                          <a:latin typeface="Century Gothic" pitchFamily="34" charset="0"/>
                          <a:cs typeface="Times New Roman" pitchFamily="18" charset="0"/>
                        </a:rPr>
                        <a:t>298</a:t>
                      </a:r>
                      <a:endParaRPr kumimoji="0" lang="en-US" sz="2400" b="0" i="0" u="none" strike="noStrike" cap="none" normalizeH="0" baseline="0" smtClean="0">
                        <a:ln>
                          <a:noFill/>
                        </a:ln>
                        <a:solidFill>
                          <a:schemeClr val="bg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bg1"/>
                          </a:solidFill>
                          <a:effectLst/>
                          <a:latin typeface="Century Gothic" pitchFamily="34" charset="0"/>
                          <a:cs typeface="Times New Roman" pitchFamily="18" charset="0"/>
                        </a:rPr>
                        <a:t>95</a:t>
                      </a:r>
                      <a:endParaRPr kumimoji="0" lang="en-US" sz="2400" b="0" i="0" u="none" strike="noStrike" cap="none" normalizeH="0" baseline="0" smtClean="0">
                        <a:ln>
                          <a:noFill/>
                        </a:ln>
                        <a:solidFill>
                          <a:schemeClr val="bg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bg1"/>
                          </a:solidFill>
                          <a:effectLst/>
                          <a:latin typeface="Century Gothic" pitchFamily="34" charset="0"/>
                          <a:cs typeface="Times New Roman" pitchFamily="18" charset="0"/>
                        </a:rPr>
                        <a:t>38</a:t>
                      </a:r>
                      <a:endParaRPr kumimoji="0" lang="en-US" sz="2400" b="0" i="0" u="none" strike="noStrike" cap="none" normalizeH="0" baseline="0" smtClean="0">
                        <a:ln>
                          <a:noFill/>
                        </a:ln>
                        <a:solidFill>
                          <a:schemeClr val="bg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r>
              <a:tr h="203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entury Gothic" pitchFamily="34" charset="0"/>
                          <a:cs typeface="Times New Roman" pitchFamily="18" charset="0"/>
                        </a:rPr>
                        <a:t>TOTAL</a:t>
                      </a:r>
                      <a:endParaRPr kumimoji="0" lang="en-US" sz="24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entury Gothic" pitchFamily="34" charset="0"/>
                          <a:cs typeface="Times New Roman" pitchFamily="18" charset="0"/>
                        </a:rPr>
                        <a:t>34,404</a:t>
                      </a:r>
                      <a:endParaRPr kumimoji="0" lang="en-US" sz="24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entury Gothic" pitchFamily="34" charset="0"/>
                          <a:cs typeface="Times New Roman" pitchFamily="18" charset="0"/>
                        </a:rPr>
                        <a:t>41,153</a:t>
                      </a:r>
                      <a:endParaRPr kumimoji="0" lang="en-US" sz="24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entury Gothic" pitchFamily="34" charset="0"/>
                          <a:cs typeface="Times New Roman" pitchFamily="18" charset="0"/>
                        </a:rPr>
                        <a:t>12,028</a:t>
                      </a:r>
                      <a:endParaRPr kumimoji="0" lang="en-US" sz="24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000000"/>
                          </a:solidFill>
                          <a:effectLst/>
                          <a:latin typeface="Century Gothic" pitchFamily="34" charset="0"/>
                          <a:cs typeface="Times New Roman" pitchFamily="18" charset="0"/>
                        </a:rPr>
                        <a:t>2,039</a:t>
                      </a:r>
                      <a:endParaRPr kumimoji="0" lang="en-US" sz="24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000000"/>
                          </a:solidFill>
                          <a:effectLst/>
                          <a:latin typeface="Century Gothic" pitchFamily="34" charset="0"/>
                          <a:cs typeface="Times New Roman" pitchFamily="18" charset="0"/>
                        </a:rPr>
                        <a:t>527</a:t>
                      </a:r>
                      <a:endParaRPr kumimoji="0" lang="en-US" sz="2400" b="0" i="0" u="none" strike="noStrike" cap="none" normalizeH="0" baseline="0" smtClean="0">
                        <a:ln>
                          <a:noFill/>
                        </a:ln>
                        <a:solidFill>
                          <a:schemeClr val="tx1"/>
                        </a:solidFill>
                        <a:effectLst/>
                        <a:latin typeface="Century Gothic" pitchFamily="34" charset="0"/>
                      </a:endParaRPr>
                    </a:p>
                  </a:txBody>
                  <a:tcP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3287" name="Text Box 231"/>
          <p:cNvSpPr txBox="1">
            <a:spLocks noChangeArrowheads="1"/>
          </p:cNvSpPr>
          <p:nvPr/>
        </p:nvSpPr>
        <p:spPr bwMode="auto">
          <a:xfrm>
            <a:off x="0" y="3644900"/>
            <a:ext cx="9144000" cy="457200"/>
          </a:xfrm>
          <a:prstGeom prst="rect">
            <a:avLst/>
          </a:prstGeom>
          <a:solidFill>
            <a:schemeClr val="accent2"/>
          </a:solidFill>
          <a:ln w="9525">
            <a:noFill/>
            <a:miter lim="800000"/>
            <a:headEnd/>
            <a:tailEnd/>
          </a:ln>
          <a:effectLst>
            <a:outerShdw dist="107763" dir="2700000" algn="ctr" rotWithShape="0">
              <a:schemeClr val="bg2"/>
            </a:outerShdw>
          </a:effectLst>
        </p:spPr>
        <p:txBody>
          <a:bodyPr>
            <a:spAutoFit/>
          </a:bodyPr>
          <a:lstStyle/>
          <a:p>
            <a:r>
              <a:rPr lang="en-US">
                <a:solidFill>
                  <a:schemeClr val="bg1"/>
                </a:solidFill>
                <a:effectLst>
                  <a:outerShdw blurRad="38100" dist="38100" dir="2700000" algn="tl">
                    <a:srgbClr val="000000"/>
                  </a:outerShdw>
                </a:effectLst>
              </a:rPr>
              <a:t>DAMAGE AND LOSSES IN QUETZALS</a:t>
            </a:r>
          </a:p>
        </p:txBody>
      </p:sp>
      <p:sp>
        <p:nvSpPr>
          <p:cNvPr id="173290" name="Text Box 234"/>
          <p:cNvSpPr txBox="1">
            <a:spLocks noChangeArrowheads="1"/>
          </p:cNvSpPr>
          <p:nvPr/>
        </p:nvSpPr>
        <p:spPr bwMode="auto">
          <a:xfrm>
            <a:off x="1835150" y="6237288"/>
            <a:ext cx="5832475" cy="457200"/>
          </a:xfrm>
          <a:prstGeom prst="rect">
            <a:avLst/>
          </a:prstGeom>
          <a:solidFill>
            <a:schemeClr val="accent2"/>
          </a:solidFill>
          <a:ln w="9525">
            <a:noFill/>
            <a:miter lim="800000"/>
            <a:headEnd/>
            <a:tailEnd/>
          </a:ln>
          <a:effectLst>
            <a:outerShdw dist="107763" dir="2700000" algn="ctr" rotWithShape="0">
              <a:schemeClr val="bg2"/>
            </a:outerShdw>
          </a:effectLst>
        </p:spPr>
        <p:txBody>
          <a:bodyPr>
            <a:spAutoFit/>
          </a:bodyPr>
          <a:lstStyle/>
          <a:p>
            <a:r>
              <a:rPr lang="en-US">
                <a:solidFill>
                  <a:schemeClr val="bg1"/>
                </a:solidFill>
                <a:effectLst>
                  <a:outerShdw blurRad="38100" dist="38100" dir="2700000" algn="tl">
                    <a:srgbClr val="000000"/>
                  </a:outerShdw>
                </a:effectLst>
              </a:rPr>
              <a:t>FX rate: USD 1.00 = GTQ 7.50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754" name="Picture 2" descr="CD_12_VIH_017"/>
          <p:cNvPicPr>
            <a:picLocks noChangeAspect="1" noChangeArrowheads="1"/>
          </p:cNvPicPr>
          <p:nvPr/>
        </p:nvPicPr>
        <p:blipFill>
          <a:blip r:embed="rId3" cstate="print"/>
          <a:srcRect/>
          <a:stretch>
            <a:fillRect/>
          </a:stretch>
        </p:blipFill>
        <p:spPr bwMode="auto">
          <a:xfrm>
            <a:off x="0" y="0"/>
            <a:ext cx="5143500" cy="6858000"/>
          </a:xfrm>
          <a:prstGeom prst="rect">
            <a:avLst/>
          </a:prstGeom>
          <a:solidFill>
            <a:schemeClr val="accent2"/>
          </a:solidFill>
        </p:spPr>
      </p:pic>
      <p:pic>
        <p:nvPicPr>
          <p:cNvPr id="202755" name="Picture 3" descr="CD_12_VIH_019"/>
          <p:cNvPicPr>
            <a:picLocks noChangeAspect="1" noChangeArrowheads="1"/>
          </p:cNvPicPr>
          <p:nvPr/>
        </p:nvPicPr>
        <p:blipFill>
          <a:blip r:embed="rId4" cstate="print"/>
          <a:srcRect/>
          <a:stretch>
            <a:fillRect/>
          </a:stretch>
        </p:blipFill>
        <p:spPr bwMode="auto">
          <a:xfrm>
            <a:off x="4735513" y="0"/>
            <a:ext cx="4408487" cy="5876925"/>
          </a:xfrm>
          <a:prstGeom prst="rect">
            <a:avLst/>
          </a:prstGeom>
          <a:solidFill>
            <a:schemeClr val="accent2"/>
          </a:solidFill>
        </p:spPr>
      </p:pic>
      <p:sp>
        <p:nvSpPr>
          <p:cNvPr id="202756" name="Text Box 4"/>
          <p:cNvSpPr txBox="1">
            <a:spLocks noChangeArrowheads="1"/>
          </p:cNvSpPr>
          <p:nvPr/>
        </p:nvSpPr>
        <p:spPr bwMode="auto">
          <a:xfrm>
            <a:off x="3527425" y="4602163"/>
            <a:ext cx="5616575" cy="2282825"/>
          </a:xfrm>
          <a:prstGeom prst="rect">
            <a:avLst/>
          </a:prstGeom>
          <a:solidFill>
            <a:schemeClr val="accent2"/>
          </a:solidFill>
          <a:ln w="9525">
            <a:noFill/>
            <a:miter lim="800000"/>
            <a:headEnd/>
            <a:tailEnd/>
          </a:ln>
          <a:effectLst/>
        </p:spPr>
        <p:txBody>
          <a:bodyPr>
            <a:spAutoFit/>
          </a:bodyPr>
          <a:lstStyle/>
          <a:p>
            <a:pPr algn="l" eaLnBrk="0" hangingPunct="0">
              <a:spcBef>
                <a:spcPct val="0"/>
              </a:spcBef>
            </a:pPr>
            <a:r>
              <a:rPr lang="en-US">
                <a:solidFill>
                  <a:schemeClr val="bg1"/>
                </a:solidFill>
                <a:effectLst>
                  <a:outerShdw blurRad="38100" dist="38100" dir="2700000" algn="tl">
                    <a:srgbClr val="000000"/>
                  </a:outerShdw>
                </a:effectLst>
              </a:rPr>
              <a:t>TOTAL DAMAGE</a:t>
            </a:r>
          </a:p>
          <a:p>
            <a:pPr algn="l" eaLnBrk="0" hangingPunct="0">
              <a:spcBef>
                <a:spcPct val="0"/>
              </a:spcBef>
            </a:pPr>
            <a:endParaRPr lang="en-US">
              <a:solidFill>
                <a:schemeClr val="bg1"/>
              </a:solidFill>
              <a:effectLst>
                <a:outerShdw blurRad="38100" dist="38100" dir="2700000" algn="tl">
                  <a:srgbClr val="000000"/>
                </a:outerShdw>
              </a:effectLst>
            </a:endParaRPr>
          </a:p>
          <a:p>
            <a:pPr algn="l" eaLnBrk="0" hangingPunct="0">
              <a:spcBef>
                <a:spcPct val="0"/>
              </a:spcBef>
            </a:pPr>
            <a:r>
              <a:rPr lang="en-US">
                <a:solidFill>
                  <a:schemeClr val="bg1"/>
                </a:solidFill>
                <a:effectLst>
                  <a:outerShdw blurRad="38100" dist="38100" dir="2700000" algn="tl">
                    <a:srgbClr val="000000"/>
                  </a:outerShdw>
                </a:effectLst>
              </a:rPr>
              <a:t>Proving that planning and management fail to include the risk variable</a:t>
            </a:r>
          </a:p>
          <a:p>
            <a:pPr algn="l" eaLnBrk="0" hangingPunct="0">
              <a:spcBef>
                <a:spcPct val="0"/>
              </a:spcBef>
            </a:pPr>
            <a:endParaRPr lang="en-US">
              <a:solidFill>
                <a:schemeClr val="bg1"/>
              </a:solidFill>
              <a:effectLst>
                <a:outerShdw blurRad="38100" dist="38100" dir="2700000" algn="tl">
                  <a:srgbClr val="000000"/>
                </a:outerShdw>
              </a:effectLst>
            </a:endParaRPr>
          </a:p>
        </p:txBody>
      </p:sp>
      <p:sp>
        <p:nvSpPr>
          <p:cNvPr id="202757" name="Text Box 5"/>
          <p:cNvSpPr txBox="1">
            <a:spLocks noChangeArrowheads="1"/>
          </p:cNvSpPr>
          <p:nvPr/>
        </p:nvSpPr>
        <p:spPr bwMode="auto">
          <a:xfrm>
            <a:off x="0" y="0"/>
            <a:ext cx="9144000" cy="519113"/>
          </a:xfrm>
          <a:prstGeom prst="rect">
            <a:avLst/>
          </a:prstGeom>
          <a:solidFill>
            <a:schemeClr val="accent2"/>
          </a:solidFill>
          <a:ln w="9525">
            <a:noFill/>
            <a:miter lim="800000"/>
            <a:headEnd/>
            <a:tailEnd/>
          </a:ln>
          <a:effectLst/>
        </p:spPr>
        <p:txBody>
          <a:bodyPr>
            <a:spAutoFit/>
          </a:bodyPr>
          <a:lstStyle/>
          <a:p>
            <a:pPr algn="l"/>
            <a:r>
              <a:rPr lang="en-US" sz="2800">
                <a:solidFill>
                  <a:schemeClr val="bg1"/>
                </a:solidFill>
                <a:effectLst>
                  <a:outerShdw blurRad="38100" dist="38100" dir="2700000" algn="tl">
                    <a:srgbClr val="000000"/>
                  </a:outerShdw>
                </a:effectLst>
              </a:rPr>
              <a:t>HIGHWAY INFRASTRUCTURE…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srcRect/>
          <a:tile tx="0" ty="0" sx="100000" sy="100000" flip="none" algn="tl"/>
        </a:blipFill>
        <a:effectLst/>
      </p:bgPr>
    </p:bg>
    <p:spTree>
      <p:nvGrpSpPr>
        <p:cNvPr id="1" name=""/>
        <p:cNvGrpSpPr/>
        <p:nvPr/>
      </p:nvGrpSpPr>
      <p:grpSpPr>
        <a:xfrm>
          <a:off x="0" y="0"/>
          <a:ext cx="0" cy="0"/>
          <a:chOff x="0" y="0"/>
          <a:chExt cx="0" cy="0"/>
        </a:xfrm>
      </p:grpSpPr>
      <p:grpSp>
        <p:nvGrpSpPr>
          <p:cNvPr id="168969" name="Group 9"/>
          <p:cNvGrpSpPr>
            <a:grpSpLocks/>
          </p:cNvGrpSpPr>
          <p:nvPr/>
        </p:nvGrpSpPr>
        <p:grpSpPr bwMode="auto">
          <a:xfrm>
            <a:off x="0" y="0"/>
            <a:ext cx="9144000" cy="6858000"/>
            <a:chOff x="0" y="0"/>
            <a:chExt cx="5760" cy="4320"/>
          </a:xfrm>
        </p:grpSpPr>
        <p:graphicFrame>
          <p:nvGraphicFramePr>
            <p:cNvPr id="168963" name="Object 3"/>
            <p:cNvGraphicFramePr>
              <a:graphicFrameLocks noChangeAspect="1"/>
            </p:cNvGraphicFramePr>
            <p:nvPr/>
          </p:nvGraphicFramePr>
          <p:xfrm>
            <a:off x="3152" y="1888"/>
            <a:ext cx="2608" cy="2432"/>
          </p:xfrm>
          <a:graphic>
            <a:graphicData uri="http://schemas.openxmlformats.org/presentationml/2006/ole">
              <p:oleObj spid="_x0000_s168963" name="Documento de imagen" r:id="rId5" imgW="1504800" imgH="1143000" progId="Imaging.Document">
                <p:embed/>
              </p:oleObj>
            </a:graphicData>
          </a:graphic>
        </p:graphicFrame>
        <p:pic>
          <p:nvPicPr>
            <p:cNvPr id="168964" name="Picture 4" descr="Pozo inundado"/>
            <p:cNvPicPr>
              <a:picLocks noChangeAspect="1" noChangeArrowheads="1"/>
            </p:cNvPicPr>
            <p:nvPr/>
          </p:nvPicPr>
          <p:blipFill>
            <a:blip r:embed="rId6" cstate="print"/>
            <a:srcRect/>
            <a:stretch>
              <a:fillRect/>
            </a:stretch>
          </p:blipFill>
          <p:spPr bwMode="auto">
            <a:xfrm>
              <a:off x="0" y="1862"/>
              <a:ext cx="3152" cy="2458"/>
            </a:xfrm>
            <a:prstGeom prst="rect">
              <a:avLst/>
            </a:prstGeom>
            <a:noFill/>
            <a:ln w="9525">
              <a:noFill/>
              <a:miter lim="800000"/>
              <a:headEnd/>
              <a:tailEnd/>
            </a:ln>
          </p:spPr>
        </p:pic>
        <p:pic>
          <p:nvPicPr>
            <p:cNvPr id="168965" name="Picture 5"/>
            <p:cNvPicPr>
              <a:picLocks noChangeAspect="1" noChangeArrowheads="1"/>
            </p:cNvPicPr>
            <p:nvPr/>
          </p:nvPicPr>
          <p:blipFill>
            <a:blip r:embed="rId7" cstate="print"/>
            <a:srcRect/>
            <a:stretch>
              <a:fillRect/>
            </a:stretch>
          </p:blipFill>
          <p:spPr bwMode="auto">
            <a:xfrm>
              <a:off x="0" y="0"/>
              <a:ext cx="2184" cy="2060"/>
            </a:xfrm>
            <a:prstGeom prst="rect">
              <a:avLst/>
            </a:prstGeom>
            <a:noFill/>
            <a:ln w="12700">
              <a:solidFill>
                <a:schemeClr val="bg1"/>
              </a:solidFill>
              <a:miter lim="800000"/>
              <a:headEnd/>
              <a:tailEnd/>
            </a:ln>
            <a:effectLst/>
          </p:spPr>
        </p:pic>
        <p:sp>
          <p:nvSpPr>
            <p:cNvPr id="168962" name="Rectangle 2"/>
            <p:cNvSpPr>
              <a:spLocks noChangeArrowheads="1"/>
            </p:cNvSpPr>
            <p:nvPr/>
          </p:nvSpPr>
          <p:spPr bwMode="auto">
            <a:xfrm>
              <a:off x="2154" y="0"/>
              <a:ext cx="3606" cy="1525"/>
            </a:xfrm>
            <a:prstGeom prst="rect">
              <a:avLst/>
            </a:prstGeom>
            <a:noFill/>
            <a:ln w="9525">
              <a:noFill/>
              <a:miter lim="800000"/>
              <a:headEnd/>
              <a:tailEnd/>
            </a:ln>
            <a:effectLst/>
          </p:spPr>
          <p:txBody>
            <a:bodyPr anchor="ctr"/>
            <a:lstStyle/>
            <a:p>
              <a:pPr algn="r">
                <a:spcBef>
                  <a:spcPct val="0"/>
                </a:spcBef>
              </a:pPr>
              <a:r>
                <a:rPr lang="en-US" sz="2800">
                  <a:solidFill>
                    <a:schemeClr val="accent2"/>
                  </a:solidFill>
                  <a:effectLst>
                    <a:outerShdw blurRad="38100" dist="38100" dir="2700000" algn="tl">
                      <a:srgbClr val="000000"/>
                    </a:outerShdw>
                  </a:effectLst>
                </a:rPr>
                <a:t/>
              </a:r>
              <a:br>
                <a:rPr lang="en-US" sz="2800">
                  <a:solidFill>
                    <a:schemeClr val="accent2"/>
                  </a:solidFill>
                  <a:effectLst>
                    <a:outerShdw blurRad="38100" dist="38100" dir="2700000" algn="tl">
                      <a:srgbClr val="000000"/>
                    </a:outerShdw>
                  </a:effectLst>
                </a:rPr>
              </a:br>
              <a:r>
                <a:rPr lang="en-US" sz="2800">
                  <a:solidFill>
                    <a:schemeClr val="accent2"/>
                  </a:solidFill>
                  <a:effectLst>
                    <a:outerShdw blurRad="38100" dist="38100" dir="2700000" algn="tl">
                      <a:srgbClr val="000000"/>
                    </a:outerShdw>
                  </a:effectLst>
                </a:rPr>
                <a:t>WATER SUPPLY AND SANITARY INFRASTRUCTURE                        </a:t>
              </a:r>
              <a:r>
                <a:rPr lang="en-US" sz="2000">
                  <a:solidFill>
                    <a:schemeClr val="accent2"/>
                  </a:solidFill>
                  <a:effectLst>
                    <a:outerShdw blurRad="38100" dist="38100" dir="2700000" algn="tl">
                      <a:srgbClr val="000000"/>
                    </a:outerShdw>
                  </a:effectLst>
                </a:rPr>
                <a:t/>
              </a:r>
              <a:br>
                <a:rPr lang="en-US" sz="2000">
                  <a:solidFill>
                    <a:schemeClr val="accent2"/>
                  </a:solidFill>
                  <a:effectLst>
                    <a:outerShdw blurRad="38100" dist="38100" dir="2700000" algn="tl">
                      <a:srgbClr val="000000"/>
                    </a:outerShdw>
                  </a:effectLst>
                </a:rPr>
              </a:br>
              <a:r>
                <a:rPr lang="en-US" sz="2000">
                  <a:solidFill>
                    <a:schemeClr val="accent2"/>
                  </a:solidFill>
                  <a:effectLst>
                    <a:outerShdw blurRad="38100" dist="38100" dir="2700000" algn="tl">
                      <a:srgbClr val="000000"/>
                    </a:outerShdw>
                  </a:effectLst>
                </a:rPr>
                <a:t>Many components are damaged by various hazards</a:t>
              </a:r>
            </a:p>
          </p:txBody>
        </p:sp>
        <p:sp>
          <p:nvSpPr>
            <p:cNvPr id="168966" name="Text Box 6"/>
            <p:cNvSpPr txBox="1">
              <a:spLocks noChangeArrowheads="1"/>
            </p:cNvSpPr>
            <p:nvPr/>
          </p:nvSpPr>
          <p:spPr bwMode="auto">
            <a:xfrm>
              <a:off x="0" y="1752"/>
              <a:ext cx="2018" cy="288"/>
            </a:xfrm>
            <a:prstGeom prst="rect">
              <a:avLst/>
            </a:prstGeom>
            <a:noFill/>
            <a:ln w="9525">
              <a:noFill/>
              <a:miter lim="800000"/>
              <a:headEnd/>
              <a:tailEnd/>
            </a:ln>
            <a:effectLst>
              <a:outerShdw dist="107763" dir="2700000" algn="ctr" rotWithShape="0">
                <a:schemeClr val="bg2"/>
              </a:outerShdw>
            </a:effectLst>
          </p:spPr>
          <p:txBody>
            <a:bodyPr>
              <a:spAutoFit/>
            </a:bodyPr>
            <a:lstStyle/>
            <a:p>
              <a:r>
                <a:rPr lang="en-US">
                  <a:solidFill>
                    <a:srgbClr val="FFFF00"/>
                  </a:solidFill>
                  <a:effectLst>
                    <a:outerShdw blurRad="38100" dist="38100" dir="2700000" algn="tl">
                      <a:srgbClr val="000000"/>
                    </a:outerShdw>
                  </a:effectLst>
                </a:rPr>
                <a:t>CATCHMENTS</a:t>
              </a:r>
            </a:p>
          </p:txBody>
        </p:sp>
        <p:sp>
          <p:nvSpPr>
            <p:cNvPr id="168967" name="Text Box 7"/>
            <p:cNvSpPr txBox="1">
              <a:spLocks noChangeArrowheads="1"/>
            </p:cNvSpPr>
            <p:nvPr/>
          </p:nvSpPr>
          <p:spPr bwMode="auto">
            <a:xfrm>
              <a:off x="0" y="4032"/>
              <a:ext cx="1973" cy="288"/>
            </a:xfrm>
            <a:prstGeom prst="rect">
              <a:avLst/>
            </a:prstGeom>
            <a:noFill/>
            <a:ln w="9525">
              <a:noFill/>
              <a:miter lim="800000"/>
              <a:headEnd/>
              <a:tailEnd/>
            </a:ln>
            <a:effectLst>
              <a:outerShdw dist="107763" dir="2700000" algn="ctr" rotWithShape="0">
                <a:schemeClr val="bg2"/>
              </a:outerShdw>
            </a:effectLst>
          </p:spPr>
          <p:txBody>
            <a:bodyPr>
              <a:spAutoFit/>
            </a:bodyPr>
            <a:lstStyle/>
            <a:p>
              <a:r>
                <a:rPr lang="en-US">
                  <a:solidFill>
                    <a:srgbClr val="FFFF00"/>
                  </a:solidFill>
                  <a:effectLst>
                    <a:outerShdw blurRad="38100" dist="38100" dir="2700000" algn="tl">
                      <a:srgbClr val="000000"/>
                    </a:outerShdw>
                  </a:effectLst>
                </a:rPr>
                <a:t>INTAKES</a:t>
              </a:r>
            </a:p>
          </p:txBody>
        </p:sp>
        <p:sp>
          <p:nvSpPr>
            <p:cNvPr id="168968" name="Text Box 8"/>
            <p:cNvSpPr txBox="1">
              <a:spLocks noChangeArrowheads="1"/>
            </p:cNvSpPr>
            <p:nvPr/>
          </p:nvSpPr>
          <p:spPr bwMode="auto">
            <a:xfrm>
              <a:off x="2200" y="1570"/>
              <a:ext cx="3560" cy="288"/>
            </a:xfrm>
            <a:prstGeom prst="rect">
              <a:avLst/>
            </a:prstGeom>
            <a:solidFill>
              <a:schemeClr val="accent2"/>
            </a:solidFill>
            <a:ln w="9525">
              <a:noFill/>
              <a:miter lim="800000"/>
              <a:headEnd/>
              <a:tailEnd/>
            </a:ln>
            <a:effectLst>
              <a:outerShdw dist="107763" dir="2700000" algn="ctr" rotWithShape="0">
                <a:schemeClr val="bg2"/>
              </a:outerShdw>
            </a:effectLst>
          </p:spPr>
          <p:txBody>
            <a:bodyPr>
              <a:spAutoFit/>
            </a:bodyPr>
            <a:lstStyle/>
            <a:p>
              <a:pPr algn="r"/>
              <a:r>
                <a:rPr lang="en-US">
                  <a:solidFill>
                    <a:srgbClr val="FFFF00"/>
                  </a:solidFill>
                  <a:effectLst>
                    <a:outerShdw blurRad="38100" dist="38100" dir="2700000" algn="tl">
                      <a:srgbClr val="000000"/>
                    </a:outerShdw>
                  </a:effectLst>
                </a:rPr>
                <a:t>WATER PIPELINES</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190469" name="Group 5"/>
          <p:cNvGrpSpPr>
            <a:grpSpLocks/>
          </p:cNvGrpSpPr>
          <p:nvPr/>
        </p:nvGrpSpPr>
        <p:grpSpPr bwMode="auto">
          <a:xfrm>
            <a:off x="395288" y="287338"/>
            <a:ext cx="8208962" cy="5878512"/>
            <a:chOff x="249" y="181"/>
            <a:chExt cx="5171" cy="3703"/>
          </a:xfrm>
        </p:grpSpPr>
        <p:sp>
          <p:nvSpPr>
            <p:cNvPr id="190466" name="Text Box 2"/>
            <p:cNvSpPr txBox="1">
              <a:spLocks noChangeArrowheads="1"/>
            </p:cNvSpPr>
            <p:nvPr/>
          </p:nvSpPr>
          <p:spPr bwMode="auto">
            <a:xfrm>
              <a:off x="431" y="181"/>
              <a:ext cx="4989" cy="1117"/>
            </a:xfrm>
            <a:prstGeom prst="rect">
              <a:avLst/>
            </a:prstGeom>
            <a:noFill/>
            <a:ln w="9525">
              <a:noFill/>
              <a:miter lim="800000"/>
              <a:headEnd/>
              <a:tailEnd/>
            </a:ln>
            <a:effectLst/>
          </p:spPr>
          <p:txBody>
            <a:bodyPr lIns="486000" tIns="370800" rIns="486000" bIns="370800"/>
            <a:lstStyle/>
            <a:p>
              <a:pPr>
                <a:spcBef>
                  <a:spcPct val="0"/>
                </a:spcBef>
              </a:pPr>
              <a:r>
                <a:rPr lang="en-US">
                  <a:solidFill>
                    <a:schemeClr val="accent2"/>
                  </a:solidFill>
                  <a:effectLst>
                    <a:outerShdw blurRad="38100" dist="38100" dir="2700000" algn="tl">
                      <a:srgbClr val="000000"/>
                    </a:outerShdw>
                  </a:effectLst>
                </a:rPr>
                <a:t>VULNERABILITY OF THE VARIOUS STRATEGIC INFRASTRUCTURES AND THEIR IMPACT ON THE OPERATION OF CITIES HAS BEEN MADE EVIDENT</a:t>
              </a:r>
            </a:p>
          </p:txBody>
        </p:sp>
        <p:sp>
          <p:nvSpPr>
            <p:cNvPr id="190467" name="Text Box 3"/>
            <p:cNvSpPr txBox="1">
              <a:spLocks noChangeArrowheads="1"/>
            </p:cNvSpPr>
            <p:nvPr/>
          </p:nvSpPr>
          <p:spPr bwMode="auto">
            <a:xfrm>
              <a:off x="703" y="1389"/>
              <a:ext cx="4672" cy="2495"/>
            </a:xfrm>
            <a:prstGeom prst="rect">
              <a:avLst/>
            </a:prstGeom>
            <a:solidFill>
              <a:schemeClr val="accent2"/>
            </a:solidFill>
            <a:ln w="9525">
              <a:noFill/>
              <a:miter lim="800000"/>
              <a:headEnd/>
              <a:tailEnd/>
            </a:ln>
            <a:effectLst>
              <a:outerShdw dist="107763" dir="2700000" algn="ctr" rotWithShape="0">
                <a:srgbClr val="808080"/>
              </a:outerShdw>
            </a:effectLst>
          </p:spPr>
          <p:txBody>
            <a:bodyPr/>
            <a:lstStyle/>
            <a:p>
              <a:pPr>
                <a:spcBef>
                  <a:spcPct val="0"/>
                </a:spcBef>
              </a:pPr>
              <a:endParaRPr lang="en-US" sz="2000">
                <a:solidFill>
                  <a:schemeClr val="bg1"/>
                </a:solidFill>
                <a:effectLst>
                  <a:outerShdw blurRad="38100" dist="38100" dir="2700000" algn="tl">
                    <a:srgbClr val="000000"/>
                  </a:outerShdw>
                </a:effectLst>
              </a:endParaRPr>
            </a:p>
            <a:p>
              <a:pPr>
                <a:spcBef>
                  <a:spcPct val="0"/>
                </a:spcBef>
              </a:pPr>
              <a:r>
                <a:rPr lang="en-US" sz="3600">
                  <a:solidFill>
                    <a:schemeClr val="bg1"/>
                  </a:solidFill>
                  <a:effectLst>
                    <a:outerShdw blurRad="38100" dist="38100" dir="2700000" algn="tl">
                      <a:srgbClr val="000000"/>
                    </a:outerShdw>
                  </a:effectLst>
                </a:rPr>
                <a:t>AS WELL AS THE EXISTENCE OF A RISK CONDITION RESULTING FROM POORLY ADAPTED MANAGEMENT MODALITIES THAT FAIL TO ACCOUNT FOR RISK DIMENSION</a:t>
              </a:r>
            </a:p>
            <a:p>
              <a:pPr>
                <a:spcBef>
                  <a:spcPct val="0"/>
                </a:spcBef>
              </a:pPr>
              <a:endParaRPr lang="en-US" sz="3200" b="0">
                <a:solidFill>
                  <a:schemeClr val="bg1"/>
                </a:solidFill>
                <a:effectLst>
                  <a:outerShdw blurRad="38100" dist="38100" dir="2700000" algn="tl">
                    <a:srgbClr val="000000"/>
                  </a:outerShdw>
                </a:effectLst>
              </a:endParaRPr>
            </a:p>
          </p:txBody>
        </p:sp>
        <p:sp>
          <p:nvSpPr>
            <p:cNvPr id="190468" name="AutoShape 4"/>
            <p:cNvSpPr>
              <a:spLocks noChangeArrowheads="1"/>
            </p:cNvSpPr>
            <p:nvPr/>
          </p:nvSpPr>
          <p:spPr bwMode="auto">
            <a:xfrm>
              <a:off x="249" y="890"/>
              <a:ext cx="227" cy="817"/>
            </a:xfrm>
            <a:prstGeom prst="curvedRightArrow">
              <a:avLst>
                <a:gd name="adj1" fmla="val 71982"/>
                <a:gd name="adj2" fmla="val 143965"/>
                <a:gd name="adj3" fmla="val 33333"/>
              </a:avLst>
            </a:prstGeom>
            <a:solidFill>
              <a:schemeClr val="accent2"/>
            </a:solidFill>
            <a:ln w="9525">
              <a:solidFill>
                <a:schemeClr val="tx1"/>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52943" name="Group 15"/>
          <p:cNvGrpSpPr>
            <a:grpSpLocks/>
          </p:cNvGrpSpPr>
          <p:nvPr/>
        </p:nvGrpSpPr>
        <p:grpSpPr bwMode="auto">
          <a:xfrm>
            <a:off x="0" y="76200"/>
            <a:ext cx="9251950" cy="6696075"/>
            <a:chOff x="0" y="48"/>
            <a:chExt cx="5828" cy="4218"/>
          </a:xfrm>
        </p:grpSpPr>
        <p:sp>
          <p:nvSpPr>
            <p:cNvPr id="252930" name="Text Box 2"/>
            <p:cNvSpPr txBox="1">
              <a:spLocks noChangeArrowheads="1"/>
            </p:cNvSpPr>
            <p:nvPr/>
          </p:nvSpPr>
          <p:spPr bwMode="auto">
            <a:xfrm>
              <a:off x="0" y="48"/>
              <a:ext cx="5760" cy="288"/>
            </a:xfrm>
            <a:prstGeom prst="rect">
              <a:avLst/>
            </a:prstGeom>
            <a:noFill/>
            <a:ln w="12700" cap="sq">
              <a:noFill/>
              <a:miter lim="800000"/>
              <a:headEnd type="none" w="sm" len="sm"/>
              <a:tailEnd type="none" w="sm" len="sm"/>
            </a:ln>
            <a:effectLst/>
          </p:spPr>
          <p:txBody>
            <a:bodyPr>
              <a:spAutoFit/>
            </a:bodyPr>
            <a:lstStyle/>
            <a:p>
              <a:pPr algn="l">
                <a:spcBef>
                  <a:spcPct val="0"/>
                </a:spcBef>
              </a:pPr>
              <a:r>
                <a:rPr lang="en-US">
                  <a:solidFill>
                    <a:schemeClr val="accent2"/>
                  </a:solidFill>
                  <a:effectLst>
                    <a:outerShdw blurRad="38100" dist="38100" dir="2700000" algn="tl">
                      <a:srgbClr val="000000"/>
                    </a:outerShdw>
                  </a:effectLst>
                </a:rPr>
                <a:t>IN THE CURRENT CONTEXT: privatization - nationalization</a:t>
              </a:r>
            </a:p>
          </p:txBody>
        </p:sp>
        <p:sp>
          <p:nvSpPr>
            <p:cNvPr id="252931" name="Text Box 3"/>
            <p:cNvSpPr txBox="1">
              <a:spLocks noChangeArrowheads="1"/>
            </p:cNvSpPr>
            <p:nvPr/>
          </p:nvSpPr>
          <p:spPr bwMode="auto">
            <a:xfrm>
              <a:off x="0" y="391"/>
              <a:ext cx="5760" cy="327"/>
            </a:xfrm>
            <a:prstGeom prst="rect">
              <a:avLst/>
            </a:prstGeom>
            <a:solidFill>
              <a:schemeClr val="accent2"/>
            </a:solidFill>
            <a:ln w="12700" cap="sq">
              <a:noFill/>
              <a:miter lim="800000"/>
              <a:headEnd type="none" w="sm" len="sm"/>
              <a:tailEnd type="none" w="sm" len="sm"/>
            </a:ln>
            <a:effectLst/>
          </p:spPr>
          <p:txBody>
            <a:bodyPr>
              <a:spAutoFit/>
            </a:bodyPr>
            <a:lstStyle/>
            <a:p>
              <a:pPr>
                <a:spcBef>
                  <a:spcPct val="0"/>
                </a:spcBef>
              </a:pPr>
              <a:r>
                <a:rPr lang="en-US" sz="2800">
                  <a:solidFill>
                    <a:schemeClr val="bg1"/>
                  </a:solidFill>
                  <a:effectLst>
                    <a:outerShdw blurRad="38100" dist="38100" dir="2700000" algn="tl">
                      <a:srgbClr val="000000"/>
                    </a:outerShdw>
                  </a:effectLst>
                </a:rPr>
                <a:t>RISK conditions have worsened due to: </a:t>
              </a:r>
            </a:p>
          </p:txBody>
        </p:sp>
        <p:sp>
          <p:nvSpPr>
            <p:cNvPr id="252933" name="Text Box 5"/>
            <p:cNvSpPr txBox="1">
              <a:spLocks noChangeArrowheads="1"/>
            </p:cNvSpPr>
            <p:nvPr/>
          </p:nvSpPr>
          <p:spPr bwMode="auto">
            <a:xfrm>
              <a:off x="375" y="1026"/>
              <a:ext cx="5171" cy="518"/>
            </a:xfrm>
            <a:prstGeom prst="rect">
              <a:avLst/>
            </a:prstGeom>
            <a:solidFill>
              <a:srgbClr val="3366FF"/>
            </a:solidFill>
            <a:ln w="12700" cap="sq">
              <a:noFill/>
              <a:miter lim="800000"/>
              <a:headEnd type="none" w="sm" len="sm"/>
              <a:tailEnd type="none" w="sm" len="sm"/>
            </a:ln>
            <a:effectLst/>
          </p:spPr>
          <p:txBody>
            <a:bodyPr>
              <a:spAutoFit/>
            </a:bodyPr>
            <a:lstStyle/>
            <a:p>
              <a:pPr algn="l">
                <a:spcBef>
                  <a:spcPct val="0"/>
                </a:spcBef>
              </a:pPr>
              <a:r>
                <a:rPr lang="en-US">
                  <a:solidFill>
                    <a:schemeClr val="bg1"/>
                  </a:solidFill>
                  <a:effectLst>
                    <a:outerShdw blurRad="38100" dist="38100" dir="2700000" algn="tl">
                      <a:srgbClr val="000000"/>
                    </a:outerShdw>
                  </a:effectLst>
                </a:rPr>
                <a:t>Lack of service and utilities infrastructure MAINTENANCE</a:t>
              </a:r>
            </a:p>
          </p:txBody>
        </p:sp>
        <p:sp>
          <p:nvSpPr>
            <p:cNvPr id="252934" name="Text Box 6"/>
            <p:cNvSpPr txBox="1">
              <a:spLocks noChangeArrowheads="1"/>
            </p:cNvSpPr>
            <p:nvPr/>
          </p:nvSpPr>
          <p:spPr bwMode="auto">
            <a:xfrm>
              <a:off x="375" y="1615"/>
              <a:ext cx="5181" cy="288"/>
            </a:xfrm>
            <a:prstGeom prst="rect">
              <a:avLst/>
            </a:prstGeom>
            <a:solidFill>
              <a:srgbClr val="3366FF"/>
            </a:solidFill>
            <a:ln w="12700" cap="sq">
              <a:noFill/>
              <a:miter lim="800000"/>
              <a:headEnd type="none" w="sm" len="sm"/>
              <a:tailEnd type="none" w="sm" len="sm"/>
            </a:ln>
            <a:effectLst/>
          </p:spPr>
          <p:txBody>
            <a:bodyPr>
              <a:spAutoFit/>
            </a:bodyPr>
            <a:lstStyle/>
            <a:p>
              <a:pPr algn="just">
                <a:spcBef>
                  <a:spcPct val="0"/>
                </a:spcBef>
              </a:pPr>
              <a:r>
                <a:rPr lang="en-US">
                  <a:solidFill>
                    <a:schemeClr val="bg1"/>
                  </a:solidFill>
                  <a:effectLst>
                    <a:outerShdw blurRad="38100" dist="38100" dir="2700000" algn="tl">
                      <a:srgbClr val="000000"/>
                    </a:outerShdw>
                  </a:effectLst>
                </a:rPr>
                <a:t>Lack or poor diagnosis of services and utilities</a:t>
              </a:r>
            </a:p>
          </p:txBody>
        </p:sp>
        <p:sp>
          <p:nvSpPr>
            <p:cNvPr id="252935" name="Text Box 7"/>
            <p:cNvSpPr txBox="1">
              <a:spLocks noChangeArrowheads="1"/>
            </p:cNvSpPr>
            <p:nvPr/>
          </p:nvSpPr>
          <p:spPr bwMode="auto">
            <a:xfrm>
              <a:off x="375" y="1978"/>
              <a:ext cx="5171" cy="288"/>
            </a:xfrm>
            <a:prstGeom prst="rect">
              <a:avLst/>
            </a:prstGeom>
            <a:solidFill>
              <a:srgbClr val="3366FF"/>
            </a:solidFill>
            <a:ln w="12700" cap="sq">
              <a:noFill/>
              <a:miter lim="800000"/>
              <a:headEnd type="none" w="sm" len="sm"/>
              <a:tailEnd type="none" w="sm" len="sm"/>
            </a:ln>
            <a:effectLst/>
          </p:spPr>
          <p:txBody>
            <a:bodyPr>
              <a:spAutoFit/>
            </a:bodyPr>
            <a:lstStyle/>
            <a:p>
              <a:pPr algn="just">
                <a:spcBef>
                  <a:spcPct val="0"/>
                </a:spcBef>
              </a:pPr>
              <a:r>
                <a:rPr lang="en-US">
                  <a:solidFill>
                    <a:schemeClr val="bg1"/>
                  </a:solidFill>
                  <a:effectLst>
                    <a:outerShdw blurRad="38100" dist="38100" dir="2700000" algn="tl">
                      <a:srgbClr val="000000"/>
                    </a:outerShdw>
                  </a:effectLst>
                </a:rPr>
                <a:t>Lack of RENEWAL of obsolete infrastructure</a:t>
              </a:r>
            </a:p>
          </p:txBody>
        </p:sp>
        <p:sp>
          <p:nvSpPr>
            <p:cNvPr id="252938" name="Text Box 10"/>
            <p:cNvSpPr txBox="1">
              <a:spLocks noChangeArrowheads="1"/>
            </p:cNvSpPr>
            <p:nvPr/>
          </p:nvSpPr>
          <p:spPr bwMode="auto">
            <a:xfrm>
              <a:off x="431" y="3203"/>
              <a:ext cx="5171" cy="518"/>
            </a:xfrm>
            <a:prstGeom prst="rect">
              <a:avLst/>
            </a:prstGeom>
            <a:solidFill>
              <a:schemeClr val="accent2"/>
            </a:solidFill>
            <a:ln w="12700" cap="sq">
              <a:noFill/>
              <a:miter lim="800000"/>
              <a:headEnd type="none" w="sm" len="sm"/>
              <a:tailEnd type="none" w="sm" len="sm"/>
            </a:ln>
            <a:effectLst/>
          </p:spPr>
          <p:txBody>
            <a:bodyPr>
              <a:spAutoFit/>
            </a:bodyPr>
            <a:lstStyle/>
            <a:p>
              <a:pPr>
                <a:spcBef>
                  <a:spcPct val="0"/>
                </a:spcBef>
              </a:pPr>
              <a:r>
                <a:rPr lang="en-US">
                  <a:solidFill>
                    <a:schemeClr val="bg1"/>
                  </a:solidFill>
                  <a:effectLst>
                    <a:outerShdw blurRad="38100" dist="38100" dir="2700000" algn="tl">
                      <a:srgbClr val="000000"/>
                    </a:outerShdw>
                  </a:effectLst>
                </a:rPr>
                <a:t>Investment Deficit </a:t>
              </a:r>
            </a:p>
            <a:p>
              <a:pPr>
                <a:spcBef>
                  <a:spcPct val="0"/>
                </a:spcBef>
              </a:pPr>
              <a:r>
                <a:rPr lang="en-US">
                  <a:solidFill>
                    <a:schemeClr val="bg1"/>
                  </a:solidFill>
                  <a:effectLst>
                    <a:outerShdw blurRad="38100" dist="38100" dir="2700000" algn="tl">
                      <a:srgbClr val="000000"/>
                    </a:outerShdw>
                  </a:effectLst>
                </a:rPr>
                <a:t>PREVENTIVE EXPANSION AND MAINTENANCE</a:t>
              </a:r>
            </a:p>
          </p:txBody>
        </p:sp>
        <p:sp>
          <p:nvSpPr>
            <p:cNvPr id="252940" name="Text Box 12"/>
            <p:cNvSpPr txBox="1">
              <a:spLocks noChangeArrowheads="1"/>
            </p:cNvSpPr>
            <p:nvPr/>
          </p:nvSpPr>
          <p:spPr bwMode="auto">
            <a:xfrm>
              <a:off x="68" y="2886"/>
              <a:ext cx="5760" cy="288"/>
            </a:xfrm>
            <a:prstGeom prst="rect">
              <a:avLst/>
            </a:prstGeom>
            <a:noFill/>
            <a:ln w="12700" cap="sq">
              <a:noFill/>
              <a:miter lim="800000"/>
              <a:headEnd type="none" w="sm" len="sm"/>
              <a:tailEnd type="none" w="sm" len="sm"/>
            </a:ln>
            <a:effectLst/>
          </p:spPr>
          <p:txBody>
            <a:bodyPr>
              <a:spAutoFit/>
            </a:bodyPr>
            <a:lstStyle/>
            <a:p>
              <a:pPr>
                <a:spcBef>
                  <a:spcPct val="0"/>
                </a:spcBef>
              </a:pPr>
              <a:r>
                <a:rPr lang="en-US">
                  <a:solidFill>
                    <a:schemeClr val="accent2"/>
                  </a:solidFill>
                  <a:effectLst>
                    <a:outerShdw blurRad="38100" dist="38100" dir="2700000" algn="tl">
                      <a:srgbClr val="000000"/>
                    </a:outerShdw>
                  </a:effectLst>
                </a:rPr>
                <a:t>And there’s more to it</a:t>
              </a:r>
            </a:p>
          </p:txBody>
        </p:sp>
        <p:sp>
          <p:nvSpPr>
            <p:cNvPr id="252941" name="Text Box 13"/>
            <p:cNvSpPr txBox="1">
              <a:spLocks noChangeArrowheads="1"/>
            </p:cNvSpPr>
            <p:nvPr/>
          </p:nvSpPr>
          <p:spPr bwMode="auto">
            <a:xfrm>
              <a:off x="375" y="2341"/>
              <a:ext cx="5171" cy="518"/>
            </a:xfrm>
            <a:prstGeom prst="rect">
              <a:avLst/>
            </a:prstGeom>
            <a:solidFill>
              <a:srgbClr val="3366FF"/>
            </a:solidFill>
            <a:ln w="12700" cap="sq">
              <a:noFill/>
              <a:miter lim="800000"/>
              <a:headEnd type="none" w="sm" len="sm"/>
              <a:tailEnd type="none" w="sm" len="sm"/>
            </a:ln>
            <a:effectLst/>
          </p:spPr>
          <p:txBody>
            <a:bodyPr>
              <a:spAutoFit/>
            </a:bodyPr>
            <a:lstStyle/>
            <a:p>
              <a:pPr algn="l">
                <a:spcBef>
                  <a:spcPct val="0"/>
                </a:spcBef>
              </a:pPr>
              <a:r>
                <a:rPr lang="en-US">
                  <a:solidFill>
                    <a:schemeClr val="bg1"/>
                  </a:solidFill>
                  <a:effectLst>
                    <a:outerShdw blurRad="38100" dist="38100" dir="2700000" algn="tl">
                      <a:srgbClr val="000000"/>
                    </a:outerShdw>
                  </a:effectLst>
                </a:rPr>
                <a:t>Lack of project customization according to the environment</a:t>
              </a:r>
            </a:p>
          </p:txBody>
        </p:sp>
        <p:sp>
          <p:nvSpPr>
            <p:cNvPr id="252942" name="Text Box 14"/>
            <p:cNvSpPr txBox="1">
              <a:spLocks noChangeArrowheads="1"/>
            </p:cNvSpPr>
            <p:nvPr/>
          </p:nvSpPr>
          <p:spPr bwMode="auto">
            <a:xfrm>
              <a:off x="0" y="3748"/>
              <a:ext cx="5760" cy="518"/>
            </a:xfrm>
            <a:prstGeom prst="rect">
              <a:avLst/>
            </a:prstGeom>
            <a:noFill/>
            <a:ln w="12700" cap="sq">
              <a:noFill/>
              <a:miter lim="800000"/>
              <a:headEnd type="none" w="sm" len="sm"/>
              <a:tailEnd type="none" w="sm" len="sm"/>
            </a:ln>
            <a:effectLst/>
          </p:spPr>
          <p:txBody>
            <a:bodyPr>
              <a:spAutoFit/>
            </a:bodyPr>
            <a:lstStyle/>
            <a:p>
              <a:pPr>
                <a:spcBef>
                  <a:spcPct val="0"/>
                </a:spcBef>
              </a:pPr>
              <a:r>
                <a:rPr lang="en-US">
                  <a:solidFill>
                    <a:schemeClr val="accent2"/>
                  </a:solidFill>
                  <a:effectLst>
                    <a:outerShdw blurRad="38100" dist="38100" dir="2700000" algn="tl">
                      <a:srgbClr val="000000"/>
                    </a:outerShdw>
                  </a:effectLst>
                </a:rPr>
                <a:t>In some Latin American cities, disinvestments is over 70% along the concession term (10 years)</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53963" name="Group 11"/>
          <p:cNvGrpSpPr>
            <a:grpSpLocks/>
          </p:cNvGrpSpPr>
          <p:nvPr/>
        </p:nvGrpSpPr>
        <p:grpSpPr bwMode="auto">
          <a:xfrm>
            <a:off x="0" y="260350"/>
            <a:ext cx="9144000" cy="6484938"/>
            <a:chOff x="0" y="164"/>
            <a:chExt cx="5760" cy="4085"/>
          </a:xfrm>
        </p:grpSpPr>
        <p:sp>
          <p:nvSpPr>
            <p:cNvPr id="253960" name="Line 8"/>
            <p:cNvSpPr>
              <a:spLocks noChangeShapeType="1"/>
            </p:cNvSpPr>
            <p:nvPr/>
          </p:nvSpPr>
          <p:spPr bwMode="auto">
            <a:xfrm>
              <a:off x="385" y="527"/>
              <a:ext cx="0" cy="2359"/>
            </a:xfrm>
            <a:prstGeom prst="line">
              <a:avLst/>
            </a:prstGeom>
            <a:noFill/>
            <a:ln w="88900">
              <a:solidFill>
                <a:srgbClr val="0000FF"/>
              </a:solidFill>
              <a:prstDash val="sysDot"/>
              <a:round/>
              <a:headEnd/>
              <a:tailEnd type="triangle" w="med" len="med"/>
            </a:ln>
            <a:effectLst>
              <a:outerShdw dist="107763" dir="2700000" algn="ctr" rotWithShape="0">
                <a:schemeClr val="bg2"/>
              </a:outerShdw>
            </a:effectLst>
          </p:spPr>
          <p:txBody>
            <a:bodyPr>
              <a:spAutoFit/>
            </a:bodyPr>
            <a:lstStyle/>
            <a:p>
              <a:endParaRPr lang="en-US"/>
            </a:p>
          </p:txBody>
        </p:sp>
        <p:grpSp>
          <p:nvGrpSpPr>
            <p:cNvPr id="253962" name="Group 10"/>
            <p:cNvGrpSpPr>
              <a:grpSpLocks/>
            </p:cNvGrpSpPr>
            <p:nvPr/>
          </p:nvGrpSpPr>
          <p:grpSpPr bwMode="auto">
            <a:xfrm>
              <a:off x="0" y="164"/>
              <a:ext cx="5760" cy="4085"/>
              <a:chOff x="0" y="164"/>
              <a:chExt cx="5760" cy="4085"/>
            </a:xfrm>
          </p:grpSpPr>
          <p:sp>
            <p:nvSpPr>
              <p:cNvPr id="253954" name="Text Box 2"/>
              <p:cNvSpPr txBox="1">
                <a:spLocks noChangeArrowheads="1"/>
              </p:cNvSpPr>
              <p:nvPr/>
            </p:nvSpPr>
            <p:spPr bwMode="auto">
              <a:xfrm>
                <a:off x="0" y="164"/>
                <a:ext cx="5760" cy="288"/>
              </a:xfrm>
              <a:prstGeom prst="rect">
                <a:avLst/>
              </a:prstGeom>
              <a:solidFill>
                <a:schemeClr val="accent2"/>
              </a:solidFill>
              <a:ln w="12700" cap="sq">
                <a:noFill/>
                <a:miter lim="800000"/>
                <a:headEnd type="none" w="sm" len="sm"/>
                <a:tailEnd type="none" w="sm" len="sm"/>
              </a:ln>
              <a:effectLst/>
            </p:spPr>
            <p:txBody>
              <a:bodyPr>
                <a:spAutoFit/>
              </a:bodyPr>
              <a:lstStyle/>
              <a:p>
                <a:pPr algn="just">
                  <a:spcBef>
                    <a:spcPct val="0"/>
                  </a:spcBef>
                </a:pPr>
                <a:r>
                  <a:rPr lang="en-US">
                    <a:solidFill>
                      <a:schemeClr val="bg1"/>
                    </a:solidFill>
                    <a:effectLst>
                      <a:outerShdw blurRad="38100" dist="38100" dir="2700000" algn="tl">
                        <a:srgbClr val="000000"/>
                      </a:outerShdw>
                    </a:effectLst>
                  </a:rPr>
                  <a:t>These disinvestments constants have an impact on</a:t>
                </a:r>
                <a:r>
                  <a:rPr lang="en-US">
                    <a:effectLst>
                      <a:outerShdw blurRad="38100" dist="38100" dir="2700000" algn="tl">
                        <a:srgbClr val="FFFFFF"/>
                      </a:outerShdw>
                    </a:effectLst>
                  </a:rPr>
                  <a:t> </a:t>
                </a:r>
              </a:p>
            </p:txBody>
          </p:sp>
          <p:sp>
            <p:nvSpPr>
              <p:cNvPr id="253955" name="Text Box 3"/>
              <p:cNvSpPr txBox="1">
                <a:spLocks noChangeArrowheads="1"/>
              </p:cNvSpPr>
              <p:nvPr/>
            </p:nvSpPr>
            <p:spPr bwMode="auto">
              <a:xfrm>
                <a:off x="1247" y="482"/>
                <a:ext cx="3901" cy="1185"/>
              </a:xfrm>
              <a:prstGeom prst="rect">
                <a:avLst/>
              </a:prstGeom>
              <a:solidFill>
                <a:srgbClr val="66FFFF"/>
              </a:solidFill>
              <a:ln w="9525">
                <a:noFill/>
                <a:miter lim="800000"/>
                <a:headEnd/>
                <a:tailEnd/>
              </a:ln>
              <a:effectLst>
                <a:outerShdw dist="107763" dir="2700000" algn="ctr" rotWithShape="0">
                  <a:schemeClr val="bg2">
                    <a:alpha val="50000"/>
                  </a:schemeClr>
                </a:outerShdw>
              </a:effectLst>
            </p:spPr>
            <p:txBody>
              <a:bodyPr>
                <a:spAutoFit/>
              </a:bodyPr>
              <a:lstStyle/>
              <a:p>
                <a:pPr marL="363538" indent="-363538" algn="l">
                  <a:lnSpc>
                    <a:spcPct val="90000"/>
                  </a:lnSpc>
                  <a:buFontTx/>
                  <a:buChar char="•"/>
                </a:pPr>
                <a:r>
                  <a:rPr lang="en-US">
                    <a:solidFill>
                      <a:srgbClr val="3366FF"/>
                    </a:solidFill>
                    <a:effectLst>
                      <a:outerShdw blurRad="38100" dist="38100" dir="2700000" algn="tl">
                        <a:srgbClr val="000000"/>
                      </a:outerShdw>
                    </a:effectLst>
                  </a:rPr>
                  <a:t>QUALITY OF INFRASTRUCTURE</a:t>
                </a:r>
              </a:p>
              <a:p>
                <a:pPr marL="363538" indent="-363538" algn="l">
                  <a:lnSpc>
                    <a:spcPct val="90000"/>
                  </a:lnSpc>
                  <a:buFontTx/>
                  <a:buChar char="•"/>
                </a:pPr>
                <a:r>
                  <a:rPr lang="en-US">
                    <a:solidFill>
                      <a:srgbClr val="3366FF"/>
                    </a:solidFill>
                    <a:effectLst>
                      <a:outerShdw blurRad="38100" dist="38100" dir="2700000" algn="tl">
                        <a:srgbClr val="000000"/>
                      </a:outerShdw>
                    </a:effectLst>
                  </a:rPr>
                  <a:t>SERVICES AND UTILITIES</a:t>
                </a:r>
              </a:p>
              <a:p>
                <a:pPr marL="363538" indent="-363538" algn="l">
                  <a:lnSpc>
                    <a:spcPct val="90000"/>
                  </a:lnSpc>
                  <a:buFontTx/>
                  <a:buChar char="•"/>
                </a:pPr>
                <a:r>
                  <a:rPr lang="en-US">
                    <a:solidFill>
                      <a:srgbClr val="3366FF"/>
                    </a:solidFill>
                    <a:effectLst>
                      <a:outerShdw blurRad="38100" dist="38100" dir="2700000" algn="tl">
                        <a:srgbClr val="000000"/>
                      </a:outerShdw>
                    </a:effectLst>
                  </a:rPr>
                  <a:t>and PRODUCT QUALITY in water supply systems</a:t>
                </a:r>
                <a:r>
                  <a:rPr lang="en-US" sz="3200">
                    <a:solidFill>
                      <a:schemeClr val="accent2"/>
                    </a:solidFill>
                    <a:effectLst>
                      <a:outerShdw blurRad="38100" dist="38100" dir="2700000" algn="tl">
                        <a:srgbClr val="000000"/>
                      </a:outerShdw>
                    </a:effectLst>
                  </a:rPr>
                  <a:t> </a:t>
                </a:r>
              </a:p>
            </p:txBody>
          </p:sp>
          <p:sp>
            <p:nvSpPr>
              <p:cNvPr id="253956" name="Text Box 4"/>
              <p:cNvSpPr txBox="1">
                <a:spLocks noChangeArrowheads="1"/>
              </p:cNvSpPr>
              <p:nvPr/>
            </p:nvSpPr>
            <p:spPr bwMode="auto">
              <a:xfrm>
                <a:off x="1202" y="1661"/>
                <a:ext cx="3946" cy="365"/>
              </a:xfrm>
              <a:prstGeom prst="rect">
                <a:avLst/>
              </a:prstGeom>
              <a:noFill/>
              <a:ln w="12700" cap="sq">
                <a:noFill/>
                <a:miter lim="800000"/>
                <a:headEnd type="none" w="sm" len="sm"/>
                <a:tailEnd type="none" w="sm" len="sm"/>
              </a:ln>
              <a:effectLst/>
            </p:spPr>
            <p:txBody>
              <a:bodyPr>
                <a:spAutoFit/>
              </a:bodyPr>
              <a:lstStyle/>
              <a:p>
                <a:pPr algn="just">
                  <a:spcBef>
                    <a:spcPct val="0"/>
                  </a:spcBef>
                </a:pPr>
                <a:r>
                  <a:rPr lang="en-US">
                    <a:solidFill>
                      <a:srgbClr val="3366FF"/>
                    </a:solidFill>
                    <a:effectLst>
                      <a:outerShdw blurRad="38100" dist="38100" dir="2700000" algn="tl">
                        <a:srgbClr val="000000"/>
                      </a:outerShdw>
                    </a:effectLst>
                  </a:rPr>
                  <a:t>And indirectly on</a:t>
                </a:r>
                <a:r>
                  <a:rPr lang="en-US" sz="3200">
                    <a:effectLst>
                      <a:outerShdw blurRad="38100" dist="38100" dir="2700000" algn="tl">
                        <a:srgbClr val="FFFFFF"/>
                      </a:outerShdw>
                    </a:effectLst>
                  </a:rPr>
                  <a:t> </a:t>
                </a:r>
              </a:p>
            </p:txBody>
          </p:sp>
          <p:sp>
            <p:nvSpPr>
              <p:cNvPr id="253957" name="Text Box 5"/>
              <p:cNvSpPr txBox="1">
                <a:spLocks noChangeArrowheads="1"/>
              </p:cNvSpPr>
              <p:nvPr/>
            </p:nvSpPr>
            <p:spPr bwMode="auto">
              <a:xfrm>
                <a:off x="1202" y="2060"/>
                <a:ext cx="3991" cy="749"/>
              </a:xfrm>
              <a:prstGeom prst="rect">
                <a:avLst/>
              </a:prstGeom>
              <a:solidFill>
                <a:srgbClr val="66FFFF"/>
              </a:solidFill>
              <a:ln w="9525">
                <a:noFill/>
                <a:miter lim="800000"/>
                <a:headEnd/>
                <a:tailEnd/>
              </a:ln>
              <a:effectLst>
                <a:outerShdw dist="107763" dir="2700000" algn="ctr" rotWithShape="0">
                  <a:schemeClr val="bg2">
                    <a:alpha val="50000"/>
                  </a:schemeClr>
                </a:outerShdw>
              </a:effectLst>
            </p:spPr>
            <p:txBody>
              <a:bodyPr>
                <a:spAutoFit/>
              </a:bodyPr>
              <a:lstStyle/>
              <a:p>
                <a:pPr marL="449263" indent="-449263" algn="l">
                  <a:buFontTx/>
                  <a:buChar char="•"/>
                </a:pPr>
                <a:r>
                  <a:rPr lang="en-US">
                    <a:solidFill>
                      <a:schemeClr val="accent2"/>
                    </a:solidFill>
                    <a:effectLst>
                      <a:outerShdw blurRad="38100" dist="38100" dir="2700000" algn="tl">
                        <a:srgbClr val="000000"/>
                      </a:outerShdw>
                    </a:effectLst>
                  </a:rPr>
                  <a:t>THE POPULATION</a:t>
                </a:r>
              </a:p>
              <a:p>
                <a:pPr marL="449263" indent="-449263" algn="l">
                  <a:buFontTx/>
                  <a:buChar char="•"/>
                </a:pPr>
                <a:r>
                  <a:rPr lang="en-US">
                    <a:solidFill>
                      <a:schemeClr val="accent2"/>
                    </a:solidFill>
                    <a:effectLst>
                      <a:outerShdw blurRad="38100" dist="38100" dir="2700000" algn="tl">
                        <a:srgbClr val="000000"/>
                      </a:outerShdw>
                    </a:effectLst>
                  </a:rPr>
                  <a:t>THE ENVIRONMENT</a:t>
                </a:r>
                <a:r>
                  <a:rPr lang="en-US" sz="3200">
                    <a:solidFill>
                      <a:schemeClr val="accent2"/>
                    </a:solidFill>
                    <a:effectLst>
                      <a:outerShdw blurRad="38100" dist="38100" dir="2700000" algn="tl">
                        <a:srgbClr val="000000"/>
                      </a:outerShdw>
                    </a:effectLst>
                  </a:rPr>
                  <a:t> </a:t>
                </a:r>
              </a:p>
            </p:txBody>
          </p:sp>
          <p:sp>
            <p:nvSpPr>
              <p:cNvPr id="253958" name="Text Box 6"/>
              <p:cNvSpPr txBox="1">
                <a:spLocks noChangeArrowheads="1"/>
              </p:cNvSpPr>
              <p:nvPr/>
            </p:nvSpPr>
            <p:spPr bwMode="auto">
              <a:xfrm>
                <a:off x="0" y="2931"/>
                <a:ext cx="5760" cy="979"/>
              </a:xfrm>
              <a:prstGeom prst="rect">
                <a:avLst/>
              </a:prstGeom>
              <a:solidFill>
                <a:schemeClr val="accent2"/>
              </a:solidFill>
              <a:ln w="12700" cap="sq">
                <a:noFill/>
                <a:miter lim="800000"/>
                <a:headEnd type="none" w="sm" len="sm"/>
                <a:tailEnd type="none" w="sm" len="sm"/>
              </a:ln>
              <a:effectLst/>
            </p:spPr>
            <p:txBody>
              <a:bodyPr>
                <a:spAutoFit/>
              </a:bodyPr>
              <a:lstStyle/>
              <a:p>
                <a:pPr marL="261938" lvl="1" algn="l">
                  <a:spcBef>
                    <a:spcPct val="0"/>
                  </a:spcBef>
                </a:pPr>
                <a:r>
                  <a:rPr lang="en-US" sz="3200">
                    <a:solidFill>
                      <a:schemeClr val="bg1"/>
                    </a:solidFill>
                    <a:effectLst>
                      <a:outerShdw blurRad="38100" dist="38100" dir="2700000" algn="tl">
                        <a:srgbClr val="000000"/>
                      </a:outerShdw>
                    </a:effectLst>
                  </a:rPr>
                  <a:t>i.e. THEY NOT ONLY TAKE A TOLL DUE TO INEFFICIENCY BUT BECAUSE THEY GENERATE CONDITIONS OF RISK </a:t>
                </a:r>
              </a:p>
            </p:txBody>
          </p:sp>
          <p:sp>
            <p:nvSpPr>
              <p:cNvPr id="253961" name="Text Box 9"/>
              <p:cNvSpPr txBox="1">
                <a:spLocks noChangeArrowheads="1"/>
              </p:cNvSpPr>
              <p:nvPr/>
            </p:nvSpPr>
            <p:spPr bwMode="auto">
              <a:xfrm>
                <a:off x="0" y="3884"/>
                <a:ext cx="5760" cy="365"/>
              </a:xfrm>
              <a:prstGeom prst="rect">
                <a:avLst/>
              </a:prstGeom>
              <a:noFill/>
              <a:ln w="12700" cap="sq">
                <a:noFill/>
                <a:miter lim="800000"/>
                <a:headEnd type="none" w="sm" len="sm"/>
                <a:tailEnd type="none" w="sm" len="sm"/>
              </a:ln>
              <a:effectLst/>
            </p:spPr>
            <p:txBody>
              <a:bodyPr>
                <a:spAutoFit/>
              </a:bodyPr>
              <a:lstStyle/>
              <a:p>
                <a:pPr>
                  <a:spcBef>
                    <a:spcPct val="0"/>
                  </a:spcBef>
                </a:pPr>
                <a:r>
                  <a:rPr lang="en-US">
                    <a:solidFill>
                      <a:srgbClr val="3366FF"/>
                    </a:solidFill>
                    <a:effectLst>
                      <a:outerShdw blurRad="38100" dist="38100" dir="2700000" algn="tl">
                        <a:srgbClr val="000000"/>
                      </a:outerShdw>
                    </a:effectLst>
                  </a:rPr>
                  <a:t>That is neither acknowledged, nor addressed…</a:t>
                </a:r>
                <a:r>
                  <a:rPr lang="en-US" sz="3200">
                    <a:effectLst>
                      <a:outerShdw blurRad="38100" dist="38100" dir="2700000" algn="tl">
                        <a:srgbClr val="FFFFFF"/>
                      </a:outerShdw>
                    </a:effectLst>
                  </a:rPr>
                  <a:t> </a:t>
                </a:r>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191492" name="Group 4"/>
          <p:cNvGrpSpPr>
            <a:grpSpLocks/>
          </p:cNvGrpSpPr>
          <p:nvPr/>
        </p:nvGrpSpPr>
        <p:grpSpPr bwMode="auto">
          <a:xfrm>
            <a:off x="684213" y="1125538"/>
            <a:ext cx="7777162" cy="5092700"/>
            <a:chOff x="431" y="709"/>
            <a:chExt cx="4899" cy="3208"/>
          </a:xfrm>
        </p:grpSpPr>
        <p:sp>
          <p:nvSpPr>
            <p:cNvPr id="191490" name="Text Box 2"/>
            <p:cNvSpPr txBox="1">
              <a:spLocks noChangeArrowheads="1"/>
            </p:cNvSpPr>
            <p:nvPr/>
          </p:nvSpPr>
          <p:spPr bwMode="auto">
            <a:xfrm>
              <a:off x="431" y="709"/>
              <a:ext cx="4899" cy="2494"/>
            </a:xfrm>
            <a:prstGeom prst="rect">
              <a:avLst/>
            </a:prstGeom>
            <a:noFill/>
            <a:ln w="9525">
              <a:noFill/>
              <a:miter lim="800000"/>
              <a:headEnd/>
              <a:tailEnd/>
            </a:ln>
            <a:effectLst/>
          </p:spPr>
          <p:txBody>
            <a:bodyPr lIns="558000" tIns="550800" rIns="558000" bIns="550800"/>
            <a:lstStyle/>
            <a:p>
              <a:r>
                <a:rPr lang="en-US" sz="3200">
                  <a:solidFill>
                    <a:schemeClr val="accent2"/>
                  </a:solidFill>
                  <a:effectLst>
                    <a:outerShdw blurRad="38100" dist="38100" dir="2700000" algn="tl">
                      <a:srgbClr val="000000"/>
                    </a:outerShdw>
                  </a:effectLst>
                </a:rPr>
                <a:t>Improving strategic infrastructure protection is a must and a priority as a key to ensure sustainability of population development and welfare even after occurrence of a disaster</a:t>
              </a:r>
            </a:p>
          </p:txBody>
        </p:sp>
        <p:sp>
          <p:nvSpPr>
            <p:cNvPr id="191491" name="Text Box 3"/>
            <p:cNvSpPr txBox="1">
              <a:spLocks noChangeArrowheads="1"/>
            </p:cNvSpPr>
            <p:nvPr/>
          </p:nvSpPr>
          <p:spPr bwMode="auto">
            <a:xfrm>
              <a:off x="1202" y="3475"/>
              <a:ext cx="3492" cy="442"/>
            </a:xfrm>
            <a:prstGeom prst="rect">
              <a:avLst/>
            </a:prstGeom>
            <a:solidFill>
              <a:schemeClr val="accent2"/>
            </a:solidFill>
            <a:ln w="9525">
              <a:noFill/>
              <a:miter lim="800000"/>
              <a:headEnd/>
              <a:tailEnd/>
            </a:ln>
            <a:effectLst/>
          </p:spPr>
          <p:txBody>
            <a:bodyPr>
              <a:spAutoFit/>
            </a:bodyPr>
            <a:lstStyle/>
            <a:p>
              <a:r>
                <a:rPr lang="en-US" sz="4000">
                  <a:solidFill>
                    <a:schemeClr val="bg1"/>
                  </a:solidFill>
                  <a:effectLst>
                    <a:outerShdw blurRad="38100" dist="38100" dir="2700000" algn="tl">
                      <a:srgbClr val="000000"/>
                    </a:outerShdw>
                  </a:effectLst>
                </a:rPr>
                <a:t>HOW?</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06857" name="Group 9"/>
          <p:cNvGrpSpPr>
            <a:grpSpLocks/>
          </p:cNvGrpSpPr>
          <p:nvPr/>
        </p:nvGrpSpPr>
        <p:grpSpPr bwMode="auto">
          <a:xfrm>
            <a:off x="-36513" y="233363"/>
            <a:ext cx="9104313" cy="6584950"/>
            <a:chOff x="-23" y="147"/>
            <a:chExt cx="5735" cy="4148"/>
          </a:xfrm>
        </p:grpSpPr>
        <p:pic>
          <p:nvPicPr>
            <p:cNvPr id="206856" name="Picture 8" descr="Pozo inundado"/>
            <p:cNvPicPr>
              <a:picLocks noChangeAspect="1" noChangeArrowheads="1"/>
            </p:cNvPicPr>
            <p:nvPr/>
          </p:nvPicPr>
          <p:blipFill>
            <a:blip r:embed="rId4" cstate="print"/>
            <a:srcRect/>
            <a:stretch>
              <a:fillRect/>
            </a:stretch>
          </p:blipFill>
          <p:spPr bwMode="auto">
            <a:xfrm>
              <a:off x="-23" y="147"/>
              <a:ext cx="5080" cy="3962"/>
            </a:xfrm>
            <a:prstGeom prst="rect">
              <a:avLst/>
            </a:prstGeom>
            <a:noFill/>
            <a:ln w="9525">
              <a:noFill/>
              <a:miter lim="800000"/>
              <a:headEnd/>
              <a:tailEnd/>
            </a:ln>
          </p:spPr>
        </p:pic>
        <p:sp>
          <p:nvSpPr>
            <p:cNvPr id="206851" name="Text Box 3"/>
            <p:cNvSpPr txBox="1">
              <a:spLocks noChangeArrowheads="1"/>
            </p:cNvSpPr>
            <p:nvPr/>
          </p:nvSpPr>
          <p:spPr bwMode="auto">
            <a:xfrm>
              <a:off x="192" y="3072"/>
              <a:ext cx="4704" cy="288"/>
            </a:xfrm>
            <a:prstGeom prst="rect">
              <a:avLst/>
            </a:prstGeom>
            <a:solidFill>
              <a:srgbClr val="FFFF00"/>
            </a:solidFill>
            <a:ln w="9525">
              <a:noFill/>
              <a:miter lim="800000"/>
              <a:headEnd/>
              <a:tailEnd/>
            </a:ln>
            <a:effectLst/>
          </p:spPr>
          <p:txBody>
            <a:bodyPr>
              <a:spAutoFit/>
            </a:bodyPr>
            <a:lstStyle/>
            <a:p>
              <a:pPr algn="l"/>
              <a:endParaRPr lang="en-US" b="0">
                <a:effectLst/>
                <a:latin typeface="Times New Roman" pitchFamily="18" charset="0"/>
              </a:endParaRPr>
            </a:p>
          </p:txBody>
        </p:sp>
        <p:sp>
          <p:nvSpPr>
            <p:cNvPr id="206853" name="Text Box 5"/>
            <p:cNvSpPr txBox="1">
              <a:spLocks noChangeArrowheads="1"/>
            </p:cNvSpPr>
            <p:nvPr/>
          </p:nvSpPr>
          <p:spPr bwMode="auto">
            <a:xfrm>
              <a:off x="3696" y="175"/>
              <a:ext cx="2016" cy="3752"/>
            </a:xfrm>
            <a:prstGeom prst="rect">
              <a:avLst/>
            </a:prstGeom>
            <a:solidFill>
              <a:schemeClr val="accent2"/>
            </a:solidFill>
            <a:ln w="9525">
              <a:noFill/>
              <a:miter lim="800000"/>
              <a:headEnd/>
              <a:tailEnd/>
            </a:ln>
            <a:effectLst>
              <a:outerShdw dist="107763" dir="2700000" algn="ctr" rotWithShape="0">
                <a:schemeClr val="bg2"/>
              </a:outerShdw>
            </a:effectLst>
          </p:spPr>
          <p:txBody>
            <a:bodyPr>
              <a:spAutoFit/>
            </a:bodyPr>
            <a:lstStyle/>
            <a:p>
              <a:r>
                <a:rPr lang="en-US">
                  <a:solidFill>
                    <a:schemeClr val="bg1"/>
                  </a:solidFill>
                  <a:effectLst>
                    <a:outerShdw blurRad="38100" dist="38100" dir="2700000" algn="tl">
                      <a:srgbClr val="000000"/>
                    </a:outerShdw>
                  </a:effectLst>
                </a:rPr>
                <a:t>IF THERE IS A RISK, uncertainty is high and a DISASTER may occur,</a:t>
              </a:r>
            </a:p>
            <a:p>
              <a:endParaRPr lang="en-US">
                <a:solidFill>
                  <a:schemeClr val="bg1"/>
                </a:solidFill>
                <a:effectLst>
                  <a:outerShdw blurRad="38100" dist="38100" dir="2700000" algn="tl">
                    <a:srgbClr val="000000"/>
                  </a:outerShdw>
                </a:effectLst>
              </a:endParaRPr>
            </a:p>
            <a:p>
              <a:r>
                <a:rPr lang="en-US" sz="2200">
                  <a:solidFill>
                    <a:schemeClr val="bg1"/>
                  </a:solidFill>
                  <a:effectLst>
                    <a:outerShdw blurRad="38100" dist="38100" dir="2700000" algn="tl">
                      <a:srgbClr val="000000"/>
                    </a:outerShdw>
                  </a:effectLst>
                  <a:latin typeface="Arial" pitchFamily="34" charset="0"/>
                </a:rPr>
                <a:t>LIFE AND INFRASTRUCTURE MAY BE AFFECTED</a:t>
              </a:r>
            </a:p>
            <a:p>
              <a:endParaRPr lang="en-US" sz="2200">
                <a:solidFill>
                  <a:schemeClr val="bg1"/>
                </a:solidFill>
                <a:effectLst>
                  <a:outerShdw blurRad="38100" dist="38100" dir="2700000" algn="tl">
                    <a:srgbClr val="000000"/>
                  </a:outerShdw>
                </a:effectLst>
                <a:latin typeface="Arial" pitchFamily="34" charset="0"/>
              </a:endParaRPr>
            </a:p>
            <a:p>
              <a:endParaRPr lang="en-US" sz="2200">
                <a:solidFill>
                  <a:schemeClr val="bg1"/>
                </a:solidFill>
                <a:effectLst>
                  <a:outerShdw blurRad="38100" dist="38100" dir="2700000" algn="tl">
                    <a:srgbClr val="000000"/>
                  </a:outerShdw>
                </a:effectLst>
                <a:latin typeface="Arial" pitchFamily="34" charset="0"/>
              </a:endParaRPr>
            </a:p>
            <a:p>
              <a:endParaRPr lang="en-US" sz="2200">
                <a:solidFill>
                  <a:schemeClr val="bg1"/>
                </a:solidFill>
                <a:effectLst>
                  <a:outerShdw blurRad="38100" dist="38100" dir="2700000" algn="tl">
                    <a:srgbClr val="000000"/>
                  </a:outerShdw>
                </a:effectLst>
                <a:latin typeface="Arial" pitchFamily="34" charset="0"/>
              </a:endParaRPr>
            </a:p>
            <a:p>
              <a:r>
                <a:rPr lang="en-US" sz="2200">
                  <a:solidFill>
                    <a:schemeClr val="bg1"/>
                  </a:solidFill>
                  <a:effectLst>
                    <a:outerShdw blurRad="38100" dist="38100" dir="2700000" algn="tl">
                      <a:srgbClr val="000000"/>
                    </a:outerShdw>
                  </a:effectLst>
                  <a:latin typeface="Arial" pitchFamily="34" charset="0"/>
                </a:rPr>
                <a:t>CONSEQUENTLY, THERE IS AN URGENT NEED TO</a:t>
              </a:r>
            </a:p>
          </p:txBody>
        </p:sp>
        <p:sp>
          <p:nvSpPr>
            <p:cNvPr id="206854" name="Line 6"/>
            <p:cNvSpPr>
              <a:spLocks noChangeShapeType="1"/>
            </p:cNvSpPr>
            <p:nvPr/>
          </p:nvSpPr>
          <p:spPr bwMode="auto">
            <a:xfrm flipV="1">
              <a:off x="144" y="192"/>
              <a:ext cx="4704" cy="2352"/>
            </a:xfrm>
            <a:prstGeom prst="line">
              <a:avLst/>
            </a:prstGeom>
            <a:noFill/>
            <a:ln w="76200">
              <a:solidFill>
                <a:srgbClr val="FFFF00"/>
              </a:solidFill>
              <a:prstDash val="sysDot"/>
              <a:round/>
              <a:headEnd/>
              <a:tailEnd type="triangle" w="med" len="med"/>
            </a:ln>
            <a:effectLst/>
          </p:spPr>
          <p:txBody>
            <a:bodyPr/>
            <a:lstStyle/>
            <a:p>
              <a:endParaRPr lang="en-US"/>
            </a:p>
          </p:txBody>
        </p:sp>
        <p:sp>
          <p:nvSpPr>
            <p:cNvPr id="206855" name="Text Box 7"/>
            <p:cNvSpPr txBox="1">
              <a:spLocks noChangeArrowheads="1"/>
            </p:cNvSpPr>
            <p:nvPr/>
          </p:nvSpPr>
          <p:spPr bwMode="auto">
            <a:xfrm>
              <a:off x="0" y="3430"/>
              <a:ext cx="3696" cy="865"/>
            </a:xfrm>
            <a:prstGeom prst="rect">
              <a:avLst/>
            </a:prstGeom>
            <a:solidFill>
              <a:srgbClr val="66FFFF"/>
            </a:solidFill>
            <a:ln w="9525">
              <a:noFill/>
              <a:miter lim="800000"/>
              <a:headEnd/>
              <a:tailEnd/>
            </a:ln>
            <a:effectLst/>
          </p:spPr>
          <p:txBody>
            <a:bodyPr>
              <a:spAutoFit/>
            </a:bodyPr>
            <a:lstStyle/>
            <a:p>
              <a:pPr algn="l"/>
              <a:r>
                <a:rPr lang="en-US" sz="2800">
                  <a:solidFill>
                    <a:schemeClr val="accent2"/>
                  </a:solidFill>
                  <a:effectLst>
                    <a:outerShdw blurRad="38100" dist="38100" dir="2700000" algn="tl">
                      <a:srgbClr val="000000"/>
                    </a:outerShdw>
                  </a:effectLst>
                </a:rPr>
                <a:t>IMPLEMENT RISK REDUCTION STRATEGIES, PROGRAMS AND MECHANISMS...</a:t>
              </a:r>
              <a:endParaRPr lang="en-US" sz="2800">
                <a:solidFill>
                  <a:schemeClr val="accent2"/>
                </a:solidFill>
                <a:effectLst>
                  <a:outerShdw blurRad="38100" dist="38100" dir="2700000" algn="tl">
                    <a:srgbClr val="000000"/>
                  </a:outerShdw>
                </a:effectLst>
                <a:latin typeface="Comic Sans MS" pitchFamily="66"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58985" name="Group 937"/>
          <p:cNvGrpSpPr>
            <a:grpSpLocks/>
          </p:cNvGrpSpPr>
          <p:nvPr/>
        </p:nvGrpSpPr>
        <p:grpSpPr bwMode="auto">
          <a:xfrm>
            <a:off x="323850" y="400050"/>
            <a:ext cx="8531225" cy="6313488"/>
            <a:chOff x="204" y="252"/>
            <a:chExt cx="5374" cy="3977"/>
          </a:xfrm>
        </p:grpSpPr>
        <p:sp>
          <p:nvSpPr>
            <p:cNvPr id="258061" name="Text Box 13"/>
            <p:cNvSpPr txBox="1">
              <a:spLocks noChangeArrowheads="1"/>
            </p:cNvSpPr>
            <p:nvPr/>
          </p:nvSpPr>
          <p:spPr bwMode="auto">
            <a:xfrm>
              <a:off x="204" y="2931"/>
              <a:ext cx="5374" cy="1298"/>
            </a:xfrm>
            <a:prstGeom prst="rect">
              <a:avLst/>
            </a:prstGeom>
            <a:gradFill rotWithShape="1">
              <a:gsLst>
                <a:gs pos="0">
                  <a:schemeClr val="accent2"/>
                </a:gs>
                <a:gs pos="50000">
                  <a:schemeClr val="accent2">
                    <a:gamma/>
                    <a:shade val="46275"/>
                    <a:invGamma/>
                  </a:schemeClr>
                </a:gs>
                <a:gs pos="100000">
                  <a:schemeClr val="accent2"/>
                </a:gs>
              </a:gsLst>
              <a:lin ang="5400000" scaled="1"/>
            </a:gradFill>
            <a:ln w="9525">
              <a:noFill/>
              <a:miter lim="800000"/>
              <a:headEnd/>
              <a:tailEnd/>
            </a:ln>
            <a:effectLst>
              <a:outerShdw dist="107763" dir="2700000" algn="ctr" rotWithShape="0">
                <a:srgbClr val="808080"/>
              </a:outerShdw>
            </a:effectLst>
          </p:spPr>
          <p:txBody>
            <a:bodyPr/>
            <a:lstStyle/>
            <a:p>
              <a:pPr>
                <a:spcBef>
                  <a:spcPct val="0"/>
                </a:spcBef>
              </a:pPr>
              <a:endParaRPr lang="en-US" sz="1400">
                <a:solidFill>
                  <a:srgbClr val="FFFFFF"/>
                </a:solidFill>
                <a:effectLst/>
              </a:endParaRPr>
            </a:p>
            <a:p>
              <a:pPr>
                <a:spcBef>
                  <a:spcPct val="0"/>
                </a:spcBef>
              </a:pPr>
              <a:r>
                <a:rPr lang="en-US" sz="2000">
                  <a:solidFill>
                    <a:srgbClr val="FFFFFF"/>
                  </a:solidFill>
                  <a:effectLst>
                    <a:outerShdw blurRad="38100" dist="38100" dir="2700000" algn="tl">
                      <a:srgbClr val="000000"/>
                    </a:outerShdw>
                  </a:effectLst>
                </a:rPr>
                <a:t>CONSEQUENTLY, RISK MUST CONDITION PROJECT VIABILITY</a:t>
              </a:r>
            </a:p>
            <a:p>
              <a:pPr>
                <a:spcBef>
                  <a:spcPct val="0"/>
                </a:spcBef>
              </a:pPr>
              <a:r>
                <a:rPr lang="en-US">
                  <a:solidFill>
                    <a:srgbClr val="FFFFFF"/>
                  </a:solidFill>
                  <a:effectLst>
                    <a:outerShdw blurRad="38100" dist="38100" dir="2700000" algn="tl">
                      <a:srgbClr val="000000"/>
                    </a:outerShdw>
                  </a:effectLst>
                </a:rPr>
                <a:t> </a:t>
              </a:r>
            </a:p>
            <a:p>
              <a:pPr>
                <a:spcBef>
                  <a:spcPct val="0"/>
                </a:spcBef>
              </a:pPr>
              <a:r>
                <a:rPr lang="en-US">
                  <a:solidFill>
                    <a:srgbClr val="FFFFFF"/>
                  </a:solidFill>
                  <a:effectLst>
                    <a:outerShdw blurRad="38100" dist="38100" dir="2700000" algn="tl">
                      <a:srgbClr val="000000"/>
                    </a:outerShdw>
                  </a:effectLst>
                </a:rPr>
                <a:t>AND RISK REDUCTION MUST BE SET FORTH IN CONCESSION CONTRACTS</a:t>
              </a:r>
            </a:p>
          </p:txBody>
        </p:sp>
        <p:sp>
          <p:nvSpPr>
            <p:cNvPr id="258062" name="AutoShape 14"/>
            <p:cNvSpPr>
              <a:spLocks noChangeAspect="1" noChangeArrowheads="1" noTextEdit="1"/>
            </p:cNvSpPr>
            <p:nvPr/>
          </p:nvSpPr>
          <p:spPr bwMode="auto">
            <a:xfrm>
              <a:off x="703" y="255"/>
              <a:ext cx="4360" cy="2560"/>
            </a:xfrm>
            <a:prstGeom prst="rect">
              <a:avLst/>
            </a:prstGeom>
            <a:noFill/>
            <a:ln w="9525">
              <a:noFill/>
              <a:miter lim="800000"/>
              <a:headEnd/>
              <a:tailEnd/>
            </a:ln>
          </p:spPr>
          <p:txBody>
            <a:bodyPr/>
            <a:lstStyle/>
            <a:p>
              <a:endParaRPr lang="en-US"/>
            </a:p>
          </p:txBody>
        </p:sp>
        <p:sp>
          <p:nvSpPr>
            <p:cNvPr id="258064" name="Rectangle 16"/>
            <p:cNvSpPr>
              <a:spLocks noChangeArrowheads="1"/>
            </p:cNvSpPr>
            <p:nvPr/>
          </p:nvSpPr>
          <p:spPr bwMode="auto">
            <a:xfrm>
              <a:off x="2300" y="320"/>
              <a:ext cx="1512" cy="192"/>
            </a:xfrm>
            <a:prstGeom prst="rect">
              <a:avLst/>
            </a:prstGeom>
            <a:noFill/>
            <a:ln w="9525">
              <a:noFill/>
              <a:miter lim="800000"/>
              <a:headEnd/>
              <a:tailEnd/>
            </a:ln>
          </p:spPr>
          <p:txBody>
            <a:bodyPr wrap="none" lIns="0" tIns="0" rIns="0" bIns="0">
              <a:spAutoFit/>
            </a:bodyPr>
            <a:lstStyle/>
            <a:p>
              <a:r>
                <a:rPr lang="en-US" sz="2000">
                  <a:solidFill>
                    <a:srgbClr val="808080"/>
                  </a:solidFill>
                  <a:effectLst/>
                </a:rPr>
                <a:t>INFRAESTRUCTURAS </a:t>
              </a:r>
              <a:endParaRPr lang="en-US">
                <a:effectLst>
                  <a:outerShdw blurRad="38100" dist="38100" dir="2700000" algn="tl">
                    <a:srgbClr val="FFFFFF"/>
                  </a:outerShdw>
                </a:effectLst>
              </a:endParaRPr>
            </a:p>
          </p:txBody>
        </p:sp>
        <p:sp>
          <p:nvSpPr>
            <p:cNvPr id="258065" name="Rectangle 17"/>
            <p:cNvSpPr>
              <a:spLocks noChangeArrowheads="1"/>
            </p:cNvSpPr>
            <p:nvPr/>
          </p:nvSpPr>
          <p:spPr bwMode="auto">
            <a:xfrm>
              <a:off x="2743" y="508"/>
              <a:ext cx="578" cy="192"/>
            </a:xfrm>
            <a:prstGeom prst="rect">
              <a:avLst/>
            </a:prstGeom>
            <a:noFill/>
            <a:ln w="9525">
              <a:noFill/>
              <a:miter lim="800000"/>
              <a:headEnd/>
              <a:tailEnd/>
            </a:ln>
          </p:spPr>
          <p:txBody>
            <a:bodyPr wrap="none" lIns="0" tIns="0" rIns="0" bIns="0">
              <a:spAutoFit/>
            </a:bodyPr>
            <a:lstStyle/>
            <a:p>
              <a:r>
                <a:rPr lang="en-US" sz="2000">
                  <a:solidFill>
                    <a:srgbClr val="808080"/>
                  </a:solidFill>
                  <a:effectLst/>
                </a:rPr>
                <a:t>VITALES</a:t>
              </a:r>
              <a:endParaRPr lang="en-US">
                <a:effectLst>
                  <a:outerShdw blurRad="38100" dist="38100" dir="2700000" algn="tl">
                    <a:srgbClr val="FFFFFF"/>
                  </a:outerShdw>
                </a:effectLst>
              </a:endParaRPr>
            </a:p>
          </p:txBody>
        </p:sp>
        <p:sp>
          <p:nvSpPr>
            <p:cNvPr id="258066" name="Rectangle 18"/>
            <p:cNvSpPr>
              <a:spLocks noChangeArrowheads="1"/>
            </p:cNvSpPr>
            <p:nvPr/>
          </p:nvSpPr>
          <p:spPr bwMode="auto">
            <a:xfrm>
              <a:off x="2056" y="295"/>
              <a:ext cx="1872" cy="411"/>
            </a:xfrm>
            <a:prstGeom prst="rect">
              <a:avLst/>
            </a:prstGeom>
            <a:solidFill>
              <a:srgbClr val="808080"/>
            </a:solidFill>
            <a:ln w="9525">
              <a:noFill/>
              <a:miter lim="800000"/>
              <a:headEnd/>
              <a:tailEnd/>
            </a:ln>
          </p:spPr>
          <p:txBody>
            <a:bodyPr/>
            <a:lstStyle/>
            <a:p>
              <a:endParaRPr lang="en-US"/>
            </a:p>
          </p:txBody>
        </p:sp>
        <p:sp>
          <p:nvSpPr>
            <p:cNvPr id="258067" name="Rectangle 19"/>
            <p:cNvSpPr>
              <a:spLocks noChangeArrowheads="1"/>
            </p:cNvSpPr>
            <p:nvPr/>
          </p:nvSpPr>
          <p:spPr bwMode="auto">
            <a:xfrm>
              <a:off x="2016" y="255"/>
              <a:ext cx="1873" cy="411"/>
            </a:xfrm>
            <a:prstGeom prst="rect">
              <a:avLst/>
            </a:prstGeom>
            <a:solidFill>
              <a:srgbClr val="3333CC"/>
            </a:solidFill>
            <a:ln w="9525">
              <a:noFill/>
              <a:miter lim="800000"/>
              <a:headEnd/>
              <a:tailEnd/>
            </a:ln>
          </p:spPr>
          <p:txBody>
            <a:bodyPr/>
            <a:lstStyle/>
            <a:p>
              <a:endParaRPr lang="en-US"/>
            </a:p>
          </p:txBody>
        </p:sp>
        <p:sp>
          <p:nvSpPr>
            <p:cNvPr id="258068" name="Rectangle 20"/>
            <p:cNvSpPr>
              <a:spLocks noChangeArrowheads="1"/>
            </p:cNvSpPr>
            <p:nvPr/>
          </p:nvSpPr>
          <p:spPr bwMode="auto">
            <a:xfrm>
              <a:off x="2260" y="280"/>
              <a:ext cx="1512" cy="192"/>
            </a:xfrm>
            <a:prstGeom prst="rect">
              <a:avLst/>
            </a:prstGeom>
            <a:noFill/>
            <a:ln w="9525">
              <a:noFill/>
              <a:miter lim="800000"/>
              <a:headEnd/>
              <a:tailEnd/>
            </a:ln>
          </p:spPr>
          <p:txBody>
            <a:bodyPr wrap="none" lIns="0" tIns="0" rIns="0" bIns="0">
              <a:spAutoFit/>
            </a:bodyPr>
            <a:lstStyle/>
            <a:p>
              <a:r>
                <a:rPr lang="en-US" sz="2000">
                  <a:solidFill>
                    <a:srgbClr val="FFFFFF"/>
                  </a:solidFill>
                  <a:effectLst/>
                </a:rPr>
                <a:t>INFRAESTRUCTURAS </a:t>
              </a:r>
              <a:endParaRPr lang="en-US">
                <a:effectLst>
                  <a:outerShdw blurRad="38100" dist="38100" dir="2700000" algn="tl">
                    <a:srgbClr val="FFFFFF"/>
                  </a:outerShdw>
                </a:effectLst>
              </a:endParaRPr>
            </a:p>
          </p:txBody>
        </p:sp>
        <p:sp>
          <p:nvSpPr>
            <p:cNvPr id="258069" name="Rectangle 21"/>
            <p:cNvSpPr>
              <a:spLocks noChangeArrowheads="1"/>
            </p:cNvSpPr>
            <p:nvPr/>
          </p:nvSpPr>
          <p:spPr bwMode="auto">
            <a:xfrm>
              <a:off x="2703" y="468"/>
              <a:ext cx="578" cy="192"/>
            </a:xfrm>
            <a:prstGeom prst="rect">
              <a:avLst/>
            </a:prstGeom>
            <a:noFill/>
            <a:ln w="9525">
              <a:noFill/>
              <a:miter lim="800000"/>
              <a:headEnd/>
              <a:tailEnd/>
            </a:ln>
          </p:spPr>
          <p:txBody>
            <a:bodyPr wrap="none" lIns="0" tIns="0" rIns="0" bIns="0">
              <a:spAutoFit/>
            </a:bodyPr>
            <a:lstStyle/>
            <a:p>
              <a:r>
                <a:rPr lang="en-US" sz="2000">
                  <a:solidFill>
                    <a:srgbClr val="FFFFFF"/>
                  </a:solidFill>
                  <a:effectLst/>
                </a:rPr>
                <a:t>VITALES</a:t>
              </a:r>
              <a:endParaRPr lang="en-US">
                <a:effectLst>
                  <a:outerShdw blurRad="38100" dist="38100" dir="2700000" algn="tl">
                    <a:srgbClr val="FFFFFF"/>
                  </a:outerShdw>
                </a:effectLst>
              </a:endParaRPr>
            </a:p>
          </p:txBody>
        </p:sp>
        <p:sp>
          <p:nvSpPr>
            <p:cNvPr id="258070" name="Rectangle 22"/>
            <p:cNvSpPr>
              <a:spLocks noChangeArrowheads="1"/>
            </p:cNvSpPr>
            <p:nvPr/>
          </p:nvSpPr>
          <p:spPr bwMode="auto">
            <a:xfrm>
              <a:off x="1158" y="844"/>
              <a:ext cx="1057" cy="173"/>
            </a:xfrm>
            <a:prstGeom prst="rect">
              <a:avLst/>
            </a:prstGeom>
            <a:noFill/>
            <a:ln w="9525">
              <a:noFill/>
              <a:miter lim="800000"/>
              <a:headEnd/>
              <a:tailEnd/>
            </a:ln>
          </p:spPr>
          <p:txBody>
            <a:bodyPr wrap="none" lIns="0" tIns="0" rIns="0" bIns="0">
              <a:spAutoFit/>
            </a:bodyPr>
            <a:lstStyle/>
            <a:p>
              <a:r>
                <a:rPr lang="en-US" sz="1800">
                  <a:solidFill>
                    <a:srgbClr val="808080"/>
                  </a:solidFill>
                  <a:effectLst/>
                </a:rPr>
                <a:t>EXPOSICION A </a:t>
              </a:r>
              <a:endParaRPr lang="en-US">
                <a:effectLst>
                  <a:outerShdw blurRad="38100" dist="38100" dir="2700000" algn="tl">
                    <a:srgbClr val="FFFFFF"/>
                  </a:outerShdw>
                </a:effectLst>
              </a:endParaRPr>
            </a:p>
          </p:txBody>
        </p:sp>
        <p:sp>
          <p:nvSpPr>
            <p:cNvPr id="258071" name="Rectangle 23"/>
            <p:cNvSpPr>
              <a:spLocks noChangeArrowheads="1"/>
            </p:cNvSpPr>
            <p:nvPr/>
          </p:nvSpPr>
          <p:spPr bwMode="auto">
            <a:xfrm>
              <a:off x="919" y="1017"/>
              <a:ext cx="1485" cy="173"/>
            </a:xfrm>
            <a:prstGeom prst="rect">
              <a:avLst/>
            </a:prstGeom>
            <a:noFill/>
            <a:ln w="9525">
              <a:noFill/>
              <a:miter lim="800000"/>
              <a:headEnd/>
              <a:tailEnd/>
            </a:ln>
          </p:spPr>
          <p:txBody>
            <a:bodyPr wrap="none" lIns="0" tIns="0" rIns="0" bIns="0">
              <a:spAutoFit/>
            </a:bodyPr>
            <a:lstStyle/>
            <a:p>
              <a:r>
                <a:rPr lang="en-US" sz="1800">
                  <a:solidFill>
                    <a:srgbClr val="808080"/>
                  </a:solidFill>
                  <a:effectLst/>
                </a:rPr>
                <a:t>DISTINTAS AMENAZAS</a:t>
              </a:r>
              <a:endParaRPr lang="en-US">
                <a:effectLst>
                  <a:outerShdw blurRad="38100" dist="38100" dir="2700000" algn="tl">
                    <a:srgbClr val="FFFFFF"/>
                  </a:outerShdw>
                </a:effectLst>
              </a:endParaRPr>
            </a:p>
          </p:txBody>
        </p:sp>
        <p:sp>
          <p:nvSpPr>
            <p:cNvPr id="258072" name="Rectangle 24"/>
            <p:cNvSpPr>
              <a:spLocks noChangeArrowheads="1"/>
            </p:cNvSpPr>
            <p:nvPr/>
          </p:nvSpPr>
          <p:spPr bwMode="auto">
            <a:xfrm>
              <a:off x="822" y="820"/>
              <a:ext cx="1640" cy="554"/>
            </a:xfrm>
            <a:prstGeom prst="rect">
              <a:avLst/>
            </a:prstGeom>
            <a:solidFill>
              <a:srgbClr val="808080"/>
            </a:solidFill>
            <a:ln w="9525">
              <a:noFill/>
              <a:miter lim="800000"/>
              <a:headEnd/>
              <a:tailEnd/>
            </a:ln>
          </p:spPr>
          <p:txBody>
            <a:bodyPr/>
            <a:lstStyle/>
            <a:p>
              <a:endParaRPr lang="en-US"/>
            </a:p>
          </p:txBody>
        </p:sp>
        <p:sp>
          <p:nvSpPr>
            <p:cNvPr id="258073" name="Rectangle 25"/>
            <p:cNvSpPr>
              <a:spLocks noChangeArrowheads="1"/>
            </p:cNvSpPr>
            <p:nvPr/>
          </p:nvSpPr>
          <p:spPr bwMode="auto">
            <a:xfrm>
              <a:off x="782" y="780"/>
              <a:ext cx="1640" cy="555"/>
            </a:xfrm>
            <a:prstGeom prst="rect">
              <a:avLst/>
            </a:prstGeom>
            <a:solidFill>
              <a:srgbClr val="CCFFCC"/>
            </a:solidFill>
            <a:ln w="9525">
              <a:noFill/>
              <a:miter lim="800000"/>
              <a:headEnd/>
              <a:tailEnd/>
            </a:ln>
          </p:spPr>
          <p:txBody>
            <a:bodyPr/>
            <a:lstStyle/>
            <a:p>
              <a:endParaRPr lang="en-US"/>
            </a:p>
          </p:txBody>
        </p:sp>
        <p:sp>
          <p:nvSpPr>
            <p:cNvPr id="258074" name="Rectangle 26"/>
            <p:cNvSpPr>
              <a:spLocks noChangeArrowheads="1"/>
            </p:cNvSpPr>
            <p:nvPr/>
          </p:nvSpPr>
          <p:spPr bwMode="auto">
            <a:xfrm>
              <a:off x="782" y="780"/>
              <a:ext cx="1640" cy="555"/>
            </a:xfrm>
            <a:prstGeom prst="rect">
              <a:avLst/>
            </a:prstGeom>
            <a:noFill/>
            <a:ln w="7938">
              <a:solidFill>
                <a:srgbClr val="CCFFCC"/>
              </a:solidFill>
              <a:miter lim="800000"/>
              <a:headEnd/>
              <a:tailEnd/>
            </a:ln>
          </p:spPr>
          <p:txBody>
            <a:bodyPr/>
            <a:lstStyle/>
            <a:p>
              <a:endParaRPr lang="en-US"/>
            </a:p>
          </p:txBody>
        </p:sp>
        <p:sp>
          <p:nvSpPr>
            <p:cNvPr id="258075" name="Rectangle 27"/>
            <p:cNvSpPr>
              <a:spLocks noChangeArrowheads="1"/>
            </p:cNvSpPr>
            <p:nvPr/>
          </p:nvSpPr>
          <p:spPr bwMode="auto">
            <a:xfrm>
              <a:off x="1118" y="804"/>
              <a:ext cx="1057" cy="173"/>
            </a:xfrm>
            <a:prstGeom prst="rect">
              <a:avLst/>
            </a:prstGeom>
            <a:noFill/>
            <a:ln w="9525">
              <a:noFill/>
              <a:miter lim="800000"/>
              <a:headEnd/>
              <a:tailEnd/>
            </a:ln>
          </p:spPr>
          <p:txBody>
            <a:bodyPr wrap="none" lIns="0" tIns="0" rIns="0" bIns="0">
              <a:spAutoFit/>
            </a:bodyPr>
            <a:lstStyle/>
            <a:p>
              <a:r>
                <a:rPr lang="en-US" sz="1800">
                  <a:solidFill>
                    <a:srgbClr val="3333CC"/>
                  </a:solidFill>
                  <a:effectLst/>
                </a:rPr>
                <a:t>EXPOSICION A </a:t>
              </a:r>
              <a:endParaRPr lang="en-US">
                <a:effectLst>
                  <a:outerShdw blurRad="38100" dist="38100" dir="2700000" algn="tl">
                    <a:srgbClr val="FFFFFF"/>
                  </a:outerShdw>
                </a:effectLst>
              </a:endParaRPr>
            </a:p>
          </p:txBody>
        </p:sp>
        <p:sp>
          <p:nvSpPr>
            <p:cNvPr id="258076" name="Rectangle 28"/>
            <p:cNvSpPr>
              <a:spLocks noChangeArrowheads="1"/>
            </p:cNvSpPr>
            <p:nvPr/>
          </p:nvSpPr>
          <p:spPr bwMode="auto">
            <a:xfrm>
              <a:off x="880" y="978"/>
              <a:ext cx="1485" cy="173"/>
            </a:xfrm>
            <a:prstGeom prst="rect">
              <a:avLst/>
            </a:prstGeom>
            <a:noFill/>
            <a:ln w="9525">
              <a:noFill/>
              <a:miter lim="800000"/>
              <a:headEnd/>
              <a:tailEnd/>
            </a:ln>
          </p:spPr>
          <p:txBody>
            <a:bodyPr wrap="none" lIns="0" tIns="0" rIns="0" bIns="0">
              <a:spAutoFit/>
            </a:bodyPr>
            <a:lstStyle/>
            <a:p>
              <a:r>
                <a:rPr lang="en-US" sz="1800">
                  <a:solidFill>
                    <a:srgbClr val="3333CC"/>
                  </a:solidFill>
                  <a:effectLst/>
                </a:rPr>
                <a:t>DISTINTAS AMENAZAS</a:t>
              </a:r>
              <a:endParaRPr lang="en-US">
                <a:effectLst>
                  <a:outerShdw blurRad="38100" dist="38100" dir="2700000" algn="tl">
                    <a:srgbClr val="FFFFFF"/>
                  </a:outerShdw>
                </a:effectLst>
              </a:endParaRPr>
            </a:p>
          </p:txBody>
        </p:sp>
        <p:sp>
          <p:nvSpPr>
            <p:cNvPr id="258081" name="Rectangle 33"/>
            <p:cNvSpPr>
              <a:spLocks noChangeArrowheads="1"/>
            </p:cNvSpPr>
            <p:nvPr/>
          </p:nvSpPr>
          <p:spPr bwMode="auto">
            <a:xfrm>
              <a:off x="743" y="1602"/>
              <a:ext cx="1729" cy="1094"/>
            </a:xfrm>
            <a:prstGeom prst="rect">
              <a:avLst/>
            </a:prstGeom>
            <a:solidFill>
              <a:srgbClr val="808080"/>
            </a:solidFill>
            <a:ln w="9525">
              <a:noFill/>
              <a:miter lim="800000"/>
              <a:headEnd/>
              <a:tailEnd/>
            </a:ln>
          </p:spPr>
          <p:txBody>
            <a:bodyPr/>
            <a:lstStyle/>
            <a:p>
              <a:endParaRPr lang="en-US"/>
            </a:p>
          </p:txBody>
        </p:sp>
        <p:sp>
          <p:nvSpPr>
            <p:cNvPr id="258082" name="Freeform 34"/>
            <p:cNvSpPr>
              <a:spLocks/>
            </p:cNvSpPr>
            <p:nvPr/>
          </p:nvSpPr>
          <p:spPr bwMode="auto">
            <a:xfrm>
              <a:off x="743" y="1607"/>
              <a:ext cx="1724" cy="1084"/>
            </a:xfrm>
            <a:custGeom>
              <a:avLst/>
              <a:gdLst/>
              <a:ahLst/>
              <a:cxnLst>
                <a:cxn ang="0">
                  <a:pos x="817" y="0"/>
                </a:cxn>
                <a:cxn ang="0">
                  <a:pos x="733" y="5"/>
                </a:cxn>
                <a:cxn ang="0">
                  <a:pos x="649" y="15"/>
                </a:cxn>
                <a:cxn ang="0">
                  <a:pos x="530" y="39"/>
                </a:cxn>
                <a:cxn ang="0">
                  <a:pos x="381" y="89"/>
                </a:cxn>
                <a:cxn ang="0">
                  <a:pos x="317" y="124"/>
                </a:cxn>
                <a:cxn ang="0">
                  <a:pos x="252" y="158"/>
                </a:cxn>
                <a:cxn ang="0">
                  <a:pos x="198" y="198"/>
                </a:cxn>
                <a:cxn ang="0">
                  <a:pos x="148" y="238"/>
                </a:cxn>
                <a:cxn ang="0">
                  <a:pos x="104" y="282"/>
                </a:cxn>
                <a:cxn ang="0">
                  <a:pos x="69" y="332"/>
                </a:cxn>
                <a:cxn ang="0">
                  <a:pos x="39" y="381"/>
                </a:cxn>
                <a:cxn ang="0">
                  <a:pos x="19" y="431"/>
                </a:cxn>
                <a:cxn ang="0">
                  <a:pos x="5" y="485"/>
                </a:cxn>
                <a:cxn ang="0">
                  <a:pos x="0" y="540"/>
                </a:cxn>
                <a:cxn ang="0">
                  <a:pos x="5" y="599"/>
                </a:cxn>
                <a:cxn ang="0">
                  <a:pos x="19" y="653"/>
                </a:cxn>
                <a:cxn ang="0">
                  <a:pos x="39" y="703"/>
                </a:cxn>
                <a:cxn ang="0">
                  <a:pos x="69" y="752"/>
                </a:cxn>
                <a:cxn ang="0">
                  <a:pos x="104" y="802"/>
                </a:cxn>
                <a:cxn ang="0">
                  <a:pos x="148" y="847"/>
                </a:cxn>
                <a:cxn ang="0">
                  <a:pos x="198" y="886"/>
                </a:cxn>
                <a:cxn ang="0">
                  <a:pos x="252" y="926"/>
                </a:cxn>
                <a:cxn ang="0">
                  <a:pos x="317" y="960"/>
                </a:cxn>
                <a:cxn ang="0">
                  <a:pos x="381" y="990"/>
                </a:cxn>
                <a:cxn ang="0">
                  <a:pos x="530" y="1040"/>
                </a:cxn>
                <a:cxn ang="0">
                  <a:pos x="649" y="1069"/>
                </a:cxn>
                <a:cxn ang="0">
                  <a:pos x="733" y="1079"/>
                </a:cxn>
                <a:cxn ang="0">
                  <a:pos x="817" y="1084"/>
                </a:cxn>
                <a:cxn ang="0">
                  <a:pos x="906" y="1084"/>
                </a:cxn>
                <a:cxn ang="0">
                  <a:pos x="996" y="1079"/>
                </a:cxn>
                <a:cxn ang="0">
                  <a:pos x="1080" y="1069"/>
                </a:cxn>
                <a:cxn ang="0">
                  <a:pos x="1199" y="1040"/>
                </a:cxn>
                <a:cxn ang="0">
                  <a:pos x="1342" y="990"/>
                </a:cxn>
                <a:cxn ang="0">
                  <a:pos x="1412" y="960"/>
                </a:cxn>
                <a:cxn ang="0">
                  <a:pos x="1471" y="926"/>
                </a:cxn>
                <a:cxn ang="0">
                  <a:pos x="1526" y="886"/>
                </a:cxn>
                <a:cxn ang="0">
                  <a:pos x="1575" y="847"/>
                </a:cxn>
                <a:cxn ang="0">
                  <a:pos x="1620" y="802"/>
                </a:cxn>
                <a:cxn ang="0">
                  <a:pos x="1654" y="752"/>
                </a:cxn>
                <a:cxn ang="0">
                  <a:pos x="1684" y="703"/>
                </a:cxn>
                <a:cxn ang="0">
                  <a:pos x="1704" y="653"/>
                </a:cxn>
                <a:cxn ang="0">
                  <a:pos x="1719" y="599"/>
                </a:cxn>
                <a:cxn ang="0">
                  <a:pos x="1724" y="540"/>
                </a:cxn>
                <a:cxn ang="0">
                  <a:pos x="1719" y="485"/>
                </a:cxn>
                <a:cxn ang="0">
                  <a:pos x="1704" y="431"/>
                </a:cxn>
                <a:cxn ang="0">
                  <a:pos x="1684" y="381"/>
                </a:cxn>
                <a:cxn ang="0">
                  <a:pos x="1654" y="332"/>
                </a:cxn>
                <a:cxn ang="0">
                  <a:pos x="1620" y="282"/>
                </a:cxn>
                <a:cxn ang="0">
                  <a:pos x="1575" y="238"/>
                </a:cxn>
                <a:cxn ang="0">
                  <a:pos x="1526" y="198"/>
                </a:cxn>
                <a:cxn ang="0">
                  <a:pos x="1471" y="158"/>
                </a:cxn>
                <a:cxn ang="0">
                  <a:pos x="1412" y="124"/>
                </a:cxn>
                <a:cxn ang="0">
                  <a:pos x="1342" y="89"/>
                </a:cxn>
                <a:cxn ang="0">
                  <a:pos x="1199" y="39"/>
                </a:cxn>
                <a:cxn ang="0">
                  <a:pos x="1080" y="15"/>
                </a:cxn>
                <a:cxn ang="0">
                  <a:pos x="996" y="5"/>
                </a:cxn>
                <a:cxn ang="0">
                  <a:pos x="906" y="0"/>
                </a:cxn>
              </a:cxnLst>
              <a:rect l="0" t="0" r="r" b="b"/>
              <a:pathLst>
                <a:path w="1724" h="1084">
                  <a:moveTo>
                    <a:pt x="862" y="0"/>
                  </a:moveTo>
                  <a:lnTo>
                    <a:pt x="817" y="0"/>
                  </a:lnTo>
                  <a:lnTo>
                    <a:pt x="773" y="0"/>
                  </a:lnTo>
                  <a:lnTo>
                    <a:pt x="733" y="5"/>
                  </a:lnTo>
                  <a:lnTo>
                    <a:pt x="688" y="10"/>
                  </a:lnTo>
                  <a:lnTo>
                    <a:pt x="649" y="15"/>
                  </a:lnTo>
                  <a:lnTo>
                    <a:pt x="609" y="25"/>
                  </a:lnTo>
                  <a:lnTo>
                    <a:pt x="530" y="39"/>
                  </a:lnTo>
                  <a:lnTo>
                    <a:pt x="451" y="64"/>
                  </a:lnTo>
                  <a:lnTo>
                    <a:pt x="381" y="89"/>
                  </a:lnTo>
                  <a:lnTo>
                    <a:pt x="346" y="109"/>
                  </a:lnTo>
                  <a:lnTo>
                    <a:pt x="317" y="124"/>
                  </a:lnTo>
                  <a:lnTo>
                    <a:pt x="282" y="138"/>
                  </a:lnTo>
                  <a:lnTo>
                    <a:pt x="252" y="158"/>
                  </a:lnTo>
                  <a:lnTo>
                    <a:pt x="228" y="178"/>
                  </a:lnTo>
                  <a:lnTo>
                    <a:pt x="198" y="198"/>
                  </a:lnTo>
                  <a:lnTo>
                    <a:pt x="173" y="218"/>
                  </a:lnTo>
                  <a:lnTo>
                    <a:pt x="148" y="238"/>
                  </a:lnTo>
                  <a:lnTo>
                    <a:pt x="128" y="262"/>
                  </a:lnTo>
                  <a:lnTo>
                    <a:pt x="104" y="282"/>
                  </a:lnTo>
                  <a:lnTo>
                    <a:pt x="89" y="307"/>
                  </a:lnTo>
                  <a:lnTo>
                    <a:pt x="69" y="332"/>
                  </a:lnTo>
                  <a:lnTo>
                    <a:pt x="54" y="356"/>
                  </a:lnTo>
                  <a:lnTo>
                    <a:pt x="39" y="381"/>
                  </a:lnTo>
                  <a:lnTo>
                    <a:pt x="29" y="406"/>
                  </a:lnTo>
                  <a:lnTo>
                    <a:pt x="19" y="431"/>
                  </a:lnTo>
                  <a:lnTo>
                    <a:pt x="10" y="460"/>
                  </a:lnTo>
                  <a:lnTo>
                    <a:pt x="5" y="485"/>
                  </a:lnTo>
                  <a:lnTo>
                    <a:pt x="5" y="515"/>
                  </a:lnTo>
                  <a:lnTo>
                    <a:pt x="0" y="540"/>
                  </a:lnTo>
                  <a:lnTo>
                    <a:pt x="5" y="569"/>
                  </a:lnTo>
                  <a:lnTo>
                    <a:pt x="5" y="599"/>
                  </a:lnTo>
                  <a:lnTo>
                    <a:pt x="10" y="624"/>
                  </a:lnTo>
                  <a:lnTo>
                    <a:pt x="19" y="653"/>
                  </a:lnTo>
                  <a:lnTo>
                    <a:pt x="29" y="678"/>
                  </a:lnTo>
                  <a:lnTo>
                    <a:pt x="39" y="703"/>
                  </a:lnTo>
                  <a:lnTo>
                    <a:pt x="54" y="728"/>
                  </a:lnTo>
                  <a:lnTo>
                    <a:pt x="69" y="752"/>
                  </a:lnTo>
                  <a:lnTo>
                    <a:pt x="89" y="777"/>
                  </a:lnTo>
                  <a:lnTo>
                    <a:pt x="104" y="802"/>
                  </a:lnTo>
                  <a:lnTo>
                    <a:pt x="128" y="822"/>
                  </a:lnTo>
                  <a:lnTo>
                    <a:pt x="148" y="847"/>
                  </a:lnTo>
                  <a:lnTo>
                    <a:pt x="173" y="866"/>
                  </a:lnTo>
                  <a:lnTo>
                    <a:pt x="198" y="886"/>
                  </a:lnTo>
                  <a:lnTo>
                    <a:pt x="228" y="906"/>
                  </a:lnTo>
                  <a:lnTo>
                    <a:pt x="252" y="926"/>
                  </a:lnTo>
                  <a:lnTo>
                    <a:pt x="282" y="946"/>
                  </a:lnTo>
                  <a:lnTo>
                    <a:pt x="317" y="960"/>
                  </a:lnTo>
                  <a:lnTo>
                    <a:pt x="346" y="975"/>
                  </a:lnTo>
                  <a:lnTo>
                    <a:pt x="381" y="990"/>
                  </a:lnTo>
                  <a:lnTo>
                    <a:pt x="451" y="1020"/>
                  </a:lnTo>
                  <a:lnTo>
                    <a:pt x="530" y="1040"/>
                  </a:lnTo>
                  <a:lnTo>
                    <a:pt x="609" y="1059"/>
                  </a:lnTo>
                  <a:lnTo>
                    <a:pt x="649" y="1069"/>
                  </a:lnTo>
                  <a:lnTo>
                    <a:pt x="688" y="1074"/>
                  </a:lnTo>
                  <a:lnTo>
                    <a:pt x="733" y="1079"/>
                  </a:lnTo>
                  <a:lnTo>
                    <a:pt x="773" y="1079"/>
                  </a:lnTo>
                  <a:lnTo>
                    <a:pt x="817" y="1084"/>
                  </a:lnTo>
                  <a:lnTo>
                    <a:pt x="862" y="1084"/>
                  </a:lnTo>
                  <a:lnTo>
                    <a:pt x="906" y="1084"/>
                  </a:lnTo>
                  <a:lnTo>
                    <a:pt x="951" y="1079"/>
                  </a:lnTo>
                  <a:lnTo>
                    <a:pt x="996" y="1079"/>
                  </a:lnTo>
                  <a:lnTo>
                    <a:pt x="1035" y="1074"/>
                  </a:lnTo>
                  <a:lnTo>
                    <a:pt x="1080" y="1069"/>
                  </a:lnTo>
                  <a:lnTo>
                    <a:pt x="1119" y="1059"/>
                  </a:lnTo>
                  <a:lnTo>
                    <a:pt x="1199" y="1040"/>
                  </a:lnTo>
                  <a:lnTo>
                    <a:pt x="1273" y="1020"/>
                  </a:lnTo>
                  <a:lnTo>
                    <a:pt x="1342" y="990"/>
                  </a:lnTo>
                  <a:lnTo>
                    <a:pt x="1377" y="975"/>
                  </a:lnTo>
                  <a:lnTo>
                    <a:pt x="1412" y="960"/>
                  </a:lnTo>
                  <a:lnTo>
                    <a:pt x="1441" y="946"/>
                  </a:lnTo>
                  <a:lnTo>
                    <a:pt x="1471" y="926"/>
                  </a:lnTo>
                  <a:lnTo>
                    <a:pt x="1501" y="906"/>
                  </a:lnTo>
                  <a:lnTo>
                    <a:pt x="1526" y="886"/>
                  </a:lnTo>
                  <a:lnTo>
                    <a:pt x="1550" y="866"/>
                  </a:lnTo>
                  <a:lnTo>
                    <a:pt x="1575" y="847"/>
                  </a:lnTo>
                  <a:lnTo>
                    <a:pt x="1600" y="822"/>
                  </a:lnTo>
                  <a:lnTo>
                    <a:pt x="1620" y="802"/>
                  </a:lnTo>
                  <a:lnTo>
                    <a:pt x="1640" y="777"/>
                  </a:lnTo>
                  <a:lnTo>
                    <a:pt x="1654" y="752"/>
                  </a:lnTo>
                  <a:lnTo>
                    <a:pt x="1669" y="728"/>
                  </a:lnTo>
                  <a:lnTo>
                    <a:pt x="1684" y="703"/>
                  </a:lnTo>
                  <a:lnTo>
                    <a:pt x="1699" y="678"/>
                  </a:lnTo>
                  <a:lnTo>
                    <a:pt x="1704" y="653"/>
                  </a:lnTo>
                  <a:lnTo>
                    <a:pt x="1714" y="624"/>
                  </a:lnTo>
                  <a:lnTo>
                    <a:pt x="1719" y="599"/>
                  </a:lnTo>
                  <a:lnTo>
                    <a:pt x="1724" y="569"/>
                  </a:lnTo>
                  <a:lnTo>
                    <a:pt x="1724" y="540"/>
                  </a:lnTo>
                  <a:lnTo>
                    <a:pt x="1724" y="515"/>
                  </a:lnTo>
                  <a:lnTo>
                    <a:pt x="1719" y="485"/>
                  </a:lnTo>
                  <a:lnTo>
                    <a:pt x="1714" y="460"/>
                  </a:lnTo>
                  <a:lnTo>
                    <a:pt x="1704" y="431"/>
                  </a:lnTo>
                  <a:lnTo>
                    <a:pt x="1699" y="406"/>
                  </a:lnTo>
                  <a:lnTo>
                    <a:pt x="1684" y="381"/>
                  </a:lnTo>
                  <a:lnTo>
                    <a:pt x="1669" y="356"/>
                  </a:lnTo>
                  <a:lnTo>
                    <a:pt x="1654" y="332"/>
                  </a:lnTo>
                  <a:lnTo>
                    <a:pt x="1640" y="307"/>
                  </a:lnTo>
                  <a:lnTo>
                    <a:pt x="1620" y="282"/>
                  </a:lnTo>
                  <a:lnTo>
                    <a:pt x="1600" y="262"/>
                  </a:lnTo>
                  <a:lnTo>
                    <a:pt x="1575" y="238"/>
                  </a:lnTo>
                  <a:lnTo>
                    <a:pt x="1550" y="218"/>
                  </a:lnTo>
                  <a:lnTo>
                    <a:pt x="1526" y="198"/>
                  </a:lnTo>
                  <a:lnTo>
                    <a:pt x="1501" y="178"/>
                  </a:lnTo>
                  <a:lnTo>
                    <a:pt x="1471" y="158"/>
                  </a:lnTo>
                  <a:lnTo>
                    <a:pt x="1441" y="138"/>
                  </a:lnTo>
                  <a:lnTo>
                    <a:pt x="1412" y="124"/>
                  </a:lnTo>
                  <a:lnTo>
                    <a:pt x="1377" y="109"/>
                  </a:lnTo>
                  <a:lnTo>
                    <a:pt x="1342" y="89"/>
                  </a:lnTo>
                  <a:lnTo>
                    <a:pt x="1273" y="64"/>
                  </a:lnTo>
                  <a:lnTo>
                    <a:pt x="1199" y="39"/>
                  </a:lnTo>
                  <a:lnTo>
                    <a:pt x="1119" y="25"/>
                  </a:lnTo>
                  <a:lnTo>
                    <a:pt x="1080" y="15"/>
                  </a:lnTo>
                  <a:lnTo>
                    <a:pt x="1035" y="10"/>
                  </a:lnTo>
                  <a:lnTo>
                    <a:pt x="996" y="5"/>
                  </a:lnTo>
                  <a:lnTo>
                    <a:pt x="951" y="0"/>
                  </a:lnTo>
                  <a:lnTo>
                    <a:pt x="906" y="0"/>
                  </a:lnTo>
                  <a:lnTo>
                    <a:pt x="862"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258083" name="Rectangle 35"/>
            <p:cNvSpPr>
              <a:spLocks noChangeArrowheads="1"/>
            </p:cNvSpPr>
            <p:nvPr/>
          </p:nvSpPr>
          <p:spPr bwMode="auto">
            <a:xfrm>
              <a:off x="743" y="1602"/>
              <a:ext cx="1729" cy="1094"/>
            </a:xfrm>
            <a:prstGeom prst="rect">
              <a:avLst/>
            </a:prstGeom>
            <a:solidFill>
              <a:srgbClr val="808080"/>
            </a:solidFill>
            <a:ln w="9525">
              <a:noFill/>
              <a:miter lim="800000"/>
              <a:headEnd/>
              <a:tailEnd/>
            </a:ln>
          </p:spPr>
          <p:txBody>
            <a:bodyPr/>
            <a:lstStyle/>
            <a:p>
              <a:endParaRPr lang="en-US"/>
            </a:p>
          </p:txBody>
        </p:sp>
        <p:sp>
          <p:nvSpPr>
            <p:cNvPr id="258084" name="Rectangle 36"/>
            <p:cNvSpPr>
              <a:spLocks noChangeArrowheads="1"/>
            </p:cNvSpPr>
            <p:nvPr/>
          </p:nvSpPr>
          <p:spPr bwMode="auto">
            <a:xfrm>
              <a:off x="703" y="1562"/>
              <a:ext cx="1729" cy="30"/>
            </a:xfrm>
            <a:prstGeom prst="rect">
              <a:avLst/>
            </a:prstGeom>
            <a:solidFill>
              <a:srgbClr val="3399FF"/>
            </a:solidFill>
            <a:ln w="9525">
              <a:noFill/>
              <a:miter lim="800000"/>
              <a:headEnd/>
              <a:tailEnd/>
            </a:ln>
          </p:spPr>
          <p:txBody>
            <a:bodyPr/>
            <a:lstStyle/>
            <a:p>
              <a:endParaRPr lang="en-US"/>
            </a:p>
          </p:txBody>
        </p:sp>
        <p:sp>
          <p:nvSpPr>
            <p:cNvPr id="258085" name="Rectangle 37"/>
            <p:cNvSpPr>
              <a:spLocks noChangeArrowheads="1"/>
            </p:cNvSpPr>
            <p:nvPr/>
          </p:nvSpPr>
          <p:spPr bwMode="auto">
            <a:xfrm>
              <a:off x="703" y="1592"/>
              <a:ext cx="1729" cy="35"/>
            </a:xfrm>
            <a:prstGeom prst="rect">
              <a:avLst/>
            </a:prstGeom>
            <a:solidFill>
              <a:srgbClr val="3298FD"/>
            </a:solidFill>
            <a:ln w="9525">
              <a:noFill/>
              <a:miter lim="800000"/>
              <a:headEnd/>
              <a:tailEnd/>
            </a:ln>
          </p:spPr>
          <p:txBody>
            <a:bodyPr/>
            <a:lstStyle/>
            <a:p>
              <a:endParaRPr lang="en-US"/>
            </a:p>
          </p:txBody>
        </p:sp>
        <p:sp>
          <p:nvSpPr>
            <p:cNvPr id="258086" name="Rectangle 38"/>
            <p:cNvSpPr>
              <a:spLocks noChangeArrowheads="1"/>
            </p:cNvSpPr>
            <p:nvPr/>
          </p:nvSpPr>
          <p:spPr bwMode="auto">
            <a:xfrm>
              <a:off x="703" y="1627"/>
              <a:ext cx="1729" cy="19"/>
            </a:xfrm>
            <a:prstGeom prst="rect">
              <a:avLst/>
            </a:prstGeom>
            <a:solidFill>
              <a:srgbClr val="3296FB"/>
            </a:solidFill>
            <a:ln w="9525">
              <a:noFill/>
              <a:miter lim="800000"/>
              <a:headEnd/>
              <a:tailEnd/>
            </a:ln>
          </p:spPr>
          <p:txBody>
            <a:bodyPr/>
            <a:lstStyle/>
            <a:p>
              <a:endParaRPr lang="en-US"/>
            </a:p>
          </p:txBody>
        </p:sp>
        <p:sp>
          <p:nvSpPr>
            <p:cNvPr id="258087" name="Rectangle 39"/>
            <p:cNvSpPr>
              <a:spLocks noChangeArrowheads="1"/>
            </p:cNvSpPr>
            <p:nvPr/>
          </p:nvSpPr>
          <p:spPr bwMode="auto">
            <a:xfrm>
              <a:off x="703" y="1646"/>
              <a:ext cx="1729" cy="15"/>
            </a:xfrm>
            <a:prstGeom prst="rect">
              <a:avLst/>
            </a:prstGeom>
            <a:solidFill>
              <a:srgbClr val="3295F9"/>
            </a:solidFill>
            <a:ln w="9525">
              <a:noFill/>
              <a:miter lim="800000"/>
              <a:headEnd/>
              <a:tailEnd/>
            </a:ln>
          </p:spPr>
          <p:txBody>
            <a:bodyPr/>
            <a:lstStyle/>
            <a:p>
              <a:endParaRPr lang="en-US"/>
            </a:p>
          </p:txBody>
        </p:sp>
        <p:sp>
          <p:nvSpPr>
            <p:cNvPr id="258088" name="Rectangle 40"/>
            <p:cNvSpPr>
              <a:spLocks noChangeArrowheads="1"/>
            </p:cNvSpPr>
            <p:nvPr/>
          </p:nvSpPr>
          <p:spPr bwMode="auto">
            <a:xfrm>
              <a:off x="703" y="1661"/>
              <a:ext cx="1729" cy="15"/>
            </a:xfrm>
            <a:prstGeom prst="rect">
              <a:avLst/>
            </a:prstGeom>
            <a:solidFill>
              <a:srgbClr val="3294F7"/>
            </a:solidFill>
            <a:ln w="9525">
              <a:noFill/>
              <a:miter lim="800000"/>
              <a:headEnd/>
              <a:tailEnd/>
            </a:ln>
          </p:spPr>
          <p:txBody>
            <a:bodyPr/>
            <a:lstStyle/>
            <a:p>
              <a:endParaRPr lang="en-US"/>
            </a:p>
          </p:txBody>
        </p:sp>
        <p:sp>
          <p:nvSpPr>
            <p:cNvPr id="258089" name="Rectangle 41"/>
            <p:cNvSpPr>
              <a:spLocks noChangeArrowheads="1"/>
            </p:cNvSpPr>
            <p:nvPr/>
          </p:nvSpPr>
          <p:spPr bwMode="auto">
            <a:xfrm>
              <a:off x="703" y="1676"/>
              <a:ext cx="1729" cy="10"/>
            </a:xfrm>
            <a:prstGeom prst="rect">
              <a:avLst/>
            </a:prstGeom>
            <a:solidFill>
              <a:srgbClr val="3193F5"/>
            </a:solidFill>
            <a:ln w="9525">
              <a:noFill/>
              <a:miter lim="800000"/>
              <a:headEnd/>
              <a:tailEnd/>
            </a:ln>
          </p:spPr>
          <p:txBody>
            <a:bodyPr/>
            <a:lstStyle/>
            <a:p>
              <a:endParaRPr lang="en-US"/>
            </a:p>
          </p:txBody>
        </p:sp>
        <p:sp>
          <p:nvSpPr>
            <p:cNvPr id="258090" name="Rectangle 42"/>
            <p:cNvSpPr>
              <a:spLocks noChangeArrowheads="1"/>
            </p:cNvSpPr>
            <p:nvPr/>
          </p:nvSpPr>
          <p:spPr bwMode="auto">
            <a:xfrm>
              <a:off x="703" y="1686"/>
              <a:ext cx="1729" cy="15"/>
            </a:xfrm>
            <a:prstGeom prst="rect">
              <a:avLst/>
            </a:prstGeom>
            <a:solidFill>
              <a:srgbClr val="3192F3"/>
            </a:solidFill>
            <a:ln w="9525">
              <a:noFill/>
              <a:miter lim="800000"/>
              <a:headEnd/>
              <a:tailEnd/>
            </a:ln>
          </p:spPr>
          <p:txBody>
            <a:bodyPr/>
            <a:lstStyle/>
            <a:p>
              <a:endParaRPr lang="en-US"/>
            </a:p>
          </p:txBody>
        </p:sp>
        <p:sp>
          <p:nvSpPr>
            <p:cNvPr id="258091" name="Rectangle 43"/>
            <p:cNvSpPr>
              <a:spLocks noChangeArrowheads="1"/>
            </p:cNvSpPr>
            <p:nvPr/>
          </p:nvSpPr>
          <p:spPr bwMode="auto">
            <a:xfrm>
              <a:off x="703" y="1701"/>
              <a:ext cx="1729" cy="10"/>
            </a:xfrm>
            <a:prstGeom prst="rect">
              <a:avLst/>
            </a:prstGeom>
            <a:solidFill>
              <a:srgbClr val="3091F1"/>
            </a:solidFill>
            <a:ln w="9525">
              <a:noFill/>
              <a:miter lim="800000"/>
              <a:headEnd/>
              <a:tailEnd/>
            </a:ln>
          </p:spPr>
          <p:txBody>
            <a:bodyPr/>
            <a:lstStyle/>
            <a:p>
              <a:endParaRPr lang="en-US"/>
            </a:p>
          </p:txBody>
        </p:sp>
        <p:sp>
          <p:nvSpPr>
            <p:cNvPr id="258092" name="Rectangle 44"/>
            <p:cNvSpPr>
              <a:spLocks noChangeArrowheads="1"/>
            </p:cNvSpPr>
            <p:nvPr/>
          </p:nvSpPr>
          <p:spPr bwMode="auto">
            <a:xfrm>
              <a:off x="703" y="1711"/>
              <a:ext cx="1729" cy="10"/>
            </a:xfrm>
            <a:prstGeom prst="rect">
              <a:avLst/>
            </a:prstGeom>
            <a:solidFill>
              <a:srgbClr val="2F90EF"/>
            </a:solidFill>
            <a:ln w="9525">
              <a:noFill/>
              <a:miter lim="800000"/>
              <a:headEnd/>
              <a:tailEnd/>
            </a:ln>
          </p:spPr>
          <p:txBody>
            <a:bodyPr/>
            <a:lstStyle/>
            <a:p>
              <a:endParaRPr lang="en-US"/>
            </a:p>
          </p:txBody>
        </p:sp>
        <p:sp>
          <p:nvSpPr>
            <p:cNvPr id="258093" name="Rectangle 45"/>
            <p:cNvSpPr>
              <a:spLocks noChangeArrowheads="1"/>
            </p:cNvSpPr>
            <p:nvPr/>
          </p:nvSpPr>
          <p:spPr bwMode="auto">
            <a:xfrm>
              <a:off x="703" y="1721"/>
              <a:ext cx="1729" cy="10"/>
            </a:xfrm>
            <a:prstGeom prst="rect">
              <a:avLst/>
            </a:prstGeom>
            <a:solidFill>
              <a:srgbClr val="2F8EED"/>
            </a:solidFill>
            <a:ln w="9525">
              <a:noFill/>
              <a:miter lim="800000"/>
              <a:headEnd/>
              <a:tailEnd/>
            </a:ln>
          </p:spPr>
          <p:txBody>
            <a:bodyPr/>
            <a:lstStyle/>
            <a:p>
              <a:endParaRPr lang="en-US"/>
            </a:p>
          </p:txBody>
        </p:sp>
        <p:sp>
          <p:nvSpPr>
            <p:cNvPr id="258094" name="Rectangle 46"/>
            <p:cNvSpPr>
              <a:spLocks noChangeArrowheads="1"/>
            </p:cNvSpPr>
            <p:nvPr/>
          </p:nvSpPr>
          <p:spPr bwMode="auto">
            <a:xfrm>
              <a:off x="703" y="1731"/>
              <a:ext cx="1729" cy="5"/>
            </a:xfrm>
            <a:prstGeom prst="rect">
              <a:avLst/>
            </a:prstGeom>
            <a:solidFill>
              <a:srgbClr val="2E8CEB"/>
            </a:solidFill>
            <a:ln w="9525">
              <a:noFill/>
              <a:miter lim="800000"/>
              <a:headEnd/>
              <a:tailEnd/>
            </a:ln>
          </p:spPr>
          <p:txBody>
            <a:bodyPr/>
            <a:lstStyle/>
            <a:p>
              <a:endParaRPr lang="en-US"/>
            </a:p>
          </p:txBody>
        </p:sp>
        <p:sp>
          <p:nvSpPr>
            <p:cNvPr id="258095" name="Rectangle 47"/>
            <p:cNvSpPr>
              <a:spLocks noChangeArrowheads="1"/>
            </p:cNvSpPr>
            <p:nvPr/>
          </p:nvSpPr>
          <p:spPr bwMode="auto">
            <a:xfrm>
              <a:off x="703" y="1736"/>
              <a:ext cx="1729" cy="9"/>
            </a:xfrm>
            <a:prstGeom prst="rect">
              <a:avLst/>
            </a:prstGeom>
            <a:solidFill>
              <a:srgbClr val="2E8CE9"/>
            </a:solidFill>
            <a:ln w="9525">
              <a:noFill/>
              <a:miter lim="800000"/>
              <a:headEnd/>
              <a:tailEnd/>
            </a:ln>
          </p:spPr>
          <p:txBody>
            <a:bodyPr/>
            <a:lstStyle/>
            <a:p>
              <a:endParaRPr lang="en-US"/>
            </a:p>
          </p:txBody>
        </p:sp>
        <p:sp>
          <p:nvSpPr>
            <p:cNvPr id="258096" name="Rectangle 48"/>
            <p:cNvSpPr>
              <a:spLocks noChangeArrowheads="1"/>
            </p:cNvSpPr>
            <p:nvPr/>
          </p:nvSpPr>
          <p:spPr bwMode="auto">
            <a:xfrm>
              <a:off x="703" y="1745"/>
              <a:ext cx="1729" cy="10"/>
            </a:xfrm>
            <a:prstGeom prst="rect">
              <a:avLst/>
            </a:prstGeom>
            <a:solidFill>
              <a:srgbClr val="2D8BE6"/>
            </a:solidFill>
            <a:ln w="9525">
              <a:noFill/>
              <a:miter lim="800000"/>
              <a:headEnd/>
              <a:tailEnd/>
            </a:ln>
          </p:spPr>
          <p:txBody>
            <a:bodyPr/>
            <a:lstStyle/>
            <a:p>
              <a:endParaRPr lang="en-US"/>
            </a:p>
          </p:txBody>
        </p:sp>
        <p:sp>
          <p:nvSpPr>
            <p:cNvPr id="258097" name="Rectangle 49"/>
            <p:cNvSpPr>
              <a:spLocks noChangeArrowheads="1"/>
            </p:cNvSpPr>
            <p:nvPr/>
          </p:nvSpPr>
          <p:spPr bwMode="auto">
            <a:xfrm>
              <a:off x="703" y="1755"/>
              <a:ext cx="1729" cy="10"/>
            </a:xfrm>
            <a:prstGeom prst="rect">
              <a:avLst/>
            </a:prstGeom>
            <a:solidFill>
              <a:srgbClr val="2D89E4"/>
            </a:solidFill>
            <a:ln w="9525">
              <a:noFill/>
              <a:miter lim="800000"/>
              <a:headEnd/>
              <a:tailEnd/>
            </a:ln>
          </p:spPr>
          <p:txBody>
            <a:bodyPr/>
            <a:lstStyle/>
            <a:p>
              <a:endParaRPr lang="en-US"/>
            </a:p>
          </p:txBody>
        </p:sp>
        <p:sp>
          <p:nvSpPr>
            <p:cNvPr id="258098" name="Rectangle 50"/>
            <p:cNvSpPr>
              <a:spLocks noChangeArrowheads="1"/>
            </p:cNvSpPr>
            <p:nvPr/>
          </p:nvSpPr>
          <p:spPr bwMode="auto">
            <a:xfrm>
              <a:off x="703" y="1765"/>
              <a:ext cx="1729" cy="10"/>
            </a:xfrm>
            <a:prstGeom prst="rect">
              <a:avLst/>
            </a:prstGeom>
            <a:solidFill>
              <a:srgbClr val="2D87E1"/>
            </a:solidFill>
            <a:ln w="9525">
              <a:noFill/>
              <a:miter lim="800000"/>
              <a:headEnd/>
              <a:tailEnd/>
            </a:ln>
          </p:spPr>
          <p:txBody>
            <a:bodyPr/>
            <a:lstStyle/>
            <a:p>
              <a:endParaRPr lang="en-US"/>
            </a:p>
          </p:txBody>
        </p:sp>
        <p:sp>
          <p:nvSpPr>
            <p:cNvPr id="258099" name="Rectangle 51"/>
            <p:cNvSpPr>
              <a:spLocks noChangeArrowheads="1"/>
            </p:cNvSpPr>
            <p:nvPr/>
          </p:nvSpPr>
          <p:spPr bwMode="auto">
            <a:xfrm>
              <a:off x="703" y="1775"/>
              <a:ext cx="1729" cy="5"/>
            </a:xfrm>
            <a:prstGeom prst="rect">
              <a:avLst/>
            </a:prstGeom>
            <a:solidFill>
              <a:srgbClr val="2D85DE"/>
            </a:solidFill>
            <a:ln w="9525">
              <a:noFill/>
              <a:miter lim="800000"/>
              <a:headEnd/>
              <a:tailEnd/>
            </a:ln>
          </p:spPr>
          <p:txBody>
            <a:bodyPr/>
            <a:lstStyle/>
            <a:p>
              <a:endParaRPr lang="en-US"/>
            </a:p>
          </p:txBody>
        </p:sp>
        <p:sp>
          <p:nvSpPr>
            <p:cNvPr id="258100" name="Rectangle 52"/>
            <p:cNvSpPr>
              <a:spLocks noChangeArrowheads="1"/>
            </p:cNvSpPr>
            <p:nvPr/>
          </p:nvSpPr>
          <p:spPr bwMode="auto">
            <a:xfrm>
              <a:off x="703" y="1780"/>
              <a:ext cx="1729" cy="10"/>
            </a:xfrm>
            <a:prstGeom prst="rect">
              <a:avLst/>
            </a:prstGeom>
            <a:solidFill>
              <a:srgbClr val="2C84DC"/>
            </a:solidFill>
            <a:ln w="9525">
              <a:noFill/>
              <a:miter lim="800000"/>
              <a:headEnd/>
              <a:tailEnd/>
            </a:ln>
          </p:spPr>
          <p:txBody>
            <a:bodyPr/>
            <a:lstStyle/>
            <a:p>
              <a:endParaRPr lang="en-US"/>
            </a:p>
          </p:txBody>
        </p:sp>
        <p:sp>
          <p:nvSpPr>
            <p:cNvPr id="258101" name="Rectangle 53"/>
            <p:cNvSpPr>
              <a:spLocks noChangeArrowheads="1"/>
            </p:cNvSpPr>
            <p:nvPr/>
          </p:nvSpPr>
          <p:spPr bwMode="auto">
            <a:xfrm>
              <a:off x="703" y="1790"/>
              <a:ext cx="1729" cy="5"/>
            </a:xfrm>
            <a:prstGeom prst="rect">
              <a:avLst/>
            </a:prstGeom>
            <a:solidFill>
              <a:srgbClr val="2C82D9"/>
            </a:solidFill>
            <a:ln w="9525">
              <a:noFill/>
              <a:miter lim="800000"/>
              <a:headEnd/>
              <a:tailEnd/>
            </a:ln>
          </p:spPr>
          <p:txBody>
            <a:bodyPr/>
            <a:lstStyle/>
            <a:p>
              <a:endParaRPr lang="en-US"/>
            </a:p>
          </p:txBody>
        </p:sp>
        <p:sp>
          <p:nvSpPr>
            <p:cNvPr id="258102" name="Rectangle 54"/>
            <p:cNvSpPr>
              <a:spLocks noChangeArrowheads="1"/>
            </p:cNvSpPr>
            <p:nvPr/>
          </p:nvSpPr>
          <p:spPr bwMode="auto">
            <a:xfrm>
              <a:off x="703" y="1795"/>
              <a:ext cx="1729" cy="5"/>
            </a:xfrm>
            <a:prstGeom prst="rect">
              <a:avLst/>
            </a:prstGeom>
            <a:solidFill>
              <a:srgbClr val="2B81D7"/>
            </a:solidFill>
            <a:ln w="9525">
              <a:noFill/>
              <a:miter lim="800000"/>
              <a:headEnd/>
              <a:tailEnd/>
            </a:ln>
          </p:spPr>
          <p:txBody>
            <a:bodyPr/>
            <a:lstStyle/>
            <a:p>
              <a:endParaRPr lang="en-US"/>
            </a:p>
          </p:txBody>
        </p:sp>
        <p:sp>
          <p:nvSpPr>
            <p:cNvPr id="258103" name="Rectangle 55"/>
            <p:cNvSpPr>
              <a:spLocks noChangeArrowheads="1"/>
            </p:cNvSpPr>
            <p:nvPr/>
          </p:nvSpPr>
          <p:spPr bwMode="auto">
            <a:xfrm>
              <a:off x="703" y="1800"/>
              <a:ext cx="1729" cy="10"/>
            </a:xfrm>
            <a:prstGeom prst="rect">
              <a:avLst/>
            </a:prstGeom>
            <a:solidFill>
              <a:srgbClr val="2B80D5"/>
            </a:solidFill>
            <a:ln w="9525">
              <a:noFill/>
              <a:miter lim="800000"/>
              <a:headEnd/>
              <a:tailEnd/>
            </a:ln>
          </p:spPr>
          <p:txBody>
            <a:bodyPr/>
            <a:lstStyle/>
            <a:p>
              <a:endParaRPr lang="en-US"/>
            </a:p>
          </p:txBody>
        </p:sp>
        <p:sp>
          <p:nvSpPr>
            <p:cNvPr id="258104" name="Rectangle 56"/>
            <p:cNvSpPr>
              <a:spLocks noChangeArrowheads="1"/>
            </p:cNvSpPr>
            <p:nvPr/>
          </p:nvSpPr>
          <p:spPr bwMode="auto">
            <a:xfrm>
              <a:off x="703" y="1810"/>
              <a:ext cx="1729" cy="5"/>
            </a:xfrm>
            <a:prstGeom prst="rect">
              <a:avLst/>
            </a:prstGeom>
            <a:solidFill>
              <a:srgbClr val="2A7ED2"/>
            </a:solidFill>
            <a:ln w="9525">
              <a:noFill/>
              <a:miter lim="800000"/>
              <a:headEnd/>
              <a:tailEnd/>
            </a:ln>
          </p:spPr>
          <p:txBody>
            <a:bodyPr/>
            <a:lstStyle/>
            <a:p>
              <a:endParaRPr lang="en-US"/>
            </a:p>
          </p:txBody>
        </p:sp>
        <p:sp>
          <p:nvSpPr>
            <p:cNvPr id="258105" name="Rectangle 57"/>
            <p:cNvSpPr>
              <a:spLocks noChangeArrowheads="1"/>
            </p:cNvSpPr>
            <p:nvPr/>
          </p:nvSpPr>
          <p:spPr bwMode="auto">
            <a:xfrm>
              <a:off x="703" y="1815"/>
              <a:ext cx="1729" cy="5"/>
            </a:xfrm>
            <a:prstGeom prst="rect">
              <a:avLst/>
            </a:prstGeom>
            <a:solidFill>
              <a:srgbClr val="2A7DD0"/>
            </a:solidFill>
            <a:ln w="9525">
              <a:noFill/>
              <a:miter lim="800000"/>
              <a:headEnd/>
              <a:tailEnd/>
            </a:ln>
          </p:spPr>
          <p:txBody>
            <a:bodyPr/>
            <a:lstStyle/>
            <a:p>
              <a:endParaRPr lang="en-US"/>
            </a:p>
          </p:txBody>
        </p:sp>
        <p:sp>
          <p:nvSpPr>
            <p:cNvPr id="258106" name="Rectangle 58"/>
            <p:cNvSpPr>
              <a:spLocks noChangeArrowheads="1"/>
            </p:cNvSpPr>
            <p:nvPr/>
          </p:nvSpPr>
          <p:spPr bwMode="auto">
            <a:xfrm>
              <a:off x="703" y="1820"/>
              <a:ext cx="1729" cy="10"/>
            </a:xfrm>
            <a:prstGeom prst="rect">
              <a:avLst/>
            </a:prstGeom>
            <a:solidFill>
              <a:srgbClr val="2A7CCE"/>
            </a:solidFill>
            <a:ln w="9525">
              <a:noFill/>
              <a:miter lim="800000"/>
              <a:headEnd/>
              <a:tailEnd/>
            </a:ln>
          </p:spPr>
          <p:txBody>
            <a:bodyPr/>
            <a:lstStyle/>
            <a:p>
              <a:endParaRPr lang="en-US"/>
            </a:p>
          </p:txBody>
        </p:sp>
        <p:sp>
          <p:nvSpPr>
            <p:cNvPr id="258107" name="Rectangle 59"/>
            <p:cNvSpPr>
              <a:spLocks noChangeArrowheads="1"/>
            </p:cNvSpPr>
            <p:nvPr/>
          </p:nvSpPr>
          <p:spPr bwMode="auto">
            <a:xfrm>
              <a:off x="703" y="1830"/>
              <a:ext cx="1729" cy="5"/>
            </a:xfrm>
            <a:prstGeom prst="rect">
              <a:avLst/>
            </a:prstGeom>
            <a:solidFill>
              <a:srgbClr val="297ACB"/>
            </a:solidFill>
            <a:ln w="9525">
              <a:noFill/>
              <a:miter lim="800000"/>
              <a:headEnd/>
              <a:tailEnd/>
            </a:ln>
          </p:spPr>
          <p:txBody>
            <a:bodyPr/>
            <a:lstStyle/>
            <a:p>
              <a:endParaRPr lang="en-US"/>
            </a:p>
          </p:txBody>
        </p:sp>
        <p:sp>
          <p:nvSpPr>
            <p:cNvPr id="258108" name="Rectangle 60"/>
            <p:cNvSpPr>
              <a:spLocks noChangeArrowheads="1"/>
            </p:cNvSpPr>
            <p:nvPr/>
          </p:nvSpPr>
          <p:spPr bwMode="auto">
            <a:xfrm>
              <a:off x="703" y="1835"/>
              <a:ext cx="1729" cy="5"/>
            </a:xfrm>
            <a:prstGeom prst="rect">
              <a:avLst/>
            </a:prstGeom>
            <a:solidFill>
              <a:srgbClr val="2879C9"/>
            </a:solidFill>
            <a:ln w="9525">
              <a:noFill/>
              <a:miter lim="800000"/>
              <a:headEnd/>
              <a:tailEnd/>
            </a:ln>
          </p:spPr>
          <p:txBody>
            <a:bodyPr/>
            <a:lstStyle/>
            <a:p>
              <a:endParaRPr lang="en-US"/>
            </a:p>
          </p:txBody>
        </p:sp>
        <p:sp>
          <p:nvSpPr>
            <p:cNvPr id="258109" name="Rectangle 61"/>
            <p:cNvSpPr>
              <a:spLocks noChangeArrowheads="1"/>
            </p:cNvSpPr>
            <p:nvPr/>
          </p:nvSpPr>
          <p:spPr bwMode="auto">
            <a:xfrm>
              <a:off x="703" y="1840"/>
              <a:ext cx="1729" cy="5"/>
            </a:xfrm>
            <a:prstGeom prst="rect">
              <a:avLst/>
            </a:prstGeom>
            <a:solidFill>
              <a:srgbClr val="2878C7"/>
            </a:solidFill>
            <a:ln w="9525">
              <a:noFill/>
              <a:miter lim="800000"/>
              <a:headEnd/>
              <a:tailEnd/>
            </a:ln>
          </p:spPr>
          <p:txBody>
            <a:bodyPr/>
            <a:lstStyle/>
            <a:p>
              <a:endParaRPr lang="en-US"/>
            </a:p>
          </p:txBody>
        </p:sp>
        <p:sp>
          <p:nvSpPr>
            <p:cNvPr id="258110" name="Rectangle 62"/>
            <p:cNvSpPr>
              <a:spLocks noChangeArrowheads="1"/>
            </p:cNvSpPr>
            <p:nvPr/>
          </p:nvSpPr>
          <p:spPr bwMode="auto">
            <a:xfrm>
              <a:off x="703" y="1845"/>
              <a:ext cx="1729" cy="4"/>
            </a:xfrm>
            <a:prstGeom prst="rect">
              <a:avLst/>
            </a:prstGeom>
            <a:solidFill>
              <a:srgbClr val="2777C5"/>
            </a:solidFill>
            <a:ln w="9525">
              <a:noFill/>
              <a:miter lim="800000"/>
              <a:headEnd/>
              <a:tailEnd/>
            </a:ln>
          </p:spPr>
          <p:txBody>
            <a:bodyPr/>
            <a:lstStyle/>
            <a:p>
              <a:endParaRPr lang="en-US"/>
            </a:p>
          </p:txBody>
        </p:sp>
        <p:sp>
          <p:nvSpPr>
            <p:cNvPr id="258111" name="Rectangle 63"/>
            <p:cNvSpPr>
              <a:spLocks noChangeArrowheads="1"/>
            </p:cNvSpPr>
            <p:nvPr/>
          </p:nvSpPr>
          <p:spPr bwMode="auto">
            <a:xfrm>
              <a:off x="703" y="1849"/>
              <a:ext cx="1729" cy="5"/>
            </a:xfrm>
            <a:prstGeom prst="rect">
              <a:avLst/>
            </a:prstGeom>
            <a:solidFill>
              <a:srgbClr val="2776C3"/>
            </a:solidFill>
            <a:ln w="9525">
              <a:noFill/>
              <a:miter lim="800000"/>
              <a:headEnd/>
              <a:tailEnd/>
            </a:ln>
          </p:spPr>
          <p:txBody>
            <a:bodyPr/>
            <a:lstStyle/>
            <a:p>
              <a:endParaRPr lang="en-US"/>
            </a:p>
          </p:txBody>
        </p:sp>
        <p:sp>
          <p:nvSpPr>
            <p:cNvPr id="258112" name="Rectangle 64"/>
            <p:cNvSpPr>
              <a:spLocks noChangeArrowheads="1"/>
            </p:cNvSpPr>
            <p:nvPr/>
          </p:nvSpPr>
          <p:spPr bwMode="auto">
            <a:xfrm>
              <a:off x="703" y="1854"/>
              <a:ext cx="1729" cy="5"/>
            </a:xfrm>
            <a:prstGeom prst="rect">
              <a:avLst/>
            </a:prstGeom>
            <a:solidFill>
              <a:srgbClr val="2774C1"/>
            </a:solidFill>
            <a:ln w="9525">
              <a:noFill/>
              <a:miter lim="800000"/>
              <a:headEnd/>
              <a:tailEnd/>
            </a:ln>
          </p:spPr>
          <p:txBody>
            <a:bodyPr/>
            <a:lstStyle/>
            <a:p>
              <a:endParaRPr lang="en-US"/>
            </a:p>
          </p:txBody>
        </p:sp>
        <p:sp>
          <p:nvSpPr>
            <p:cNvPr id="258113" name="Rectangle 65"/>
            <p:cNvSpPr>
              <a:spLocks noChangeArrowheads="1"/>
            </p:cNvSpPr>
            <p:nvPr/>
          </p:nvSpPr>
          <p:spPr bwMode="auto">
            <a:xfrm>
              <a:off x="703" y="1859"/>
              <a:ext cx="1729" cy="5"/>
            </a:xfrm>
            <a:prstGeom prst="rect">
              <a:avLst/>
            </a:prstGeom>
            <a:solidFill>
              <a:srgbClr val="2673BF"/>
            </a:solidFill>
            <a:ln w="9525">
              <a:noFill/>
              <a:miter lim="800000"/>
              <a:headEnd/>
              <a:tailEnd/>
            </a:ln>
          </p:spPr>
          <p:txBody>
            <a:bodyPr/>
            <a:lstStyle/>
            <a:p>
              <a:endParaRPr lang="en-US"/>
            </a:p>
          </p:txBody>
        </p:sp>
        <p:sp>
          <p:nvSpPr>
            <p:cNvPr id="258114" name="Rectangle 66"/>
            <p:cNvSpPr>
              <a:spLocks noChangeArrowheads="1"/>
            </p:cNvSpPr>
            <p:nvPr/>
          </p:nvSpPr>
          <p:spPr bwMode="auto">
            <a:xfrm>
              <a:off x="703" y="1864"/>
              <a:ext cx="1729" cy="5"/>
            </a:xfrm>
            <a:prstGeom prst="rect">
              <a:avLst/>
            </a:prstGeom>
            <a:solidFill>
              <a:srgbClr val="2671BD"/>
            </a:solidFill>
            <a:ln w="9525">
              <a:noFill/>
              <a:miter lim="800000"/>
              <a:headEnd/>
              <a:tailEnd/>
            </a:ln>
          </p:spPr>
          <p:txBody>
            <a:bodyPr/>
            <a:lstStyle/>
            <a:p>
              <a:endParaRPr lang="en-US"/>
            </a:p>
          </p:txBody>
        </p:sp>
        <p:sp>
          <p:nvSpPr>
            <p:cNvPr id="258115" name="Rectangle 67"/>
            <p:cNvSpPr>
              <a:spLocks noChangeArrowheads="1"/>
            </p:cNvSpPr>
            <p:nvPr/>
          </p:nvSpPr>
          <p:spPr bwMode="auto">
            <a:xfrm>
              <a:off x="703" y="1869"/>
              <a:ext cx="1729" cy="5"/>
            </a:xfrm>
            <a:prstGeom prst="rect">
              <a:avLst/>
            </a:prstGeom>
            <a:solidFill>
              <a:srgbClr val="2570BB"/>
            </a:solidFill>
            <a:ln w="9525">
              <a:noFill/>
              <a:miter lim="800000"/>
              <a:headEnd/>
              <a:tailEnd/>
            </a:ln>
          </p:spPr>
          <p:txBody>
            <a:bodyPr/>
            <a:lstStyle/>
            <a:p>
              <a:endParaRPr lang="en-US"/>
            </a:p>
          </p:txBody>
        </p:sp>
        <p:sp>
          <p:nvSpPr>
            <p:cNvPr id="258116" name="Rectangle 68"/>
            <p:cNvSpPr>
              <a:spLocks noChangeArrowheads="1"/>
            </p:cNvSpPr>
            <p:nvPr/>
          </p:nvSpPr>
          <p:spPr bwMode="auto">
            <a:xfrm>
              <a:off x="703" y="1874"/>
              <a:ext cx="1729" cy="5"/>
            </a:xfrm>
            <a:prstGeom prst="rect">
              <a:avLst/>
            </a:prstGeom>
            <a:solidFill>
              <a:srgbClr val="256FB9"/>
            </a:solidFill>
            <a:ln w="9525">
              <a:noFill/>
              <a:miter lim="800000"/>
              <a:headEnd/>
              <a:tailEnd/>
            </a:ln>
          </p:spPr>
          <p:txBody>
            <a:bodyPr/>
            <a:lstStyle/>
            <a:p>
              <a:endParaRPr lang="en-US"/>
            </a:p>
          </p:txBody>
        </p:sp>
        <p:sp>
          <p:nvSpPr>
            <p:cNvPr id="258117" name="Rectangle 69"/>
            <p:cNvSpPr>
              <a:spLocks noChangeArrowheads="1"/>
            </p:cNvSpPr>
            <p:nvPr/>
          </p:nvSpPr>
          <p:spPr bwMode="auto">
            <a:xfrm>
              <a:off x="703" y="1879"/>
              <a:ext cx="1729" cy="5"/>
            </a:xfrm>
            <a:prstGeom prst="rect">
              <a:avLst/>
            </a:prstGeom>
            <a:solidFill>
              <a:srgbClr val="246EB7"/>
            </a:solidFill>
            <a:ln w="9525">
              <a:noFill/>
              <a:miter lim="800000"/>
              <a:headEnd/>
              <a:tailEnd/>
            </a:ln>
          </p:spPr>
          <p:txBody>
            <a:bodyPr/>
            <a:lstStyle/>
            <a:p>
              <a:endParaRPr lang="en-US"/>
            </a:p>
          </p:txBody>
        </p:sp>
        <p:sp>
          <p:nvSpPr>
            <p:cNvPr id="258118" name="Rectangle 70"/>
            <p:cNvSpPr>
              <a:spLocks noChangeArrowheads="1"/>
            </p:cNvSpPr>
            <p:nvPr/>
          </p:nvSpPr>
          <p:spPr bwMode="auto">
            <a:xfrm>
              <a:off x="703" y="1884"/>
              <a:ext cx="1729" cy="5"/>
            </a:xfrm>
            <a:prstGeom prst="rect">
              <a:avLst/>
            </a:prstGeom>
            <a:solidFill>
              <a:srgbClr val="246CB5"/>
            </a:solidFill>
            <a:ln w="9525">
              <a:noFill/>
              <a:miter lim="800000"/>
              <a:headEnd/>
              <a:tailEnd/>
            </a:ln>
          </p:spPr>
          <p:txBody>
            <a:bodyPr/>
            <a:lstStyle/>
            <a:p>
              <a:endParaRPr lang="en-US"/>
            </a:p>
          </p:txBody>
        </p:sp>
        <p:sp>
          <p:nvSpPr>
            <p:cNvPr id="258119" name="Rectangle 71"/>
            <p:cNvSpPr>
              <a:spLocks noChangeArrowheads="1"/>
            </p:cNvSpPr>
            <p:nvPr/>
          </p:nvSpPr>
          <p:spPr bwMode="auto">
            <a:xfrm>
              <a:off x="703" y="1889"/>
              <a:ext cx="1729" cy="5"/>
            </a:xfrm>
            <a:prstGeom prst="rect">
              <a:avLst/>
            </a:prstGeom>
            <a:solidFill>
              <a:srgbClr val="246BB3"/>
            </a:solidFill>
            <a:ln w="9525">
              <a:noFill/>
              <a:miter lim="800000"/>
              <a:headEnd/>
              <a:tailEnd/>
            </a:ln>
          </p:spPr>
          <p:txBody>
            <a:bodyPr/>
            <a:lstStyle/>
            <a:p>
              <a:endParaRPr lang="en-US"/>
            </a:p>
          </p:txBody>
        </p:sp>
        <p:sp>
          <p:nvSpPr>
            <p:cNvPr id="258120" name="Rectangle 72"/>
            <p:cNvSpPr>
              <a:spLocks noChangeArrowheads="1"/>
            </p:cNvSpPr>
            <p:nvPr/>
          </p:nvSpPr>
          <p:spPr bwMode="auto">
            <a:xfrm>
              <a:off x="703" y="1894"/>
              <a:ext cx="1729" cy="5"/>
            </a:xfrm>
            <a:prstGeom prst="rect">
              <a:avLst/>
            </a:prstGeom>
            <a:solidFill>
              <a:srgbClr val="236AB1"/>
            </a:solidFill>
            <a:ln w="9525">
              <a:noFill/>
              <a:miter lim="800000"/>
              <a:headEnd/>
              <a:tailEnd/>
            </a:ln>
          </p:spPr>
          <p:txBody>
            <a:bodyPr/>
            <a:lstStyle/>
            <a:p>
              <a:endParaRPr lang="en-US"/>
            </a:p>
          </p:txBody>
        </p:sp>
        <p:sp>
          <p:nvSpPr>
            <p:cNvPr id="258121" name="Rectangle 73"/>
            <p:cNvSpPr>
              <a:spLocks noChangeArrowheads="1"/>
            </p:cNvSpPr>
            <p:nvPr/>
          </p:nvSpPr>
          <p:spPr bwMode="auto">
            <a:xfrm>
              <a:off x="703" y="1899"/>
              <a:ext cx="1729" cy="10"/>
            </a:xfrm>
            <a:prstGeom prst="rect">
              <a:avLst/>
            </a:prstGeom>
            <a:solidFill>
              <a:srgbClr val="2269AE"/>
            </a:solidFill>
            <a:ln w="9525">
              <a:noFill/>
              <a:miter lim="800000"/>
              <a:headEnd/>
              <a:tailEnd/>
            </a:ln>
          </p:spPr>
          <p:txBody>
            <a:bodyPr/>
            <a:lstStyle/>
            <a:p>
              <a:endParaRPr lang="en-US"/>
            </a:p>
          </p:txBody>
        </p:sp>
        <p:sp>
          <p:nvSpPr>
            <p:cNvPr id="258122" name="Rectangle 74"/>
            <p:cNvSpPr>
              <a:spLocks noChangeArrowheads="1"/>
            </p:cNvSpPr>
            <p:nvPr/>
          </p:nvSpPr>
          <p:spPr bwMode="auto">
            <a:xfrm>
              <a:off x="703" y="1909"/>
              <a:ext cx="1729" cy="5"/>
            </a:xfrm>
            <a:prstGeom prst="rect">
              <a:avLst/>
            </a:prstGeom>
            <a:solidFill>
              <a:srgbClr val="2167AB"/>
            </a:solidFill>
            <a:ln w="9525">
              <a:noFill/>
              <a:miter lim="800000"/>
              <a:headEnd/>
              <a:tailEnd/>
            </a:ln>
          </p:spPr>
          <p:txBody>
            <a:bodyPr/>
            <a:lstStyle/>
            <a:p>
              <a:endParaRPr lang="en-US"/>
            </a:p>
          </p:txBody>
        </p:sp>
        <p:sp>
          <p:nvSpPr>
            <p:cNvPr id="258123" name="Rectangle 75"/>
            <p:cNvSpPr>
              <a:spLocks noChangeArrowheads="1"/>
            </p:cNvSpPr>
            <p:nvPr/>
          </p:nvSpPr>
          <p:spPr bwMode="auto">
            <a:xfrm>
              <a:off x="703" y="1914"/>
              <a:ext cx="1729" cy="5"/>
            </a:xfrm>
            <a:prstGeom prst="rect">
              <a:avLst/>
            </a:prstGeom>
            <a:solidFill>
              <a:srgbClr val="2165A9"/>
            </a:solidFill>
            <a:ln w="9525">
              <a:noFill/>
              <a:miter lim="800000"/>
              <a:headEnd/>
              <a:tailEnd/>
            </a:ln>
          </p:spPr>
          <p:txBody>
            <a:bodyPr/>
            <a:lstStyle/>
            <a:p>
              <a:endParaRPr lang="en-US"/>
            </a:p>
          </p:txBody>
        </p:sp>
        <p:sp>
          <p:nvSpPr>
            <p:cNvPr id="258124" name="Rectangle 76"/>
            <p:cNvSpPr>
              <a:spLocks noChangeArrowheads="1"/>
            </p:cNvSpPr>
            <p:nvPr/>
          </p:nvSpPr>
          <p:spPr bwMode="auto">
            <a:xfrm>
              <a:off x="703" y="1919"/>
              <a:ext cx="1729" cy="5"/>
            </a:xfrm>
            <a:prstGeom prst="rect">
              <a:avLst/>
            </a:prstGeom>
            <a:solidFill>
              <a:srgbClr val="2064A7"/>
            </a:solidFill>
            <a:ln w="9525">
              <a:noFill/>
              <a:miter lim="800000"/>
              <a:headEnd/>
              <a:tailEnd/>
            </a:ln>
          </p:spPr>
          <p:txBody>
            <a:bodyPr/>
            <a:lstStyle/>
            <a:p>
              <a:endParaRPr lang="en-US"/>
            </a:p>
          </p:txBody>
        </p:sp>
        <p:sp>
          <p:nvSpPr>
            <p:cNvPr id="258125" name="Rectangle 77"/>
            <p:cNvSpPr>
              <a:spLocks noChangeArrowheads="1"/>
            </p:cNvSpPr>
            <p:nvPr/>
          </p:nvSpPr>
          <p:spPr bwMode="auto">
            <a:xfrm>
              <a:off x="703" y="1924"/>
              <a:ext cx="1729" cy="5"/>
            </a:xfrm>
            <a:prstGeom prst="rect">
              <a:avLst/>
            </a:prstGeom>
            <a:solidFill>
              <a:srgbClr val="2063A5"/>
            </a:solidFill>
            <a:ln w="9525">
              <a:noFill/>
              <a:miter lim="800000"/>
              <a:headEnd/>
              <a:tailEnd/>
            </a:ln>
          </p:spPr>
          <p:txBody>
            <a:bodyPr/>
            <a:lstStyle/>
            <a:p>
              <a:endParaRPr lang="en-US"/>
            </a:p>
          </p:txBody>
        </p:sp>
        <p:sp>
          <p:nvSpPr>
            <p:cNvPr id="258126" name="Rectangle 78"/>
            <p:cNvSpPr>
              <a:spLocks noChangeArrowheads="1"/>
            </p:cNvSpPr>
            <p:nvPr/>
          </p:nvSpPr>
          <p:spPr bwMode="auto">
            <a:xfrm>
              <a:off x="703" y="1929"/>
              <a:ext cx="1729" cy="5"/>
            </a:xfrm>
            <a:prstGeom prst="rect">
              <a:avLst/>
            </a:prstGeom>
            <a:solidFill>
              <a:srgbClr val="1F62A3"/>
            </a:solidFill>
            <a:ln w="9525">
              <a:noFill/>
              <a:miter lim="800000"/>
              <a:headEnd/>
              <a:tailEnd/>
            </a:ln>
          </p:spPr>
          <p:txBody>
            <a:bodyPr/>
            <a:lstStyle/>
            <a:p>
              <a:endParaRPr lang="en-US"/>
            </a:p>
          </p:txBody>
        </p:sp>
        <p:sp>
          <p:nvSpPr>
            <p:cNvPr id="258127" name="Rectangle 79"/>
            <p:cNvSpPr>
              <a:spLocks noChangeArrowheads="1"/>
            </p:cNvSpPr>
            <p:nvPr/>
          </p:nvSpPr>
          <p:spPr bwMode="auto">
            <a:xfrm>
              <a:off x="703" y="1934"/>
              <a:ext cx="1729" cy="5"/>
            </a:xfrm>
            <a:prstGeom prst="rect">
              <a:avLst/>
            </a:prstGeom>
            <a:solidFill>
              <a:srgbClr val="1F61A1"/>
            </a:solidFill>
            <a:ln w="9525">
              <a:noFill/>
              <a:miter lim="800000"/>
              <a:headEnd/>
              <a:tailEnd/>
            </a:ln>
          </p:spPr>
          <p:txBody>
            <a:bodyPr/>
            <a:lstStyle/>
            <a:p>
              <a:endParaRPr lang="en-US"/>
            </a:p>
          </p:txBody>
        </p:sp>
        <p:sp>
          <p:nvSpPr>
            <p:cNvPr id="258128" name="Rectangle 80"/>
            <p:cNvSpPr>
              <a:spLocks noChangeArrowheads="1"/>
            </p:cNvSpPr>
            <p:nvPr/>
          </p:nvSpPr>
          <p:spPr bwMode="auto">
            <a:xfrm>
              <a:off x="703" y="1939"/>
              <a:ext cx="1729" cy="5"/>
            </a:xfrm>
            <a:prstGeom prst="rect">
              <a:avLst/>
            </a:prstGeom>
            <a:solidFill>
              <a:srgbClr val="1F609F"/>
            </a:solidFill>
            <a:ln w="9525">
              <a:noFill/>
              <a:miter lim="800000"/>
              <a:headEnd/>
              <a:tailEnd/>
            </a:ln>
          </p:spPr>
          <p:txBody>
            <a:bodyPr/>
            <a:lstStyle/>
            <a:p>
              <a:endParaRPr lang="en-US"/>
            </a:p>
          </p:txBody>
        </p:sp>
        <p:sp>
          <p:nvSpPr>
            <p:cNvPr id="258129" name="Rectangle 81"/>
            <p:cNvSpPr>
              <a:spLocks noChangeArrowheads="1"/>
            </p:cNvSpPr>
            <p:nvPr/>
          </p:nvSpPr>
          <p:spPr bwMode="auto">
            <a:xfrm>
              <a:off x="703" y="1944"/>
              <a:ext cx="1729" cy="9"/>
            </a:xfrm>
            <a:prstGeom prst="rect">
              <a:avLst/>
            </a:prstGeom>
            <a:solidFill>
              <a:srgbClr val="1F5E9D"/>
            </a:solidFill>
            <a:ln w="9525">
              <a:noFill/>
              <a:miter lim="800000"/>
              <a:headEnd/>
              <a:tailEnd/>
            </a:ln>
          </p:spPr>
          <p:txBody>
            <a:bodyPr/>
            <a:lstStyle/>
            <a:p>
              <a:endParaRPr lang="en-US"/>
            </a:p>
          </p:txBody>
        </p:sp>
        <p:sp>
          <p:nvSpPr>
            <p:cNvPr id="258130" name="Rectangle 82"/>
            <p:cNvSpPr>
              <a:spLocks noChangeArrowheads="1"/>
            </p:cNvSpPr>
            <p:nvPr/>
          </p:nvSpPr>
          <p:spPr bwMode="auto">
            <a:xfrm>
              <a:off x="703" y="1953"/>
              <a:ext cx="1729" cy="5"/>
            </a:xfrm>
            <a:prstGeom prst="rect">
              <a:avLst/>
            </a:prstGeom>
            <a:solidFill>
              <a:srgbClr val="1E5C9A"/>
            </a:solidFill>
            <a:ln w="9525">
              <a:noFill/>
              <a:miter lim="800000"/>
              <a:headEnd/>
              <a:tailEnd/>
            </a:ln>
          </p:spPr>
          <p:txBody>
            <a:bodyPr/>
            <a:lstStyle/>
            <a:p>
              <a:endParaRPr lang="en-US"/>
            </a:p>
          </p:txBody>
        </p:sp>
        <p:sp>
          <p:nvSpPr>
            <p:cNvPr id="258131" name="Rectangle 83"/>
            <p:cNvSpPr>
              <a:spLocks noChangeArrowheads="1"/>
            </p:cNvSpPr>
            <p:nvPr/>
          </p:nvSpPr>
          <p:spPr bwMode="auto">
            <a:xfrm>
              <a:off x="703" y="1958"/>
              <a:ext cx="1729" cy="5"/>
            </a:xfrm>
            <a:prstGeom prst="rect">
              <a:avLst/>
            </a:prstGeom>
            <a:solidFill>
              <a:srgbClr val="1E5B98"/>
            </a:solidFill>
            <a:ln w="9525">
              <a:noFill/>
              <a:miter lim="800000"/>
              <a:headEnd/>
              <a:tailEnd/>
            </a:ln>
          </p:spPr>
          <p:txBody>
            <a:bodyPr/>
            <a:lstStyle/>
            <a:p>
              <a:endParaRPr lang="en-US"/>
            </a:p>
          </p:txBody>
        </p:sp>
        <p:sp>
          <p:nvSpPr>
            <p:cNvPr id="258132" name="Rectangle 84"/>
            <p:cNvSpPr>
              <a:spLocks noChangeArrowheads="1"/>
            </p:cNvSpPr>
            <p:nvPr/>
          </p:nvSpPr>
          <p:spPr bwMode="auto">
            <a:xfrm>
              <a:off x="703" y="1963"/>
              <a:ext cx="1729" cy="10"/>
            </a:xfrm>
            <a:prstGeom prst="rect">
              <a:avLst/>
            </a:prstGeom>
            <a:solidFill>
              <a:srgbClr val="1E5A96"/>
            </a:solidFill>
            <a:ln w="9525">
              <a:noFill/>
              <a:miter lim="800000"/>
              <a:headEnd/>
              <a:tailEnd/>
            </a:ln>
          </p:spPr>
          <p:txBody>
            <a:bodyPr/>
            <a:lstStyle/>
            <a:p>
              <a:endParaRPr lang="en-US"/>
            </a:p>
          </p:txBody>
        </p:sp>
        <p:sp>
          <p:nvSpPr>
            <p:cNvPr id="258133" name="Rectangle 85"/>
            <p:cNvSpPr>
              <a:spLocks noChangeArrowheads="1"/>
            </p:cNvSpPr>
            <p:nvPr/>
          </p:nvSpPr>
          <p:spPr bwMode="auto">
            <a:xfrm>
              <a:off x="703" y="1973"/>
              <a:ext cx="1729" cy="5"/>
            </a:xfrm>
            <a:prstGeom prst="rect">
              <a:avLst/>
            </a:prstGeom>
            <a:solidFill>
              <a:srgbClr val="1E5893"/>
            </a:solidFill>
            <a:ln w="9525">
              <a:noFill/>
              <a:miter lim="800000"/>
              <a:headEnd/>
              <a:tailEnd/>
            </a:ln>
          </p:spPr>
          <p:txBody>
            <a:bodyPr/>
            <a:lstStyle/>
            <a:p>
              <a:endParaRPr lang="en-US"/>
            </a:p>
          </p:txBody>
        </p:sp>
        <p:sp>
          <p:nvSpPr>
            <p:cNvPr id="258134" name="Rectangle 86"/>
            <p:cNvSpPr>
              <a:spLocks noChangeArrowheads="1"/>
            </p:cNvSpPr>
            <p:nvPr/>
          </p:nvSpPr>
          <p:spPr bwMode="auto">
            <a:xfrm>
              <a:off x="703" y="1978"/>
              <a:ext cx="1729" cy="10"/>
            </a:xfrm>
            <a:prstGeom prst="rect">
              <a:avLst/>
            </a:prstGeom>
            <a:solidFill>
              <a:srgbClr val="1D5791"/>
            </a:solidFill>
            <a:ln w="9525">
              <a:noFill/>
              <a:miter lim="800000"/>
              <a:headEnd/>
              <a:tailEnd/>
            </a:ln>
          </p:spPr>
          <p:txBody>
            <a:bodyPr/>
            <a:lstStyle/>
            <a:p>
              <a:endParaRPr lang="en-US"/>
            </a:p>
          </p:txBody>
        </p:sp>
        <p:sp>
          <p:nvSpPr>
            <p:cNvPr id="258135" name="Rectangle 87"/>
            <p:cNvSpPr>
              <a:spLocks noChangeArrowheads="1"/>
            </p:cNvSpPr>
            <p:nvPr/>
          </p:nvSpPr>
          <p:spPr bwMode="auto">
            <a:xfrm>
              <a:off x="703" y="1988"/>
              <a:ext cx="1729" cy="5"/>
            </a:xfrm>
            <a:prstGeom prst="rect">
              <a:avLst/>
            </a:prstGeom>
            <a:solidFill>
              <a:srgbClr val="1C558E"/>
            </a:solidFill>
            <a:ln w="9525">
              <a:noFill/>
              <a:miter lim="800000"/>
              <a:headEnd/>
              <a:tailEnd/>
            </a:ln>
          </p:spPr>
          <p:txBody>
            <a:bodyPr/>
            <a:lstStyle/>
            <a:p>
              <a:endParaRPr lang="en-US"/>
            </a:p>
          </p:txBody>
        </p:sp>
        <p:sp>
          <p:nvSpPr>
            <p:cNvPr id="258136" name="Rectangle 88"/>
            <p:cNvSpPr>
              <a:spLocks noChangeArrowheads="1"/>
            </p:cNvSpPr>
            <p:nvPr/>
          </p:nvSpPr>
          <p:spPr bwMode="auto">
            <a:xfrm>
              <a:off x="703" y="1993"/>
              <a:ext cx="1729" cy="10"/>
            </a:xfrm>
            <a:prstGeom prst="rect">
              <a:avLst/>
            </a:prstGeom>
            <a:solidFill>
              <a:srgbClr val="1B548C"/>
            </a:solidFill>
            <a:ln w="9525">
              <a:noFill/>
              <a:miter lim="800000"/>
              <a:headEnd/>
              <a:tailEnd/>
            </a:ln>
          </p:spPr>
          <p:txBody>
            <a:bodyPr/>
            <a:lstStyle/>
            <a:p>
              <a:endParaRPr lang="en-US"/>
            </a:p>
          </p:txBody>
        </p:sp>
        <p:sp>
          <p:nvSpPr>
            <p:cNvPr id="258137" name="Rectangle 89"/>
            <p:cNvSpPr>
              <a:spLocks noChangeArrowheads="1"/>
            </p:cNvSpPr>
            <p:nvPr/>
          </p:nvSpPr>
          <p:spPr bwMode="auto">
            <a:xfrm>
              <a:off x="703" y="2003"/>
              <a:ext cx="1729" cy="10"/>
            </a:xfrm>
            <a:prstGeom prst="rect">
              <a:avLst/>
            </a:prstGeom>
            <a:solidFill>
              <a:srgbClr val="1A5289"/>
            </a:solidFill>
            <a:ln w="9525">
              <a:noFill/>
              <a:miter lim="800000"/>
              <a:headEnd/>
              <a:tailEnd/>
            </a:ln>
          </p:spPr>
          <p:txBody>
            <a:bodyPr/>
            <a:lstStyle/>
            <a:p>
              <a:endParaRPr lang="en-US"/>
            </a:p>
          </p:txBody>
        </p:sp>
        <p:sp>
          <p:nvSpPr>
            <p:cNvPr id="258138" name="Rectangle 90"/>
            <p:cNvSpPr>
              <a:spLocks noChangeArrowheads="1"/>
            </p:cNvSpPr>
            <p:nvPr/>
          </p:nvSpPr>
          <p:spPr bwMode="auto">
            <a:xfrm>
              <a:off x="703" y="2013"/>
              <a:ext cx="1729" cy="10"/>
            </a:xfrm>
            <a:prstGeom prst="rect">
              <a:avLst/>
            </a:prstGeom>
            <a:solidFill>
              <a:srgbClr val="1A5186"/>
            </a:solidFill>
            <a:ln w="9525">
              <a:noFill/>
              <a:miter lim="800000"/>
              <a:headEnd/>
              <a:tailEnd/>
            </a:ln>
          </p:spPr>
          <p:txBody>
            <a:bodyPr/>
            <a:lstStyle/>
            <a:p>
              <a:endParaRPr lang="en-US"/>
            </a:p>
          </p:txBody>
        </p:sp>
        <p:sp>
          <p:nvSpPr>
            <p:cNvPr id="258139" name="Rectangle 91"/>
            <p:cNvSpPr>
              <a:spLocks noChangeArrowheads="1"/>
            </p:cNvSpPr>
            <p:nvPr/>
          </p:nvSpPr>
          <p:spPr bwMode="auto">
            <a:xfrm>
              <a:off x="703" y="2023"/>
              <a:ext cx="1729" cy="5"/>
            </a:xfrm>
            <a:prstGeom prst="rect">
              <a:avLst/>
            </a:prstGeom>
            <a:solidFill>
              <a:srgbClr val="1A5084"/>
            </a:solidFill>
            <a:ln w="9525">
              <a:noFill/>
              <a:miter lim="800000"/>
              <a:headEnd/>
              <a:tailEnd/>
            </a:ln>
          </p:spPr>
          <p:txBody>
            <a:bodyPr/>
            <a:lstStyle/>
            <a:p>
              <a:endParaRPr lang="en-US"/>
            </a:p>
          </p:txBody>
        </p:sp>
        <p:sp>
          <p:nvSpPr>
            <p:cNvPr id="258140" name="Rectangle 92"/>
            <p:cNvSpPr>
              <a:spLocks noChangeArrowheads="1"/>
            </p:cNvSpPr>
            <p:nvPr/>
          </p:nvSpPr>
          <p:spPr bwMode="auto">
            <a:xfrm>
              <a:off x="703" y="2028"/>
              <a:ext cx="1729" cy="10"/>
            </a:xfrm>
            <a:prstGeom prst="rect">
              <a:avLst/>
            </a:prstGeom>
            <a:solidFill>
              <a:srgbClr val="1A4F82"/>
            </a:solidFill>
            <a:ln w="9525">
              <a:noFill/>
              <a:miter lim="800000"/>
              <a:headEnd/>
              <a:tailEnd/>
            </a:ln>
          </p:spPr>
          <p:txBody>
            <a:bodyPr/>
            <a:lstStyle/>
            <a:p>
              <a:endParaRPr lang="en-US"/>
            </a:p>
          </p:txBody>
        </p:sp>
        <p:sp>
          <p:nvSpPr>
            <p:cNvPr id="258141" name="Rectangle 93"/>
            <p:cNvSpPr>
              <a:spLocks noChangeArrowheads="1"/>
            </p:cNvSpPr>
            <p:nvPr/>
          </p:nvSpPr>
          <p:spPr bwMode="auto">
            <a:xfrm>
              <a:off x="703" y="2038"/>
              <a:ext cx="1729" cy="10"/>
            </a:xfrm>
            <a:prstGeom prst="rect">
              <a:avLst/>
            </a:prstGeom>
            <a:solidFill>
              <a:srgbClr val="194D80"/>
            </a:solidFill>
            <a:ln w="9525">
              <a:noFill/>
              <a:miter lim="800000"/>
              <a:headEnd/>
              <a:tailEnd/>
            </a:ln>
          </p:spPr>
          <p:txBody>
            <a:bodyPr/>
            <a:lstStyle/>
            <a:p>
              <a:endParaRPr lang="en-US"/>
            </a:p>
          </p:txBody>
        </p:sp>
        <p:sp>
          <p:nvSpPr>
            <p:cNvPr id="258142" name="Rectangle 94"/>
            <p:cNvSpPr>
              <a:spLocks noChangeArrowheads="1"/>
            </p:cNvSpPr>
            <p:nvPr/>
          </p:nvSpPr>
          <p:spPr bwMode="auto">
            <a:xfrm>
              <a:off x="703" y="2048"/>
              <a:ext cx="1729" cy="14"/>
            </a:xfrm>
            <a:prstGeom prst="rect">
              <a:avLst/>
            </a:prstGeom>
            <a:solidFill>
              <a:srgbClr val="194C7E"/>
            </a:solidFill>
            <a:ln w="9525">
              <a:noFill/>
              <a:miter lim="800000"/>
              <a:headEnd/>
              <a:tailEnd/>
            </a:ln>
          </p:spPr>
          <p:txBody>
            <a:bodyPr/>
            <a:lstStyle/>
            <a:p>
              <a:endParaRPr lang="en-US"/>
            </a:p>
          </p:txBody>
        </p:sp>
        <p:sp>
          <p:nvSpPr>
            <p:cNvPr id="258143" name="Rectangle 95"/>
            <p:cNvSpPr>
              <a:spLocks noChangeArrowheads="1"/>
            </p:cNvSpPr>
            <p:nvPr/>
          </p:nvSpPr>
          <p:spPr bwMode="auto">
            <a:xfrm>
              <a:off x="703" y="2062"/>
              <a:ext cx="1729" cy="10"/>
            </a:xfrm>
            <a:prstGeom prst="rect">
              <a:avLst/>
            </a:prstGeom>
            <a:solidFill>
              <a:srgbClr val="194A7C"/>
            </a:solidFill>
            <a:ln w="9525">
              <a:noFill/>
              <a:miter lim="800000"/>
              <a:headEnd/>
              <a:tailEnd/>
            </a:ln>
          </p:spPr>
          <p:txBody>
            <a:bodyPr/>
            <a:lstStyle/>
            <a:p>
              <a:endParaRPr lang="en-US"/>
            </a:p>
          </p:txBody>
        </p:sp>
        <p:sp>
          <p:nvSpPr>
            <p:cNvPr id="258144" name="Rectangle 96"/>
            <p:cNvSpPr>
              <a:spLocks noChangeArrowheads="1"/>
            </p:cNvSpPr>
            <p:nvPr/>
          </p:nvSpPr>
          <p:spPr bwMode="auto">
            <a:xfrm>
              <a:off x="703" y="2072"/>
              <a:ext cx="1729" cy="15"/>
            </a:xfrm>
            <a:prstGeom prst="rect">
              <a:avLst/>
            </a:prstGeom>
            <a:solidFill>
              <a:srgbClr val="19497A"/>
            </a:solidFill>
            <a:ln w="9525">
              <a:noFill/>
              <a:miter lim="800000"/>
              <a:headEnd/>
              <a:tailEnd/>
            </a:ln>
          </p:spPr>
          <p:txBody>
            <a:bodyPr/>
            <a:lstStyle/>
            <a:p>
              <a:endParaRPr lang="en-US"/>
            </a:p>
          </p:txBody>
        </p:sp>
        <p:sp>
          <p:nvSpPr>
            <p:cNvPr id="258145" name="Rectangle 97"/>
            <p:cNvSpPr>
              <a:spLocks noChangeArrowheads="1"/>
            </p:cNvSpPr>
            <p:nvPr/>
          </p:nvSpPr>
          <p:spPr bwMode="auto">
            <a:xfrm>
              <a:off x="703" y="2087"/>
              <a:ext cx="1729" cy="15"/>
            </a:xfrm>
            <a:prstGeom prst="rect">
              <a:avLst/>
            </a:prstGeom>
            <a:solidFill>
              <a:srgbClr val="174878"/>
            </a:solidFill>
            <a:ln w="9525">
              <a:noFill/>
              <a:miter lim="800000"/>
              <a:headEnd/>
              <a:tailEnd/>
            </a:ln>
          </p:spPr>
          <p:txBody>
            <a:bodyPr/>
            <a:lstStyle/>
            <a:p>
              <a:endParaRPr lang="en-US"/>
            </a:p>
          </p:txBody>
        </p:sp>
        <p:sp>
          <p:nvSpPr>
            <p:cNvPr id="258146" name="Rectangle 98"/>
            <p:cNvSpPr>
              <a:spLocks noChangeArrowheads="1"/>
            </p:cNvSpPr>
            <p:nvPr/>
          </p:nvSpPr>
          <p:spPr bwMode="auto">
            <a:xfrm>
              <a:off x="703" y="2102"/>
              <a:ext cx="1729" cy="20"/>
            </a:xfrm>
            <a:prstGeom prst="rect">
              <a:avLst/>
            </a:prstGeom>
            <a:solidFill>
              <a:srgbClr val="174776"/>
            </a:solidFill>
            <a:ln w="9525">
              <a:noFill/>
              <a:miter lim="800000"/>
              <a:headEnd/>
              <a:tailEnd/>
            </a:ln>
          </p:spPr>
          <p:txBody>
            <a:bodyPr/>
            <a:lstStyle/>
            <a:p>
              <a:endParaRPr lang="en-US"/>
            </a:p>
          </p:txBody>
        </p:sp>
        <p:sp>
          <p:nvSpPr>
            <p:cNvPr id="258147" name="Rectangle 99"/>
            <p:cNvSpPr>
              <a:spLocks noChangeArrowheads="1"/>
            </p:cNvSpPr>
            <p:nvPr/>
          </p:nvSpPr>
          <p:spPr bwMode="auto">
            <a:xfrm>
              <a:off x="703" y="2122"/>
              <a:ext cx="1729" cy="15"/>
            </a:xfrm>
            <a:prstGeom prst="rect">
              <a:avLst/>
            </a:prstGeom>
            <a:solidFill>
              <a:srgbClr val="174878"/>
            </a:solidFill>
            <a:ln w="9525">
              <a:noFill/>
              <a:miter lim="800000"/>
              <a:headEnd/>
              <a:tailEnd/>
            </a:ln>
          </p:spPr>
          <p:txBody>
            <a:bodyPr/>
            <a:lstStyle/>
            <a:p>
              <a:endParaRPr lang="en-US"/>
            </a:p>
          </p:txBody>
        </p:sp>
        <p:sp>
          <p:nvSpPr>
            <p:cNvPr id="258148" name="Rectangle 100"/>
            <p:cNvSpPr>
              <a:spLocks noChangeArrowheads="1"/>
            </p:cNvSpPr>
            <p:nvPr/>
          </p:nvSpPr>
          <p:spPr bwMode="auto">
            <a:xfrm>
              <a:off x="703" y="2137"/>
              <a:ext cx="1729" cy="15"/>
            </a:xfrm>
            <a:prstGeom prst="rect">
              <a:avLst/>
            </a:prstGeom>
            <a:solidFill>
              <a:srgbClr val="19497A"/>
            </a:solidFill>
            <a:ln w="9525">
              <a:noFill/>
              <a:miter lim="800000"/>
              <a:headEnd/>
              <a:tailEnd/>
            </a:ln>
          </p:spPr>
          <p:txBody>
            <a:bodyPr/>
            <a:lstStyle/>
            <a:p>
              <a:endParaRPr lang="en-US"/>
            </a:p>
          </p:txBody>
        </p:sp>
        <p:sp>
          <p:nvSpPr>
            <p:cNvPr id="258149" name="Rectangle 101"/>
            <p:cNvSpPr>
              <a:spLocks noChangeArrowheads="1"/>
            </p:cNvSpPr>
            <p:nvPr/>
          </p:nvSpPr>
          <p:spPr bwMode="auto">
            <a:xfrm>
              <a:off x="703" y="2152"/>
              <a:ext cx="1729" cy="9"/>
            </a:xfrm>
            <a:prstGeom prst="rect">
              <a:avLst/>
            </a:prstGeom>
            <a:solidFill>
              <a:srgbClr val="194A7C"/>
            </a:solidFill>
            <a:ln w="9525">
              <a:noFill/>
              <a:miter lim="800000"/>
              <a:headEnd/>
              <a:tailEnd/>
            </a:ln>
          </p:spPr>
          <p:txBody>
            <a:bodyPr/>
            <a:lstStyle/>
            <a:p>
              <a:endParaRPr lang="en-US"/>
            </a:p>
          </p:txBody>
        </p:sp>
        <p:sp>
          <p:nvSpPr>
            <p:cNvPr id="258150" name="Rectangle 102"/>
            <p:cNvSpPr>
              <a:spLocks noChangeArrowheads="1"/>
            </p:cNvSpPr>
            <p:nvPr/>
          </p:nvSpPr>
          <p:spPr bwMode="auto">
            <a:xfrm>
              <a:off x="703" y="2161"/>
              <a:ext cx="1729" cy="10"/>
            </a:xfrm>
            <a:prstGeom prst="rect">
              <a:avLst/>
            </a:prstGeom>
            <a:solidFill>
              <a:srgbClr val="194C7E"/>
            </a:solidFill>
            <a:ln w="9525">
              <a:noFill/>
              <a:miter lim="800000"/>
              <a:headEnd/>
              <a:tailEnd/>
            </a:ln>
          </p:spPr>
          <p:txBody>
            <a:bodyPr/>
            <a:lstStyle/>
            <a:p>
              <a:endParaRPr lang="en-US"/>
            </a:p>
          </p:txBody>
        </p:sp>
        <p:sp>
          <p:nvSpPr>
            <p:cNvPr id="258151" name="Rectangle 103"/>
            <p:cNvSpPr>
              <a:spLocks noChangeArrowheads="1"/>
            </p:cNvSpPr>
            <p:nvPr/>
          </p:nvSpPr>
          <p:spPr bwMode="auto">
            <a:xfrm>
              <a:off x="703" y="2171"/>
              <a:ext cx="1729" cy="10"/>
            </a:xfrm>
            <a:prstGeom prst="rect">
              <a:avLst/>
            </a:prstGeom>
            <a:solidFill>
              <a:srgbClr val="194D80"/>
            </a:solidFill>
            <a:ln w="9525">
              <a:noFill/>
              <a:miter lim="800000"/>
              <a:headEnd/>
              <a:tailEnd/>
            </a:ln>
          </p:spPr>
          <p:txBody>
            <a:bodyPr/>
            <a:lstStyle/>
            <a:p>
              <a:endParaRPr lang="en-US"/>
            </a:p>
          </p:txBody>
        </p:sp>
        <p:sp>
          <p:nvSpPr>
            <p:cNvPr id="258152" name="Rectangle 104"/>
            <p:cNvSpPr>
              <a:spLocks noChangeArrowheads="1"/>
            </p:cNvSpPr>
            <p:nvPr/>
          </p:nvSpPr>
          <p:spPr bwMode="auto">
            <a:xfrm>
              <a:off x="703" y="2181"/>
              <a:ext cx="1729" cy="10"/>
            </a:xfrm>
            <a:prstGeom prst="rect">
              <a:avLst/>
            </a:prstGeom>
            <a:solidFill>
              <a:srgbClr val="194E82"/>
            </a:solidFill>
            <a:ln w="9525">
              <a:noFill/>
              <a:miter lim="800000"/>
              <a:headEnd/>
              <a:tailEnd/>
            </a:ln>
          </p:spPr>
          <p:txBody>
            <a:bodyPr/>
            <a:lstStyle/>
            <a:p>
              <a:endParaRPr lang="en-US"/>
            </a:p>
          </p:txBody>
        </p:sp>
        <p:sp>
          <p:nvSpPr>
            <p:cNvPr id="258153" name="Rectangle 105"/>
            <p:cNvSpPr>
              <a:spLocks noChangeArrowheads="1"/>
            </p:cNvSpPr>
            <p:nvPr/>
          </p:nvSpPr>
          <p:spPr bwMode="auto">
            <a:xfrm>
              <a:off x="703" y="2191"/>
              <a:ext cx="1729" cy="5"/>
            </a:xfrm>
            <a:prstGeom prst="rect">
              <a:avLst/>
            </a:prstGeom>
            <a:solidFill>
              <a:srgbClr val="1A5084"/>
            </a:solidFill>
            <a:ln w="9525">
              <a:noFill/>
              <a:miter lim="800000"/>
              <a:headEnd/>
              <a:tailEnd/>
            </a:ln>
          </p:spPr>
          <p:txBody>
            <a:bodyPr/>
            <a:lstStyle/>
            <a:p>
              <a:endParaRPr lang="en-US"/>
            </a:p>
          </p:txBody>
        </p:sp>
        <p:sp>
          <p:nvSpPr>
            <p:cNvPr id="258154" name="Rectangle 106"/>
            <p:cNvSpPr>
              <a:spLocks noChangeArrowheads="1"/>
            </p:cNvSpPr>
            <p:nvPr/>
          </p:nvSpPr>
          <p:spPr bwMode="auto">
            <a:xfrm>
              <a:off x="703" y="2196"/>
              <a:ext cx="1729" cy="10"/>
            </a:xfrm>
            <a:prstGeom prst="rect">
              <a:avLst/>
            </a:prstGeom>
            <a:solidFill>
              <a:srgbClr val="1A5186"/>
            </a:solidFill>
            <a:ln w="9525">
              <a:noFill/>
              <a:miter lim="800000"/>
              <a:headEnd/>
              <a:tailEnd/>
            </a:ln>
          </p:spPr>
          <p:txBody>
            <a:bodyPr/>
            <a:lstStyle/>
            <a:p>
              <a:endParaRPr lang="en-US"/>
            </a:p>
          </p:txBody>
        </p:sp>
        <p:sp>
          <p:nvSpPr>
            <p:cNvPr id="258155" name="Rectangle 107"/>
            <p:cNvSpPr>
              <a:spLocks noChangeArrowheads="1"/>
            </p:cNvSpPr>
            <p:nvPr/>
          </p:nvSpPr>
          <p:spPr bwMode="auto">
            <a:xfrm>
              <a:off x="703" y="2206"/>
              <a:ext cx="1729" cy="5"/>
            </a:xfrm>
            <a:prstGeom prst="rect">
              <a:avLst/>
            </a:prstGeom>
            <a:solidFill>
              <a:srgbClr val="1A5288"/>
            </a:solidFill>
            <a:ln w="9525">
              <a:noFill/>
              <a:miter lim="800000"/>
              <a:headEnd/>
              <a:tailEnd/>
            </a:ln>
          </p:spPr>
          <p:txBody>
            <a:bodyPr/>
            <a:lstStyle/>
            <a:p>
              <a:endParaRPr lang="en-US"/>
            </a:p>
          </p:txBody>
        </p:sp>
        <p:sp>
          <p:nvSpPr>
            <p:cNvPr id="258156" name="Rectangle 108"/>
            <p:cNvSpPr>
              <a:spLocks noChangeArrowheads="1"/>
            </p:cNvSpPr>
            <p:nvPr/>
          </p:nvSpPr>
          <p:spPr bwMode="auto">
            <a:xfrm>
              <a:off x="703" y="2211"/>
              <a:ext cx="1729" cy="10"/>
            </a:xfrm>
            <a:prstGeom prst="rect">
              <a:avLst/>
            </a:prstGeom>
            <a:solidFill>
              <a:srgbClr val="1A538A"/>
            </a:solidFill>
            <a:ln w="9525">
              <a:noFill/>
              <a:miter lim="800000"/>
              <a:headEnd/>
              <a:tailEnd/>
            </a:ln>
          </p:spPr>
          <p:txBody>
            <a:bodyPr/>
            <a:lstStyle/>
            <a:p>
              <a:endParaRPr lang="en-US"/>
            </a:p>
          </p:txBody>
        </p:sp>
        <p:sp>
          <p:nvSpPr>
            <p:cNvPr id="258157" name="Rectangle 109"/>
            <p:cNvSpPr>
              <a:spLocks noChangeArrowheads="1"/>
            </p:cNvSpPr>
            <p:nvPr/>
          </p:nvSpPr>
          <p:spPr bwMode="auto">
            <a:xfrm>
              <a:off x="703" y="2221"/>
              <a:ext cx="1729" cy="10"/>
            </a:xfrm>
            <a:prstGeom prst="rect">
              <a:avLst/>
            </a:prstGeom>
            <a:solidFill>
              <a:srgbClr val="1C548D"/>
            </a:solidFill>
            <a:ln w="9525">
              <a:noFill/>
              <a:miter lim="800000"/>
              <a:headEnd/>
              <a:tailEnd/>
            </a:ln>
          </p:spPr>
          <p:txBody>
            <a:bodyPr/>
            <a:lstStyle/>
            <a:p>
              <a:endParaRPr lang="en-US"/>
            </a:p>
          </p:txBody>
        </p:sp>
        <p:sp>
          <p:nvSpPr>
            <p:cNvPr id="258158" name="Rectangle 110"/>
            <p:cNvSpPr>
              <a:spLocks noChangeArrowheads="1"/>
            </p:cNvSpPr>
            <p:nvPr/>
          </p:nvSpPr>
          <p:spPr bwMode="auto">
            <a:xfrm>
              <a:off x="703" y="2231"/>
              <a:ext cx="1729" cy="5"/>
            </a:xfrm>
            <a:prstGeom prst="rect">
              <a:avLst/>
            </a:prstGeom>
            <a:solidFill>
              <a:srgbClr val="1D5690"/>
            </a:solidFill>
            <a:ln w="9525">
              <a:noFill/>
              <a:miter lim="800000"/>
              <a:headEnd/>
              <a:tailEnd/>
            </a:ln>
          </p:spPr>
          <p:txBody>
            <a:bodyPr/>
            <a:lstStyle/>
            <a:p>
              <a:endParaRPr lang="en-US"/>
            </a:p>
          </p:txBody>
        </p:sp>
        <p:sp>
          <p:nvSpPr>
            <p:cNvPr id="258159" name="Rectangle 111"/>
            <p:cNvSpPr>
              <a:spLocks noChangeArrowheads="1"/>
            </p:cNvSpPr>
            <p:nvPr/>
          </p:nvSpPr>
          <p:spPr bwMode="auto">
            <a:xfrm>
              <a:off x="703" y="2236"/>
              <a:ext cx="1729" cy="5"/>
            </a:xfrm>
            <a:prstGeom prst="rect">
              <a:avLst/>
            </a:prstGeom>
            <a:solidFill>
              <a:srgbClr val="1D5892"/>
            </a:solidFill>
            <a:ln w="9525">
              <a:noFill/>
              <a:miter lim="800000"/>
              <a:headEnd/>
              <a:tailEnd/>
            </a:ln>
          </p:spPr>
          <p:txBody>
            <a:bodyPr/>
            <a:lstStyle/>
            <a:p>
              <a:endParaRPr lang="en-US"/>
            </a:p>
          </p:txBody>
        </p:sp>
        <p:sp>
          <p:nvSpPr>
            <p:cNvPr id="258160" name="Rectangle 112"/>
            <p:cNvSpPr>
              <a:spLocks noChangeArrowheads="1"/>
            </p:cNvSpPr>
            <p:nvPr/>
          </p:nvSpPr>
          <p:spPr bwMode="auto">
            <a:xfrm>
              <a:off x="703" y="2241"/>
              <a:ext cx="1729" cy="10"/>
            </a:xfrm>
            <a:prstGeom prst="rect">
              <a:avLst/>
            </a:prstGeom>
            <a:solidFill>
              <a:srgbClr val="1E5994"/>
            </a:solidFill>
            <a:ln w="9525">
              <a:noFill/>
              <a:miter lim="800000"/>
              <a:headEnd/>
              <a:tailEnd/>
            </a:ln>
          </p:spPr>
          <p:txBody>
            <a:bodyPr/>
            <a:lstStyle/>
            <a:p>
              <a:endParaRPr lang="en-US"/>
            </a:p>
          </p:txBody>
        </p:sp>
        <p:sp>
          <p:nvSpPr>
            <p:cNvPr id="258161" name="Rectangle 113"/>
            <p:cNvSpPr>
              <a:spLocks noChangeArrowheads="1"/>
            </p:cNvSpPr>
            <p:nvPr/>
          </p:nvSpPr>
          <p:spPr bwMode="auto">
            <a:xfrm>
              <a:off x="703" y="2251"/>
              <a:ext cx="1729" cy="5"/>
            </a:xfrm>
            <a:prstGeom prst="rect">
              <a:avLst/>
            </a:prstGeom>
            <a:solidFill>
              <a:srgbClr val="1E5B97"/>
            </a:solidFill>
            <a:ln w="9525">
              <a:noFill/>
              <a:miter lim="800000"/>
              <a:headEnd/>
              <a:tailEnd/>
            </a:ln>
          </p:spPr>
          <p:txBody>
            <a:bodyPr/>
            <a:lstStyle/>
            <a:p>
              <a:endParaRPr lang="en-US"/>
            </a:p>
          </p:txBody>
        </p:sp>
        <p:sp>
          <p:nvSpPr>
            <p:cNvPr id="258162" name="Rectangle 114"/>
            <p:cNvSpPr>
              <a:spLocks noChangeArrowheads="1"/>
            </p:cNvSpPr>
            <p:nvPr/>
          </p:nvSpPr>
          <p:spPr bwMode="auto">
            <a:xfrm>
              <a:off x="703" y="2256"/>
              <a:ext cx="1729" cy="4"/>
            </a:xfrm>
            <a:prstGeom prst="rect">
              <a:avLst/>
            </a:prstGeom>
            <a:solidFill>
              <a:srgbClr val="1E5B99"/>
            </a:solidFill>
            <a:ln w="9525">
              <a:noFill/>
              <a:miter lim="800000"/>
              <a:headEnd/>
              <a:tailEnd/>
            </a:ln>
          </p:spPr>
          <p:txBody>
            <a:bodyPr/>
            <a:lstStyle/>
            <a:p>
              <a:endParaRPr lang="en-US"/>
            </a:p>
          </p:txBody>
        </p:sp>
        <p:sp>
          <p:nvSpPr>
            <p:cNvPr id="258163" name="Rectangle 115"/>
            <p:cNvSpPr>
              <a:spLocks noChangeArrowheads="1"/>
            </p:cNvSpPr>
            <p:nvPr/>
          </p:nvSpPr>
          <p:spPr bwMode="auto">
            <a:xfrm>
              <a:off x="703" y="2260"/>
              <a:ext cx="1729" cy="5"/>
            </a:xfrm>
            <a:prstGeom prst="rect">
              <a:avLst/>
            </a:prstGeom>
            <a:solidFill>
              <a:srgbClr val="1E5C9B"/>
            </a:solidFill>
            <a:ln w="9525">
              <a:noFill/>
              <a:miter lim="800000"/>
              <a:headEnd/>
              <a:tailEnd/>
            </a:ln>
          </p:spPr>
          <p:txBody>
            <a:bodyPr/>
            <a:lstStyle/>
            <a:p>
              <a:endParaRPr lang="en-US"/>
            </a:p>
          </p:txBody>
        </p:sp>
        <p:sp>
          <p:nvSpPr>
            <p:cNvPr id="258164" name="Rectangle 116"/>
            <p:cNvSpPr>
              <a:spLocks noChangeArrowheads="1"/>
            </p:cNvSpPr>
            <p:nvPr/>
          </p:nvSpPr>
          <p:spPr bwMode="auto">
            <a:xfrm>
              <a:off x="703" y="2265"/>
              <a:ext cx="1729" cy="5"/>
            </a:xfrm>
            <a:prstGeom prst="rect">
              <a:avLst/>
            </a:prstGeom>
            <a:solidFill>
              <a:srgbClr val="1E5E9C"/>
            </a:solidFill>
            <a:ln w="9525">
              <a:noFill/>
              <a:miter lim="800000"/>
              <a:headEnd/>
              <a:tailEnd/>
            </a:ln>
          </p:spPr>
          <p:txBody>
            <a:bodyPr/>
            <a:lstStyle/>
            <a:p>
              <a:endParaRPr lang="en-US"/>
            </a:p>
          </p:txBody>
        </p:sp>
        <p:sp>
          <p:nvSpPr>
            <p:cNvPr id="258165" name="Rectangle 117"/>
            <p:cNvSpPr>
              <a:spLocks noChangeArrowheads="1"/>
            </p:cNvSpPr>
            <p:nvPr/>
          </p:nvSpPr>
          <p:spPr bwMode="auto">
            <a:xfrm>
              <a:off x="703" y="2270"/>
              <a:ext cx="1729" cy="5"/>
            </a:xfrm>
            <a:prstGeom prst="rect">
              <a:avLst/>
            </a:prstGeom>
            <a:solidFill>
              <a:srgbClr val="1F5F9E"/>
            </a:solidFill>
            <a:ln w="9525">
              <a:noFill/>
              <a:miter lim="800000"/>
              <a:headEnd/>
              <a:tailEnd/>
            </a:ln>
          </p:spPr>
          <p:txBody>
            <a:bodyPr/>
            <a:lstStyle/>
            <a:p>
              <a:endParaRPr lang="en-US"/>
            </a:p>
          </p:txBody>
        </p:sp>
        <p:sp>
          <p:nvSpPr>
            <p:cNvPr id="258166" name="Rectangle 118"/>
            <p:cNvSpPr>
              <a:spLocks noChangeArrowheads="1"/>
            </p:cNvSpPr>
            <p:nvPr/>
          </p:nvSpPr>
          <p:spPr bwMode="auto">
            <a:xfrm>
              <a:off x="703" y="2275"/>
              <a:ext cx="1729" cy="5"/>
            </a:xfrm>
            <a:prstGeom prst="rect">
              <a:avLst/>
            </a:prstGeom>
            <a:solidFill>
              <a:srgbClr val="1F60A0"/>
            </a:solidFill>
            <a:ln w="9525">
              <a:noFill/>
              <a:miter lim="800000"/>
              <a:headEnd/>
              <a:tailEnd/>
            </a:ln>
          </p:spPr>
          <p:txBody>
            <a:bodyPr/>
            <a:lstStyle/>
            <a:p>
              <a:endParaRPr lang="en-US"/>
            </a:p>
          </p:txBody>
        </p:sp>
        <p:sp>
          <p:nvSpPr>
            <p:cNvPr id="258167" name="Rectangle 119"/>
            <p:cNvSpPr>
              <a:spLocks noChangeArrowheads="1"/>
            </p:cNvSpPr>
            <p:nvPr/>
          </p:nvSpPr>
          <p:spPr bwMode="auto">
            <a:xfrm>
              <a:off x="703" y="2280"/>
              <a:ext cx="1729" cy="5"/>
            </a:xfrm>
            <a:prstGeom prst="rect">
              <a:avLst/>
            </a:prstGeom>
            <a:solidFill>
              <a:srgbClr val="1F61A2"/>
            </a:solidFill>
            <a:ln w="9525">
              <a:noFill/>
              <a:miter lim="800000"/>
              <a:headEnd/>
              <a:tailEnd/>
            </a:ln>
          </p:spPr>
          <p:txBody>
            <a:bodyPr/>
            <a:lstStyle/>
            <a:p>
              <a:endParaRPr lang="en-US"/>
            </a:p>
          </p:txBody>
        </p:sp>
        <p:sp>
          <p:nvSpPr>
            <p:cNvPr id="258168" name="Rectangle 120"/>
            <p:cNvSpPr>
              <a:spLocks noChangeArrowheads="1"/>
            </p:cNvSpPr>
            <p:nvPr/>
          </p:nvSpPr>
          <p:spPr bwMode="auto">
            <a:xfrm>
              <a:off x="703" y="2285"/>
              <a:ext cx="1729" cy="5"/>
            </a:xfrm>
            <a:prstGeom prst="rect">
              <a:avLst/>
            </a:prstGeom>
            <a:solidFill>
              <a:srgbClr val="2062A4"/>
            </a:solidFill>
            <a:ln w="9525">
              <a:noFill/>
              <a:miter lim="800000"/>
              <a:headEnd/>
              <a:tailEnd/>
            </a:ln>
          </p:spPr>
          <p:txBody>
            <a:bodyPr/>
            <a:lstStyle/>
            <a:p>
              <a:endParaRPr lang="en-US"/>
            </a:p>
          </p:txBody>
        </p:sp>
        <p:sp>
          <p:nvSpPr>
            <p:cNvPr id="258169" name="Rectangle 121"/>
            <p:cNvSpPr>
              <a:spLocks noChangeArrowheads="1"/>
            </p:cNvSpPr>
            <p:nvPr/>
          </p:nvSpPr>
          <p:spPr bwMode="auto">
            <a:xfrm>
              <a:off x="703" y="2290"/>
              <a:ext cx="1729" cy="5"/>
            </a:xfrm>
            <a:prstGeom prst="rect">
              <a:avLst/>
            </a:prstGeom>
            <a:solidFill>
              <a:srgbClr val="2063A6"/>
            </a:solidFill>
            <a:ln w="9525">
              <a:noFill/>
              <a:miter lim="800000"/>
              <a:headEnd/>
              <a:tailEnd/>
            </a:ln>
          </p:spPr>
          <p:txBody>
            <a:bodyPr/>
            <a:lstStyle/>
            <a:p>
              <a:endParaRPr lang="en-US"/>
            </a:p>
          </p:txBody>
        </p:sp>
        <p:sp>
          <p:nvSpPr>
            <p:cNvPr id="258170" name="Rectangle 122"/>
            <p:cNvSpPr>
              <a:spLocks noChangeArrowheads="1"/>
            </p:cNvSpPr>
            <p:nvPr/>
          </p:nvSpPr>
          <p:spPr bwMode="auto">
            <a:xfrm>
              <a:off x="703" y="2295"/>
              <a:ext cx="1729" cy="5"/>
            </a:xfrm>
            <a:prstGeom prst="rect">
              <a:avLst/>
            </a:prstGeom>
            <a:solidFill>
              <a:srgbClr val="2065A8"/>
            </a:solidFill>
            <a:ln w="9525">
              <a:noFill/>
              <a:miter lim="800000"/>
              <a:headEnd/>
              <a:tailEnd/>
            </a:ln>
          </p:spPr>
          <p:txBody>
            <a:bodyPr/>
            <a:lstStyle/>
            <a:p>
              <a:endParaRPr lang="en-US"/>
            </a:p>
          </p:txBody>
        </p:sp>
        <p:sp>
          <p:nvSpPr>
            <p:cNvPr id="258171" name="Rectangle 123"/>
            <p:cNvSpPr>
              <a:spLocks noChangeArrowheads="1"/>
            </p:cNvSpPr>
            <p:nvPr/>
          </p:nvSpPr>
          <p:spPr bwMode="auto">
            <a:xfrm>
              <a:off x="703" y="2300"/>
              <a:ext cx="1729" cy="10"/>
            </a:xfrm>
            <a:prstGeom prst="rect">
              <a:avLst/>
            </a:prstGeom>
            <a:solidFill>
              <a:srgbClr val="2166AA"/>
            </a:solidFill>
            <a:ln w="9525">
              <a:noFill/>
              <a:miter lim="800000"/>
              <a:headEnd/>
              <a:tailEnd/>
            </a:ln>
          </p:spPr>
          <p:txBody>
            <a:bodyPr/>
            <a:lstStyle/>
            <a:p>
              <a:endParaRPr lang="en-US"/>
            </a:p>
          </p:txBody>
        </p:sp>
        <p:sp>
          <p:nvSpPr>
            <p:cNvPr id="258172" name="Rectangle 124"/>
            <p:cNvSpPr>
              <a:spLocks noChangeArrowheads="1"/>
            </p:cNvSpPr>
            <p:nvPr/>
          </p:nvSpPr>
          <p:spPr bwMode="auto">
            <a:xfrm>
              <a:off x="703" y="2310"/>
              <a:ext cx="1729" cy="5"/>
            </a:xfrm>
            <a:prstGeom prst="rect">
              <a:avLst/>
            </a:prstGeom>
            <a:solidFill>
              <a:srgbClr val="2268AD"/>
            </a:solidFill>
            <a:ln w="9525">
              <a:noFill/>
              <a:miter lim="800000"/>
              <a:headEnd/>
              <a:tailEnd/>
            </a:ln>
          </p:spPr>
          <p:txBody>
            <a:bodyPr/>
            <a:lstStyle/>
            <a:p>
              <a:endParaRPr lang="en-US"/>
            </a:p>
          </p:txBody>
        </p:sp>
        <p:sp>
          <p:nvSpPr>
            <p:cNvPr id="258173" name="Rectangle 125"/>
            <p:cNvSpPr>
              <a:spLocks noChangeArrowheads="1"/>
            </p:cNvSpPr>
            <p:nvPr/>
          </p:nvSpPr>
          <p:spPr bwMode="auto">
            <a:xfrm>
              <a:off x="703" y="2315"/>
              <a:ext cx="1729" cy="5"/>
            </a:xfrm>
            <a:prstGeom prst="rect">
              <a:avLst/>
            </a:prstGeom>
            <a:solidFill>
              <a:srgbClr val="2369AF"/>
            </a:solidFill>
            <a:ln w="9525">
              <a:noFill/>
              <a:miter lim="800000"/>
              <a:headEnd/>
              <a:tailEnd/>
            </a:ln>
          </p:spPr>
          <p:txBody>
            <a:bodyPr/>
            <a:lstStyle/>
            <a:p>
              <a:endParaRPr lang="en-US"/>
            </a:p>
          </p:txBody>
        </p:sp>
        <p:sp>
          <p:nvSpPr>
            <p:cNvPr id="258174" name="Rectangle 126"/>
            <p:cNvSpPr>
              <a:spLocks noChangeArrowheads="1"/>
            </p:cNvSpPr>
            <p:nvPr/>
          </p:nvSpPr>
          <p:spPr bwMode="auto">
            <a:xfrm>
              <a:off x="703" y="2320"/>
              <a:ext cx="1729" cy="5"/>
            </a:xfrm>
            <a:prstGeom prst="rect">
              <a:avLst/>
            </a:prstGeom>
            <a:solidFill>
              <a:srgbClr val="236AB1"/>
            </a:solidFill>
            <a:ln w="9525">
              <a:noFill/>
              <a:miter lim="800000"/>
              <a:headEnd/>
              <a:tailEnd/>
            </a:ln>
          </p:spPr>
          <p:txBody>
            <a:bodyPr/>
            <a:lstStyle/>
            <a:p>
              <a:endParaRPr lang="en-US"/>
            </a:p>
          </p:txBody>
        </p:sp>
        <p:sp>
          <p:nvSpPr>
            <p:cNvPr id="258175" name="Rectangle 127"/>
            <p:cNvSpPr>
              <a:spLocks noChangeArrowheads="1"/>
            </p:cNvSpPr>
            <p:nvPr/>
          </p:nvSpPr>
          <p:spPr bwMode="auto">
            <a:xfrm>
              <a:off x="703" y="2325"/>
              <a:ext cx="1729" cy="5"/>
            </a:xfrm>
            <a:prstGeom prst="rect">
              <a:avLst/>
            </a:prstGeom>
            <a:solidFill>
              <a:srgbClr val="246CB3"/>
            </a:solidFill>
            <a:ln w="9525">
              <a:noFill/>
              <a:miter lim="800000"/>
              <a:headEnd/>
              <a:tailEnd/>
            </a:ln>
          </p:spPr>
          <p:txBody>
            <a:bodyPr/>
            <a:lstStyle/>
            <a:p>
              <a:endParaRPr lang="en-US"/>
            </a:p>
          </p:txBody>
        </p:sp>
        <p:sp>
          <p:nvSpPr>
            <p:cNvPr id="258176" name="Rectangle 128"/>
            <p:cNvSpPr>
              <a:spLocks noChangeArrowheads="1"/>
            </p:cNvSpPr>
            <p:nvPr/>
          </p:nvSpPr>
          <p:spPr bwMode="auto">
            <a:xfrm>
              <a:off x="703" y="2330"/>
              <a:ext cx="1729" cy="5"/>
            </a:xfrm>
            <a:prstGeom prst="rect">
              <a:avLst/>
            </a:prstGeom>
            <a:solidFill>
              <a:srgbClr val="246DB5"/>
            </a:solidFill>
            <a:ln w="9525">
              <a:noFill/>
              <a:miter lim="800000"/>
              <a:headEnd/>
              <a:tailEnd/>
            </a:ln>
          </p:spPr>
          <p:txBody>
            <a:bodyPr/>
            <a:lstStyle/>
            <a:p>
              <a:endParaRPr lang="en-US"/>
            </a:p>
          </p:txBody>
        </p:sp>
        <p:sp>
          <p:nvSpPr>
            <p:cNvPr id="258177" name="Rectangle 129"/>
            <p:cNvSpPr>
              <a:spLocks noChangeArrowheads="1"/>
            </p:cNvSpPr>
            <p:nvPr/>
          </p:nvSpPr>
          <p:spPr bwMode="auto">
            <a:xfrm>
              <a:off x="703" y="2335"/>
              <a:ext cx="1729" cy="5"/>
            </a:xfrm>
            <a:prstGeom prst="rect">
              <a:avLst/>
            </a:prstGeom>
            <a:solidFill>
              <a:srgbClr val="246EB7"/>
            </a:solidFill>
            <a:ln w="9525">
              <a:noFill/>
              <a:miter lim="800000"/>
              <a:headEnd/>
              <a:tailEnd/>
            </a:ln>
          </p:spPr>
          <p:txBody>
            <a:bodyPr/>
            <a:lstStyle/>
            <a:p>
              <a:endParaRPr lang="en-US"/>
            </a:p>
          </p:txBody>
        </p:sp>
        <p:sp>
          <p:nvSpPr>
            <p:cNvPr id="258178" name="Rectangle 130"/>
            <p:cNvSpPr>
              <a:spLocks noChangeArrowheads="1"/>
            </p:cNvSpPr>
            <p:nvPr/>
          </p:nvSpPr>
          <p:spPr bwMode="auto">
            <a:xfrm>
              <a:off x="703" y="2340"/>
              <a:ext cx="1729" cy="5"/>
            </a:xfrm>
            <a:prstGeom prst="rect">
              <a:avLst/>
            </a:prstGeom>
            <a:solidFill>
              <a:srgbClr val="256FB9"/>
            </a:solidFill>
            <a:ln w="9525">
              <a:noFill/>
              <a:miter lim="800000"/>
              <a:headEnd/>
              <a:tailEnd/>
            </a:ln>
          </p:spPr>
          <p:txBody>
            <a:bodyPr/>
            <a:lstStyle/>
            <a:p>
              <a:endParaRPr lang="en-US"/>
            </a:p>
          </p:txBody>
        </p:sp>
        <p:sp>
          <p:nvSpPr>
            <p:cNvPr id="258179" name="Rectangle 131"/>
            <p:cNvSpPr>
              <a:spLocks noChangeArrowheads="1"/>
            </p:cNvSpPr>
            <p:nvPr/>
          </p:nvSpPr>
          <p:spPr bwMode="auto">
            <a:xfrm>
              <a:off x="703" y="2345"/>
              <a:ext cx="1729" cy="5"/>
            </a:xfrm>
            <a:prstGeom prst="rect">
              <a:avLst/>
            </a:prstGeom>
            <a:solidFill>
              <a:srgbClr val="2570BB"/>
            </a:solidFill>
            <a:ln w="9525">
              <a:noFill/>
              <a:miter lim="800000"/>
              <a:headEnd/>
              <a:tailEnd/>
            </a:ln>
          </p:spPr>
          <p:txBody>
            <a:bodyPr/>
            <a:lstStyle/>
            <a:p>
              <a:endParaRPr lang="en-US"/>
            </a:p>
          </p:txBody>
        </p:sp>
        <p:sp>
          <p:nvSpPr>
            <p:cNvPr id="258180" name="Rectangle 132"/>
            <p:cNvSpPr>
              <a:spLocks noChangeArrowheads="1"/>
            </p:cNvSpPr>
            <p:nvPr/>
          </p:nvSpPr>
          <p:spPr bwMode="auto">
            <a:xfrm>
              <a:off x="703" y="2350"/>
              <a:ext cx="1729" cy="5"/>
            </a:xfrm>
            <a:prstGeom prst="rect">
              <a:avLst/>
            </a:prstGeom>
            <a:solidFill>
              <a:srgbClr val="2672BD"/>
            </a:solidFill>
            <a:ln w="9525">
              <a:noFill/>
              <a:miter lim="800000"/>
              <a:headEnd/>
              <a:tailEnd/>
            </a:ln>
          </p:spPr>
          <p:txBody>
            <a:bodyPr/>
            <a:lstStyle/>
            <a:p>
              <a:endParaRPr lang="en-US"/>
            </a:p>
          </p:txBody>
        </p:sp>
        <p:sp>
          <p:nvSpPr>
            <p:cNvPr id="258181" name="Rectangle 133"/>
            <p:cNvSpPr>
              <a:spLocks noChangeArrowheads="1"/>
            </p:cNvSpPr>
            <p:nvPr/>
          </p:nvSpPr>
          <p:spPr bwMode="auto">
            <a:xfrm>
              <a:off x="703" y="2355"/>
              <a:ext cx="1729" cy="4"/>
            </a:xfrm>
            <a:prstGeom prst="rect">
              <a:avLst/>
            </a:prstGeom>
            <a:solidFill>
              <a:srgbClr val="2673BF"/>
            </a:solidFill>
            <a:ln w="9525">
              <a:noFill/>
              <a:miter lim="800000"/>
              <a:headEnd/>
              <a:tailEnd/>
            </a:ln>
          </p:spPr>
          <p:txBody>
            <a:bodyPr/>
            <a:lstStyle/>
            <a:p>
              <a:endParaRPr lang="en-US"/>
            </a:p>
          </p:txBody>
        </p:sp>
        <p:sp>
          <p:nvSpPr>
            <p:cNvPr id="258182" name="Rectangle 134"/>
            <p:cNvSpPr>
              <a:spLocks noChangeArrowheads="1"/>
            </p:cNvSpPr>
            <p:nvPr/>
          </p:nvSpPr>
          <p:spPr bwMode="auto">
            <a:xfrm>
              <a:off x="703" y="2359"/>
              <a:ext cx="1729" cy="5"/>
            </a:xfrm>
            <a:prstGeom prst="rect">
              <a:avLst/>
            </a:prstGeom>
            <a:solidFill>
              <a:srgbClr val="2775C2"/>
            </a:solidFill>
            <a:ln w="9525">
              <a:noFill/>
              <a:miter lim="800000"/>
              <a:headEnd/>
              <a:tailEnd/>
            </a:ln>
          </p:spPr>
          <p:txBody>
            <a:bodyPr/>
            <a:lstStyle/>
            <a:p>
              <a:endParaRPr lang="en-US"/>
            </a:p>
          </p:txBody>
        </p:sp>
        <p:sp>
          <p:nvSpPr>
            <p:cNvPr id="258183" name="Rectangle 135"/>
            <p:cNvSpPr>
              <a:spLocks noChangeArrowheads="1"/>
            </p:cNvSpPr>
            <p:nvPr/>
          </p:nvSpPr>
          <p:spPr bwMode="auto">
            <a:xfrm>
              <a:off x="703" y="2364"/>
              <a:ext cx="1729" cy="5"/>
            </a:xfrm>
            <a:prstGeom prst="rect">
              <a:avLst/>
            </a:prstGeom>
            <a:solidFill>
              <a:srgbClr val="2776C4"/>
            </a:solidFill>
            <a:ln w="9525">
              <a:noFill/>
              <a:miter lim="800000"/>
              <a:headEnd/>
              <a:tailEnd/>
            </a:ln>
          </p:spPr>
          <p:txBody>
            <a:bodyPr/>
            <a:lstStyle/>
            <a:p>
              <a:endParaRPr lang="en-US"/>
            </a:p>
          </p:txBody>
        </p:sp>
        <p:sp>
          <p:nvSpPr>
            <p:cNvPr id="258184" name="Rectangle 136"/>
            <p:cNvSpPr>
              <a:spLocks noChangeArrowheads="1"/>
            </p:cNvSpPr>
            <p:nvPr/>
          </p:nvSpPr>
          <p:spPr bwMode="auto">
            <a:xfrm>
              <a:off x="703" y="2369"/>
              <a:ext cx="1729" cy="5"/>
            </a:xfrm>
            <a:prstGeom prst="rect">
              <a:avLst/>
            </a:prstGeom>
            <a:solidFill>
              <a:srgbClr val="2877C6"/>
            </a:solidFill>
            <a:ln w="9525">
              <a:noFill/>
              <a:miter lim="800000"/>
              <a:headEnd/>
              <a:tailEnd/>
            </a:ln>
          </p:spPr>
          <p:txBody>
            <a:bodyPr/>
            <a:lstStyle/>
            <a:p>
              <a:endParaRPr lang="en-US"/>
            </a:p>
          </p:txBody>
        </p:sp>
        <p:sp>
          <p:nvSpPr>
            <p:cNvPr id="258185" name="Rectangle 137"/>
            <p:cNvSpPr>
              <a:spLocks noChangeArrowheads="1"/>
            </p:cNvSpPr>
            <p:nvPr/>
          </p:nvSpPr>
          <p:spPr bwMode="auto">
            <a:xfrm>
              <a:off x="703" y="2374"/>
              <a:ext cx="1729" cy="5"/>
            </a:xfrm>
            <a:prstGeom prst="rect">
              <a:avLst/>
            </a:prstGeom>
            <a:solidFill>
              <a:srgbClr val="2878C8"/>
            </a:solidFill>
            <a:ln w="9525">
              <a:noFill/>
              <a:miter lim="800000"/>
              <a:headEnd/>
              <a:tailEnd/>
            </a:ln>
          </p:spPr>
          <p:txBody>
            <a:bodyPr/>
            <a:lstStyle/>
            <a:p>
              <a:endParaRPr lang="en-US"/>
            </a:p>
          </p:txBody>
        </p:sp>
        <p:sp>
          <p:nvSpPr>
            <p:cNvPr id="258186" name="Rectangle 138"/>
            <p:cNvSpPr>
              <a:spLocks noChangeArrowheads="1"/>
            </p:cNvSpPr>
            <p:nvPr/>
          </p:nvSpPr>
          <p:spPr bwMode="auto">
            <a:xfrm>
              <a:off x="703" y="2379"/>
              <a:ext cx="1729" cy="10"/>
            </a:xfrm>
            <a:prstGeom prst="rect">
              <a:avLst/>
            </a:prstGeom>
            <a:solidFill>
              <a:srgbClr val="2879CA"/>
            </a:solidFill>
            <a:ln w="9525">
              <a:noFill/>
              <a:miter lim="800000"/>
              <a:headEnd/>
              <a:tailEnd/>
            </a:ln>
          </p:spPr>
          <p:txBody>
            <a:bodyPr/>
            <a:lstStyle/>
            <a:p>
              <a:endParaRPr lang="en-US"/>
            </a:p>
          </p:txBody>
        </p:sp>
        <p:sp>
          <p:nvSpPr>
            <p:cNvPr id="258187" name="Rectangle 139"/>
            <p:cNvSpPr>
              <a:spLocks noChangeArrowheads="1"/>
            </p:cNvSpPr>
            <p:nvPr/>
          </p:nvSpPr>
          <p:spPr bwMode="auto">
            <a:xfrm>
              <a:off x="703" y="2389"/>
              <a:ext cx="1729" cy="5"/>
            </a:xfrm>
            <a:prstGeom prst="rect">
              <a:avLst/>
            </a:prstGeom>
            <a:solidFill>
              <a:srgbClr val="297BCD"/>
            </a:solidFill>
            <a:ln w="9525">
              <a:noFill/>
              <a:miter lim="800000"/>
              <a:headEnd/>
              <a:tailEnd/>
            </a:ln>
          </p:spPr>
          <p:txBody>
            <a:bodyPr/>
            <a:lstStyle/>
            <a:p>
              <a:endParaRPr lang="en-US"/>
            </a:p>
          </p:txBody>
        </p:sp>
        <p:sp>
          <p:nvSpPr>
            <p:cNvPr id="258188" name="Rectangle 140"/>
            <p:cNvSpPr>
              <a:spLocks noChangeArrowheads="1"/>
            </p:cNvSpPr>
            <p:nvPr/>
          </p:nvSpPr>
          <p:spPr bwMode="auto">
            <a:xfrm>
              <a:off x="703" y="2394"/>
              <a:ext cx="1729" cy="5"/>
            </a:xfrm>
            <a:prstGeom prst="rect">
              <a:avLst/>
            </a:prstGeom>
            <a:solidFill>
              <a:srgbClr val="2A7CCF"/>
            </a:solidFill>
            <a:ln w="9525">
              <a:noFill/>
              <a:miter lim="800000"/>
              <a:headEnd/>
              <a:tailEnd/>
            </a:ln>
          </p:spPr>
          <p:txBody>
            <a:bodyPr/>
            <a:lstStyle/>
            <a:p>
              <a:endParaRPr lang="en-US"/>
            </a:p>
          </p:txBody>
        </p:sp>
        <p:sp>
          <p:nvSpPr>
            <p:cNvPr id="258189" name="Rectangle 141"/>
            <p:cNvSpPr>
              <a:spLocks noChangeArrowheads="1"/>
            </p:cNvSpPr>
            <p:nvPr/>
          </p:nvSpPr>
          <p:spPr bwMode="auto">
            <a:xfrm>
              <a:off x="703" y="2399"/>
              <a:ext cx="1729" cy="10"/>
            </a:xfrm>
            <a:prstGeom prst="rect">
              <a:avLst/>
            </a:prstGeom>
            <a:solidFill>
              <a:srgbClr val="2A7DD1"/>
            </a:solidFill>
            <a:ln w="9525">
              <a:noFill/>
              <a:miter lim="800000"/>
              <a:headEnd/>
              <a:tailEnd/>
            </a:ln>
          </p:spPr>
          <p:txBody>
            <a:bodyPr/>
            <a:lstStyle/>
            <a:p>
              <a:endParaRPr lang="en-US"/>
            </a:p>
          </p:txBody>
        </p:sp>
        <p:sp>
          <p:nvSpPr>
            <p:cNvPr id="258190" name="Rectangle 142"/>
            <p:cNvSpPr>
              <a:spLocks noChangeArrowheads="1"/>
            </p:cNvSpPr>
            <p:nvPr/>
          </p:nvSpPr>
          <p:spPr bwMode="auto">
            <a:xfrm>
              <a:off x="703" y="2409"/>
              <a:ext cx="1729" cy="5"/>
            </a:xfrm>
            <a:prstGeom prst="rect">
              <a:avLst/>
            </a:prstGeom>
            <a:solidFill>
              <a:srgbClr val="2B7FD4"/>
            </a:solidFill>
            <a:ln w="9525">
              <a:noFill/>
              <a:miter lim="800000"/>
              <a:headEnd/>
              <a:tailEnd/>
            </a:ln>
          </p:spPr>
          <p:txBody>
            <a:bodyPr/>
            <a:lstStyle/>
            <a:p>
              <a:endParaRPr lang="en-US"/>
            </a:p>
          </p:txBody>
        </p:sp>
        <p:sp>
          <p:nvSpPr>
            <p:cNvPr id="258191" name="Rectangle 143"/>
            <p:cNvSpPr>
              <a:spLocks noChangeArrowheads="1"/>
            </p:cNvSpPr>
            <p:nvPr/>
          </p:nvSpPr>
          <p:spPr bwMode="auto">
            <a:xfrm>
              <a:off x="703" y="2414"/>
              <a:ext cx="1729" cy="5"/>
            </a:xfrm>
            <a:prstGeom prst="rect">
              <a:avLst/>
            </a:prstGeom>
            <a:solidFill>
              <a:srgbClr val="2B80D6"/>
            </a:solidFill>
            <a:ln w="9525">
              <a:noFill/>
              <a:miter lim="800000"/>
              <a:headEnd/>
              <a:tailEnd/>
            </a:ln>
          </p:spPr>
          <p:txBody>
            <a:bodyPr/>
            <a:lstStyle/>
            <a:p>
              <a:endParaRPr lang="en-US"/>
            </a:p>
          </p:txBody>
        </p:sp>
        <p:sp>
          <p:nvSpPr>
            <p:cNvPr id="258192" name="Rectangle 144"/>
            <p:cNvSpPr>
              <a:spLocks noChangeArrowheads="1"/>
            </p:cNvSpPr>
            <p:nvPr/>
          </p:nvSpPr>
          <p:spPr bwMode="auto">
            <a:xfrm>
              <a:off x="703" y="2419"/>
              <a:ext cx="1729" cy="10"/>
            </a:xfrm>
            <a:prstGeom prst="rect">
              <a:avLst/>
            </a:prstGeom>
            <a:solidFill>
              <a:srgbClr val="2B81D8"/>
            </a:solidFill>
            <a:ln w="9525">
              <a:noFill/>
              <a:miter lim="800000"/>
              <a:headEnd/>
              <a:tailEnd/>
            </a:ln>
          </p:spPr>
          <p:txBody>
            <a:bodyPr/>
            <a:lstStyle/>
            <a:p>
              <a:endParaRPr lang="en-US"/>
            </a:p>
          </p:txBody>
        </p:sp>
        <p:sp>
          <p:nvSpPr>
            <p:cNvPr id="258193" name="Rectangle 145"/>
            <p:cNvSpPr>
              <a:spLocks noChangeArrowheads="1"/>
            </p:cNvSpPr>
            <p:nvPr/>
          </p:nvSpPr>
          <p:spPr bwMode="auto">
            <a:xfrm>
              <a:off x="703" y="2429"/>
              <a:ext cx="1729" cy="5"/>
            </a:xfrm>
            <a:prstGeom prst="rect">
              <a:avLst/>
            </a:prstGeom>
            <a:solidFill>
              <a:srgbClr val="2C83DB"/>
            </a:solidFill>
            <a:ln w="9525">
              <a:noFill/>
              <a:miter lim="800000"/>
              <a:headEnd/>
              <a:tailEnd/>
            </a:ln>
          </p:spPr>
          <p:txBody>
            <a:bodyPr/>
            <a:lstStyle/>
            <a:p>
              <a:endParaRPr lang="en-US"/>
            </a:p>
          </p:txBody>
        </p:sp>
        <p:sp>
          <p:nvSpPr>
            <p:cNvPr id="258194" name="Rectangle 146"/>
            <p:cNvSpPr>
              <a:spLocks noChangeArrowheads="1"/>
            </p:cNvSpPr>
            <p:nvPr/>
          </p:nvSpPr>
          <p:spPr bwMode="auto">
            <a:xfrm>
              <a:off x="703" y="2434"/>
              <a:ext cx="1729" cy="5"/>
            </a:xfrm>
            <a:prstGeom prst="rect">
              <a:avLst/>
            </a:prstGeom>
            <a:solidFill>
              <a:srgbClr val="2C84DD"/>
            </a:solidFill>
            <a:ln w="9525">
              <a:noFill/>
              <a:miter lim="800000"/>
              <a:headEnd/>
              <a:tailEnd/>
            </a:ln>
          </p:spPr>
          <p:txBody>
            <a:bodyPr/>
            <a:lstStyle/>
            <a:p>
              <a:endParaRPr lang="en-US"/>
            </a:p>
          </p:txBody>
        </p:sp>
        <p:sp>
          <p:nvSpPr>
            <p:cNvPr id="258195" name="Rectangle 147"/>
            <p:cNvSpPr>
              <a:spLocks noChangeArrowheads="1"/>
            </p:cNvSpPr>
            <p:nvPr/>
          </p:nvSpPr>
          <p:spPr bwMode="auto">
            <a:xfrm>
              <a:off x="703" y="2439"/>
              <a:ext cx="1729" cy="5"/>
            </a:xfrm>
            <a:prstGeom prst="rect">
              <a:avLst/>
            </a:prstGeom>
            <a:solidFill>
              <a:srgbClr val="2D85DF"/>
            </a:solidFill>
            <a:ln w="9525">
              <a:noFill/>
              <a:miter lim="800000"/>
              <a:headEnd/>
              <a:tailEnd/>
            </a:ln>
          </p:spPr>
          <p:txBody>
            <a:bodyPr/>
            <a:lstStyle/>
            <a:p>
              <a:endParaRPr lang="en-US"/>
            </a:p>
          </p:txBody>
        </p:sp>
        <p:sp>
          <p:nvSpPr>
            <p:cNvPr id="258196" name="Rectangle 148"/>
            <p:cNvSpPr>
              <a:spLocks noChangeArrowheads="1"/>
            </p:cNvSpPr>
            <p:nvPr/>
          </p:nvSpPr>
          <p:spPr bwMode="auto">
            <a:xfrm>
              <a:off x="703" y="2444"/>
              <a:ext cx="1729" cy="5"/>
            </a:xfrm>
            <a:prstGeom prst="rect">
              <a:avLst/>
            </a:prstGeom>
            <a:solidFill>
              <a:srgbClr val="2D87E0"/>
            </a:solidFill>
            <a:ln w="9525">
              <a:noFill/>
              <a:miter lim="800000"/>
              <a:headEnd/>
              <a:tailEnd/>
            </a:ln>
          </p:spPr>
          <p:txBody>
            <a:bodyPr/>
            <a:lstStyle/>
            <a:p>
              <a:endParaRPr lang="en-US"/>
            </a:p>
          </p:txBody>
        </p:sp>
        <p:sp>
          <p:nvSpPr>
            <p:cNvPr id="258197" name="Rectangle 149"/>
            <p:cNvSpPr>
              <a:spLocks noChangeArrowheads="1"/>
            </p:cNvSpPr>
            <p:nvPr/>
          </p:nvSpPr>
          <p:spPr bwMode="auto">
            <a:xfrm>
              <a:off x="703" y="2449"/>
              <a:ext cx="1729" cy="10"/>
            </a:xfrm>
            <a:prstGeom prst="rect">
              <a:avLst/>
            </a:prstGeom>
            <a:solidFill>
              <a:srgbClr val="2D88E2"/>
            </a:solidFill>
            <a:ln w="9525">
              <a:noFill/>
              <a:miter lim="800000"/>
              <a:headEnd/>
              <a:tailEnd/>
            </a:ln>
          </p:spPr>
          <p:txBody>
            <a:bodyPr/>
            <a:lstStyle/>
            <a:p>
              <a:endParaRPr lang="en-US"/>
            </a:p>
          </p:txBody>
        </p:sp>
        <p:sp>
          <p:nvSpPr>
            <p:cNvPr id="258198" name="Rectangle 150"/>
            <p:cNvSpPr>
              <a:spLocks noChangeArrowheads="1"/>
            </p:cNvSpPr>
            <p:nvPr/>
          </p:nvSpPr>
          <p:spPr bwMode="auto">
            <a:xfrm>
              <a:off x="703" y="2459"/>
              <a:ext cx="1729" cy="9"/>
            </a:xfrm>
            <a:prstGeom prst="rect">
              <a:avLst/>
            </a:prstGeom>
            <a:solidFill>
              <a:srgbClr val="2D89E4"/>
            </a:solidFill>
            <a:ln w="9525">
              <a:noFill/>
              <a:miter lim="800000"/>
              <a:headEnd/>
              <a:tailEnd/>
            </a:ln>
          </p:spPr>
          <p:txBody>
            <a:bodyPr/>
            <a:lstStyle/>
            <a:p>
              <a:endParaRPr lang="en-US"/>
            </a:p>
          </p:txBody>
        </p:sp>
        <p:sp>
          <p:nvSpPr>
            <p:cNvPr id="258199" name="Rectangle 151"/>
            <p:cNvSpPr>
              <a:spLocks noChangeArrowheads="1"/>
            </p:cNvSpPr>
            <p:nvPr/>
          </p:nvSpPr>
          <p:spPr bwMode="auto">
            <a:xfrm>
              <a:off x="703" y="2468"/>
              <a:ext cx="1729" cy="10"/>
            </a:xfrm>
            <a:prstGeom prst="rect">
              <a:avLst/>
            </a:prstGeom>
            <a:solidFill>
              <a:srgbClr val="2D8BE7"/>
            </a:solidFill>
            <a:ln w="9525">
              <a:noFill/>
              <a:miter lim="800000"/>
              <a:headEnd/>
              <a:tailEnd/>
            </a:ln>
          </p:spPr>
          <p:txBody>
            <a:bodyPr/>
            <a:lstStyle/>
            <a:p>
              <a:endParaRPr lang="en-US"/>
            </a:p>
          </p:txBody>
        </p:sp>
        <p:sp>
          <p:nvSpPr>
            <p:cNvPr id="258200" name="Rectangle 152"/>
            <p:cNvSpPr>
              <a:spLocks noChangeArrowheads="1"/>
            </p:cNvSpPr>
            <p:nvPr/>
          </p:nvSpPr>
          <p:spPr bwMode="auto">
            <a:xfrm>
              <a:off x="703" y="2478"/>
              <a:ext cx="1729" cy="10"/>
            </a:xfrm>
            <a:prstGeom prst="rect">
              <a:avLst/>
            </a:prstGeom>
            <a:solidFill>
              <a:srgbClr val="2E8CEA"/>
            </a:solidFill>
            <a:ln w="9525">
              <a:noFill/>
              <a:miter lim="800000"/>
              <a:headEnd/>
              <a:tailEnd/>
            </a:ln>
          </p:spPr>
          <p:txBody>
            <a:bodyPr/>
            <a:lstStyle/>
            <a:p>
              <a:endParaRPr lang="en-US"/>
            </a:p>
          </p:txBody>
        </p:sp>
        <p:sp>
          <p:nvSpPr>
            <p:cNvPr id="258201" name="Rectangle 153"/>
            <p:cNvSpPr>
              <a:spLocks noChangeArrowheads="1"/>
            </p:cNvSpPr>
            <p:nvPr/>
          </p:nvSpPr>
          <p:spPr bwMode="auto">
            <a:xfrm>
              <a:off x="703" y="2488"/>
              <a:ext cx="1729" cy="10"/>
            </a:xfrm>
            <a:prstGeom prst="rect">
              <a:avLst/>
            </a:prstGeom>
            <a:solidFill>
              <a:srgbClr val="2F8EEC"/>
            </a:solidFill>
            <a:ln w="9525">
              <a:noFill/>
              <a:miter lim="800000"/>
              <a:headEnd/>
              <a:tailEnd/>
            </a:ln>
          </p:spPr>
          <p:txBody>
            <a:bodyPr/>
            <a:lstStyle/>
            <a:p>
              <a:endParaRPr lang="en-US"/>
            </a:p>
          </p:txBody>
        </p:sp>
        <p:sp>
          <p:nvSpPr>
            <p:cNvPr id="258202" name="Rectangle 154"/>
            <p:cNvSpPr>
              <a:spLocks noChangeArrowheads="1"/>
            </p:cNvSpPr>
            <p:nvPr/>
          </p:nvSpPr>
          <p:spPr bwMode="auto">
            <a:xfrm>
              <a:off x="703" y="2498"/>
              <a:ext cx="1729" cy="10"/>
            </a:xfrm>
            <a:prstGeom prst="rect">
              <a:avLst/>
            </a:prstGeom>
            <a:solidFill>
              <a:srgbClr val="2F8FEE"/>
            </a:solidFill>
            <a:ln w="9525">
              <a:noFill/>
              <a:miter lim="800000"/>
              <a:headEnd/>
              <a:tailEnd/>
            </a:ln>
          </p:spPr>
          <p:txBody>
            <a:bodyPr/>
            <a:lstStyle/>
            <a:p>
              <a:endParaRPr lang="en-US"/>
            </a:p>
          </p:txBody>
        </p:sp>
        <p:sp>
          <p:nvSpPr>
            <p:cNvPr id="258203" name="Rectangle 155"/>
            <p:cNvSpPr>
              <a:spLocks noChangeArrowheads="1"/>
            </p:cNvSpPr>
            <p:nvPr/>
          </p:nvSpPr>
          <p:spPr bwMode="auto">
            <a:xfrm>
              <a:off x="703" y="2508"/>
              <a:ext cx="1729" cy="10"/>
            </a:xfrm>
            <a:prstGeom prst="rect">
              <a:avLst/>
            </a:prstGeom>
            <a:solidFill>
              <a:srgbClr val="3090F0"/>
            </a:solidFill>
            <a:ln w="9525">
              <a:noFill/>
              <a:miter lim="800000"/>
              <a:headEnd/>
              <a:tailEnd/>
            </a:ln>
          </p:spPr>
          <p:txBody>
            <a:bodyPr/>
            <a:lstStyle/>
            <a:p>
              <a:endParaRPr lang="en-US"/>
            </a:p>
          </p:txBody>
        </p:sp>
        <p:sp>
          <p:nvSpPr>
            <p:cNvPr id="258204" name="Rectangle 156"/>
            <p:cNvSpPr>
              <a:spLocks noChangeArrowheads="1"/>
            </p:cNvSpPr>
            <p:nvPr/>
          </p:nvSpPr>
          <p:spPr bwMode="auto">
            <a:xfrm>
              <a:off x="703" y="2518"/>
              <a:ext cx="1729" cy="10"/>
            </a:xfrm>
            <a:prstGeom prst="rect">
              <a:avLst/>
            </a:prstGeom>
            <a:solidFill>
              <a:srgbClr val="3091F2"/>
            </a:solidFill>
            <a:ln w="9525">
              <a:noFill/>
              <a:miter lim="800000"/>
              <a:headEnd/>
              <a:tailEnd/>
            </a:ln>
          </p:spPr>
          <p:txBody>
            <a:bodyPr/>
            <a:lstStyle/>
            <a:p>
              <a:endParaRPr lang="en-US"/>
            </a:p>
          </p:txBody>
        </p:sp>
        <p:sp>
          <p:nvSpPr>
            <p:cNvPr id="258205" name="Rectangle 157"/>
            <p:cNvSpPr>
              <a:spLocks noChangeArrowheads="1"/>
            </p:cNvSpPr>
            <p:nvPr/>
          </p:nvSpPr>
          <p:spPr bwMode="auto">
            <a:xfrm>
              <a:off x="703" y="2528"/>
              <a:ext cx="1729" cy="15"/>
            </a:xfrm>
            <a:prstGeom prst="rect">
              <a:avLst/>
            </a:prstGeom>
            <a:solidFill>
              <a:srgbClr val="3192F4"/>
            </a:solidFill>
            <a:ln w="9525">
              <a:noFill/>
              <a:miter lim="800000"/>
              <a:headEnd/>
              <a:tailEnd/>
            </a:ln>
          </p:spPr>
          <p:txBody>
            <a:bodyPr/>
            <a:lstStyle/>
            <a:p>
              <a:endParaRPr lang="en-US"/>
            </a:p>
          </p:txBody>
        </p:sp>
        <p:sp>
          <p:nvSpPr>
            <p:cNvPr id="258206" name="Rectangle 158"/>
            <p:cNvSpPr>
              <a:spLocks noChangeArrowheads="1"/>
            </p:cNvSpPr>
            <p:nvPr/>
          </p:nvSpPr>
          <p:spPr bwMode="auto">
            <a:xfrm>
              <a:off x="703" y="2543"/>
              <a:ext cx="1729" cy="10"/>
            </a:xfrm>
            <a:prstGeom prst="rect">
              <a:avLst/>
            </a:prstGeom>
            <a:solidFill>
              <a:srgbClr val="3293F6"/>
            </a:solidFill>
            <a:ln w="9525">
              <a:noFill/>
              <a:miter lim="800000"/>
              <a:headEnd/>
              <a:tailEnd/>
            </a:ln>
          </p:spPr>
          <p:txBody>
            <a:bodyPr/>
            <a:lstStyle/>
            <a:p>
              <a:endParaRPr lang="en-US"/>
            </a:p>
          </p:txBody>
        </p:sp>
        <p:sp>
          <p:nvSpPr>
            <p:cNvPr id="258207" name="Rectangle 159"/>
            <p:cNvSpPr>
              <a:spLocks noChangeArrowheads="1"/>
            </p:cNvSpPr>
            <p:nvPr/>
          </p:nvSpPr>
          <p:spPr bwMode="auto">
            <a:xfrm>
              <a:off x="703" y="2553"/>
              <a:ext cx="1729" cy="19"/>
            </a:xfrm>
            <a:prstGeom prst="rect">
              <a:avLst/>
            </a:prstGeom>
            <a:solidFill>
              <a:srgbClr val="3294F8"/>
            </a:solidFill>
            <a:ln w="9525">
              <a:noFill/>
              <a:miter lim="800000"/>
              <a:headEnd/>
              <a:tailEnd/>
            </a:ln>
          </p:spPr>
          <p:txBody>
            <a:bodyPr/>
            <a:lstStyle/>
            <a:p>
              <a:endParaRPr lang="en-US"/>
            </a:p>
          </p:txBody>
        </p:sp>
        <p:sp>
          <p:nvSpPr>
            <p:cNvPr id="258208" name="Rectangle 160"/>
            <p:cNvSpPr>
              <a:spLocks noChangeArrowheads="1"/>
            </p:cNvSpPr>
            <p:nvPr/>
          </p:nvSpPr>
          <p:spPr bwMode="auto">
            <a:xfrm>
              <a:off x="703" y="2572"/>
              <a:ext cx="1729" cy="20"/>
            </a:xfrm>
            <a:prstGeom prst="rect">
              <a:avLst/>
            </a:prstGeom>
            <a:solidFill>
              <a:srgbClr val="3295FA"/>
            </a:solidFill>
            <a:ln w="9525">
              <a:noFill/>
              <a:miter lim="800000"/>
              <a:headEnd/>
              <a:tailEnd/>
            </a:ln>
          </p:spPr>
          <p:txBody>
            <a:bodyPr/>
            <a:lstStyle/>
            <a:p>
              <a:endParaRPr lang="en-US"/>
            </a:p>
          </p:txBody>
        </p:sp>
        <p:sp>
          <p:nvSpPr>
            <p:cNvPr id="258209" name="Rectangle 161"/>
            <p:cNvSpPr>
              <a:spLocks noChangeArrowheads="1"/>
            </p:cNvSpPr>
            <p:nvPr/>
          </p:nvSpPr>
          <p:spPr bwMode="auto">
            <a:xfrm>
              <a:off x="703" y="2592"/>
              <a:ext cx="1729" cy="35"/>
            </a:xfrm>
            <a:prstGeom prst="rect">
              <a:avLst/>
            </a:prstGeom>
            <a:solidFill>
              <a:srgbClr val="3297FC"/>
            </a:solidFill>
            <a:ln w="9525">
              <a:noFill/>
              <a:miter lim="800000"/>
              <a:headEnd/>
              <a:tailEnd/>
            </a:ln>
          </p:spPr>
          <p:txBody>
            <a:bodyPr/>
            <a:lstStyle/>
            <a:p>
              <a:endParaRPr lang="en-US"/>
            </a:p>
          </p:txBody>
        </p:sp>
        <p:sp>
          <p:nvSpPr>
            <p:cNvPr id="258210" name="Rectangle 162"/>
            <p:cNvSpPr>
              <a:spLocks noChangeArrowheads="1"/>
            </p:cNvSpPr>
            <p:nvPr/>
          </p:nvSpPr>
          <p:spPr bwMode="auto">
            <a:xfrm>
              <a:off x="703" y="2627"/>
              <a:ext cx="1729" cy="25"/>
            </a:xfrm>
            <a:prstGeom prst="rect">
              <a:avLst/>
            </a:prstGeom>
            <a:solidFill>
              <a:srgbClr val="3399FF"/>
            </a:solidFill>
            <a:ln w="9525">
              <a:noFill/>
              <a:miter lim="800000"/>
              <a:headEnd/>
              <a:tailEnd/>
            </a:ln>
          </p:spPr>
          <p:txBody>
            <a:bodyPr/>
            <a:lstStyle/>
            <a:p>
              <a:endParaRPr lang="en-US"/>
            </a:p>
          </p:txBody>
        </p:sp>
        <p:sp>
          <p:nvSpPr>
            <p:cNvPr id="258211" name="Freeform 163"/>
            <p:cNvSpPr>
              <a:spLocks/>
            </p:cNvSpPr>
            <p:nvPr/>
          </p:nvSpPr>
          <p:spPr bwMode="auto">
            <a:xfrm>
              <a:off x="703" y="1567"/>
              <a:ext cx="1724" cy="1085"/>
            </a:xfrm>
            <a:custGeom>
              <a:avLst/>
              <a:gdLst/>
              <a:ahLst/>
              <a:cxnLst>
                <a:cxn ang="0">
                  <a:pos x="818" y="0"/>
                </a:cxn>
                <a:cxn ang="0">
                  <a:pos x="733" y="5"/>
                </a:cxn>
                <a:cxn ang="0">
                  <a:pos x="649" y="15"/>
                </a:cxn>
                <a:cxn ang="0">
                  <a:pos x="525" y="45"/>
                </a:cxn>
                <a:cxn ang="0">
                  <a:pos x="382" y="94"/>
                </a:cxn>
                <a:cxn ang="0">
                  <a:pos x="312"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4"/>
                </a:cxn>
                <a:cxn ang="0">
                  <a:pos x="20" y="649"/>
                </a:cxn>
                <a:cxn ang="0">
                  <a:pos x="40" y="703"/>
                </a:cxn>
                <a:cxn ang="0">
                  <a:pos x="69" y="753"/>
                </a:cxn>
                <a:cxn ang="0">
                  <a:pos x="104" y="802"/>
                </a:cxn>
                <a:cxn ang="0">
                  <a:pos x="149" y="847"/>
                </a:cxn>
                <a:cxn ang="0">
                  <a:pos x="198" y="887"/>
                </a:cxn>
                <a:cxn ang="0">
                  <a:pos x="253" y="926"/>
                </a:cxn>
                <a:cxn ang="0">
                  <a:pos x="312" y="961"/>
                </a:cxn>
                <a:cxn ang="0">
                  <a:pos x="382" y="991"/>
                </a:cxn>
                <a:cxn ang="0">
                  <a:pos x="525" y="1040"/>
                </a:cxn>
                <a:cxn ang="0">
                  <a:pos x="649" y="1070"/>
                </a:cxn>
                <a:cxn ang="0">
                  <a:pos x="733" y="1080"/>
                </a:cxn>
                <a:cxn ang="0">
                  <a:pos x="818" y="1085"/>
                </a:cxn>
                <a:cxn ang="0">
                  <a:pos x="907" y="1085"/>
                </a:cxn>
                <a:cxn ang="0">
                  <a:pos x="991" y="1080"/>
                </a:cxn>
                <a:cxn ang="0">
                  <a:pos x="1075"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49"/>
                </a:cxn>
                <a:cxn ang="0">
                  <a:pos x="1719" y="594"/>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94"/>
                </a:cxn>
                <a:cxn ang="0">
                  <a:pos x="1199" y="45"/>
                </a:cxn>
                <a:cxn ang="0">
                  <a:pos x="1075" y="15"/>
                </a:cxn>
                <a:cxn ang="0">
                  <a:pos x="991" y="5"/>
                </a:cxn>
                <a:cxn ang="0">
                  <a:pos x="907" y="0"/>
                </a:cxn>
              </a:cxnLst>
              <a:rect l="0" t="0" r="r" b="b"/>
              <a:pathLst>
                <a:path w="1724" h="1085">
                  <a:moveTo>
                    <a:pt x="862" y="0"/>
                  </a:moveTo>
                  <a:lnTo>
                    <a:pt x="818" y="0"/>
                  </a:lnTo>
                  <a:lnTo>
                    <a:pt x="773" y="5"/>
                  </a:lnTo>
                  <a:lnTo>
                    <a:pt x="733" y="5"/>
                  </a:lnTo>
                  <a:lnTo>
                    <a:pt x="689" y="10"/>
                  </a:lnTo>
                  <a:lnTo>
                    <a:pt x="649" y="15"/>
                  </a:lnTo>
                  <a:lnTo>
                    <a:pt x="604" y="25"/>
                  </a:lnTo>
                  <a:lnTo>
                    <a:pt x="525" y="45"/>
                  </a:lnTo>
                  <a:lnTo>
                    <a:pt x="451" y="65"/>
                  </a:lnTo>
                  <a:lnTo>
                    <a:pt x="382" y="94"/>
                  </a:lnTo>
                  <a:lnTo>
                    <a:pt x="347" y="109"/>
                  </a:lnTo>
                  <a:lnTo>
                    <a:pt x="312" y="124"/>
                  </a:lnTo>
                  <a:lnTo>
                    <a:pt x="282" y="139"/>
                  </a:lnTo>
                  <a:lnTo>
                    <a:pt x="253" y="159"/>
                  </a:lnTo>
                  <a:lnTo>
                    <a:pt x="223" y="178"/>
                  </a:lnTo>
                  <a:lnTo>
                    <a:pt x="198" y="198"/>
                  </a:lnTo>
                  <a:lnTo>
                    <a:pt x="173" y="218"/>
                  </a:lnTo>
                  <a:lnTo>
                    <a:pt x="149" y="238"/>
                  </a:lnTo>
                  <a:lnTo>
                    <a:pt x="124" y="263"/>
                  </a:lnTo>
                  <a:lnTo>
                    <a:pt x="104" y="282"/>
                  </a:lnTo>
                  <a:lnTo>
                    <a:pt x="84" y="307"/>
                  </a:lnTo>
                  <a:lnTo>
                    <a:pt x="69" y="332"/>
                  </a:lnTo>
                  <a:lnTo>
                    <a:pt x="55" y="357"/>
                  </a:lnTo>
                  <a:lnTo>
                    <a:pt x="40" y="382"/>
                  </a:lnTo>
                  <a:lnTo>
                    <a:pt x="30" y="406"/>
                  </a:lnTo>
                  <a:lnTo>
                    <a:pt x="20" y="431"/>
                  </a:lnTo>
                  <a:lnTo>
                    <a:pt x="10" y="456"/>
                  </a:lnTo>
                  <a:lnTo>
                    <a:pt x="5" y="485"/>
                  </a:lnTo>
                  <a:lnTo>
                    <a:pt x="0" y="510"/>
                  </a:lnTo>
                  <a:lnTo>
                    <a:pt x="0" y="540"/>
                  </a:lnTo>
                  <a:lnTo>
                    <a:pt x="0" y="570"/>
                  </a:lnTo>
                  <a:lnTo>
                    <a:pt x="5" y="594"/>
                  </a:lnTo>
                  <a:lnTo>
                    <a:pt x="10" y="624"/>
                  </a:lnTo>
                  <a:lnTo>
                    <a:pt x="20" y="649"/>
                  </a:lnTo>
                  <a:lnTo>
                    <a:pt x="30" y="679"/>
                  </a:lnTo>
                  <a:lnTo>
                    <a:pt x="40" y="703"/>
                  </a:lnTo>
                  <a:lnTo>
                    <a:pt x="55" y="728"/>
                  </a:lnTo>
                  <a:lnTo>
                    <a:pt x="69" y="753"/>
                  </a:lnTo>
                  <a:lnTo>
                    <a:pt x="84" y="778"/>
                  </a:lnTo>
                  <a:lnTo>
                    <a:pt x="104" y="802"/>
                  </a:lnTo>
                  <a:lnTo>
                    <a:pt x="124" y="822"/>
                  </a:lnTo>
                  <a:lnTo>
                    <a:pt x="149" y="847"/>
                  </a:lnTo>
                  <a:lnTo>
                    <a:pt x="173" y="867"/>
                  </a:lnTo>
                  <a:lnTo>
                    <a:pt x="198" y="887"/>
                  </a:lnTo>
                  <a:lnTo>
                    <a:pt x="223" y="906"/>
                  </a:lnTo>
                  <a:lnTo>
                    <a:pt x="253" y="926"/>
                  </a:lnTo>
                  <a:lnTo>
                    <a:pt x="282" y="946"/>
                  </a:lnTo>
                  <a:lnTo>
                    <a:pt x="312" y="961"/>
                  </a:lnTo>
                  <a:lnTo>
                    <a:pt x="347" y="976"/>
                  </a:lnTo>
                  <a:lnTo>
                    <a:pt x="382" y="991"/>
                  </a:lnTo>
                  <a:lnTo>
                    <a:pt x="451" y="1020"/>
                  </a:lnTo>
                  <a:lnTo>
                    <a:pt x="525" y="1040"/>
                  </a:lnTo>
                  <a:lnTo>
                    <a:pt x="604" y="1060"/>
                  </a:lnTo>
                  <a:lnTo>
                    <a:pt x="649" y="1070"/>
                  </a:lnTo>
                  <a:lnTo>
                    <a:pt x="689" y="1075"/>
                  </a:lnTo>
                  <a:lnTo>
                    <a:pt x="733" y="1080"/>
                  </a:lnTo>
                  <a:lnTo>
                    <a:pt x="773" y="1080"/>
                  </a:lnTo>
                  <a:lnTo>
                    <a:pt x="818" y="1085"/>
                  </a:lnTo>
                  <a:lnTo>
                    <a:pt x="862" y="1085"/>
                  </a:lnTo>
                  <a:lnTo>
                    <a:pt x="907" y="1085"/>
                  </a:lnTo>
                  <a:lnTo>
                    <a:pt x="951" y="1080"/>
                  </a:lnTo>
                  <a:lnTo>
                    <a:pt x="991" y="1080"/>
                  </a:lnTo>
                  <a:lnTo>
                    <a:pt x="1036" y="1075"/>
                  </a:lnTo>
                  <a:lnTo>
                    <a:pt x="1075"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49"/>
                  </a:lnTo>
                  <a:lnTo>
                    <a:pt x="1714" y="624"/>
                  </a:lnTo>
                  <a:lnTo>
                    <a:pt x="1719" y="594"/>
                  </a:lnTo>
                  <a:lnTo>
                    <a:pt x="1724" y="570"/>
                  </a:lnTo>
                  <a:lnTo>
                    <a:pt x="1724" y="540"/>
                  </a:lnTo>
                  <a:lnTo>
                    <a:pt x="1724" y="510"/>
                  </a:lnTo>
                  <a:lnTo>
                    <a:pt x="1719" y="485"/>
                  </a:lnTo>
                  <a:lnTo>
                    <a:pt x="1714" y="456"/>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94"/>
                  </a:lnTo>
                  <a:lnTo>
                    <a:pt x="1273" y="65"/>
                  </a:lnTo>
                  <a:lnTo>
                    <a:pt x="1199" y="45"/>
                  </a:lnTo>
                  <a:lnTo>
                    <a:pt x="1120" y="25"/>
                  </a:lnTo>
                  <a:lnTo>
                    <a:pt x="1075" y="15"/>
                  </a:lnTo>
                  <a:lnTo>
                    <a:pt x="1036" y="10"/>
                  </a:lnTo>
                  <a:lnTo>
                    <a:pt x="991" y="5"/>
                  </a:lnTo>
                  <a:lnTo>
                    <a:pt x="951" y="5"/>
                  </a:lnTo>
                  <a:lnTo>
                    <a:pt x="907" y="0"/>
                  </a:lnTo>
                  <a:lnTo>
                    <a:pt x="862" y="0"/>
                  </a:lnTo>
                  <a:close/>
                </a:path>
              </a:pathLst>
            </a:custGeom>
            <a:solidFill>
              <a:srgbClr val="000000"/>
            </a:solidFill>
            <a:ln w="0">
              <a:solidFill>
                <a:srgbClr val="000000"/>
              </a:solidFill>
              <a:prstDash val="solid"/>
              <a:round/>
              <a:headEnd/>
              <a:tailEnd/>
            </a:ln>
          </p:spPr>
          <p:txBody>
            <a:bodyPr/>
            <a:lstStyle/>
            <a:p>
              <a:endParaRPr lang="en-US"/>
            </a:p>
          </p:txBody>
        </p:sp>
        <p:sp>
          <p:nvSpPr>
            <p:cNvPr id="258212" name="Freeform 164"/>
            <p:cNvSpPr>
              <a:spLocks/>
            </p:cNvSpPr>
            <p:nvPr/>
          </p:nvSpPr>
          <p:spPr bwMode="auto">
            <a:xfrm>
              <a:off x="703" y="1567"/>
              <a:ext cx="1724" cy="1085"/>
            </a:xfrm>
            <a:custGeom>
              <a:avLst/>
              <a:gdLst/>
              <a:ahLst/>
              <a:cxnLst>
                <a:cxn ang="0">
                  <a:pos x="818" y="0"/>
                </a:cxn>
                <a:cxn ang="0">
                  <a:pos x="733" y="5"/>
                </a:cxn>
                <a:cxn ang="0">
                  <a:pos x="649" y="15"/>
                </a:cxn>
                <a:cxn ang="0">
                  <a:pos x="525" y="45"/>
                </a:cxn>
                <a:cxn ang="0">
                  <a:pos x="382" y="94"/>
                </a:cxn>
                <a:cxn ang="0">
                  <a:pos x="312"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4"/>
                </a:cxn>
                <a:cxn ang="0">
                  <a:pos x="20" y="649"/>
                </a:cxn>
                <a:cxn ang="0">
                  <a:pos x="40" y="703"/>
                </a:cxn>
                <a:cxn ang="0">
                  <a:pos x="69" y="753"/>
                </a:cxn>
                <a:cxn ang="0">
                  <a:pos x="104" y="802"/>
                </a:cxn>
                <a:cxn ang="0">
                  <a:pos x="149" y="847"/>
                </a:cxn>
                <a:cxn ang="0">
                  <a:pos x="198" y="887"/>
                </a:cxn>
                <a:cxn ang="0">
                  <a:pos x="253" y="926"/>
                </a:cxn>
                <a:cxn ang="0">
                  <a:pos x="312" y="961"/>
                </a:cxn>
                <a:cxn ang="0">
                  <a:pos x="382" y="991"/>
                </a:cxn>
                <a:cxn ang="0">
                  <a:pos x="525" y="1040"/>
                </a:cxn>
                <a:cxn ang="0">
                  <a:pos x="649" y="1070"/>
                </a:cxn>
                <a:cxn ang="0">
                  <a:pos x="733" y="1080"/>
                </a:cxn>
                <a:cxn ang="0">
                  <a:pos x="818" y="1085"/>
                </a:cxn>
                <a:cxn ang="0">
                  <a:pos x="907" y="1085"/>
                </a:cxn>
                <a:cxn ang="0">
                  <a:pos x="991" y="1080"/>
                </a:cxn>
                <a:cxn ang="0">
                  <a:pos x="1075"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49"/>
                </a:cxn>
                <a:cxn ang="0">
                  <a:pos x="1719" y="594"/>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94"/>
                </a:cxn>
                <a:cxn ang="0">
                  <a:pos x="1199" y="45"/>
                </a:cxn>
                <a:cxn ang="0">
                  <a:pos x="1075" y="15"/>
                </a:cxn>
                <a:cxn ang="0">
                  <a:pos x="991" y="5"/>
                </a:cxn>
                <a:cxn ang="0">
                  <a:pos x="907" y="0"/>
                </a:cxn>
              </a:cxnLst>
              <a:rect l="0" t="0" r="r" b="b"/>
              <a:pathLst>
                <a:path w="1724" h="1085">
                  <a:moveTo>
                    <a:pt x="862" y="0"/>
                  </a:moveTo>
                  <a:lnTo>
                    <a:pt x="818" y="0"/>
                  </a:lnTo>
                  <a:lnTo>
                    <a:pt x="773" y="5"/>
                  </a:lnTo>
                  <a:lnTo>
                    <a:pt x="733" y="5"/>
                  </a:lnTo>
                  <a:lnTo>
                    <a:pt x="689" y="10"/>
                  </a:lnTo>
                  <a:lnTo>
                    <a:pt x="649" y="15"/>
                  </a:lnTo>
                  <a:lnTo>
                    <a:pt x="604" y="25"/>
                  </a:lnTo>
                  <a:lnTo>
                    <a:pt x="525" y="45"/>
                  </a:lnTo>
                  <a:lnTo>
                    <a:pt x="451" y="65"/>
                  </a:lnTo>
                  <a:lnTo>
                    <a:pt x="382" y="94"/>
                  </a:lnTo>
                  <a:lnTo>
                    <a:pt x="347" y="109"/>
                  </a:lnTo>
                  <a:lnTo>
                    <a:pt x="312" y="124"/>
                  </a:lnTo>
                  <a:lnTo>
                    <a:pt x="282" y="139"/>
                  </a:lnTo>
                  <a:lnTo>
                    <a:pt x="253" y="159"/>
                  </a:lnTo>
                  <a:lnTo>
                    <a:pt x="223" y="178"/>
                  </a:lnTo>
                  <a:lnTo>
                    <a:pt x="198" y="198"/>
                  </a:lnTo>
                  <a:lnTo>
                    <a:pt x="173" y="218"/>
                  </a:lnTo>
                  <a:lnTo>
                    <a:pt x="149" y="238"/>
                  </a:lnTo>
                  <a:lnTo>
                    <a:pt x="124" y="263"/>
                  </a:lnTo>
                  <a:lnTo>
                    <a:pt x="104" y="282"/>
                  </a:lnTo>
                  <a:lnTo>
                    <a:pt x="84" y="307"/>
                  </a:lnTo>
                  <a:lnTo>
                    <a:pt x="69" y="332"/>
                  </a:lnTo>
                  <a:lnTo>
                    <a:pt x="55" y="357"/>
                  </a:lnTo>
                  <a:lnTo>
                    <a:pt x="40" y="382"/>
                  </a:lnTo>
                  <a:lnTo>
                    <a:pt x="30" y="406"/>
                  </a:lnTo>
                  <a:lnTo>
                    <a:pt x="20" y="431"/>
                  </a:lnTo>
                  <a:lnTo>
                    <a:pt x="10" y="456"/>
                  </a:lnTo>
                  <a:lnTo>
                    <a:pt x="5" y="485"/>
                  </a:lnTo>
                  <a:lnTo>
                    <a:pt x="0" y="510"/>
                  </a:lnTo>
                  <a:lnTo>
                    <a:pt x="0" y="540"/>
                  </a:lnTo>
                  <a:lnTo>
                    <a:pt x="0" y="570"/>
                  </a:lnTo>
                  <a:lnTo>
                    <a:pt x="5" y="594"/>
                  </a:lnTo>
                  <a:lnTo>
                    <a:pt x="10" y="624"/>
                  </a:lnTo>
                  <a:lnTo>
                    <a:pt x="20" y="649"/>
                  </a:lnTo>
                  <a:lnTo>
                    <a:pt x="30" y="679"/>
                  </a:lnTo>
                  <a:lnTo>
                    <a:pt x="40" y="703"/>
                  </a:lnTo>
                  <a:lnTo>
                    <a:pt x="55" y="728"/>
                  </a:lnTo>
                  <a:lnTo>
                    <a:pt x="69" y="753"/>
                  </a:lnTo>
                  <a:lnTo>
                    <a:pt x="84" y="778"/>
                  </a:lnTo>
                  <a:lnTo>
                    <a:pt x="104" y="802"/>
                  </a:lnTo>
                  <a:lnTo>
                    <a:pt x="124" y="822"/>
                  </a:lnTo>
                  <a:lnTo>
                    <a:pt x="149" y="847"/>
                  </a:lnTo>
                  <a:lnTo>
                    <a:pt x="173" y="867"/>
                  </a:lnTo>
                  <a:lnTo>
                    <a:pt x="198" y="887"/>
                  </a:lnTo>
                  <a:lnTo>
                    <a:pt x="223" y="906"/>
                  </a:lnTo>
                  <a:lnTo>
                    <a:pt x="253" y="926"/>
                  </a:lnTo>
                  <a:lnTo>
                    <a:pt x="282" y="946"/>
                  </a:lnTo>
                  <a:lnTo>
                    <a:pt x="312" y="961"/>
                  </a:lnTo>
                  <a:lnTo>
                    <a:pt x="347" y="976"/>
                  </a:lnTo>
                  <a:lnTo>
                    <a:pt x="382" y="991"/>
                  </a:lnTo>
                  <a:lnTo>
                    <a:pt x="451" y="1020"/>
                  </a:lnTo>
                  <a:lnTo>
                    <a:pt x="525" y="1040"/>
                  </a:lnTo>
                  <a:lnTo>
                    <a:pt x="604" y="1060"/>
                  </a:lnTo>
                  <a:lnTo>
                    <a:pt x="649" y="1070"/>
                  </a:lnTo>
                  <a:lnTo>
                    <a:pt x="689" y="1075"/>
                  </a:lnTo>
                  <a:lnTo>
                    <a:pt x="733" y="1080"/>
                  </a:lnTo>
                  <a:lnTo>
                    <a:pt x="773" y="1080"/>
                  </a:lnTo>
                  <a:lnTo>
                    <a:pt x="818" y="1085"/>
                  </a:lnTo>
                  <a:lnTo>
                    <a:pt x="862" y="1085"/>
                  </a:lnTo>
                  <a:lnTo>
                    <a:pt x="907" y="1085"/>
                  </a:lnTo>
                  <a:lnTo>
                    <a:pt x="951" y="1080"/>
                  </a:lnTo>
                  <a:lnTo>
                    <a:pt x="991" y="1080"/>
                  </a:lnTo>
                  <a:lnTo>
                    <a:pt x="1036" y="1075"/>
                  </a:lnTo>
                  <a:lnTo>
                    <a:pt x="1075"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49"/>
                  </a:lnTo>
                  <a:lnTo>
                    <a:pt x="1714" y="624"/>
                  </a:lnTo>
                  <a:lnTo>
                    <a:pt x="1719" y="594"/>
                  </a:lnTo>
                  <a:lnTo>
                    <a:pt x="1724" y="570"/>
                  </a:lnTo>
                  <a:lnTo>
                    <a:pt x="1724" y="540"/>
                  </a:lnTo>
                  <a:lnTo>
                    <a:pt x="1724" y="510"/>
                  </a:lnTo>
                  <a:lnTo>
                    <a:pt x="1719" y="485"/>
                  </a:lnTo>
                  <a:lnTo>
                    <a:pt x="1714" y="456"/>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94"/>
                  </a:lnTo>
                  <a:lnTo>
                    <a:pt x="1273" y="65"/>
                  </a:lnTo>
                  <a:lnTo>
                    <a:pt x="1199" y="45"/>
                  </a:lnTo>
                  <a:lnTo>
                    <a:pt x="1120" y="25"/>
                  </a:lnTo>
                  <a:lnTo>
                    <a:pt x="1075" y="15"/>
                  </a:lnTo>
                  <a:lnTo>
                    <a:pt x="1036" y="10"/>
                  </a:lnTo>
                  <a:lnTo>
                    <a:pt x="991" y="5"/>
                  </a:lnTo>
                  <a:lnTo>
                    <a:pt x="951" y="5"/>
                  </a:lnTo>
                  <a:lnTo>
                    <a:pt x="907" y="0"/>
                  </a:lnTo>
                  <a:lnTo>
                    <a:pt x="862" y="0"/>
                  </a:lnTo>
                  <a:close/>
                </a:path>
              </a:pathLst>
            </a:custGeom>
            <a:solidFill>
              <a:srgbClr val="000000"/>
            </a:solidFill>
            <a:ln w="9525">
              <a:noFill/>
              <a:round/>
              <a:headEnd/>
              <a:tailEnd/>
            </a:ln>
          </p:spPr>
          <p:txBody>
            <a:bodyPr/>
            <a:lstStyle/>
            <a:p>
              <a:endParaRPr lang="en-US"/>
            </a:p>
          </p:txBody>
        </p:sp>
        <p:sp>
          <p:nvSpPr>
            <p:cNvPr id="258213" name="Rectangle 165"/>
            <p:cNvSpPr>
              <a:spLocks noChangeArrowheads="1"/>
            </p:cNvSpPr>
            <p:nvPr/>
          </p:nvSpPr>
          <p:spPr bwMode="auto">
            <a:xfrm>
              <a:off x="703" y="1562"/>
              <a:ext cx="1729" cy="30"/>
            </a:xfrm>
            <a:prstGeom prst="rect">
              <a:avLst/>
            </a:prstGeom>
            <a:solidFill>
              <a:srgbClr val="3399FF"/>
            </a:solidFill>
            <a:ln w="9525">
              <a:noFill/>
              <a:miter lim="800000"/>
              <a:headEnd/>
              <a:tailEnd/>
            </a:ln>
          </p:spPr>
          <p:txBody>
            <a:bodyPr/>
            <a:lstStyle/>
            <a:p>
              <a:endParaRPr lang="en-US"/>
            </a:p>
          </p:txBody>
        </p:sp>
        <p:sp>
          <p:nvSpPr>
            <p:cNvPr id="258214" name="Rectangle 166"/>
            <p:cNvSpPr>
              <a:spLocks noChangeArrowheads="1"/>
            </p:cNvSpPr>
            <p:nvPr/>
          </p:nvSpPr>
          <p:spPr bwMode="auto">
            <a:xfrm>
              <a:off x="703" y="1592"/>
              <a:ext cx="1729" cy="35"/>
            </a:xfrm>
            <a:prstGeom prst="rect">
              <a:avLst/>
            </a:prstGeom>
            <a:solidFill>
              <a:srgbClr val="3298FD"/>
            </a:solidFill>
            <a:ln w="9525">
              <a:noFill/>
              <a:miter lim="800000"/>
              <a:headEnd/>
              <a:tailEnd/>
            </a:ln>
          </p:spPr>
          <p:txBody>
            <a:bodyPr/>
            <a:lstStyle/>
            <a:p>
              <a:endParaRPr lang="en-US"/>
            </a:p>
          </p:txBody>
        </p:sp>
        <p:sp>
          <p:nvSpPr>
            <p:cNvPr id="258215" name="Rectangle 167"/>
            <p:cNvSpPr>
              <a:spLocks noChangeArrowheads="1"/>
            </p:cNvSpPr>
            <p:nvPr/>
          </p:nvSpPr>
          <p:spPr bwMode="auto">
            <a:xfrm>
              <a:off x="703" y="1627"/>
              <a:ext cx="1729" cy="19"/>
            </a:xfrm>
            <a:prstGeom prst="rect">
              <a:avLst/>
            </a:prstGeom>
            <a:solidFill>
              <a:srgbClr val="3296FB"/>
            </a:solidFill>
            <a:ln w="9525">
              <a:noFill/>
              <a:miter lim="800000"/>
              <a:headEnd/>
              <a:tailEnd/>
            </a:ln>
          </p:spPr>
          <p:txBody>
            <a:bodyPr/>
            <a:lstStyle/>
            <a:p>
              <a:endParaRPr lang="en-US"/>
            </a:p>
          </p:txBody>
        </p:sp>
        <p:sp>
          <p:nvSpPr>
            <p:cNvPr id="258216" name="Rectangle 168"/>
            <p:cNvSpPr>
              <a:spLocks noChangeArrowheads="1"/>
            </p:cNvSpPr>
            <p:nvPr/>
          </p:nvSpPr>
          <p:spPr bwMode="auto">
            <a:xfrm>
              <a:off x="703" y="1646"/>
              <a:ext cx="1729" cy="15"/>
            </a:xfrm>
            <a:prstGeom prst="rect">
              <a:avLst/>
            </a:prstGeom>
            <a:solidFill>
              <a:srgbClr val="3295F9"/>
            </a:solidFill>
            <a:ln w="9525">
              <a:noFill/>
              <a:miter lim="800000"/>
              <a:headEnd/>
              <a:tailEnd/>
            </a:ln>
          </p:spPr>
          <p:txBody>
            <a:bodyPr/>
            <a:lstStyle/>
            <a:p>
              <a:endParaRPr lang="en-US"/>
            </a:p>
          </p:txBody>
        </p:sp>
        <p:sp>
          <p:nvSpPr>
            <p:cNvPr id="258217" name="Rectangle 169"/>
            <p:cNvSpPr>
              <a:spLocks noChangeArrowheads="1"/>
            </p:cNvSpPr>
            <p:nvPr/>
          </p:nvSpPr>
          <p:spPr bwMode="auto">
            <a:xfrm>
              <a:off x="703" y="1661"/>
              <a:ext cx="1729" cy="15"/>
            </a:xfrm>
            <a:prstGeom prst="rect">
              <a:avLst/>
            </a:prstGeom>
            <a:solidFill>
              <a:srgbClr val="3294F7"/>
            </a:solidFill>
            <a:ln w="9525">
              <a:noFill/>
              <a:miter lim="800000"/>
              <a:headEnd/>
              <a:tailEnd/>
            </a:ln>
          </p:spPr>
          <p:txBody>
            <a:bodyPr/>
            <a:lstStyle/>
            <a:p>
              <a:endParaRPr lang="en-US"/>
            </a:p>
          </p:txBody>
        </p:sp>
        <p:sp>
          <p:nvSpPr>
            <p:cNvPr id="258218" name="Rectangle 170"/>
            <p:cNvSpPr>
              <a:spLocks noChangeArrowheads="1"/>
            </p:cNvSpPr>
            <p:nvPr/>
          </p:nvSpPr>
          <p:spPr bwMode="auto">
            <a:xfrm>
              <a:off x="703" y="1676"/>
              <a:ext cx="1729" cy="10"/>
            </a:xfrm>
            <a:prstGeom prst="rect">
              <a:avLst/>
            </a:prstGeom>
            <a:solidFill>
              <a:srgbClr val="3193F5"/>
            </a:solidFill>
            <a:ln w="9525">
              <a:noFill/>
              <a:miter lim="800000"/>
              <a:headEnd/>
              <a:tailEnd/>
            </a:ln>
          </p:spPr>
          <p:txBody>
            <a:bodyPr/>
            <a:lstStyle/>
            <a:p>
              <a:endParaRPr lang="en-US"/>
            </a:p>
          </p:txBody>
        </p:sp>
        <p:sp>
          <p:nvSpPr>
            <p:cNvPr id="258219" name="Rectangle 171"/>
            <p:cNvSpPr>
              <a:spLocks noChangeArrowheads="1"/>
            </p:cNvSpPr>
            <p:nvPr/>
          </p:nvSpPr>
          <p:spPr bwMode="auto">
            <a:xfrm>
              <a:off x="703" y="1686"/>
              <a:ext cx="1729" cy="15"/>
            </a:xfrm>
            <a:prstGeom prst="rect">
              <a:avLst/>
            </a:prstGeom>
            <a:solidFill>
              <a:srgbClr val="3192F3"/>
            </a:solidFill>
            <a:ln w="9525">
              <a:noFill/>
              <a:miter lim="800000"/>
              <a:headEnd/>
              <a:tailEnd/>
            </a:ln>
          </p:spPr>
          <p:txBody>
            <a:bodyPr/>
            <a:lstStyle/>
            <a:p>
              <a:endParaRPr lang="en-US"/>
            </a:p>
          </p:txBody>
        </p:sp>
        <p:sp>
          <p:nvSpPr>
            <p:cNvPr id="258220" name="Rectangle 172"/>
            <p:cNvSpPr>
              <a:spLocks noChangeArrowheads="1"/>
            </p:cNvSpPr>
            <p:nvPr/>
          </p:nvSpPr>
          <p:spPr bwMode="auto">
            <a:xfrm>
              <a:off x="703" y="1701"/>
              <a:ext cx="1729" cy="10"/>
            </a:xfrm>
            <a:prstGeom prst="rect">
              <a:avLst/>
            </a:prstGeom>
            <a:solidFill>
              <a:srgbClr val="3091F1"/>
            </a:solidFill>
            <a:ln w="9525">
              <a:noFill/>
              <a:miter lim="800000"/>
              <a:headEnd/>
              <a:tailEnd/>
            </a:ln>
          </p:spPr>
          <p:txBody>
            <a:bodyPr/>
            <a:lstStyle/>
            <a:p>
              <a:endParaRPr lang="en-US"/>
            </a:p>
          </p:txBody>
        </p:sp>
        <p:sp>
          <p:nvSpPr>
            <p:cNvPr id="258221" name="Rectangle 173"/>
            <p:cNvSpPr>
              <a:spLocks noChangeArrowheads="1"/>
            </p:cNvSpPr>
            <p:nvPr/>
          </p:nvSpPr>
          <p:spPr bwMode="auto">
            <a:xfrm>
              <a:off x="703" y="1711"/>
              <a:ext cx="1729" cy="10"/>
            </a:xfrm>
            <a:prstGeom prst="rect">
              <a:avLst/>
            </a:prstGeom>
            <a:solidFill>
              <a:srgbClr val="2F90EF"/>
            </a:solidFill>
            <a:ln w="9525">
              <a:noFill/>
              <a:miter lim="800000"/>
              <a:headEnd/>
              <a:tailEnd/>
            </a:ln>
          </p:spPr>
          <p:txBody>
            <a:bodyPr/>
            <a:lstStyle/>
            <a:p>
              <a:endParaRPr lang="en-US"/>
            </a:p>
          </p:txBody>
        </p:sp>
        <p:sp>
          <p:nvSpPr>
            <p:cNvPr id="258222" name="Rectangle 174"/>
            <p:cNvSpPr>
              <a:spLocks noChangeArrowheads="1"/>
            </p:cNvSpPr>
            <p:nvPr/>
          </p:nvSpPr>
          <p:spPr bwMode="auto">
            <a:xfrm>
              <a:off x="703" y="1721"/>
              <a:ext cx="1729" cy="10"/>
            </a:xfrm>
            <a:prstGeom prst="rect">
              <a:avLst/>
            </a:prstGeom>
            <a:solidFill>
              <a:srgbClr val="2F8EED"/>
            </a:solidFill>
            <a:ln w="9525">
              <a:noFill/>
              <a:miter lim="800000"/>
              <a:headEnd/>
              <a:tailEnd/>
            </a:ln>
          </p:spPr>
          <p:txBody>
            <a:bodyPr/>
            <a:lstStyle/>
            <a:p>
              <a:endParaRPr lang="en-US"/>
            </a:p>
          </p:txBody>
        </p:sp>
        <p:sp>
          <p:nvSpPr>
            <p:cNvPr id="258223" name="Rectangle 175"/>
            <p:cNvSpPr>
              <a:spLocks noChangeArrowheads="1"/>
            </p:cNvSpPr>
            <p:nvPr/>
          </p:nvSpPr>
          <p:spPr bwMode="auto">
            <a:xfrm>
              <a:off x="703" y="1731"/>
              <a:ext cx="1729" cy="5"/>
            </a:xfrm>
            <a:prstGeom prst="rect">
              <a:avLst/>
            </a:prstGeom>
            <a:solidFill>
              <a:srgbClr val="2E8CEB"/>
            </a:solidFill>
            <a:ln w="9525">
              <a:noFill/>
              <a:miter lim="800000"/>
              <a:headEnd/>
              <a:tailEnd/>
            </a:ln>
          </p:spPr>
          <p:txBody>
            <a:bodyPr/>
            <a:lstStyle/>
            <a:p>
              <a:endParaRPr lang="en-US"/>
            </a:p>
          </p:txBody>
        </p:sp>
        <p:sp>
          <p:nvSpPr>
            <p:cNvPr id="258224" name="Rectangle 176"/>
            <p:cNvSpPr>
              <a:spLocks noChangeArrowheads="1"/>
            </p:cNvSpPr>
            <p:nvPr/>
          </p:nvSpPr>
          <p:spPr bwMode="auto">
            <a:xfrm>
              <a:off x="703" y="1736"/>
              <a:ext cx="1729" cy="9"/>
            </a:xfrm>
            <a:prstGeom prst="rect">
              <a:avLst/>
            </a:prstGeom>
            <a:solidFill>
              <a:srgbClr val="2E8CE9"/>
            </a:solidFill>
            <a:ln w="9525">
              <a:noFill/>
              <a:miter lim="800000"/>
              <a:headEnd/>
              <a:tailEnd/>
            </a:ln>
          </p:spPr>
          <p:txBody>
            <a:bodyPr/>
            <a:lstStyle/>
            <a:p>
              <a:endParaRPr lang="en-US"/>
            </a:p>
          </p:txBody>
        </p:sp>
        <p:sp>
          <p:nvSpPr>
            <p:cNvPr id="258225" name="Rectangle 177"/>
            <p:cNvSpPr>
              <a:spLocks noChangeArrowheads="1"/>
            </p:cNvSpPr>
            <p:nvPr/>
          </p:nvSpPr>
          <p:spPr bwMode="auto">
            <a:xfrm>
              <a:off x="703" y="1745"/>
              <a:ext cx="1729" cy="10"/>
            </a:xfrm>
            <a:prstGeom prst="rect">
              <a:avLst/>
            </a:prstGeom>
            <a:solidFill>
              <a:srgbClr val="2D8BE6"/>
            </a:solidFill>
            <a:ln w="9525">
              <a:noFill/>
              <a:miter lim="800000"/>
              <a:headEnd/>
              <a:tailEnd/>
            </a:ln>
          </p:spPr>
          <p:txBody>
            <a:bodyPr/>
            <a:lstStyle/>
            <a:p>
              <a:endParaRPr lang="en-US"/>
            </a:p>
          </p:txBody>
        </p:sp>
        <p:sp>
          <p:nvSpPr>
            <p:cNvPr id="258226" name="Rectangle 178"/>
            <p:cNvSpPr>
              <a:spLocks noChangeArrowheads="1"/>
            </p:cNvSpPr>
            <p:nvPr/>
          </p:nvSpPr>
          <p:spPr bwMode="auto">
            <a:xfrm>
              <a:off x="703" y="1755"/>
              <a:ext cx="1729" cy="10"/>
            </a:xfrm>
            <a:prstGeom prst="rect">
              <a:avLst/>
            </a:prstGeom>
            <a:solidFill>
              <a:srgbClr val="2D89E4"/>
            </a:solidFill>
            <a:ln w="9525">
              <a:noFill/>
              <a:miter lim="800000"/>
              <a:headEnd/>
              <a:tailEnd/>
            </a:ln>
          </p:spPr>
          <p:txBody>
            <a:bodyPr/>
            <a:lstStyle/>
            <a:p>
              <a:endParaRPr lang="en-US"/>
            </a:p>
          </p:txBody>
        </p:sp>
        <p:sp>
          <p:nvSpPr>
            <p:cNvPr id="258227" name="Rectangle 179"/>
            <p:cNvSpPr>
              <a:spLocks noChangeArrowheads="1"/>
            </p:cNvSpPr>
            <p:nvPr/>
          </p:nvSpPr>
          <p:spPr bwMode="auto">
            <a:xfrm>
              <a:off x="703" y="1765"/>
              <a:ext cx="1729" cy="10"/>
            </a:xfrm>
            <a:prstGeom prst="rect">
              <a:avLst/>
            </a:prstGeom>
            <a:solidFill>
              <a:srgbClr val="2D87E1"/>
            </a:solidFill>
            <a:ln w="9525">
              <a:noFill/>
              <a:miter lim="800000"/>
              <a:headEnd/>
              <a:tailEnd/>
            </a:ln>
          </p:spPr>
          <p:txBody>
            <a:bodyPr/>
            <a:lstStyle/>
            <a:p>
              <a:endParaRPr lang="en-US"/>
            </a:p>
          </p:txBody>
        </p:sp>
        <p:sp>
          <p:nvSpPr>
            <p:cNvPr id="258228" name="Rectangle 180"/>
            <p:cNvSpPr>
              <a:spLocks noChangeArrowheads="1"/>
            </p:cNvSpPr>
            <p:nvPr/>
          </p:nvSpPr>
          <p:spPr bwMode="auto">
            <a:xfrm>
              <a:off x="703" y="1775"/>
              <a:ext cx="1729" cy="5"/>
            </a:xfrm>
            <a:prstGeom prst="rect">
              <a:avLst/>
            </a:prstGeom>
            <a:solidFill>
              <a:srgbClr val="2D85DE"/>
            </a:solidFill>
            <a:ln w="9525">
              <a:noFill/>
              <a:miter lim="800000"/>
              <a:headEnd/>
              <a:tailEnd/>
            </a:ln>
          </p:spPr>
          <p:txBody>
            <a:bodyPr/>
            <a:lstStyle/>
            <a:p>
              <a:endParaRPr lang="en-US"/>
            </a:p>
          </p:txBody>
        </p:sp>
        <p:sp>
          <p:nvSpPr>
            <p:cNvPr id="258229" name="Rectangle 181"/>
            <p:cNvSpPr>
              <a:spLocks noChangeArrowheads="1"/>
            </p:cNvSpPr>
            <p:nvPr/>
          </p:nvSpPr>
          <p:spPr bwMode="auto">
            <a:xfrm>
              <a:off x="703" y="1780"/>
              <a:ext cx="1729" cy="10"/>
            </a:xfrm>
            <a:prstGeom prst="rect">
              <a:avLst/>
            </a:prstGeom>
            <a:solidFill>
              <a:srgbClr val="2C84DC"/>
            </a:solidFill>
            <a:ln w="9525">
              <a:noFill/>
              <a:miter lim="800000"/>
              <a:headEnd/>
              <a:tailEnd/>
            </a:ln>
          </p:spPr>
          <p:txBody>
            <a:bodyPr/>
            <a:lstStyle/>
            <a:p>
              <a:endParaRPr lang="en-US"/>
            </a:p>
          </p:txBody>
        </p:sp>
        <p:sp>
          <p:nvSpPr>
            <p:cNvPr id="258230" name="Rectangle 182"/>
            <p:cNvSpPr>
              <a:spLocks noChangeArrowheads="1"/>
            </p:cNvSpPr>
            <p:nvPr/>
          </p:nvSpPr>
          <p:spPr bwMode="auto">
            <a:xfrm>
              <a:off x="703" y="1790"/>
              <a:ext cx="1729" cy="5"/>
            </a:xfrm>
            <a:prstGeom prst="rect">
              <a:avLst/>
            </a:prstGeom>
            <a:solidFill>
              <a:srgbClr val="2C82D9"/>
            </a:solidFill>
            <a:ln w="9525">
              <a:noFill/>
              <a:miter lim="800000"/>
              <a:headEnd/>
              <a:tailEnd/>
            </a:ln>
          </p:spPr>
          <p:txBody>
            <a:bodyPr/>
            <a:lstStyle/>
            <a:p>
              <a:endParaRPr lang="en-US"/>
            </a:p>
          </p:txBody>
        </p:sp>
        <p:sp>
          <p:nvSpPr>
            <p:cNvPr id="258231" name="Rectangle 183"/>
            <p:cNvSpPr>
              <a:spLocks noChangeArrowheads="1"/>
            </p:cNvSpPr>
            <p:nvPr/>
          </p:nvSpPr>
          <p:spPr bwMode="auto">
            <a:xfrm>
              <a:off x="703" y="1795"/>
              <a:ext cx="1729" cy="5"/>
            </a:xfrm>
            <a:prstGeom prst="rect">
              <a:avLst/>
            </a:prstGeom>
            <a:solidFill>
              <a:srgbClr val="2B81D7"/>
            </a:solidFill>
            <a:ln w="9525">
              <a:noFill/>
              <a:miter lim="800000"/>
              <a:headEnd/>
              <a:tailEnd/>
            </a:ln>
          </p:spPr>
          <p:txBody>
            <a:bodyPr/>
            <a:lstStyle/>
            <a:p>
              <a:endParaRPr lang="en-US"/>
            </a:p>
          </p:txBody>
        </p:sp>
        <p:sp>
          <p:nvSpPr>
            <p:cNvPr id="258232" name="Rectangle 184"/>
            <p:cNvSpPr>
              <a:spLocks noChangeArrowheads="1"/>
            </p:cNvSpPr>
            <p:nvPr/>
          </p:nvSpPr>
          <p:spPr bwMode="auto">
            <a:xfrm>
              <a:off x="703" y="1800"/>
              <a:ext cx="1729" cy="10"/>
            </a:xfrm>
            <a:prstGeom prst="rect">
              <a:avLst/>
            </a:prstGeom>
            <a:solidFill>
              <a:srgbClr val="2B80D5"/>
            </a:solidFill>
            <a:ln w="9525">
              <a:noFill/>
              <a:miter lim="800000"/>
              <a:headEnd/>
              <a:tailEnd/>
            </a:ln>
          </p:spPr>
          <p:txBody>
            <a:bodyPr/>
            <a:lstStyle/>
            <a:p>
              <a:endParaRPr lang="en-US"/>
            </a:p>
          </p:txBody>
        </p:sp>
        <p:sp>
          <p:nvSpPr>
            <p:cNvPr id="258233" name="Rectangle 185"/>
            <p:cNvSpPr>
              <a:spLocks noChangeArrowheads="1"/>
            </p:cNvSpPr>
            <p:nvPr/>
          </p:nvSpPr>
          <p:spPr bwMode="auto">
            <a:xfrm>
              <a:off x="703" y="1810"/>
              <a:ext cx="1729" cy="5"/>
            </a:xfrm>
            <a:prstGeom prst="rect">
              <a:avLst/>
            </a:prstGeom>
            <a:solidFill>
              <a:srgbClr val="2A7ED2"/>
            </a:solidFill>
            <a:ln w="9525">
              <a:noFill/>
              <a:miter lim="800000"/>
              <a:headEnd/>
              <a:tailEnd/>
            </a:ln>
          </p:spPr>
          <p:txBody>
            <a:bodyPr/>
            <a:lstStyle/>
            <a:p>
              <a:endParaRPr lang="en-US"/>
            </a:p>
          </p:txBody>
        </p:sp>
        <p:sp>
          <p:nvSpPr>
            <p:cNvPr id="258234" name="Rectangle 186"/>
            <p:cNvSpPr>
              <a:spLocks noChangeArrowheads="1"/>
            </p:cNvSpPr>
            <p:nvPr/>
          </p:nvSpPr>
          <p:spPr bwMode="auto">
            <a:xfrm>
              <a:off x="703" y="1815"/>
              <a:ext cx="1729" cy="5"/>
            </a:xfrm>
            <a:prstGeom prst="rect">
              <a:avLst/>
            </a:prstGeom>
            <a:solidFill>
              <a:srgbClr val="2A7DD0"/>
            </a:solidFill>
            <a:ln w="9525">
              <a:noFill/>
              <a:miter lim="800000"/>
              <a:headEnd/>
              <a:tailEnd/>
            </a:ln>
          </p:spPr>
          <p:txBody>
            <a:bodyPr/>
            <a:lstStyle/>
            <a:p>
              <a:endParaRPr lang="en-US"/>
            </a:p>
          </p:txBody>
        </p:sp>
        <p:sp>
          <p:nvSpPr>
            <p:cNvPr id="258235" name="Rectangle 187"/>
            <p:cNvSpPr>
              <a:spLocks noChangeArrowheads="1"/>
            </p:cNvSpPr>
            <p:nvPr/>
          </p:nvSpPr>
          <p:spPr bwMode="auto">
            <a:xfrm>
              <a:off x="703" y="1820"/>
              <a:ext cx="1729" cy="10"/>
            </a:xfrm>
            <a:prstGeom prst="rect">
              <a:avLst/>
            </a:prstGeom>
            <a:solidFill>
              <a:srgbClr val="2A7CCE"/>
            </a:solidFill>
            <a:ln w="9525">
              <a:noFill/>
              <a:miter lim="800000"/>
              <a:headEnd/>
              <a:tailEnd/>
            </a:ln>
          </p:spPr>
          <p:txBody>
            <a:bodyPr/>
            <a:lstStyle/>
            <a:p>
              <a:endParaRPr lang="en-US"/>
            </a:p>
          </p:txBody>
        </p:sp>
        <p:sp>
          <p:nvSpPr>
            <p:cNvPr id="258236" name="Rectangle 188"/>
            <p:cNvSpPr>
              <a:spLocks noChangeArrowheads="1"/>
            </p:cNvSpPr>
            <p:nvPr/>
          </p:nvSpPr>
          <p:spPr bwMode="auto">
            <a:xfrm>
              <a:off x="703" y="1830"/>
              <a:ext cx="1729" cy="5"/>
            </a:xfrm>
            <a:prstGeom prst="rect">
              <a:avLst/>
            </a:prstGeom>
            <a:solidFill>
              <a:srgbClr val="297ACB"/>
            </a:solidFill>
            <a:ln w="9525">
              <a:noFill/>
              <a:miter lim="800000"/>
              <a:headEnd/>
              <a:tailEnd/>
            </a:ln>
          </p:spPr>
          <p:txBody>
            <a:bodyPr/>
            <a:lstStyle/>
            <a:p>
              <a:endParaRPr lang="en-US"/>
            </a:p>
          </p:txBody>
        </p:sp>
        <p:sp>
          <p:nvSpPr>
            <p:cNvPr id="258237" name="Rectangle 189"/>
            <p:cNvSpPr>
              <a:spLocks noChangeArrowheads="1"/>
            </p:cNvSpPr>
            <p:nvPr/>
          </p:nvSpPr>
          <p:spPr bwMode="auto">
            <a:xfrm>
              <a:off x="703" y="1835"/>
              <a:ext cx="1729" cy="5"/>
            </a:xfrm>
            <a:prstGeom prst="rect">
              <a:avLst/>
            </a:prstGeom>
            <a:solidFill>
              <a:srgbClr val="2879C9"/>
            </a:solidFill>
            <a:ln w="9525">
              <a:noFill/>
              <a:miter lim="800000"/>
              <a:headEnd/>
              <a:tailEnd/>
            </a:ln>
          </p:spPr>
          <p:txBody>
            <a:bodyPr/>
            <a:lstStyle/>
            <a:p>
              <a:endParaRPr lang="en-US"/>
            </a:p>
          </p:txBody>
        </p:sp>
        <p:sp>
          <p:nvSpPr>
            <p:cNvPr id="258238" name="Rectangle 190"/>
            <p:cNvSpPr>
              <a:spLocks noChangeArrowheads="1"/>
            </p:cNvSpPr>
            <p:nvPr/>
          </p:nvSpPr>
          <p:spPr bwMode="auto">
            <a:xfrm>
              <a:off x="703" y="1840"/>
              <a:ext cx="1729" cy="5"/>
            </a:xfrm>
            <a:prstGeom prst="rect">
              <a:avLst/>
            </a:prstGeom>
            <a:solidFill>
              <a:srgbClr val="2878C7"/>
            </a:solidFill>
            <a:ln w="9525">
              <a:noFill/>
              <a:miter lim="800000"/>
              <a:headEnd/>
              <a:tailEnd/>
            </a:ln>
          </p:spPr>
          <p:txBody>
            <a:bodyPr/>
            <a:lstStyle/>
            <a:p>
              <a:endParaRPr lang="en-US"/>
            </a:p>
          </p:txBody>
        </p:sp>
        <p:sp>
          <p:nvSpPr>
            <p:cNvPr id="258239" name="Rectangle 191"/>
            <p:cNvSpPr>
              <a:spLocks noChangeArrowheads="1"/>
            </p:cNvSpPr>
            <p:nvPr/>
          </p:nvSpPr>
          <p:spPr bwMode="auto">
            <a:xfrm>
              <a:off x="703" y="1845"/>
              <a:ext cx="1729" cy="4"/>
            </a:xfrm>
            <a:prstGeom prst="rect">
              <a:avLst/>
            </a:prstGeom>
            <a:solidFill>
              <a:srgbClr val="2777C5"/>
            </a:solidFill>
            <a:ln w="9525">
              <a:noFill/>
              <a:miter lim="800000"/>
              <a:headEnd/>
              <a:tailEnd/>
            </a:ln>
          </p:spPr>
          <p:txBody>
            <a:bodyPr/>
            <a:lstStyle/>
            <a:p>
              <a:endParaRPr lang="en-US"/>
            </a:p>
          </p:txBody>
        </p:sp>
        <p:sp>
          <p:nvSpPr>
            <p:cNvPr id="258240" name="Rectangle 192"/>
            <p:cNvSpPr>
              <a:spLocks noChangeArrowheads="1"/>
            </p:cNvSpPr>
            <p:nvPr/>
          </p:nvSpPr>
          <p:spPr bwMode="auto">
            <a:xfrm>
              <a:off x="703" y="1849"/>
              <a:ext cx="1729" cy="5"/>
            </a:xfrm>
            <a:prstGeom prst="rect">
              <a:avLst/>
            </a:prstGeom>
            <a:solidFill>
              <a:srgbClr val="2776C3"/>
            </a:solidFill>
            <a:ln w="9525">
              <a:noFill/>
              <a:miter lim="800000"/>
              <a:headEnd/>
              <a:tailEnd/>
            </a:ln>
          </p:spPr>
          <p:txBody>
            <a:bodyPr/>
            <a:lstStyle/>
            <a:p>
              <a:endParaRPr lang="en-US"/>
            </a:p>
          </p:txBody>
        </p:sp>
        <p:sp>
          <p:nvSpPr>
            <p:cNvPr id="258241" name="Rectangle 193"/>
            <p:cNvSpPr>
              <a:spLocks noChangeArrowheads="1"/>
            </p:cNvSpPr>
            <p:nvPr/>
          </p:nvSpPr>
          <p:spPr bwMode="auto">
            <a:xfrm>
              <a:off x="703" y="1854"/>
              <a:ext cx="1729" cy="5"/>
            </a:xfrm>
            <a:prstGeom prst="rect">
              <a:avLst/>
            </a:prstGeom>
            <a:solidFill>
              <a:srgbClr val="2774C1"/>
            </a:solidFill>
            <a:ln w="9525">
              <a:noFill/>
              <a:miter lim="800000"/>
              <a:headEnd/>
              <a:tailEnd/>
            </a:ln>
          </p:spPr>
          <p:txBody>
            <a:bodyPr/>
            <a:lstStyle/>
            <a:p>
              <a:endParaRPr lang="en-US"/>
            </a:p>
          </p:txBody>
        </p:sp>
        <p:sp>
          <p:nvSpPr>
            <p:cNvPr id="258242" name="Rectangle 194"/>
            <p:cNvSpPr>
              <a:spLocks noChangeArrowheads="1"/>
            </p:cNvSpPr>
            <p:nvPr/>
          </p:nvSpPr>
          <p:spPr bwMode="auto">
            <a:xfrm>
              <a:off x="703" y="1859"/>
              <a:ext cx="1729" cy="5"/>
            </a:xfrm>
            <a:prstGeom prst="rect">
              <a:avLst/>
            </a:prstGeom>
            <a:solidFill>
              <a:srgbClr val="2673BF"/>
            </a:solidFill>
            <a:ln w="9525">
              <a:noFill/>
              <a:miter lim="800000"/>
              <a:headEnd/>
              <a:tailEnd/>
            </a:ln>
          </p:spPr>
          <p:txBody>
            <a:bodyPr/>
            <a:lstStyle/>
            <a:p>
              <a:endParaRPr lang="en-US"/>
            </a:p>
          </p:txBody>
        </p:sp>
        <p:sp>
          <p:nvSpPr>
            <p:cNvPr id="258243" name="Rectangle 195"/>
            <p:cNvSpPr>
              <a:spLocks noChangeArrowheads="1"/>
            </p:cNvSpPr>
            <p:nvPr/>
          </p:nvSpPr>
          <p:spPr bwMode="auto">
            <a:xfrm>
              <a:off x="703" y="1864"/>
              <a:ext cx="1729" cy="5"/>
            </a:xfrm>
            <a:prstGeom prst="rect">
              <a:avLst/>
            </a:prstGeom>
            <a:solidFill>
              <a:srgbClr val="2671BD"/>
            </a:solidFill>
            <a:ln w="9525">
              <a:noFill/>
              <a:miter lim="800000"/>
              <a:headEnd/>
              <a:tailEnd/>
            </a:ln>
          </p:spPr>
          <p:txBody>
            <a:bodyPr/>
            <a:lstStyle/>
            <a:p>
              <a:endParaRPr lang="en-US"/>
            </a:p>
          </p:txBody>
        </p:sp>
        <p:sp>
          <p:nvSpPr>
            <p:cNvPr id="258244" name="Rectangle 196"/>
            <p:cNvSpPr>
              <a:spLocks noChangeArrowheads="1"/>
            </p:cNvSpPr>
            <p:nvPr/>
          </p:nvSpPr>
          <p:spPr bwMode="auto">
            <a:xfrm>
              <a:off x="703" y="1869"/>
              <a:ext cx="1729" cy="5"/>
            </a:xfrm>
            <a:prstGeom prst="rect">
              <a:avLst/>
            </a:prstGeom>
            <a:solidFill>
              <a:srgbClr val="2570BB"/>
            </a:solidFill>
            <a:ln w="9525">
              <a:noFill/>
              <a:miter lim="800000"/>
              <a:headEnd/>
              <a:tailEnd/>
            </a:ln>
          </p:spPr>
          <p:txBody>
            <a:bodyPr/>
            <a:lstStyle/>
            <a:p>
              <a:endParaRPr lang="en-US"/>
            </a:p>
          </p:txBody>
        </p:sp>
        <p:sp>
          <p:nvSpPr>
            <p:cNvPr id="258245" name="Rectangle 197"/>
            <p:cNvSpPr>
              <a:spLocks noChangeArrowheads="1"/>
            </p:cNvSpPr>
            <p:nvPr/>
          </p:nvSpPr>
          <p:spPr bwMode="auto">
            <a:xfrm>
              <a:off x="703" y="1874"/>
              <a:ext cx="1729" cy="5"/>
            </a:xfrm>
            <a:prstGeom prst="rect">
              <a:avLst/>
            </a:prstGeom>
            <a:solidFill>
              <a:srgbClr val="256FB9"/>
            </a:solidFill>
            <a:ln w="9525">
              <a:noFill/>
              <a:miter lim="800000"/>
              <a:headEnd/>
              <a:tailEnd/>
            </a:ln>
          </p:spPr>
          <p:txBody>
            <a:bodyPr/>
            <a:lstStyle/>
            <a:p>
              <a:endParaRPr lang="en-US"/>
            </a:p>
          </p:txBody>
        </p:sp>
        <p:sp>
          <p:nvSpPr>
            <p:cNvPr id="258246" name="Rectangle 198"/>
            <p:cNvSpPr>
              <a:spLocks noChangeArrowheads="1"/>
            </p:cNvSpPr>
            <p:nvPr/>
          </p:nvSpPr>
          <p:spPr bwMode="auto">
            <a:xfrm>
              <a:off x="703" y="1879"/>
              <a:ext cx="1729" cy="5"/>
            </a:xfrm>
            <a:prstGeom prst="rect">
              <a:avLst/>
            </a:prstGeom>
            <a:solidFill>
              <a:srgbClr val="246EB7"/>
            </a:solidFill>
            <a:ln w="9525">
              <a:noFill/>
              <a:miter lim="800000"/>
              <a:headEnd/>
              <a:tailEnd/>
            </a:ln>
          </p:spPr>
          <p:txBody>
            <a:bodyPr/>
            <a:lstStyle/>
            <a:p>
              <a:endParaRPr lang="en-US"/>
            </a:p>
          </p:txBody>
        </p:sp>
        <p:sp>
          <p:nvSpPr>
            <p:cNvPr id="258247" name="Rectangle 199"/>
            <p:cNvSpPr>
              <a:spLocks noChangeArrowheads="1"/>
            </p:cNvSpPr>
            <p:nvPr/>
          </p:nvSpPr>
          <p:spPr bwMode="auto">
            <a:xfrm>
              <a:off x="703" y="1884"/>
              <a:ext cx="1729" cy="5"/>
            </a:xfrm>
            <a:prstGeom prst="rect">
              <a:avLst/>
            </a:prstGeom>
            <a:solidFill>
              <a:srgbClr val="246CB5"/>
            </a:solidFill>
            <a:ln w="9525">
              <a:noFill/>
              <a:miter lim="800000"/>
              <a:headEnd/>
              <a:tailEnd/>
            </a:ln>
          </p:spPr>
          <p:txBody>
            <a:bodyPr/>
            <a:lstStyle/>
            <a:p>
              <a:endParaRPr lang="en-US"/>
            </a:p>
          </p:txBody>
        </p:sp>
        <p:sp>
          <p:nvSpPr>
            <p:cNvPr id="258248" name="Rectangle 200"/>
            <p:cNvSpPr>
              <a:spLocks noChangeArrowheads="1"/>
            </p:cNvSpPr>
            <p:nvPr/>
          </p:nvSpPr>
          <p:spPr bwMode="auto">
            <a:xfrm>
              <a:off x="703" y="1889"/>
              <a:ext cx="1729" cy="5"/>
            </a:xfrm>
            <a:prstGeom prst="rect">
              <a:avLst/>
            </a:prstGeom>
            <a:solidFill>
              <a:srgbClr val="246BB3"/>
            </a:solidFill>
            <a:ln w="9525">
              <a:noFill/>
              <a:miter lim="800000"/>
              <a:headEnd/>
              <a:tailEnd/>
            </a:ln>
          </p:spPr>
          <p:txBody>
            <a:bodyPr/>
            <a:lstStyle/>
            <a:p>
              <a:endParaRPr lang="en-US"/>
            </a:p>
          </p:txBody>
        </p:sp>
        <p:sp>
          <p:nvSpPr>
            <p:cNvPr id="258249" name="Rectangle 201"/>
            <p:cNvSpPr>
              <a:spLocks noChangeArrowheads="1"/>
            </p:cNvSpPr>
            <p:nvPr/>
          </p:nvSpPr>
          <p:spPr bwMode="auto">
            <a:xfrm>
              <a:off x="703" y="1894"/>
              <a:ext cx="1729" cy="5"/>
            </a:xfrm>
            <a:prstGeom prst="rect">
              <a:avLst/>
            </a:prstGeom>
            <a:solidFill>
              <a:srgbClr val="236AB1"/>
            </a:solidFill>
            <a:ln w="9525">
              <a:noFill/>
              <a:miter lim="800000"/>
              <a:headEnd/>
              <a:tailEnd/>
            </a:ln>
          </p:spPr>
          <p:txBody>
            <a:bodyPr/>
            <a:lstStyle/>
            <a:p>
              <a:endParaRPr lang="en-US"/>
            </a:p>
          </p:txBody>
        </p:sp>
        <p:sp>
          <p:nvSpPr>
            <p:cNvPr id="258250" name="Rectangle 202"/>
            <p:cNvSpPr>
              <a:spLocks noChangeArrowheads="1"/>
            </p:cNvSpPr>
            <p:nvPr/>
          </p:nvSpPr>
          <p:spPr bwMode="auto">
            <a:xfrm>
              <a:off x="703" y="1899"/>
              <a:ext cx="1729" cy="10"/>
            </a:xfrm>
            <a:prstGeom prst="rect">
              <a:avLst/>
            </a:prstGeom>
            <a:solidFill>
              <a:srgbClr val="2269AE"/>
            </a:solidFill>
            <a:ln w="9525">
              <a:noFill/>
              <a:miter lim="800000"/>
              <a:headEnd/>
              <a:tailEnd/>
            </a:ln>
          </p:spPr>
          <p:txBody>
            <a:bodyPr/>
            <a:lstStyle/>
            <a:p>
              <a:endParaRPr lang="en-US"/>
            </a:p>
          </p:txBody>
        </p:sp>
        <p:sp>
          <p:nvSpPr>
            <p:cNvPr id="258251" name="Rectangle 203"/>
            <p:cNvSpPr>
              <a:spLocks noChangeArrowheads="1"/>
            </p:cNvSpPr>
            <p:nvPr/>
          </p:nvSpPr>
          <p:spPr bwMode="auto">
            <a:xfrm>
              <a:off x="703" y="1909"/>
              <a:ext cx="1729" cy="5"/>
            </a:xfrm>
            <a:prstGeom prst="rect">
              <a:avLst/>
            </a:prstGeom>
            <a:solidFill>
              <a:srgbClr val="2167AB"/>
            </a:solidFill>
            <a:ln w="9525">
              <a:noFill/>
              <a:miter lim="800000"/>
              <a:headEnd/>
              <a:tailEnd/>
            </a:ln>
          </p:spPr>
          <p:txBody>
            <a:bodyPr/>
            <a:lstStyle/>
            <a:p>
              <a:endParaRPr lang="en-US"/>
            </a:p>
          </p:txBody>
        </p:sp>
        <p:sp>
          <p:nvSpPr>
            <p:cNvPr id="258252" name="Rectangle 204"/>
            <p:cNvSpPr>
              <a:spLocks noChangeArrowheads="1"/>
            </p:cNvSpPr>
            <p:nvPr/>
          </p:nvSpPr>
          <p:spPr bwMode="auto">
            <a:xfrm>
              <a:off x="703" y="1914"/>
              <a:ext cx="1729" cy="5"/>
            </a:xfrm>
            <a:prstGeom prst="rect">
              <a:avLst/>
            </a:prstGeom>
            <a:solidFill>
              <a:srgbClr val="2165A9"/>
            </a:solidFill>
            <a:ln w="9525">
              <a:noFill/>
              <a:miter lim="800000"/>
              <a:headEnd/>
              <a:tailEnd/>
            </a:ln>
          </p:spPr>
          <p:txBody>
            <a:bodyPr/>
            <a:lstStyle/>
            <a:p>
              <a:endParaRPr lang="en-US"/>
            </a:p>
          </p:txBody>
        </p:sp>
        <p:sp>
          <p:nvSpPr>
            <p:cNvPr id="258253" name="Rectangle 205"/>
            <p:cNvSpPr>
              <a:spLocks noChangeArrowheads="1"/>
            </p:cNvSpPr>
            <p:nvPr/>
          </p:nvSpPr>
          <p:spPr bwMode="auto">
            <a:xfrm>
              <a:off x="703" y="1919"/>
              <a:ext cx="1729" cy="5"/>
            </a:xfrm>
            <a:prstGeom prst="rect">
              <a:avLst/>
            </a:prstGeom>
            <a:solidFill>
              <a:srgbClr val="2064A7"/>
            </a:solidFill>
            <a:ln w="9525">
              <a:noFill/>
              <a:miter lim="800000"/>
              <a:headEnd/>
              <a:tailEnd/>
            </a:ln>
          </p:spPr>
          <p:txBody>
            <a:bodyPr/>
            <a:lstStyle/>
            <a:p>
              <a:endParaRPr lang="en-US"/>
            </a:p>
          </p:txBody>
        </p:sp>
        <p:sp>
          <p:nvSpPr>
            <p:cNvPr id="258254" name="Rectangle 206"/>
            <p:cNvSpPr>
              <a:spLocks noChangeArrowheads="1"/>
            </p:cNvSpPr>
            <p:nvPr/>
          </p:nvSpPr>
          <p:spPr bwMode="auto">
            <a:xfrm>
              <a:off x="703" y="1924"/>
              <a:ext cx="1729" cy="5"/>
            </a:xfrm>
            <a:prstGeom prst="rect">
              <a:avLst/>
            </a:prstGeom>
            <a:solidFill>
              <a:srgbClr val="2063A5"/>
            </a:solidFill>
            <a:ln w="9525">
              <a:noFill/>
              <a:miter lim="800000"/>
              <a:headEnd/>
              <a:tailEnd/>
            </a:ln>
          </p:spPr>
          <p:txBody>
            <a:bodyPr/>
            <a:lstStyle/>
            <a:p>
              <a:endParaRPr lang="en-US"/>
            </a:p>
          </p:txBody>
        </p:sp>
        <p:sp>
          <p:nvSpPr>
            <p:cNvPr id="258255" name="Rectangle 207"/>
            <p:cNvSpPr>
              <a:spLocks noChangeArrowheads="1"/>
            </p:cNvSpPr>
            <p:nvPr/>
          </p:nvSpPr>
          <p:spPr bwMode="auto">
            <a:xfrm>
              <a:off x="703" y="1929"/>
              <a:ext cx="1729" cy="5"/>
            </a:xfrm>
            <a:prstGeom prst="rect">
              <a:avLst/>
            </a:prstGeom>
            <a:solidFill>
              <a:srgbClr val="1F62A3"/>
            </a:solidFill>
            <a:ln w="9525">
              <a:noFill/>
              <a:miter lim="800000"/>
              <a:headEnd/>
              <a:tailEnd/>
            </a:ln>
          </p:spPr>
          <p:txBody>
            <a:bodyPr/>
            <a:lstStyle/>
            <a:p>
              <a:endParaRPr lang="en-US"/>
            </a:p>
          </p:txBody>
        </p:sp>
        <p:sp>
          <p:nvSpPr>
            <p:cNvPr id="258256" name="Rectangle 208"/>
            <p:cNvSpPr>
              <a:spLocks noChangeArrowheads="1"/>
            </p:cNvSpPr>
            <p:nvPr/>
          </p:nvSpPr>
          <p:spPr bwMode="auto">
            <a:xfrm>
              <a:off x="703" y="1934"/>
              <a:ext cx="1729" cy="5"/>
            </a:xfrm>
            <a:prstGeom prst="rect">
              <a:avLst/>
            </a:prstGeom>
            <a:solidFill>
              <a:srgbClr val="1F61A1"/>
            </a:solidFill>
            <a:ln w="9525">
              <a:noFill/>
              <a:miter lim="800000"/>
              <a:headEnd/>
              <a:tailEnd/>
            </a:ln>
          </p:spPr>
          <p:txBody>
            <a:bodyPr/>
            <a:lstStyle/>
            <a:p>
              <a:endParaRPr lang="en-US"/>
            </a:p>
          </p:txBody>
        </p:sp>
        <p:sp>
          <p:nvSpPr>
            <p:cNvPr id="258257" name="Rectangle 209"/>
            <p:cNvSpPr>
              <a:spLocks noChangeArrowheads="1"/>
            </p:cNvSpPr>
            <p:nvPr/>
          </p:nvSpPr>
          <p:spPr bwMode="auto">
            <a:xfrm>
              <a:off x="703" y="1939"/>
              <a:ext cx="1729" cy="5"/>
            </a:xfrm>
            <a:prstGeom prst="rect">
              <a:avLst/>
            </a:prstGeom>
            <a:solidFill>
              <a:srgbClr val="1F609F"/>
            </a:solidFill>
            <a:ln w="9525">
              <a:noFill/>
              <a:miter lim="800000"/>
              <a:headEnd/>
              <a:tailEnd/>
            </a:ln>
          </p:spPr>
          <p:txBody>
            <a:bodyPr/>
            <a:lstStyle/>
            <a:p>
              <a:endParaRPr lang="en-US"/>
            </a:p>
          </p:txBody>
        </p:sp>
        <p:sp>
          <p:nvSpPr>
            <p:cNvPr id="258258" name="Rectangle 210"/>
            <p:cNvSpPr>
              <a:spLocks noChangeArrowheads="1"/>
            </p:cNvSpPr>
            <p:nvPr/>
          </p:nvSpPr>
          <p:spPr bwMode="auto">
            <a:xfrm>
              <a:off x="703" y="1944"/>
              <a:ext cx="1729" cy="9"/>
            </a:xfrm>
            <a:prstGeom prst="rect">
              <a:avLst/>
            </a:prstGeom>
            <a:solidFill>
              <a:srgbClr val="1F5E9D"/>
            </a:solidFill>
            <a:ln w="9525">
              <a:noFill/>
              <a:miter lim="800000"/>
              <a:headEnd/>
              <a:tailEnd/>
            </a:ln>
          </p:spPr>
          <p:txBody>
            <a:bodyPr/>
            <a:lstStyle/>
            <a:p>
              <a:endParaRPr lang="en-US"/>
            </a:p>
          </p:txBody>
        </p:sp>
        <p:sp>
          <p:nvSpPr>
            <p:cNvPr id="258259" name="Rectangle 211"/>
            <p:cNvSpPr>
              <a:spLocks noChangeArrowheads="1"/>
            </p:cNvSpPr>
            <p:nvPr/>
          </p:nvSpPr>
          <p:spPr bwMode="auto">
            <a:xfrm>
              <a:off x="703" y="1953"/>
              <a:ext cx="1729" cy="5"/>
            </a:xfrm>
            <a:prstGeom prst="rect">
              <a:avLst/>
            </a:prstGeom>
            <a:solidFill>
              <a:srgbClr val="1E5C9A"/>
            </a:solidFill>
            <a:ln w="9525">
              <a:noFill/>
              <a:miter lim="800000"/>
              <a:headEnd/>
              <a:tailEnd/>
            </a:ln>
          </p:spPr>
          <p:txBody>
            <a:bodyPr/>
            <a:lstStyle/>
            <a:p>
              <a:endParaRPr lang="en-US"/>
            </a:p>
          </p:txBody>
        </p:sp>
        <p:sp>
          <p:nvSpPr>
            <p:cNvPr id="258260" name="Rectangle 212"/>
            <p:cNvSpPr>
              <a:spLocks noChangeArrowheads="1"/>
            </p:cNvSpPr>
            <p:nvPr/>
          </p:nvSpPr>
          <p:spPr bwMode="auto">
            <a:xfrm>
              <a:off x="703" y="1958"/>
              <a:ext cx="1729" cy="5"/>
            </a:xfrm>
            <a:prstGeom prst="rect">
              <a:avLst/>
            </a:prstGeom>
            <a:solidFill>
              <a:srgbClr val="1E5B98"/>
            </a:solidFill>
            <a:ln w="9525">
              <a:noFill/>
              <a:miter lim="800000"/>
              <a:headEnd/>
              <a:tailEnd/>
            </a:ln>
          </p:spPr>
          <p:txBody>
            <a:bodyPr/>
            <a:lstStyle/>
            <a:p>
              <a:endParaRPr lang="en-US"/>
            </a:p>
          </p:txBody>
        </p:sp>
        <p:sp>
          <p:nvSpPr>
            <p:cNvPr id="258261" name="Rectangle 213"/>
            <p:cNvSpPr>
              <a:spLocks noChangeArrowheads="1"/>
            </p:cNvSpPr>
            <p:nvPr/>
          </p:nvSpPr>
          <p:spPr bwMode="auto">
            <a:xfrm>
              <a:off x="703" y="1963"/>
              <a:ext cx="1729" cy="10"/>
            </a:xfrm>
            <a:prstGeom prst="rect">
              <a:avLst/>
            </a:prstGeom>
            <a:solidFill>
              <a:srgbClr val="1E5A96"/>
            </a:solidFill>
            <a:ln w="9525">
              <a:noFill/>
              <a:miter lim="800000"/>
              <a:headEnd/>
              <a:tailEnd/>
            </a:ln>
          </p:spPr>
          <p:txBody>
            <a:bodyPr/>
            <a:lstStyle/>
            <a:p>
              <a:endParaRPr lang="en-US"/>
            </a:p>
          </p:txBody>
        </p:sp>
        <p:sp>
          <p:nvSpPr>
            <p:cNvPr id="258262" name="Rectangle 214"/>
            <p:cNvSpPr>
              <a:spLocks noChangeArrowheads="1"/>
            </p:cNvSpPr>
            <p:nvPr/>
          </p:nvSpPr>
          <p:spPr bwMode="auto">
            <a:xfrm>
              <a:off x="703" y="1973"/>
              <a:ext cx="1729" cy="5"/>
            </a:xfrm>
            <a:prstGeom prst="rect">
              <a:avLst/>
            </a:prstGeom>
            <a:solidFill>
              <a:srgbClr val="1E5893"/>
            </a:solidFill>
            <a:ln w="9525">
              <a:noFill/>
              <a:miter lim="800000"/>
              <a:headEnd/>
              <a:tailEnd/>
            </a:ln>
          </p:spPr>
          <p:txBody>
            <a:bodyPr/>
            <a:lstStyle/>
            <a:p>
              <a:endParaRPr lang="en-US"/>
            </a:p>
          </p:txBody>
        </p:sp>
        <p:sp>
          <p:nvSpPr>
            <p:cNvPr id="258263" name="Rectangle 215"/>
            <p:cNvSpPr>
              <a:spLocks noChangeArrowheads="1"/>
            </p:cNvSpPr>
            <p:nvPr/>
          </p:nvSpPr>
          <p:spPr bwMode="auto">
            <a:xfrm>
              <a:off x="703" y="1978"/>
              <a:ext cx="1729" cy="10"/>
            </a:xfrm>
            <a:prstGeom prst="rect">
              <a:avLst/>
            </a:prstGeom>
            <a:solidFill>
              <a:srgbClr val="1D5791"/>
            </a:solidFill>
            <a:ln w="9525">
              <a:noFill/>
              <a:miter lim="800000"/>
              <a:headEnd/>
              <a:tailEnd/>
            </a:ln>
          </p:spPr>
          <p:txBody>
            <a:bodyPr/>
            <a:lstStyle/>
            <a:p>
              <a:endParaRPr lang="en-US"/>
            </a:p>
          </p:txBody>
        </p:sp>
        <p:sp>
          <p:nvSpPr>
            <p:cNvPr id="258265" name="Rectangle 217"/>
            <p:cNvSpPr>
              <a:spLocks noChangeArrowheads="1"/>
            </p:cNvSpPr>
            <p:nvPr/>
          </p:nvSpPr>
          <p:spPr bwMode="auto">
            <a:xfrm>
              <a:off x="703" y="1983"/>
              <a:ext cx="1729" cy="5"/>
            </a:xfrm>
            <a:prstGeom prst="rect">
              <a:avLst/>
            </a:prstGeom>
            <a:solidFill>
              <a:srgbClr val="1C558E"/>
            </a:solidFill>
            <a:ln w="9525">
              <a:noFill/>
              <a:miter lim="800000"/>
              <a:headEnd/>
              <a:tailEnd/>
            </a:ln>
          </p:spPr>
          <p:txBody>
            <a:bodyPr/>
            <a:lstStyle/>
            <a:p>
              <a:endParaRPr lang="en-US"/>
            </a:p>
          </p:txBody>
        </p:sp>
        <p:sp>
          <p:nvSpPr>
            <p:cNvPr id="258266" name="Rectangle 218"/>
            <p:cNvSpPr>
              <a:spLocks noChangeArrowheads="1"/>
            </p:cNvSpPr>
            <p:nvPr/>
          </p:nvSpPr>
          <p:spPr bwMode="auto">
            <a:xfrm>
              <a:off x="703" y="1988"/>
              <a:ext cx="1729" cy="10"/>
            </a:xfrm>
            <a:prstGeom prst="rect">
              <a:avLst/>
            </a:prstGeom>
            <a:solidFill>
              <a:srgbClr val="1B548C"/>
            </a:solidFill>
            <a:ln w="9525">
              <a:noFill/>
              <a:miter lim="800000"/>
              <a:headEnd/>
              <a:tailEnd/>
            </a:ln>
          </p:spPr>
          <p:txBody>
            <a:bodyPr/>
            <a:lstStyle/>
            <a:p>
              <a:endParaRPr lang="en-US"/>
            </a:p>
          </p:txBody>
        </p:sp>
        <p:sp>
          <p:nvSpPr>
            <p:cNvPr id="258267" name="Rectangle 219"/>
            <p:cNvSpPr>
              <a:spLocks noChangeArrowheads="1"/>
            </p:cNvSpPr>
            <p:nvPr/>
          </p:nvSpPr>
          <p:spPr bwMode="auto">
            <a:xfrm>
              <a:off x="703" y="1998"/>
              <a:ext cx="1729" cy="10"/>
            </a:xfrm>
            <a:prstGeom prst="rect">
              <a:avLst/>
            </a:prstGeom>
            <a:solidFill>
              <a:srgbClr val="1A5289"/>
            </a:solidFill>
            <a:ln w="9525">
              <a:noFill/>
              <a:miter lim="800000"/>
              <a:headEnd/>
              <a:tailEnd/>
            </a:ln>
          </p:spPr>
          <p:txBody>
            <a:bodyPr/>
            <a:lstStyle/>
            <a:p>
              <a:endParaRPr lang="en-US"/>
            </a:p>
          </p:txBody>
        </p:sp>
        <p:sp>
          <p:nvSpPr>
            <p:cNvPr id="258268" name="Rectangle 220"/>
            <p:cNvSpPr>
              <a:spLocks noChangeArrowheads="1"/>
            </p:cNvSpPr>
            <p:nvPr/>
          </p:nvSpPr>
          <p:spPr bwMode="auto">
            <a:xfrm>
              <a:off x="703" y="2008"/>
              <a:ext cx="1729" cy="10"/>
            </a:xfrm>
            <a:prstGeom prst="rect">
              <a:avLst/>
            </a:prstGeom>
            <a:solidFill>
              <a:srgbClr val="1A5186"/>
            </a:solidFill>
            <a:ln w="9525">
              <a:noFill/>
              <a:miter lim="800000"/>
              <a:headEnd/>
              <a:tailEnd/>
            </a:ln>
          </p:spPr>
          <p:txBody>
            <a:bodyPr/>
            <a:lstStyle/>
            <a:p>
              <a:endParaRPr lang="en-US"/>
            </a:p>
          </p:txBody>
        </p:sp>
        <p:sp>
          <p:nvSpPr>
            <p:cNvPr id="258269" name="Rectangle 221"/>
            <p:cNvSpPr>
              <a:spLocks noChangeArrowheads="1"/>
            </p:cNvSpPr>
            <p:nvPr/>
          </p:nvSpPr>
          <p:spPr bwMode="auto">
            <a:xfrm>
              <a:off x="703" y="2018"/>
              <a:ext cx="1729" cy="5"/>
            </a:xfrm>
            <a:prstGeom prst="rect">
              <a:avLst/>
            </a:prstGeom>
            <a:solidFill>
              <a:srgbClr val="1A5084"/>
            </a:solidFill>
            <a:ln w="9525">
              <a:noFill/>
              <a:miter lim="800000"/>
              <a:headEnd/>
              <a:tailEnd/>
            </a:ln>
          </p:spPr>
          <p:txBody>
            <a:bodyPr/>
            <a:lstStyle/>
            <a:p>
              <a:endParaRPr lang="en-US"/>
            </a:p>
          </p:txBody>
        </p:sp>
        <p:sp>
          <p:nvSpPr>
            <p:cNvPr id="258270" name="Rectangle 222"/>
            <p:cNvSpPr>
              <a:spLocks noChangeArrowheads="1"/>
            </p:cNvSpPr>
            <p:nvPr/>
          </p:nvSpPr>
          <p:spPr bwMode="auto">
            <a:xfrm>
              <a:off x="703" y="2023"/>
              <a:ext cx="1729" cy="10"/>
            </a:xfrm>
            <a:prstGeom prst="rect">
              <a:avLst/>
            </a:prstGeom>
            <a:solidFill>
              <a:srgbClr val="1A4F82"/>
            </a:solidFill>
            <a:ln w="9525">
              <a:noFill/>
              <a:miter lim="800000"/>
              <a:headEnd/>
              <a:tailEnd/>
            </a:ln>
          </p:spPr>
          <p:txBody>
            <a:bodyPr/>
            <a:lstStyle/>
            <a:p>
              <a:endParaRPr lang="en-US"/>
            </a:p>
          </p:txBody>
        </p:sp>
        <p:sp>
          <p:nvSpPr>
            <p:cNvPr id="258271" name="Rectangle 223"/>
            <p:cNvSpPr>
              <a:spLocks noChangeArrowheads="1"/>
            </p:cNvSpPr>
            <p:nvPr/>
          </p:nvSpPr>
          <p:spPr bwMode="auto">
            <a:xfrm>
              <a:off x="703" y="2033"/>
              <a:ext cx="1729" cy="10"/>
            </a:xfrm>
            <a:prstGeom prst="rect">
              <a:avLst/>
            </a:prstGeom>
            <a:solidFill>
              <a:srgbClr val="194D80"/>
            </a:solidFill>
            <a:ln w="9525">
              <a:noFill/>
              <a:miter lim="800000"/>
              <a:headEnd/>
              <a:tailEnd/>
            </a:ln>
          </p:spPr>
          <p:txBody>
            <a:bodyPr/>
            <a:lstStyle/>
            <a:p>
              <a:endParaRPr lang="en-US"/>
            </a:p>
          </p:txBody>
        </p:sp>
        <p:sp>
          <p:nvSpPr>
            <p:cNvPr id="258272" name="Rectangle 224"/>
            <p:cNvSpPr>
              <a:spLocks noChangeArrowheads="1"/>
            </p:cNvSpPr>
            <p:nvPr/>
          </p:nvSpPr>
          <p:spPr bwMode="auto">
            <a:xfrm>
              <a:off x="703" y="2043"/>
              <a:ext cx="1729" cy="14"/>
            </a:xfrm>
            <a:prstGeom prst="rect">
              <a:avLst/>
            </a:prstGeom>
            <a:solidFill>
              <a:srgbClr val="194C7E"/>
            </a:solidFill>
            <a:ln w="9525">
              <a:noFill/>
              <a:miter lim="800000"/>
              <a:headEnd/>
              <a:tailEnd/>
            </a:ln>
          </p:spPr>
          <p:txBody>
            <a:bodyPr/>
            <a:lstStyle/>
            <a:p>
              <a:endParaRPr lang="en-US"/>
            </a:p>
          </p:txBody>
        </p:sp>
        <p:sp>
          <p:nvSpPr>
            <p:cNvPr id="258273" name="Rectangle 225"/>
            <p:cNvSpPr>
              <a:spLocks noChangeArrowheads="1"/>
            </p:cNvSpPr>
            <p:nvPr/>
          </p:nvSpPr>
          <p:spPr bwMode="auto">
            <a:xfrm>
              <a:off x="703" y="2057"/>
              <a:ext cx="1729" cy="10"/>
            </a:xfrm>
            <a:prstGeom prst="rect">
              <a:avLst/>
            </a:prstGeom>
            <a:solidFill>
              <a:srgbClr val="194A7C"/>
            </a:solidFill>
            <a:ln w="9525">
              <a:noFill/>
              <a:miter lim="800000"/>
              <a:headEnd/>
              <a:tailEnd/>
            </a:ln>
          </p:spPr>
          <p:txBody>
            <a:bodyPr/>
            <a:lstStyle/>
            <a:p>
              <a:endParaRPr lang="en-US"/>
            </a:p>
          </p:txBody>
        </p:sp>
        <p:sp>
          <p:nvSpPr>
            <p:cNvPr id="258274" name="Rectangle 226"/>
            <p:cNvSpPr>
              <a:spLocks noChangeArrowheads="1"/>
            </p:cNvSpPr>
            <p:nvPr/>
          </p:nvSpPr>
          <p:spPr bwMode="auto">
            <a:xfrm>
              <a:off x="703" y="2067"/>
              <a:ext cx="1729" cy="15"/>
            </a:xfrm>
            <a:prstGeom prst="rect">
              <a:avLst/>
            </a:prstGeom>
            <a:solidFill>
              <a:srgbClr val="19497A"/>
            </a:solidFill>
            <a:ln w="9525">
              <a:noFill/>
              <a:miter lim="800000"/>
              <a:headEnd/>
              <a:tailEnd/>
            </a:ln>
          </p:spPr>
          <p:txBody>
            <a:bodyPr/>
            <a:lstStyle/>
            <a:p>
              <a:endParaRPr lang="en-US"/>
            </a:p>
          </p:txBody>
        </p:sp>
        <p:sp>
          <p:nvSpPr>
            <p:cNvPr id="258275" name="Rectangle 227"/>
            <p:cNvSpPr>
              <a:spLocks noChangeArrowheads="1"/>
            </p:cNvSpPr>
            <p:nvPr/>
          </p:nvSpPr>
          <p:spPr bwMode="auto">
            <a:xfrm>
              <a:off x="703" y="2082"/>
              <a:ext cx="1729" cy="15"/>
            </a:xfrm>
            <a:prstGeom prst="rect">
              <a:avLst/>
            </a:prstGeom>
            <a:solidFill>
              <a:srgbClr val="174878"/>
            </a:solidFill>
            <a:ln w="9525">
              <a:noFill/>
              <a:miter lim="800000"/>
              <a:headEnd/>
              <a:tailEnd/>
            </a:ln>
          </p:spPr>
          <p:txBody>
            <a:bodyPr/>
            <a:lstStyle/>
            <a:p>
              <a:endParaRPr lang="en-US"/>
            </a:p>
          </p:txBody>
        </p:sp>
        <p:sp>
          <p:nvSpPr>
            <p:cNvPr id="258276" name="Rectangle 228"/>
            <p:cNvSpPr>
              <a:spLocks noChangeArrowheads="1"/>
            </p:cNvSpPr>
            <p:nvPr/>
          </p:nvSpPr>
          <p:spPr bwMode="auto">
            <a:xfrm>
              <a:off x="703" y="2097"/>
              <a:ext cx="1729" cy="20"/>
            </a:xfrm>
            <a:prstGeom prst="rect">
              <a:avLst/>
            </a:prstGeom>
            <a:solidFill>
              <a:srgbClr val="174776"/>
            </a:solidFill>
            <a:ln w="9525">
              <a:noFill/>
              <a:miter lim="800000"/>
              <a:headEnd/>
              <a:tailEnd/>
            </a:ln>
          </p:spPr>
          <p:txBody>
            <a:bodyPr/>
            <a:lstStyle/>
            <a:p>
              <a:endParaRPr lang="en-US"/>
            </a:p>
          </p:txBody>
        </p:sp>
        <p:sp>
          <p:nvSpPr>
            <p:cNvPr id="258277" name="Rectangle 229"/>
            <p:cNvSpPr>
              <a:spLocks noChangeArrowheads="1"/>
            </p:cNvSpPr>
            <p:nvPr/>
          </p:nvSpPr>
          <p:spPr bwMode="auto">
            <a:xfrm>
              <a:off x="703" y="2117"/>
              <a:ext cx="1729" cy="15"/>
            </a:xfrm>
            <a:prstGeom prst="rect">
              <a:avLst/>
            </a:prstGeom>
            <a:solidFill>
              <a:srgbClr val="174878"/>
            </a:solidFill>
            <a:ln w="9525">
              <a:noFill/>
              <a:miter lim="800000"/>
              <a:headEnd/>
              <a:tailEnd/>
            </a:ln>
          </p:spPr>
          <p:txBody>
            <a:bodyPr/>
            <a:lstStyle/>
            <a:p>
              <a:endParaRPr lang="en-US"/>
            </a:p>
          </p:txBody>
        </p:sp>
        <p:sp>
          <p:nvSpPr>
            <p:cNvPr id="258278" name="Rectangle 230"/>
            <p:cNvSpPr>
              <a:spLocks noChangeArrowheads="1"/>
            </p:cNvSpPr>
            <p:nvPr/>
          </p:nvSpPr>
          <p:spPr bwMode="auto">
            <a:xfrm>
              <a:off x="703" y="2132"/>
              <a:ext cx="1729" cy="15"/>
            </a:xfrm>
            <a:prstGeom prst="rect">
              <a:avLst/>
            </a:prstGeom>
            <a:solidFill>
              <a:srgbClr val="19497A"/>
            </a:solidFill>
            <a:ln w="9525">
              <a:noFill/>
              <a:miter lim="800000"/>
              <a:headEnd/>
              <a:tailEnd/>
            </a:ln>
          </p:spPr>
          <p:txBody>
            <a:bodyPr/>
            <a:lstStyle/>
            <a:p>
              <a:endParaRPr lang="en-US"/>
            </a:p>
          </p:txBody>
        </p:sp>
        <p:sp>
          <p:nvSpPr>
            <p:cNvPr id="258279" name="Rectangle 231"/>
            <p:cNvSpPr>
              <a:spLocks noChangeArrowheads="1"/>
            </p:cNvSpPr>
            <p:nvPr/>
          </p:nvSpPr>
          <p:spPr bwMode="auto">
            <a:xfrm>
              <a:off x="703" y="2147"/>
              <a:ext cx="1729" cy="9"/>
            </a:xfrm>
            <a:prstGeom prst="rect">
              <a:avLst/>
            </a:prstGeom>
            <a:solidFill>
              <a:srgbClr val="194A7C"/>
            </a:solidFill>
            <a:ln w="9525">
              <a:noFill/>
              <a:miter lim="800000"/>
              <a:headEnd/>
              <a:tailEnd/>
            </a:ln>
          </p:spPr>
          <p:txBody>
            <a:bodyPr/>
            <a:lstStyle/>
            <a:p>
              <a:endParaRPr lang="en-US"/>
            </a:p>
          </p:txBody>
        </p:sp>
        <p:sp>
          <p:nvSpPr>
            <p:cNvPr id="258280" name="Rectangle 232"/>
            <p:cNvSpPr>
              <a:spLocks noChangeArrowheads="1"/>
            </p:cNvSpPr>
            <p:nvPr/>
          </p:nvSpPr>
          <p:spPr bwMode="auto">
            <a:xfrm>
              <a:off x="703" y="2156"/>
              <a:ext cx="1729" cy="10"/>
            </a:xfrm>
            <a:prstGeom prst="rect">
              <a:avLst/>
            </a:prstGeom>
            <a:solidFill>
              <a:srgbClr val="194C7E"/>
            </a:solidFill>
            <a:ln w="9525">
              <a:noFill/>
              <a:miter lim="800000"/>
              <a:headEnd/>
              <a:tailEnd/>
            </a:ln>
          </p:spPr>
          <p:txBody>
            <a:bodyPr/>
            <a:lstStyle/>
            <a:p>
              <a:endParaRPr lang="en-US"/>
            </a:p>
          </p:txBody>
        </p:sp>
        <p:sp>
          <p:nvSpPr>
            <p:cNvPr id="258281" name="Rectangle 233"/>
            <p:cNvSpPr>
              <a:spLocks noChangeArrowheads="1"/>
            </p:cNvSpPr>
            <p:nvPr/>
          </p:nvSpPr>
          <p:spPr bwMode="auto">
            <a:xfrm>
              <a:off x="703" y="2166"/>
              <a:ext cx="1729" cy="10"/>
            </a:xfrm>
            <a:prstGeom prst="rect">
              <a:avLst/>
            </a:prstGeom>
            <a:solidFill>
              <a:srgbClr val="194D80"/>
            </a:solidFill>
            <a:ln w="9525">
              <a:noFill/>
              <a:miter lim="800000"/>
              <a:headEnd/>
              <a:tailEnd/>
            </a:ln>
          </p:spPr>
          <p:txBody>
            <a:bodyPr/>
            <a:lstStyle/>
            <a:p>
              <a:endParaRPr lang="en-US"/>
            </a:p>
          </p:txBody>
        </p:sp>
        <p:sp>
          <p:nvSpPr>
            <p:cNvPr id="258282" name="Rectangle 234"/>
            <p:cNvSpPr>
              <a:spLocks noChangeArrowheads="1"/>
            </p:cNvSpPr>
            <p:nvPr/>
          </p:nvSpPr>
          <p:spPr bwMode="auto">
            <a:xfrm>
              <a:off x="703" y="2176"/>
              <a:ext cx="1729" cy="10"/>
            </a:xfrm>
            <a:prstGeom prst="rect">
              <a:avLst/>
            </a:prstGeom>
            <a:solidFill>
              <a:srgbClr val="194E82"/>
            </a:solidFill>
            <a:ln w="9525">
              <a:noFill/>
              <a:miter lim="800000"/>
              <a:headEnd/>
              <a:tailEnd/>
            </a:ln>
          </p:spPr>
          <p:txBody>
            <a:bodyPr/>
            <a:lstStyle/>
            <a:p>
              <a:endParaRPr lang="en-US"/>
            </a:p>
          </p:txBody>
        </p:sp>
        <p:sp>
          <p:nvSpPr>
            <p:cNvPr id="258283" name="Rectangle 235"/>
            <p:cNvSpPr>
              <a:spLocks noChangeArrowheads="1"/>
            </p:cNvSpPr>
            <p:nvPr/>
          </p:nvSpPr>
          <p:spPr bwMode="auto">
            <a:xfrm>
              <a:off x="703" y="2186"/>
              <a:ext cx="1729" cy="5"/>
            </a:xfrm>
            <a:prstGeom prst="rect">
              <a:avLst/>
            </a:prstGeom>
            <a:solidFill>
              <a:srgbClr val="1A5084"/>
            </a:solidFill>
            <a:ln w="9525">
              <a:noFill/>
              <a:miter lim="800000"/>
              <a:headEnd/>
              <a:tailEnd/>
            </a:ln>
          </p:spPr>
          <p:txBody>
            <a:bodyPr/>
            <a:lstStyle/>
            <a:p>
              <a:endParaRPr lang="en-US"/>
            </a:p>
          </p:txBody>
        </p:sp>
        <p:sp>
          <p:nvSpPr>
            <p:cNvPr id="258284" name="Rectangle 236"/>
            <p:cNvSpPr>
              <a:spLocks noChangeArrowheads="1"/>
            </p:cNvSpPr>
            <p:nvPr/>
          </p:nvSpPr>
          <p:spPr bwMode="auto">
            <a:xfrm>
              <a:off x="703" y="2191"/>
              <a:ext cx="1729" cy="10"/>
            </a:xfrm>
            <a:prstGeom prst="rect">
              <a:avLst/>
            </a:prstGeom>
            <a:solidFill>
              <a:srgbClr val="1A5186"/>
            </a:solidFill>
            <a:ln w="9525">
              <a:noFill/>
              <a:miter lim="800000"/>
              <a:headEnd/>
              <a:tailEnd/>
            </a:ln>
          </p:spPr>
          <p:txBody>
            <a:bodyPr/>
            <a:lstStyle/>
            <a:p>
              <a:endParaRPr lang="en-US"/>
            </a:p>
          </p:txBody>
        </p:sp>
        <p:sp>
          <p:nvSpPr>
            <p:cNvPr id="258285" name="Rectangle 237"/>
            <p:cNvSpPr>
              <a:spLocks noChangeArrowheads="1"/>
            </p:cNvSpPr>
            <p:nvPr/>
          </p:nvSpPr>
          <p:spPr bwMode="auto">
            <a:xfrm>
              <a:off x="703" y="2201"/>
              <a:ext cx="1729" cy="5"/>
            </a:xfrm>
            <a:prstGeom prst="rect">
              <a:avLst/>
            </a:prstGeom>
            <a:solidFill>
              <a:srgbClr val="1A5288"/>
            </a:solidFill>
            <a:ln w="9525">
              <a:noFill/>
              <a:miter lim="800000"/>
              <a:headEnd/>
              <a:tailEnd/>
            </a:ln>
          </p:spPr>
          <p:txBody>
            <a:bodyPr/>
            <a:lstStyle/>
            <a:p>
              <a:endParaRPr lang="en-US"/>
            </a:p>
          </p:txBody>
        </p:sp>
        <p:sp>
          <p:nvSpPr>
            <p:cNvPr id="258286" name="Rectangle 238"/>
            <p:cNvSpPr>
              <a:spLocks noChangeArrowheads="1"/>
            </p:cNvSpPr>
            <p:nvPr/>
          </p:nvSpPr>
          <p:spPr bwMode="auto">
            <a:xfrm>
              <a:off x="703" y="2206"/>
              <a:ext cx="1729" cy="10"/>
            </a:xfrm>
            <a:prstGeom prst="rect">
              <a:avLst/>
            </a:prstGeom>
            <a:solidFill>
              <a:srgbClr val="1A538A"/>
            </a:solidFill>
            <a:ln w="9525">
              <a:noFill/>
              <a:miter lim="800000"/>
              <a:headEnd/>
              <a:tailEnd/>
            </a:ln>
          </p:spPr>
          <p:txBody>
            <a:bodyPr/>
            <a:lstStyle/>
            <a:p>
              <a:endParaRPr lang="en-US"/>
            </a:p>
          </p:txBody>
        </p:sp>
        <p:sp>
          <p:nvSpPr>
            <p:cNvPr id="258287" name="Rectangle 239"/>
            <p:cNvSpPr>
              <a:spLocks noChangeArrowheads="1"/>
            </p:cNvSpPr>
            <p:nvPr/>
          </p:nvSpPr>
          <p:spPr bwMode="auto">
            <a:xfrm>
              <a:off x="703" y="2216"/>
              <a:ext cx="1729" cy="10"/>
            </a:xfrm>
            <a:prstGeom prst="rect">
              <a:avLst/>
            </a:prstGeom>
            <a:solidFill>
              <a:srgbClr val="1C548D"/>
            </a:solidFill>
            <a:ln w="9525">
              <a:noFill/>
              <a:miter lim="800000"/>
              <a:headEnd/>
              <a:tailEnd/>
            </a:ln>
          </p:spPr>
          <p:txBody>
            <a:bodyPr/>
            <a:lstStyle/>
            <a:p>
              <a:endParaRPr lang="en-US"/>
            </a:p>
          </p:txBody>
        </p:sp>
        <p:sp>
          <p:nvSpPr>
            <p:cNvPr id="258288" name="Rectangle 240"/>
            <p:cNvSpPr>
              <a:spLocks noChangeArrowheads="1"/>
            </p:cNvSpPr>
            <p:nvPr/>
          </p:nvSpPr>
          <p:spPr bwMode="auto">
            <a:xfrm>
              <a:off x="703" y="2226"/>
              <a:ext cx="1729" cy="5"/>
            </a:xfrm>
            <a:prstGeom prst="rect">
              <a:avLst/>
            </a:prstGeom>
            <a:solidFill>
              <a:srgbClr val="1D5690"/>
            </a:solidFill>
            <a:ln w="9525">
              <a:noFill/>
              <a:miter lim="800000"/>
              <a:headEnd/>
              <a:tailEnd/>
            </a:ln>
          </p:spPr>
          <p:txBody>
            <a:bodyPr/>
            <a:lstStyle/>
            <a:p>
              <a:endParaRPr lang="en-US"/>
            </a:p>
          </p:txBody>
        </p:sp>
        <p:sp>
          <p:nvSpPr>
            <p:cNvPr id="258289" name="Rectangle 241"/>
            <p:cNvSpPr>
              <a:spLocks noChangeArrowheads="1"/>
            </p:cNvSpPr>
            <p:nvPr/>
          </p:nvSpPr>
          <p:spPr bwMode="auto">
            <a:xfrm>
              <a:off x="703" y="2231"/>
              <a:ext cx="1729" cy="5"/>
            </a:xfrm>
            <a:prstGeom prst="rect">
              <a:avLst/>
            </a:prstGeom>
            <a:solidFill>
              <a:srgbClr val="1D5892"/>
            </a:solidFill>
            <a:ln w="9525">
              <a:noFill/>
              <a:miter lim="800000"/>
              <a:headEnd/>
              <a:tailEnd/>
            </a:ln>
          </p:spPr>
          <p:txBody>
            <a:bodyPr/>
            <a:lstStyle/>
            <a:p>
              <a:endParaRPr lang="en-US"/>
            </a:p>
          </p:txBody>
        </p:sp>
        <p:sp>
          <p:nvSpPr>
            <p:cNvPr id="258290" name="Rectangle 242"/>
            <p:cNvSpPr>
              <a:spLocks noChangeArrowheads="1"/>
            </p:cNvSpPr>
            <p:nvPr/>
          </p:nvSpPr>
          <p:spPr bwMode="auto">
            <a:xfrm>
              <a:off x="703" y="2236"/>
              <a:ext cx="1729" cy="10"/>
            </a:xfrm>
            <a:prstGeom prst="rect">
              <a:avLst/>
            </a:prstGeom>
            <a:solidFill>
              <a:srgbClr val="1E5994"/>
            </a:solidFill>
            <a:ln w="9525">
              <a:noFill/>
              <a:miter lim="800000"/>
              <a:headEnd/>
              <a:tailEnd/>
            </a:ln>
          </p:spPr>
          <p:txBody>
            <a:bodyPr/>
            <a:lstStyle/>
            <a:p>
              <a:endParaRPr lang="en-US"/>
            </a:p>
          </p:txBody>
        </p:sp>
        <p:sp>
          <p:nvSpPr>
            <p:cNvPr id="258291" name="Rectangle 243"/>
            <p:cNvSpPr>
              <a:spLocks noChangeArrowheads="1"/>
            </p:cNvSpPr>
            <p:nvPr/>
          </p:nvSpPr>
          <p:spPr bwMode="auto">
            <a:xfrm>
              <a:off x="703" y="2246"/>
              <a:ext cx="1729" cy="5"/>
            </a:xfrm>
            <a:prstGeom prst="rect">
              <a:avLst/>
            </a:prstGeom>
            <a:solidFill>
              <a:srgbClr val="1E5B97"/>
            </a:solidFill>
            <a:ln w="9525">
              <a:noFill/>
              <a:miter lim="800000"/>
              <a:headEnd/>
              <a:tailEnd/>
            </a:ln>
          </p:spPr>
          <p:txBody>
            <a:bodyPr/>
            <a:lstStyle/>
            <a:p>
              <a:endParaRPr lang="en-US"/>
            </a:p>
          </p:txBody>
        </p:sp>
        <p:sp>
          <p:nvSpPr>
            <p:cNvPr id="258292" name="Rectangle 244"/>
            <p:cNvSpPr>
              <a:spLocks noChangeArrowheads="1"/>
            </p:cNvSpPr>
            <p:nvPr/>
          </p:nvSpPr>
          <p:spPr bwMode="auto">
            <a:xfrm>
              <a:off x="703" y="2251"/>
              <a:ext cx="1729" cy="4"/>
            </a:xfrm>
            <a:prstGeom prst="rect">
              <a:avLst/>
            </a:prstGeom>
            <a:solidFill>
              <a:srgbClr val="1E5B99"/>
            </a:solidFill>
            <a:ln w="9525">
              <a:noFill/>
              <a:miter lim="800000"/>
              <a:headEnd/>
              <a:tailEnd/>
            </a:ln>
          </p:spPr>
          <p:txBody>
            <a:bodyPr/>
            <a:lstStyle/>
            <a:p>
              <a:endParaRPr lang="en-US"/>
            </a:p>
          </p:txBody>
        </p:sp>
        <p:sp>
          <p:nvSpPr>
            <p:cNvPr id="258293" name="Rectangle 245"/>
            <p:cNvSpPr>
              <a:spLocks noChangeArrowheads="1"/>
            </p:cNvSpPr>
            <p:nvPr/>
          </p:nvSpPr>
          <p:spPr bwMode="auto">
            <a:xfrm>
              <a:off x="703" y="2255"/>
              <a:ext cx="1729" cy="5"/>
            </a:xfrm>
            <a:prstGeom prst="rect">
              <a:avLst/>
            </a:prstGeom>
            <a:solidFill>
              <a:srgbClr val="1E5C9B"/>
            </a:solidFill>
            <a:ln w="9525">
              <a:noFill/>
              <a:miter lim="800000"/>
              <a:headEnd/>
              <a:tailEnd/>
            </a:ln>
          </p:spPr>
          <p:txBody>
            <a:bodyPr/>
            <a:lstStyle/>
            <a:p>
              <a:endParaRPr lang="en-US"/>
            </a:p>
          </p:txBody>
        </p:sp>
        <p:sp>
          <p:nvSpPr>
            <p:cNvPr id="258294" name="Rectangle 246"/>
            <p:cNvSpPr>
              <a:spLocks noChangeArrowheads="1"/>
            </p:cNvSpPr>
            <p:nvPr/>
          </p:nvSpPr>
          <p:spPr bwMode="auto">
            <a:xfrm>
              <a:off x="703" y="2260"/>
              <a:ext cx="1729" cy="5"/>
            </a:xfrm>
            <a:prstGeom prst="rect">
              <a:avLst/>
            </a:prstGeom>
            <a:solidFill>
              <a:srgbClr val="1E5E9C"/>
            </a:solidFill>
            <a:ln w="9525">
              <a:noFill/>
              <a:miter lim="800000"/>
              <a:headEnd/>
              <a:tailEnd/>
            </a:ln>
          </p:spPr>
          <p:txBody>
            <a:bodyPr/>
            <a:lstStyle/>
            <a:p>
              <a:endParaRPr lang="en-US"/>
            </a:p>
          </p:txBody>
        </p:sp>
        <p:sp>
          <p:nvSpPr>
            <p:cNvPr id="258295" name="Rectangle 247"/>
            <p:cNvSpPr>
              <a:spLocks noChangeArrowheads="1"/>
            </p:cNvSpPr>
            <p:nvPr/>
          </p:nvSpPr>
          <p:spPr bwMode="auto">
            <a:xfrm>
              <a:off x="703" y="2265"/>
              <a:ext cx="1729" cy="5"/>
            </a:xfrm>
            <a:prstGeom prst="rect">
              <a:avLst/>
            </a:prstGeom>
            <a:solidFill>
              <a:srgbClr val="1F5F9E"/>
            </a:solidFill>
            <a:ln w="9525">
              <a:noFill/>
              <a:miter lim="800000"/>
              <a:headEnd/>
              <a:tailEnd/>
            </a:ln>
          </p:spPr>
          <p:txBody>
            <a:bodyPr/>
            <a:lstStyle/>
            <a:p>
              <a:endParaRPr lang="en-US"/>
            </a:p>
          </p:txBody>
        </p:sp>
        <p:sp>
          <p:nvSpPr>
            <p:cNvPr id="258296" name="Rectangle 248"/>
            <p:cNvSpPr>
              <a:spLocks noChangeArrowheads="1"/>
            </p:cNvSpPr>
            <p:nvPr/>
          </p:nvSpPr>
          <p:spPr bwMode="auto">
            <a:xfrm>
              <a:off x="703" y="2270"/>
              <a:ext cx="1729" cy="5"/>
            </a:xfrm>
            <a:prstGeom prst="rect">
              <a:avLst/>
            </a:prstGeom>
            <a:solidFill>
              <a:srgbClr val="1F60A0"/>
            </a:solidFill>
            <a:ln w="9525">
              <a:noFill/>
              <a:miter lim="800000"/>
              <a:headEnd/>
              <a:tailEnd/>
            </a:ln>
          </p:spPr>
          <p:txBody>
            <a:bodyPr/>
            <a:lstStyle/>
            <a:p>
              <a:endParaRPr lang="en-US"/>
            </a:p>
          </p:txBody>
        </p:sp>
        <p:sp>
          <p:nvSpPr>
            <p:cNvPr id="258297" name="Rectangle 249"/>
            <p:cNvSpPr>
              <a:spLocks noChangeArrowheads="1"/>
            </p:cNvSpPr>
            <p:nvPr/>
          </p:nvSpPr>
          <p:spPr bwMode="auto">
            <a:xfrm>
              <a:off x="703" y="2275"/>
              <a:ext cx="1729" cy="5"/>
            </a:xfrm>
            <a:prstGeom prst="rect">
              <a:avLst/>
            </a:prstGeom>
            <a:solidFill>
              <a:srgbClr val="1F61A2"/>
            </a:solidFill>
            <a:ln w="9525">
              <a:noFill/>
              <a:miter lim="800000"/>
              <a:headEnd/>
              <a:tailEnd/>
            </a:ln>
          </p:spPr>
          <p:txBody>
            <a:bodyPr/>
            <a:lstStyle/>
            <a:p>
              <a:endParaRPr lang="en-US"/>
            </a:p>
          </p:txBody>
        </p:sp>
        <p:sp>
          <p:nvSpPr>
            <p:cNvPr id="258298" name="Rectangle 250"/>
            <p:cNvSpPr>
              <a:spLocks noChangeArrowheads="1"/>
            </p:cNvSpPr>
            <p:nvPr/>
          </p:nvSpPr>
          <p:spPr bwMode="auto">
            <a:xfrm>
              <a:off x="703" y="2280"/>
              <a:ext cx="1729" cy="5"/>
            </a:xfrm>
            <a:prstGeom prst="rect">
              <a:avLst/>
            </a:prstGeom>
            <a:solidFill>
              <a:srgbClr val="2062A4"/>
            </a:solidFill>
            <a:ln w="9525">
              <a:noFill/>
              <a:miter lim="800000"/>
              <a:headEnd/>
              <a:tailEnd/>
            </a:ln>
          </p:spPr>
          <p:txBody>
            <a:bodyPr/>
            <a:lstStyle/>
            <a:p>
              <a:endParaRPr lang="en-US"/>
            </a:p>
          </p:txBody>
        </p:sp>
        <p:sp>
          <p:nvSpPr>
            <p:cNvPr id="258299" name="Rectangle 251"/>
            <p:cNvSpPr>
              <a:spLocks noChangeArrowheads="1"/>
            </p:cNvSpPr>
            <p:nvPr/>
          </p:nvSpPr>
          <p:spPr bwMode="auto">
            <a:xfrm>
              <a:off x="703" y="2285"/>
              <a:ext cx="1729" cy="5"/>
            </a:xfrm>
            <a:prstGeom prst="rect">
              <a:avLst/>
            </a:prstGeom>
            <a:solidFill>
              <a:srgbClr val="2063A6"/>
            </a:solidFill>
            <a:ln w="9525">
              <a:noFill/>
              <a:miter lim="800000"/>
              <a:headEnd/>
              <a:tailEnd/>
            </a:ln>
          </p:spPr>
          <p:txBody>
            <a:bodyPr/>
            <a:lstStyle/>
            <a:p>
              <a:endParaRPr lang="en-US"/>
            </a:p>
          </p:txBody>
        </p:sp>
        <p:sp>
          <p:nvSpPr>
            <p:cNvPr id="258300" name="Rectangle 252"/>
            <p:cNvSpPr>
              <a:spLocks noChangeArrowheads="1"/>
            </p:cNvSpPr>
            <p:nvPr/>
          </p:nvSpPr>
          <p:spPr bwMode="auto">
            <a:xfrm>
              <a:off x="703" y="2290"/>
              <a:ext cx="1729" cy="5"/>
            </a:xfrm>
            <a:prstGeom prst="rect">
              <a:avLst/>
            </a:prstGeom>
            <a:solidFill>
              <a:srgbClr val="2065A8"/>
            </a:solidFill>
            <a:ln w="9525">
              <a:noFill/>
              <a:miter lim="800000"/>
              <a:headEnd/>
              <a:tailEnd/>
            </a:ln>
          </p:spPr>
          <p:txBody>
            <a:bodyPr/>
            <a:lstStyle/>
            <a:p>
              <a:endParaRPr lang="en-US"/>
            </a:p>
          </p:txBody>
        </p:sp>
        <p:sp>
          <p:nvSpPr>
            <p:cNvPr id="258301" name="Rectangle 253"/>
            <p:cNvSpPr>
              <a:spLocks noChangeArrowheads="1"/>
            </p:cNvSpPr>
            <p:nvPr/>
          </p:nvSpPr>
          <p:spPr bwMode="auto">
            <a:xfrm>
              <a:off x="703" y="2295"/>
              <a:ext cx="1729" cy="10"/>
            </a:xfrm>
            <a:prstGeom prst="rect">
              <a:avLst/>
            </a:prstGeom>
            <a:solidFill>
              <a:srgbClr val="2166AA"/>
            </a:solidFill>
            <a:ln w="9525">
              <a:noFill/>
              <a:miter lim="800000"/>
              <a:headEnd/>
              <a:tailEnd/>
            </a:ln>
          </p:spPr>
          <p:txBody>
            <a:bodyPr/>
            <a:lstStyle/>
            <a:p>
              <a:endParaRPr lang="en-US"/>
            </a:p>
          </p:txBody>
        </p:sp>
        <p:sp>
          <p:nvSpPr>
            <p:cNvPr id="258302" name="Rectangle 254"/>
            <p:cNvSpPr>
              <a:spLocks noChangeArrowheads="1"/>
            </p:cNvSpPr>
            <p:nvPr/>
          </p:nvSpPr>
          <p:spPr bwMode="auto">
            <a:xfrm>
              <a:off x="703" y="2305"/>
              <a:ext cx="1729" cy="5"/>
            </a:xfrm>
            <a:prstGeom prst="rect">
              <a:avLst/>
            </a:prstGeom>
            <a:solidFill>
              <a:srgbClr val="2268AD"/>
            </a:solidFill>
            <a:ln w="9525">
              <a:noFill/>
              <a:miter lim="800000"/>
              <a:headEnd/>
              <a:tailEnd/>
            </a:ln>
          </p:spPr>
          <p:txBody>
            <a:bodyPr/>
            <a:lstStyle/>
            <a:p>
              <a:endParaRPr lang="en-US"/>
            </a:p>
          </p:txBody>
        </p:sp>
        <p:sp>
          <p:nvSpPr>
            <p:cNvPr id="258303" name="Rectangle 255"/>
            <p:cNvSpPr>
              <a:spLocks noChangeArrowheads="1"/>
            </p:cNvSpPr>
            <p:nvPr/>
          </p:nvSpPr>
          <p:spPr bwMode="auto">
            <a:xfrm>
              <a:off x="703" y="2310"/>
              <a:ext cx="1729" cy="5"/>
            </a:xfrm>
            <a:prstGeom prst="rect">
              <a:avLst/>
            </a:prstGeom>
            <a:solidFill>
              <a:srgbClr val="2369AF"/>
            </a:solidFill>
            <a:ln w="9525">
              <a:noFill/>
              <a:miter lim="800000"/>
              <a:headEnd/>
              <a:tailEnd/>
            </a:ln>
          </p:spPr>
          <p:txBody>
            <a:bodyPr/>
            <a:lstStyle/>
            <a:p>
              <a:endParaRPr lang="en-US"/>
            </a:p>
          </p:txBody>
        </p:sp>
        <p:sp>
          <p:nvSpPr>
            <p:cNvPr id="258304" name="Rectangle 256"/>
            <p:cNvSpPr>
              <a:spLocks noChangeArrowheads="1"/>
            </p:cNvSpPr>
            <p:nvPr/>
          </p:nvSpPr>
          <p:spPr bwMode="auto">
            <a:xfrm>
              <a:off x="703" y="2315"/>
              <a:ext cx="1729" cy="5"/>
            </a:xfrm>
            <a:prstGeom prst="rect">
              <a:avLst/>
            </a:prstGeom>
            <a:solidFill>
              <a:srgbClr val="236AB1"/>
            </a:solidFill>
            <a:ln w="9525">
              <a:noFill/>
              <a:miter lim="800000"/>
              <a:headEnd/>
              <a:tailEnd/>
            </a:ln>
          </p:spPr>
          <p:txBody>
            <a:bodyPr/>
            <a:lstStyle/>
            <a:p>
              <a:endParaRPr lang="en-US"/>
            </a:p>
          </p:txBody>
        </p:sp>
        <p:sp>
          <p:nvSpPr>
            <p:cNvPr id="258305" name="Rectangle 257"/>
            <p:cNvSpPr>
              <a:spLocks noChangeArrowheads="1"/>
            </p:cNvSpPr>
            <p:nvPr/>
          </p:nvSpPr>
          <p:spPr bwMode="auto">
            <a:xfrm>
              <a:off x="703" y="2320"/>
              <a:ext cx="1729" cy="5"/>
            </a:xfrm>
            <a:prstGeom prst="rect">
              <a:avLst/>
            </a:prstGeom>
            <a:solidFill>
              <a:srgbClr val="246CB3"/>
            </a:solidFill>
            <a:ln w="9525">
              <a:noFill/>
              <a:miter lim="800000"/>
              <a:headEnd/>
              <a:tailEnd/>
            </a:ln>
          </p:spPr>
          <p:txBody>
            <a:bodyPr/>
            <a:lstStyle/>
            <a:p>
              <a:endParaRPr lang="en-US"/>
            </a:p>
          </p:txBody>
        </p:sp>
        <p:sp>
          <p:nvSpPr>
            <p:cNvPr id="258306" name="Rectangle 258"/>
            <p:cNvSpPr>
              <a:spLocks noChangeArrowheads="1"/>
            </p:cNvSpPr>
            <p:nvPr/>
          </p:nvSpPr>
          <p:spPr bwMode="auto">
            <a:xfrm>
              <a:off x="703" y="2325"/>
              <a:ext cx="1729" cy="5"/>
            </a:xfrm>
            <a:prstGeom prst="rect">
              <a:avLst/>
            </a:prstGeom>
            <a:solidFill>
              <a:srgbClr val="246DB5"/>
            </a:solidFill>
            <a:ln w="9525">
              <a:noFill/>
              <a:miter lim="800000"/>
              <a:headEnd/>
              <a:tailEnd/>
            </a:ln>
          </p:spPr>
          <p:txBody>
            <a:bodyPr/>
            <a:lstStyle/>
            <a:p>
              <a:endParaRPr lang="en-US"/>
            </a:p>
          </p:txBody>
        </p:sp>
        <p:sp>
          <p:nvSpPr>
            <p:cNvPr id="258307" name="Rectangle 259"/>
            <p:cNvSpPr>
              <a:spLocks noChangeArrowheads="1"/>
            </p:cNvSpPr>
            <p:nvPr/>
          </p:nvSpPr>
          <p:spPr bwMode="auto">
            <a:xfrm>
              <a:off x="703" y="2330"/>
              <a:ext cx="1729" cy="5"/>
            </a:xfrm>
            <a:prstGeom prst="rect">
              <a:avLst/>
            </a:prstGeom>
            <a:solidFill>
              <a:srgbClr val="246EB7"/>
            </a:solidFill>
            <a:ln w="9525">
              <a:noFill/>
              <a:miter lim="800000"/>
              <a:headEnd/>
              <a:tailEnd/>
            </a:ln>
          </p:spPr>
          <p:txBody>
            <a:bodyPr/>
            <a:lstStyle/>
            <a:p>
              <a:endParaRPr lang="en-US"/>
            </a:p>
          </p:txBody>
        </p:sp>
        <p:sp>
          <p:nvSpPr>
            <p:cNvPr id="258308" name="Rectangle 260"/>
            <p:cNvSpPr>
              <a:spLocks noChangeArrowheads="1"/>
            </p:cNvSpPr>
            <p:nvPr/>
          </p:nvSpPr>
          <p:spPr bwMode="auto">
            <a:xfrm>
              <a:off x="703" y="2335"/>
              <a:ext cx="1729" cy="5"/>
            </a:xfrm>
            <a:prstGeom prst="rect">
              <a:avLst/>
            </a:prstGeom>
            <a:solidFill>
              <a:srgbClr val="256FB9"/>
            </a:solidFill>
            <a:ln w="9525">
              <a:noFill/>
              <a:miter lim="800000"/>
              <a:headEnd/>
              <a:tailEnd/>
            </a:ln>
          </p:spPr>
          <p:txBody>
            <a:bodyPr/>
            <a:lstStyle/>
            <a:p>
              <a:endParaRPr lang="en-US"/>
            </a:p>
          </p:txBody>
        </p:sp>
        <p:sp>
          <p:nvSpPr>
            <p:cNvPr id="258309" name="Rectangle 261"/>
            <p:cNvSpPr>
              <a:spLocks noChangeArrowheads="1"/>
            </p:cNvSpPr>
            <p:nvPr/>
          </p:nvSpPr>
          <p:spPr bwMode="auto">
            <a:xfrm>
              <a:off x="703" y="2340"/>
              <a:ext cx="1729" cy="5"/>
            </a:xfrm>
            <a:prstGeom prst="rect">
              <a:avLst/>
            </a:prstGeom>
            <a:solidFill>
              <a:srgbClr val="2570BB"/>
            </a:solidFill>
            <a:ln w="9525">
              <a:noFill/>
              <a:miter lim="800000"/>
              <a:headEnd/>
              <a:tailEnd/>
            </a:ln>
          </p:spPr>
          <p:txBody>
            <a:bodyPr/>
            <a:lstStyle/>
            <a:p>
              <a:endParaRPr lang="en-US"/>
            </a:p>
          </p:txBody>
        </p:sp>
        <p:sp>
          <p:nvSpPr>
            <p:cNvPr id="258310" name="Rectangle 262"/>
            <p:cNvSpPr>
              <a:spLocks noChangeArrowheads="1"/>
            </p:cNvSpPr>
            <p:nvPr/>
          </p:nvSpPr>
          <p:spPr bwMode="auto">
            <a:xfrm>
              <a:off x="703" y="2345"/>
              <a:ext cx="1729" cy="5"/>
            </a:xfrm>
            <a:prstGeom prst="rect">
              <a:avLst/>
            </a:prstGeom>
            <a:solidFill>
              <a:srgbClr val="2672BD"/>
            </a:solidFill>
            <a:ln w="9525">
              <a:noFill/>
              <a:miter lim="800000"/>
              <a:headEnd/>
              <a:tailEnd/>
            </a:ln>
          </p:spPr>
          <p:txBody>
            <a:bodyPr/>
            <a:lstStyle/>
            <a:p>
              <a:endParaRPr lang="en-US"/>
            </a:p>
          </p:txBody>
        </p:sp>
        <p:sp>
          <p:nvSpPr>
            <p:cNvPr id="258311" name="Rectangle 263"/>
            <p:cNvSpPr>
              <a:spLocks noChangeArrowheads="1"/>
            </p:cNvSpPr>
            <p:nvPr/>
          </p:nvSpPr>
          <p:spPr bwMode="auto">
            <a:xfrm>
              <a:off x="703" y="2350"/>
              <a:ext cx="1729" cy="4"/>
            </a:xfrm>
            <a:prstGeom prst="rect">
              <a:avLst/>
            </a:prstGeom>
            <a:solidFill>
              <a:srgbClr val="2673BF"/>
            </a:solidFill>
            <a:ln w="9525">
              <a:noFill/>
              <a:miter lim="800000"/>
              <a:headEnd/>
              <a:tailEnd/>
            </a:ln>
          </p:spPr>
          <p:txBody>
            <a:bodyPr/>
            <a:lstStyle/>
            <a:p>
              <a:endParaRPr lang="en-US"/>
            </a:p>
          </p:txBody>
        </p:sp>
        <p:sp>
          <p:nvSpPr>
            <p:cNvPr id="258312" name="Rectangle 264"/>
            <p:cNvSpPr>
              <a:spLocks noChangeArrowheads="1"/>
            </p:cNvSpPr>
            <p:nvPr/>
          </p:nvSpPr>
          <p:spPr bwMode="auto">
            <a:xfrm>
              <a:off x="703" y="2354"/>
              <a:ext cx="1729" cy="5"/>
            </a:xfrm>
            <a:prstGeom prst="rect">
              <a:avLst/>
            </a:prstGeom>
            <a:solidFill>
              <a:srgbClr val="2775C2"/>
            </a:solidFill>
            <a:ln w="9525">
              <a:noFill/>
              <a:miter lim="800000"/>
              <a:headEnd/>
              <a:tailEnd/>
            </a:ln>
          </p:spPr>
          <p:txBody>
            <a:bodyPr/>
            <a:lstStyle/>
            <a:p>
              <a:endParaRPr lang="en-US"/>
            </a:p>
          </p:txBody>
        </p:sp>
        <p:sp>
          <p:nvSpPr>
            <p:cNvPr id="258313" name="Rectangle 265"/>
            <p:cNvSpPr>
              <a:spLocks noChangeArrowheads="1"/>
            </p:cNvSpPr>
            <p:nvPr/>
          </p:nvSpPr>
          <p:spPr bwMode="auto">
            <a:xfrm>
              <a:off x="703" y="2359"/>
              <a:ext cx="1729" cy="5"/>
            </a:xfrm>
            <a:prstGeom prst="rect">
              <a:avLst/>
            </a:prstGeom>
            <a:solidFill>
              <a:srgbClr val="2776C4"/>
            </a:solidFill>
            <a:ln w="9525">
              <a:noFill/>
              <a:miter lim="800000"/>
              <a:headEnd/>
              <a:tailEnd/>
            </a:ln>
          </p:spPr>
          <p:txBody>
            <a:bodyPr/>
            <a:lstStyle/>
            <a:p>
              <a:endParaRPr lang="en-US"/>
            </a:p>
          </p:txBody>
        </p:sp>
        <p:sp>
          <p:nvSpPr>
            <p:cNvPr id="258314" name="Rectangle 266"/>
            <p:cNvSpPr>
              <a:spLocks noChangeArrowheads="1"/>
            </p:cNvSpPr>
            <p:nvPr/>
          </p:nvSpPr>
          <p:spPr bwMode="auto">
            <a:xfrm>
              <a:off x="703" y="2364"/>
              <a:ext cx="1729" cy="5"/>
            </a:xfrm>
            <a:prstGeom prst="rect">
              <a:avLst/>
            </a:prstGeom>
            <a:solidFill>
              <a:srgbClr val="2877C6"/>
            </a:solidFill>
            <a:ln w="9525">
              <a:noFill/>
              <a:miter lim="800000"/>
              <a:headEnd/>
              <a:tailEnd/>
            </a:ln>
          </p:spPr>
          <p:txBody>
            <a:bodyPr/>
            <a:lstStyle/>
            <a:p>
              <a:endParaRPr lang="en-US"/>
            </a:p>
          </p:txBody>
        </p:sp>
        <p:sp>
          <p:nvSpPr>
            <p:cNvPr id="258315" name="Rectangle 267"/>
            <p:cNvSpPr>
              <a:spLocks noChangeArrowheads="1"/>
            </p:cNvSpPr>
            <p:nvPr/>
          </p:nvSpPr>
          <p:spPr bwMode="auto">
            <a:xfrm>
              <a:off x="703" y="2369"/>
              <a:ext cx="1729" cy="5"/>
            </a:xfrm>
            <a:prstGeom prst="rect">
              <a:avLst/>
            </a:prstGeom>
            <a:solidFill>
              <a:srgbClr val="2878C8"/>
            </a:solidFill>
            <a:ln w="9525">
              <a:noFill/>
              <a:miter lim="800000"/>
              <a:headEnd/>
              <a:tailEnd/>
            </a:ln>
          </p:spPr>
          <p:txBody>
            <a:bodyPr/>
            <a:lstStyle/>
            <a:p>
              <a:endParaRPr lang="en-US"/>
            </a:p>
          </p:txBody>
        </p:sp>
        <p:sp>
          <p:nvSpPr>
            <p:cNvPr id="258316" name="Rectangle 268"/>
            <p:cNvSpPr>
              <a:spLocks noChangeArrowheads="1"/>
            </p:cNvSpPr>
            <p:nvPr/>
          </p:nvSpPr>
          <p:spPr bwMode="auto">
            <a:xfrm>
              <a:off x="703" y="2374"/>
              <a:ext cx="1729" cy="10"/>
            </a:xfrm>
            <a:prstGeom prst="rect">
              <a:avLst/>
            </a:prstGeom>
            <a:solidFill>
              <a:srgbClr val="2879CA"/>
            </a:solidFill>
            <a:ln w="9525">
              <a:noFill/>
              <a:miter lim="800000"/>
              <a:headEnd/>
              <a:tailEnd/>
            </a:ln>
          </p:spPr>
          <p:txBody>
            <a:bodyPr/>
            <a:lstStyle/>
            <a:p>
              <a:endParaRPr lang="en-US"/>
            </a:p>
          </p:txBody>
        </p:sp>
        <p:sp>
          <p:nvSpPr>
            <p:cNvPr id="258317" name="Rectangle 269"/>
            <p:cNvSpPr>
              <a:spLocks noChangeArrowheads="1"/>
            </p:cNvSpPr>
            <p:nvPr/>
          </p:nvSpPr>
          <p:spPr bwMode="auto">
            <a:xfrm>
              <a:off x="703" y="2384"/>
              <a:ext cx="1729" cy="5"/>
            </a:xfrm>
            <a:prstGeom prst="rect">
              <a:avLst/>
            </a:prstGeom>
            <a:solidFill>
              <a:srgbClr val="297BCD"/>
            </a:solidFill>
            <a:ln w="9525">
              <a:noFill/>
              <a:miter lim="800000"/>
              <a:headEnd/>
              <a:tailEnd/>
            </a:ln>
          </p:spPr>
          <p:txBody>
            <a:bodyPr/>
            <a:lstStyle/>
            <a:p>
              <a:endParaRPr lang="en-US"/>
            </a:p>
          </p:txBody>
        </p:sp>
        <p:sp>
          <p:nvSpPr>
            <p:cNvPr id="258318" name="Rectangle 270"/>
            <p:cNvSpPr>
              <a:spLocks noChangeArrowheads="1"/>
            </p:cNvSpPr>
            <p:nvPr/>
          </p:nvSpPr>
          <p:spPr bwMode="auto">
            <a:xfrm>
              <a:off x="703" y="2389"/>
              <a:ext cx="1729" cy="5"/>
            </a:xfrm>
            <a:prstGeom prst="rect">
              <a:avLst/>
            </a:prstGeom>
            <a:solidFill>
              <a:srgbClr val="2A7CCF"/>
            </a:solidFill>
            <a:ln w="9525">
              <a:noFill/>
              <a:miter lim="800000"/>
              <a:headEnd/>
              <a:tailEnd/>
            </a:ln>
          </p:spPr>
          <p:txBody>
            <a:bodyPr/>
            <a:lstStyle/>
            <a:p>
              <a:endParaRPr lang="en-US"/>
            </a:p>
          </p:txBody>
        </p:sp>
        <p:sp>
          <p:nvSpPr>
            <p:cNvPr id="258319" name="Rectangle 271"/>
            <p:cNvSpPr>
              <a:spLocks noChangeArrowheads="1"/>
            </p:cNvSpPr>
            <p:nvPr/>
          </p:nvSpPr>
          <p:spPr bwMode="auto">
            <a:xfrm>
              <a:off x="703" y="2394"/>
              <a:ext cx="1729" cy="10"/>
            </a:xfrm>
            <a:prstGeom prst="rect">
              <a:avLst/>
            </a:prstGeom>
            <a:solidFill>
              <a:srgbClr val="2A7DD1"/>
            </a:solidFill>
            <a:ln w="9525">
              <a:noFill/>
              <a:miter lim="800000"/>
              <a:headEnd/>
              <a:tailEnd/>
            </a:ln>
          </p:spPr>
          <p:txBody>
            <a:bodyPr/>
            <a:lstStyle/>
            <a:p>
              <a:endParaRPr lang="en-US"/>
            </a:p>
          </p:txBody>
        </p:sp>
        <p:sp>
          <p:nvSpPr>
            <p:cNvPr id="258320" name="Rectangle 272"/>
            <p:cNvSpPr>
              <a:spLocks noChangeArrowheads="1"/>
            </p:cNvSpPr>
            <p:nvPr/>
          </p:nvSpPr>
          <p:spPr bwMode="auto">
            <a:xfrm>
              <a:off x="703" y="2404"/>
              <a:ext cx="1729" cy="5"/>
            </a:xfrm>
            <a:prstGeom prst="rect">
              <a:avLst/>
            </a:prstGeom>
            <a:solidFill>
              <a:srgbClr val="2B7FD4"/>
            </a:solidFill>
            <a:ln w="9525">
              <a:noFill/>
              <a:miter lim="800000"/>
              <a:headEnd/>
              <a:tailEnd/>
            </a:ln>
          </p:spPr>
          <p:txBody>
            <a:bodyPr/>
            <a:lstStyle/>
            <a:p>
              <a:endParaRPr lang="en-US"/>
            </a:p>
          </p:txBody>
        </p:sp>
        <p:sp>
          <p:nvSpPr>
            <p:cNvPr id="258321" name="Rectangle 273"/>
            <p:cNvSpPr>
              <a:spLocks noChangeArrowheads="1"/>
            </p:cNvSpPr>
            <p:nvPr/>
          </p:nvSpPr>
          <p:spPr bwMode="auto">
            <a:xfrm>
              <a:off x="703" y="2409"/>
              <a:ext cx="1729" cy="5"/>
            </a:xfrm>
            <a:prstGeom prst="rect">
              <a:avLst/>
            </a:prstGeom>
            <a:solidFill>
              <a:srgbClr val="2B80D6"/>
            </a:solidFill>
            <a:ln w="9525">
              <a:noFill/>
              <a:miter lim="800000"/>
              <a:headEnd/>
              <a:tailEnd/>
            </a:ln>
          </p:spPr>
          <p:txBody>
            <a:bodyPr/>
            <a:lstStyle/>
            <a:p>
              <a:endParaRPr lang="en-US"/>
            </a:p>
          </p:txBody>
        </p:sp>
        <p:sp>
          <p:nvSpPr>
            <p:cNvPr id="258322" name="Rectangle 274"/>
            <p:cNvSpPr>
              <a:spLocks noChangeArrowheads="1"/>
            </p:cNvSpPr>
            <p:nvPr/>
          </p:nvSpPr>
          <p:spPr bwMode="auto">
            <a:xfrm>
              <a:off x="703" y="2414"/>
              <a:ext cx="1729" cy="10"/>
            </a:xfrm>
            <a:prstGeom prst="rect">
              <a:avLst/>
            </a:prstGeom>
            <a:solidFill>
              <a:srgbClr val="2B81D8"/>
            </a:solidFill>
            <a:ln w="9525">
              <a:noFill/>
              <a:miter lim="800000"/>
              <a:headEnd/>
              <a:tailEnd/>
            </a:ln>
          </p:spPr>
          <p:txBody>
            <a:bodyPr/>
            <a:lstStyle/>
            <a:p>
              <a:endParaRPr lang="en-US"/>
            </a:p>
          </p:txBody>
        </p:sp>
        <p:sp>
          <p:nvSpPr>
            <p:cNvPr id="258323" name="Rectangle 275"/>
            <p:cNvSpPr>
              <a:spLocks noChangeArrowheads="1"/>
            </p:cNvSpPr>
            <p:nvPr/>
          </p:nvSpPr>
          <p:spPr bwMode="auto">
            <a:xfrm>
              <a:off x="703" y="2424"/>
              <a:ext cx="1729" cy="5"/>
            </a:xfrm>
            <a:prstGeom prst="rect">
              <a:avLst/>
            </a:prstGeom>
            <a:solidFill>
              <a:srgbClr val="2C83DB"/>
            </a:solidFill>
            <a:ln w="9525">
              <a:noFill/>
              <a:miter lim="800000"/>
              <a:headEnd/>
              <a:tailEnd/>
            </a:ln>
          </p:spPr>
          <p:txBody>
            <a:bodyPr/>
            <a:lstStyle/>
            <a:p>
              <a:endParaRPr lang="en-US"/>
            </a:p>
          </p:txBody>
        </p:sp>
        <p:sp>
          <p:nvSpPr>
            <p:cNvPr id="258324" name="Rectangle 276"/>
            <p:cNvSpPr>
              <a:spLocks noChangeArrowheads="1"/>
            </p:cNvSpPr>
            <p:nvPr/>
          </p:nvSpPr>
          <p:spPr bwMode="auto">
            <a:xfrm>
              <a:off x="703" y="2429"/>
              <a:ext cx="1729" cy="5"/>
            </a:xfrm>
            <a:prstGeom prst="rect">
              <a:avLst/>
            </a:prstGeom>
            <a:solidFill>
              <a:srgbClr val="2C84DD"/>
            </a:solidFill>
            <a:ln w="9525">
              <a:noFill/>
              <a:miter lim="800000"/>
              <a:headEnd/>
              <a:tailEnd/>
            </a:ln>
          </p:spPr>
          <p:txBody>
            <a:bodyPr/>
            <a:lstStyle/>
            <a:p>
              <a:endParaRPr lang="en-US"/>
            </a:p>
          </p:txBody>
        </p:sp>
        <p:sp>
          <p:nvSpPr>
            <p:cNvPr id="258325" name="Rectangle 277"/>
            <p:cNvSpPr>
              <a:spLocks noChangeArrowheads="1"/>
            </p:cNvSpPr>
            <p:nvPr/>
          </p:nvSpPr>
          <p:spPr bwMode="auto">
            <a:xfrm>
              <a:off x="703" y="2434"/>
              <a:ext cx="1729" cy="5"/>
            </a:xfrm>
            <a:prstGeom prst="rect">
              <a:avLst/>
            </a:prstGeom>
            <a:solidFill>
              <a:srgbClr val="2D85DF"/>
            </a:solidFill>
            <a:ln w="9525">
              <a:noFill/>
              <a:miter lim="800000"/>
              <a:headEnd/>
              <a:tailEnd/>
            </a:ln>
          </p:spPr>
          <p:txBody>
            <a:bodyPr/>
            <a:lstStyle/>
            <a:p>
              <a:endParaRPr lang="en-US"/>
            </a:p>
          </p:txBody>
        </p:sp>
        <p:sp>
          <p:nvSpPr>
            <p:cNvPr id="258326" name="Rectangle 278"/>
            <p:cNvSpPr>
              <a:spLocks noChangeArrowheads="1"/>
            </p:cNvSpPr>
            <p:nvPr/>
          </p:nvSpPr>
          <p:spPr bwMode="auto">
            <a:xfrm>
              <a:off x="703" y="2439"/>
              <a:ext cx="1729" cy="5"/>
            </a:xfrm>
            <a:prstGeom prst="rect">
              <a:avLst/>
            </a:prstGeom>
            <a:solidFill>
              <a:srgbClr val="2D87E0"/>
            </a:solidFill>
            <a:ln w="9525">
              <a:noFill/>
              <a:miter lim="800000"/>
              <a:headEnd/>
              <a:tailEnd/>
            </a:ln>
          </p:spPr>
          <p:txBody>
            <a:bodyPr/>
            <a:lstStyle/>
            <a:p>
              <a:endParaRPr lang="en-US"/>
            </a:p>
          </p:txBody>
        </p:sp>
        <p:sp>
          <p:nvSpPr>
            <p:cNvPr id="258327" name="Rectangle 279"/>
            <p:cNvSpPr>
              <a:spLocks noChangeArrowheads="1"/>
            </p:cNvSpPr>
            <p:nvPr/>
          </p:nvSpPr>
          <p:spPr bwMode="auto">
            <a:xfrm>
              <a:off x="703" y="2444"/>
              <a:ext cx="1729" cy="10"/>
            </a:xfrm>
            <a:prstGeom prst="rect">
              <a:avLst/>
            </a:prstGeom>
            <a:solidFill>
              <a:srgbClr val="2D88E2"/>
            </a:solidFill>
            <a:ln w="9525">
              <a:noFill/>
              <a:miter lim="800000"/>
              <a:headEnd/>
              <a:tailEnd/>
            </a:ln>
          </p:spPr>
          <p:txBody>
            <a:bodyPr/>
            <a:lstStyle/>
            <a:p>
              <a:endParaRPr lang="en-US"/>
            </a:p>
          </p:txBody>
        </p:sp>
        <p:sp>
          <p:nvSpPr>
            <p:cNvPr id="258328" name="Rectangle 280"/>
            <p:cNvSpPr>
              <a:spLocks noChangeArrowheads="1"/>
            </p:cNvSpPr>
            <p:nvPr/>
          </p:nvSpPr>
          <p:spPr bwMode="auto">
            <a:xfrm>
              <a:off x="703" y="2454"/>
              <a:ext cx="1729" cy="9"/>
            </a:xfrm>
            <a:prstGeom prst="rect">
              <a:avLst/>
            </a:prstGeom>
            <a:solidFill>
              <a:srgbClr val="2D89E4"/>
            </a:solidFill>
            <a:ln w="9525">
              <a:noFill/>
              <a:miter lim="800000"/>
              <a:headEnd/>
              <a:tailEnd/>
            </a:ln>
          </p:spPr>
          <p:txBody>
            <a:bodyPr/>
            <a:lstStyle/>
            <a:p>
              <a:endParaRPr lang="en-US"/>
            </a:p>
          </p:txBody>
        </p:sp>
        <p:sp>
          <p:nvSpPr>
            <p:cNvPr id="258329" name="Rectangle 281"/>
            <p:cNvSpPr>
              <a:spLocks noChangeArrowheads="1"/>
            </p:cNvSpPr>
            <p:nvPr/>
          </p:nvSpPr>
          <p:spPr bwMode="auto">
            <a:xfrm>
              <a:off x="703" y="2463"/>
              <a:ext cx="1729" cy="10"/>
            </a:xfrm>
            <a:prstGeom prst="rect">
              <a:avLst/>
            </a:prstGeom>
            <a:solidFill>
              <a:srgbClr val="2D8BE7"/>
            </a:solidFill>
            <a:ln w="9525">
              <a:noFill/>
              <a:miter lim="800000"/>
              <a:headEnd/>
              <a:tailEnd/>
            </a:ln>
          </p:spPr>
          <p:txBody>
            <a:bodyPr/>
            <a:lstStyle/>
            <a:p>
              <a:endParaRPr lang="en-US"/>
            </a:p>
          </p:txBody>
        </p:sp>
        <p:sp>
          <p:nvSpPr>
            <p:cNvPr id="258330" name="Rectangle 282"/>
            <p:cNvSpPr>
              <a:spLocks noChangeArrowheads="1"/>
            </p:cNvSpPr>
            <p:nvPr/>
          </p:nvSpPr>
          <p:spPr bwMode="auto">
            <a:xfrm>
              <a:off x="703" y="2473"/>
              <a:ext cx="1729" cy="10"/>
            </a:xfrm>
            <a:prstGeom prst="rect">
              <a:avLst/>
            </a:prstGeom>
            <a:solidFill>
              <a:srgbClr val="2E8CEA"/>
            </a:solidFill>
            <a:ln w="9525">
              <a:noFill/>
              <a:miter lim="800000"/>
              <a:headEnd/>
              <a:tailEnd/>
            </a:ln>
          </p:spPr>
          <p:txBody>
            <a:bodyPr/>
            <a:lstStyle/>
            <a:p>
              <a:endParaRPr lang="en-US"/>
            </a:p>
          </p:txBody>
        </p:sp>
        <p:sp>
          <p:nvSpPr>
            <p:cNvPr id="258331" name="Rectangle 283"/>
            <p:cNvSpPr>
              <a:spLocks noChangeArrowheads="1"/>
            </p:cNvSpPr>
            <p:nvPr/>
          </p:nvSpPr>
          <p:spPr bwMode="auto">
            <a:xfrm>
              <a:off x="703" y="2483"/>
              <a:ext cx="1729" cy="10"/>
            </a:xfrm>
            <a:prstGeom prst="rect">
              <a:avLst/>
            </a:prstGeom>
            <a:solidFill>
              <a:srgbClr val="2F8EEC"/>
            </a:solidFill>
            <a:ln w="9525">
              <a:noFill/>
              <a:miter lim="800000"/>
              <a:headEnd/>
              <a:tailEnd/>
            </a:ln>
          </p:spPr>
          <p:txBody>
            <a:bodyPr/>
            <a:lstStyle/>
            <a:p>
              <a:endParaRPr lang="en-US"/>
            </a:p>
          </p:txBody>
        </p:sp>
        <p:sp>
          <p:nvSpPr>
            <p:cNvPr id="258332" name="Rectangle 284"/>
            <p:cNvSpPr>
              <a:spLocks noChangeArrowheads="1"/>
            </p:cNvSpPr>
            <p:nvPr/>
          </p:nvSpPr>
          <p:spPr bwMode="auto">
            <a:xfrm>
              <a:off x="703" y="2493"/>
              <a:ext cx="1729" cy="10"/>
            </a:xfrm>
            <a:prstGeom prst="rect">
              <a:avLst/>
            </a:prstGeom>
            <a:solidFill>
              <a:srgbClr val="2F8FEE"/>
            </a:solidFill>
            <a:ln w="9525">
              <a:noFill/>
              <a:miter lim="800000"/>
              <a:headEnd/>
              <a:tailEnd/>
            </a:ln>
          </p:spPr>
          <p:txBody>
            <a:bodyPr/>
            <a:lstStyle/>
            <a:p>
              <a:endParaRPr lang="en-US"/>
            </a:p>
          </p:txBody>
        </p:sp>
        <p:sp>
          <p:nvSpPr>
            <p:cNvPr id="258333" name="Rectangle 285"/>
            <p:cNvSpPr>
              <a:spLocks noChangeArrowheads="1"/>
            </p:cNvSpPr>
            <p:nvPr/>
          </p:nvSpPr>
          <p:spPr bwMode="auto">
            <a:xfrm>
              <a:off x="703" y="2503"/>
              <a:ext cx="1729" cy="10"/>
            </a:xfrm>
            <a:prstGeom prst="rect">
              <a:avLst/>
            </a:prstGeom>
            <a:solidFill>
              <a:srgbClr val="3090F0"/>
            </a:solidFill>
            <a:ln w="9525">
              <a:noFill/>
              <a:miter lim="800000"/>
              <a:headEnd/>
              <a:tailEnd/>
            </a:ln>
          </p:spPr>
          <p:txBody>
            <a:bodyPr/>
            <a:lstStyle/>
            <a:p>
              <a:endParaRPr lang="en-US"/>
            </a:p>
          </p:txBody>
        </p:sp>
        <p:sp>
          <p:nvSpPr>
            <p:cNvPr id="258334" name="Rectangle 286"/>
            <p:cNvSpPr>
              <a:spLocks noChangeArrowheads="1"/>
            </p:cNvSpPr>
            <p:nvPr/>
          </p:nvSpPr>
          <p:spPr bwMode="auto">
            <a:xfrm>
              <a:off x="703" y="2513"/>
              <a:ext cx="1729" cy="10"/>
            </a:xfrm>
            <a:prstGeom prst="rect">
              <a:avLst/>
            </a:prstGeom>
            <a:solidFill>
              <a:srgbClr val="3091F2"/>
            </a:solidFill>
            <a:ln w="9525">
              <a:noFill/>
              <a:miter lim="800000"/>
              <a:headEnd/>
              <a:tailEnd/>
            </a:ln>
          </p:spPr>
          <p:txBody>
            <a:bodyPr/>
            <a:lstStyle/>
            <a:p>
              <a:endParaRPr lang="en-US"/>
            </a:p>
          </p:txBody>
        </p:sp>
        <p:sp>
          <p:nvSpPr>
            <p:cNvPr id="258335" name="Rectangle 287"/>
            <p:cNvSpPr>
              <a:spLocks noChangeArrowheads="1"/>
            </p:cNvSpPr>
            <p:nvPr/>
          </p:nvSpPr>
          <p:spPr bwMode="auto">
            <a:xfrm>
              <a:off x="703" y="2523"/>
              <a:ext cx="1729" cy="15"/>
            </a:xfrm>
            <a:prstGeom prst="rect">
              <a:avLst/>
            </a:prstGeom>
            <a:solidFill>
              <a:srgbClr val="3192F4"/>
            </a:solidFill>
            <a:ln w="9525">
              <a:noFill/>
              <a:miter lim="800000"/>
              <a:headEnd/>
              <a:tailEnd/>
            </a:ln>
          </p:spPr>
          <p:txBody>
            <a:bodyPr/>
            <a:lstStyle/>
            <a:p>
              <a:endParaRPr lang="en-US"/>
            </a:p>
          </p:txBody>
        </p:sp>
        <p:sp>
          <p:nvSpPr>
            <p:cNvPr id="258336" name="Rectangle 288"/>
            <p:cNvSpPr>
              <a:spLocks noChangeArrowheads="1"/>
            </p:cNvSpPr>
            <p:nvPr/>
          </p:nvSpPr>
          <p:spPr bwMode="auto">
            <a:xfrm>
              <a:off x="703" y="2538"/>
              <a:ext cx="1729" cy="10"/>
            </a:xfrm>
            <a:prstGeom prst="rect">
              <a:avLst/>
            </a:prstGeom>
            <a:solidFill>
              <a:srgbClr val="3293F6"/>
            </a:solidFill>
            <a:ln w="9525">
              <a:noFill/>
              <a:miter lim="800000"/>
              <a:headEnd/>
              <a:tailEnd/>
            </a:ln>
          </p:spPr>
          <p:txBody>
            <a:bodyPr/>
            <a:lstStyle/>
            <a:p>
              <a:endParaRPr lang="en-US"/>
            </a:p>
          </p:txBody>
        </p:sp>
        <p:sp>
          <p:nvSpPr>
            <p:cNvPr id="258337" name="Rectangle 289"/>
            <p:cNvSpPr>
              <a:spLocks noChangeArrowheads="1"/>
            </p:cNvSpPr>
            <p:nvPr/>
          </p:nvSpPr>
          <p:spPr bwMode="auto">
            <a:xfrm>
              <a:off x="703" y="2548"/>
              <a:ext cx="1729" cy="19"/>
            </a:xfrm>
            <a:prstGeom prst="rect">
              <a:avLst/>
            </a:prstGeom>
            <a:solidFill>
              <a:srgbClr val="3294F8"/>
            </a:solidFill>
            <a:ln w="9525">
              <a:noFill/>
              <a:miter lim="800000"/>
              <a:headEnd/>
              <a:tailEnd/>
            </a:ln>
          </p:spPr>
          <p:txBody>
            <a:bodyPr/>
            <a:lstStyle/>
            <a:p>
              <a:endParaRPr lang="en-US"/>
            </a:p>
          </p:txBody>
        </p:sp>
        <p:sp>
          <p:nvSpPr>
            <p:cNvPr id="258338" name="Rectangle 290"/>
            <p:cNvSpPr>
              <a:spLocks noChangeArrowheads="1"/>
            </p:cNvSpPr>
            <p:nvPr/>
          </p:nvSpPr>
          <p:spPr bwMode="auto">
            <a:xfrm>
              <a:off x="703" y="2567"/>
              <a:ext cx="1729" cy="20"/>
            </a:xfrm>
            <a:prstGeom prst="rect">
              <a:avLst/>
            </a:prstGeom>
            <a:solidFill>
              <a:srgbClr val="3295FA"/>
            </a:solidFill>
            <a:ln w="9525">
              <a:noFill/>
              <a:miter lim="800000"/>
              <a:headEnd/>
              <a:tailEnd/>
            </a:ln>
          </p:spPr>
          <p:txBody>
            <a:bodyPr/>
            <a:lstStyle/>
            <a:p>
              <a:endParaRPr lang="en-US"/>
            </a:p>
          </p:txBody>
        </p:sp>
        <p:sp>
          <p:nvSpPr>
            <p:cNvPr id="258339" name="Rectangle 291"/>
            <p:cNvSpPr>
              <a:spLocks noChangeArrowheads="1"/>
            </p:cNvSpPr>
            <p:nvPr/>
          </p:nvSpPr>
          <p:spPr bwMode="auto">
            <a:xfrm>
              <a:off x="703" y="2587"/>
              <a:ext cx="1729" cy="35"/>
            </a:xfrm>
            <a:prstGeom prst="rect">
              <a:avLst/>
            </a:prstGeom>
            <a:solidFill>
              <a:srgbClr val="3297FC"/>
            </a:solidFill>
            <a:ln w="9525">
              <a:noFill/>
              <a:miter lim="800000"/>
              <a:headEnd/>
              <a:tailEnd/>
            </a:ln>
          </p:spPr>
          <p:txBody>
            <a:bodyPr/>
            <a:lstStyle/>
            <a:p>
              <a:endParaRPr lang="en-US"/>
            </a:p>
          </p:txBody>
        </p:sp>
        <p:sp>
          <p:nvSpPr>
            <p:cNvPr id="258340" name="Rectangle 292"/>
            <p:cNvSpPr>
              <a:spLocks noChangeArrowheads="1"/>
            </p:cNvSpPr>
            <p:nvPr/>
          </p:nvSpPr>
          <p:spPr bwMode="auto">
            <a:xfrm>
              <a:off x="703" y="2622"/>
              <a:ext cx="1729" cy="25"/>
            </a:xfrm>
            <a:prstGeom prst="rect">
              <a:avLst/>
            </a:prstGeom>
            <a:solidFill>
              <a:srgbClr val="3399FF"/>
            </a:solidFill>
            <a:ln w="9525">
              <a:noFill/>
              <a:miter lim="800000"/>
              <a:headEnd/>
              <a:tailEnd/>
            </a:ln>
          </p:spPr>
          <p:txBody>
            <a:bodyPr/>
            <a:lstStyle/>
            <a:p>
              <a:endParaRPr lang="en-US"/>
            </a:p>
          </p:txBody>
        </p:sp>
        <p:sp>
          <p:nvSpPr>
            <p:cNvPr id="258341" name="Freeform 293"/>
            <p:cNvSpPr>
              <a:spLocks/>
            </p:cNvSpPr>
            <p:nvPr/>
          </p:nvSpPr>
          <p:spPr bwMode="auto">
            <a:xfrm>
              <a:off x="703" y="1562"/>
              <a:ext cx="1724" cy="1085"/>
            </a:xfrm>
            <a:custGeom>
              <a:avLst/>
              <a:gdLst/>
              <a:ahLst/>
              <a:cxnLst>
                <a:cxn ang="0">
                  <a:pos x="818" y="0"/>
                </a:cxn>
                <a:cxn ang="0">
                  <a:pos x="733" y="5"/>
                </a:cxn>
                <a:cxn ang="0">
                  <a:pos x="649" y="15"/>
                </a:cxn>
                <a:cxn ang="0">
                  <a:pos x="530" y="40"/>
                </a:cxn>
                <a:cxn ang="0">
                  <a:pos x="382" y="89"/>
                </a:cxn>
                <a:cxn ang="0">
                  <a:pos x="317"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9"/>
                </a:cxn>
                <a:cxn ang="0">
                  <a:pos x="20" y="654"/>
                </a:cxn>
                <a:cxn ang="0">
                  <a:pos x="40" y="703"/>
                </a:cxn>
                <a:cxn ang="0">
                  <a:pos x="69" y="753"/>
                </a:cxn>
                <a:cxn ang="0">
                  <a:pos x="104" y="802"/>
                </a:cxn>
                <a:cxn ang="0">
                  <a:pos x="149" y="847"/>
                </a:cxn>
                <a:cxn ang="0">
                  <a:pos x="198" y="887"/>
                </a:cxn>
                <a:cxn ang="0">
                  <a:pos x="253" y="926"/>
                </a:cxn>
                <a:cxn ang="0">
                  <a:pos x="317" y="961"/>
                </a:cxn>
                <a:cxn ang="0">
                  <a:pos x="382" y="991"/>
                </a:cxn>
                <a:cxn ang="0">
                  <a:pos x="530" y="1040"/>
                </a:cxn>
                <a:cxn ang="0">
                  <a:pos x="649" y="1070"/>
                </a:cxn>
                <a:cxn ang="0">
                  <a:pos x="733" y="1080"/>
                </a:cxn>
                <a:cxn ang="0">
                  <a:pos x="818" y="1085"/>
                </a:cxn>
                <a:cxn ang="0">
                  <a:pos x="907" y="1085"/>
                </a:cxn>
                <a:cxn ang="0">
                  <a:pos x="996" y="1080"/>
                </a:cxn>
                <a:cxn ang="0">
                  <a:pos x="1080"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54"/>
                </a:cxn>
                <a:cxn ang="0">
                  <a:pos x="1719" y="599"/>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89"/>
                </a:cxn>
                <a:cxn ang="0">
                  <a:pos x="1199" y="40"/>
                </a:cxn>
                <a:cxn ang="0">
                  <a:pos x="1080" y="15"/>
                </a:cxn>
                <a:cxn ang="0">
                  <a:pos x="996" y="5"/>
                </a:cxn>
                <a:cxn ang="0">
                  <a:pos x="907" y="0"/>
                </a:cxn>
              </a:cxnLst>
              <a:rect l="0" t="0" r="r" b="b"/>
              <a:pathLst>
                <a:path w="1724" h="1085">
                  <a:moveTo>
                    <a:pt x="862" y="0"/>
                  </a:moveTo>
                  <a:lnTo>
                    <a:pt x="818" y="0"/>
                  </a:lnTo>
                  <a:lnTo>
                    <a:pt x="773" y="0"/>
                  </a:lnTo>
                  <a:lnTo>
                    <a:pt x="733" y="5"/>
                  </a:lnTo>
                  <a:lnTo>
                    <a:pt x="689" y="10"/>
                  </a:lnTo>
                  <a:lnTo>
                    <a:pt x="649" y="15"/>
                  </a:lnTo>
                  <a:lnTo>
                    <a:pt x="609" y="25"/>
                  </a:lnTo>
                  <a:lnTo>
                    <a:pt x="530" y="40"/>
                  </a:lnTo>
                  <a:lnTo>
                    <a:pt x="451" y="65"/>
                  </a:lnTo>
                  <a:lnTo>
                    <a:pt x="382" y="89"/>
                  </a:lnTo>
                  <a:lnTo>
                    <a:pt x="347" y="109"/>
                  </a:lnTo>
                  <a:lnTo>
                    <a:pt x="317" y="124"/>
                  </a:lnTo>
                  <a:lnTo>
                    <a:pt x="282" y="139"/>
                  </a:lnTo>
                  <a:lnTo>
                    <a:pt x="253" y="159"/>
                  </a:lnTo>
                  <a:lnTo>
                    <a:pt x="228" y="178"/>
                  </a:lnTo>
                  <a:lnTo>
                    <a:pt x="198" y="198"/>
                  </a:lnTo>
                  <a:lnTo>
                    <a:pt x="173" y="218"/>
                  </a:lnTo>
                  <a:lnTo>
                    <a:pt x="149" y="238"/>
                  </a:lnTo>
                  <a:lnTo>
                    <a:pt x="129" y="263"/>
                  </a:lnTo>
                  <a:lnTo>
                    <a:pt x="104" y="282"/>
                  </a:lnTo>
                  <a:lnTo>
                    <a:pt x="89" y="307"/>
                  </a:lnTo>
                  <a:lnTo>
                    <a:pt x="69" y="332"/>
                  </a:lnTo>
                  <a:lnTo>
                    <a:pt x="55" y="357"/>
                  </a:lnTo>
                  <a:lnTo>
                    <a:pt x="40" y="382"/>
                  </a:lnTo>
                  <a:lnTo>
                    <a:pt x="30" y="406"/>
                  </a:lnTo>
                  <a:lnTo>
                    <a:pt x="20" y="431"/>
                  </a:lnTo>
                  <a:lnTo>
                    <a:pt x="10" y="461"/>
                  </a:lnTo>
                  <a:lnTo>
                    <a:pt x="5" y="485"/>
                  </a:lnTo>
                  <a:lnTo>
                    <a:pt x="5" y="515"/>
                  </a:lnTo>
                  <a:lnTo>
                    <a:pt x="0" y="540"/>
                  </a:lnTo>
                  <a:lnTo>
                    <a:pt x="5" y="570"/>
                  </a:lnTo>
                  <a:lnTo>
                    <a:pt x="5" y="599"/>
                  </a:lnTo>
                  <a:lnTo>
                    <a:pt x="10" y="624"/>
                  </a:lnTo>
                  <a:lnTo>
                    <a:pt x="20" y="654"/>
                  </a:lnTo>
                  <a:lnTo>
                    <a:pt x="30" y="679"/>
                  </a:lnTo>
                  <a:lnTo>
                    <a:pt x="40" y="703"/>
                  </a:lnTo>
                  <a:lnTo>
                    <a:pt x="55" y="728"/>
                  </a:lnTo>
                  <a:lnTo>
                    <a:pt x="69" y="753"/>
                  </a:lnTo>
                  <a:lnTo>
                    <a:pt x="89" y="778"/>
                  </a:lnTo>
                  <a:lnTo>
                    <a:pt x="104" y="802"/>
                  </a:lnTo>
                  <a:lnTo>
                    <a:pt x="129" y="822"/>
                  </a:lnTo>
                  <a:lnTo>
                    <a:pt x="149" y="847"/>
                  </a:lnTo>
                  <a:lnTo>
                    <a:pt x="173" y="867"/>
                  </a:lnTo>
                  <a:lnTo>
                    <a:pt x="198" y="887"/>
                  </a:lnTo>
                  <a:lnTo>
                    <a:pt x="228" y="906"/>
                  </a:lnTo>
                  <a:lnTo>
                    <a:pt x="253" y="926"/>
                  </a:lnTo>
                  <a:lnTo>
                    <a:pt x="282" y="946"/>
                  </a:lnTo>
                  <a:lnTo>
                    <a:pt x="317" y="961"/>
                  </a:lnTo>
                  <a:lnTo>
                    <a:pt x="347" y="976"/>
                  </a:lnTo>
                  <a:lnTo>
                    <a:pt x="382" y="991"/>
                  </a:lnTo>
                  <a:lnTo>
                    <a:pt x="451" y="1020"/>
                  </a:lnTo>
                  <a:lnTo>
                    <a:pt x="530" y="1040"/>
                  </a:lnTo>
                  <a:lnTo>
                    <a:pt x="609" y="1060"/>
                  </a:lnTo>
                  <a:lnTo>
                    <a:pt x="649" y="1070"/>
                  </a:lnTo>
                  <a:lnTo>
                    <a:pt x="689" y="1075"/>
                  </a:lnTo>
                  <a:lnTo>
                    <a:pt x="733" y="1080"/>
                  </a:lnTo>
                  <a:lnTo>
                    <a:pt x="773" y="1080"/>
                  </a:lnTo>
                  <a:lnTo>
                    <a:pt x="818" y="1085"/>
                  </a:lnTo>
                  <a:lnTo>
                    <a:pt x="862" y="1085"/>
                  </a:lnTo>
                  <a:lnTo>
                    <a:pt x="907" y="1085"/>
                  </a:lnTo>
                  <a:lnTo>
                    <a:pt x="951" y="1080"/>
                  </a:lnTo>
                  <a:lnTo>
                    <a:pt x="996" y="1080"/>
                  </a:lnTo>
                  <a:lnTo>
                    <a:pt x="1036" y="1075"/>
                  </a:lnTo>
                  <a:lnTo>
                    <a:pt x="1080"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54"/>
                  </a:lnTo>
                  <a:lnTo>
                    <a:pt x="1714" y="624"/>
                  </a:lnTo>
                  <a:lnTo>
                    <a:pt x="1719" y="599"/>
                  </a:lnTo>
                  <a:lnTo>
                    <a:pt x="1724" y="570"/>
                  </a:lnTo>
                  <a:lnTo>
                    <a:pt x="1724" y="540"/>
                  </a:lnTo>
                  <a:lnTo>
                    <a:pt x="1724" y="515"/>
                  </a:lnTo>
                  <a:lnTo>
                    <a:pt x="1719" y="485"/>
                  </a:lnTo>
                  <a:lnTo>
                    <a:pt x="1714" y="461"/>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89"/>
                  </a:lnTo>
                  <a:lnTo>
                    <a:pt x="1273" y="65"/>
                  </a:lnTo>
                  <a:lnTo>
                    <a:pt x="1199" y="40"/>
                  </a:lnTo>
                  <a:lnTo>
                    <a:pt x="1120" y="25"/>
                  </a:lnTo>
                  <a:lnTo>
                    <a:pt x="1080" y="15"/>
                  </a:lnTo>
                  <a:lnTo>
                    <a:pt x="1036" y="10"/>
                  </a:lnTo>
                  <a:lnTo>
                    <a:pt x="996" y="5"/>
                  </a:lnTo>
                  <a:lnTo>
                    <a:pt x="951" y="0"/>
                  </a:lnTo>
                  <a:lnTo>
                    <a:pt x="907" y="0"/>
                  </a:lnTo>
                  <a:lnTo>
                    <a:pt x="862" y="0"/>
                  </a:lnTo>
                </a:path>
              </a:pathLst>
            </a:custGeom>
            <a:noFill/>
            <a:ln w="7938">
              <a:solidFill>
                <a:srgbClr val="000000"/>
              </a:solidFill>
              <a:prstDash val="solid"/>
              <a:round/>
              <a:headEnd/>
              <a:tailEnd/>
            </a:ln>
          </p:spPr>
          <p:txBody>
            <a:bodyPr/>
            <a:lstStyle/>
            <a:p>
              <a:endParaRPr lang="en-US"/>
            </a:p>
          </p:txBody>
        </p:sp>
        <p:sp>
          <p:nvSpPr>
            <p:cNvPr id="258342" name="Rectangle 294"/>
            <p:cNvSpPr>
              <a:spLocks noChangeArrowheads="1"/>
            </p:cNvSpPr>
            <p:nvPr/>
          </p:nvSpPr>
          <p:spPr bwMode="auto">
            <a:xfrm>
              <a:off x="1221" y="1612"/>
              <a:ext cx="907"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Al riesgo se </a:t>
              </a:r>
              <a:endParaRPr lang="en-US">
                <a:effectLst>
                  <a:outerShdw blurRad="38100" dist="38100" dir="2700000" algn="tl">
                    <a:srgbClr val="FFFFFF"/>
                  </a:outerShdw>
                </a:effectLst>
              </a:endParaRPr>
            </a:p>
          </p:txBody>
        </p:sp>
        <p:sp>
          <p:nvSpPr>
            <p:cNvPr id="258343" name="Rectangle 295"/>
            <p:cNvSpPr>
              <a:spLocks noChangeArrowheads="1"/>
            </p:cNvSpPr>
            <p:nvPr/>
          </p:nvSpPr>
          <p:spPr bwMode="auto">
            <a:xfrm>
              <a:off x="1216" y="1607"/>
              <a:ext cx="907"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Al riesgo se </a:t>
              </a:r>
              <a:endParaRPr lang="en-US">
                <a:effectLst>
                  <a:outerShdw blurRad="38100" dist="38100" dir="2700000" algn="tl">
                    <a:srgbClr val="FFFFFF"/>
                  </a:outerShdw>
                </a:effectLst>
              </a:endParaRPr>
            </a:p>
          </p:txBody>
        </p:sp>
        <p:sp>
          <p:nvSpPr>
            <p:cNvPr id="258344" name="Rectangle 296"/>
            <p:cNvSpPr>
              <a:spLocks noChangeArrowheads="1"/>
            </p:cNvSpPr>
            <p:nvPr/>
          </p:nvSpPr>
          <p:spPr bwMode="auto">
            <a:xfrm>
              <a:off x="1015" y="1805"/>
              <a:ext cx="1316"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asocian distintos </a:t>
              </a:r>
              <a:endParaRPr lang="en-US">
                <a:effectLst>
                  <a:outerShdw blurRad="38100" dist="38100" dir="2700000" algn="tl">
                    <a:srgbClr val="FFFFFF"/>
                  </a:outerShdw>
                </a:effectLst>
              </a:endParaRPr>
            </a:p>
          </p:txBody>
        </p:sp>
        <p:sp>
          <p:nvSpPr>
            <p:cNvPr id="258345" name="Rectangle 297"/>
            <p:cNvSpPr>
              <a:spLocks noChangeArrowheads="1"/>
            </p:cNvSpPr>
            <p:nvPr/>
          </p:nvSpPr>
          <p:spPr bwMode="auto">
            <a:xfrm>
              <a:off x="1011" y="1800"/>
              <a:ext cx="1316"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asocian distintos </a:t>
              </a:r>
              <a:endParaRPr lang="en-US">
                <a:effectLst>
                  <a:outerShdw blurRad="38100" dist="38100" dir="2700000" algn="tl">
                    <a:srgbClr val="FFFFFF"/>
                  </a:outerShdw>
                </a:effectLst>
              </a:endParaRPr>
            </a:p>
          </p:txBody>
        </p:sp>
        <p:sp>
          <p:nvSpPr>
            <p:cNvPr id="258346" name="Rectangle 298"/>
            <p:cNvSpPr>
              <a:spLocks noChangeArrowheads="1"/>
            </p:cNvSpPr>
            <p:nvPr/>
          </p:nvSpPr>
          <p:spPr bwMode="auto">
            <a:xfrm>
              <a:off x="1340" y="1993"/>
              <a:ext cx="664"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tipos de </a:t>
              </a:r>
              <a:endParaRPr lang="en-US">
                <a:effectLst>
                  <a:outerShdw blurRad="38100" dist="38100" dir="2700000" algn="tl">
                    <a:srgbClr val="FFFFFF"/>
                  </a:outerShdw>
                </a:effectLst>
              </a:endParaRPr>
            </a:p>
          </p:txBody>
        </p:sp>
        <p:sp>
          <p:nvSpPr>
            <p:cNvPr id="258347" name="Rectangle 299"/>
            <p:cNvSpPr>
              <a:spLocks noChangeArrowheads="1"/>
            </p:cNvSpPr>
            <p:nvPr/>
          </p:nvSpPr>
          <p:spPr bwMode="auto">
            <a:xfrm>
              <a:off x="1335" y="1988"/>
              <a:ext cx="664"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tipos de </a:t>
              </a:r>
              <a:endParaRPr lang="en-US">
                <a:effectLst>
                  <a:outerShdw blurRad="38100" dist="38100" dir="2700000" algn="tl">
                    <a:srgbClr val="FFFFFF"/>
                  </a:outerShdw>
                </a:effectLst>
              </a:endParaRPr>
            </a:p>
          </p:txBody>
        </p:sp>
        <p:sp>
          <p:nvSpPr>
            <p:cNvPr id="258348" name="Rectangle 300"/>
            <p:cNvSpPr>
              <a:spLocks noChangeArrowheads="1"/>
            </p:cNvSpPr>
            <p:nvPr/>
          </p:nvSpPr>
          <p:spPr bwMode="auto">
            <a:xfrm>
              <a:off x="1217" y="2182"/>
              <a:ext cx="666"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afectaci</a:t>
              </a:r>
              <a:endParaRPr lang="en-US">
                <a:effectLst>
                  <a:outerShdw blurRad="38100" dist="38100" dir="2700000" algn="tl">
                    <a:srgbClr val="FFFFFF"/>
                  </a:outerShdw>
                </a:effectLst>
              </a:endParaRPr>
            </a:p>
          </p:txBody>
        </p:sp>
        <p:sp>
          <p:nvSpPr>
            <p:cNvPr id="258349" name="Rectangle 301"/>
            <p:cNvSpPr>
              <a:spLocks noChangeArrowheads="1"/>
            </p:cNvSpPr>
            <p:nvPr/>
          </p:nvSpPr>
          <p:spPr bwMode="auto">
            <a:xfrm>
              <a:off x="1212" y="2177"/>
              <a:ext cx="666"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afectaci</a:t>
              </a:r>
              <a:endParaRPr lang="en-US">
                <a:effectLst>
                  <a:outerShdw blurRad="38100" dist="38100" dir="2700000" algn="tl">
                    <a:srgbClr val="FFFFFF"/>
                  </a:outerShdw>
                </a:effectLst>
              </a:endParaRPr>
            </a:p>
          </p:txBody>
        </p:sp>
        <p:sp>
          <p:nvSpPr>
            <p:cNvPr id="258350" name="Rectangle 302"/>
            <p:cNvSpPr>
              <a:spLocks noChangeArrowheads="1"/>
            </p:cNvSpPr>
            <p:nvPr/>
          </p:nvSpPr>
          <p:spPr bwMode="auto">
            <a:xfrm>
              <a:off x="1882" y="2182"/>
              <a:ext cx="105"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ó</a:t>
              </a:r>
              <a:endParaRPr lang="en-US">
                <a:effectLst>
                  <a:outerShdw blurRad="38100" dist="38100" dir="2700000" algn="tl">
                    <a:srgbClr val="FFFFFF"/>
                  </a:outerShdw>
                </a:effectLst>
              </a:endParaRPr>
            </a:p>
          </p:txBody>
        </p:sp>
        <p:sp>
          <p:nvSpPr>
            <p:cNvPr id="258351" name="Rectangle 303"/>
            <p:cNvSpPr>
              <a:spLocks noChangeArrowheads="1"/>
            </p:cNvSpPr>
            <p:nvPr/>
          </p:nvSpPr>
          <p:spPr bwMode="auto">
            <a:xfrm>
              <a:off x="1877" y="2177"/>
              <a:ext cx="105"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ó</a:t>
              </a:r>
              <a:endParaRPr lang="en-US">
                <a:effectLst>
                  <a:outerShdw blurRad="38100" dist="38100" dir="2700000" algn="tl">
                    <a:srgbClr val="FFFFFF"/>
                  </a:outerShdw>
                </a:effectLst>
              </a:endParaRPr>
            </a:p>
          </p:txBody>
        </p:sp>
        <p:sp>
          <p:nvSpPr>
            <p:cNvPr id="258352" name="Rectangle 304"/>
            <p:cNvSpPr>
              <a:spLocks noChangeArrowheads="1"/>
            </p:cNvSpPr>
            <p:nvPr/>
          </p:nvSpPr>
          <p:spPr bwMode="auto">
            <a:xfrm>
              <a:off x="1982" y="2182"/>
              <a:ext cx="142"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n </a:t>
              </a:r>
              <a:endParaRPr lang="en-US">
                <a:effectLst>
                  <a:outerShdw blurRad="38100" dist="38100" dir="2700000" algn="tl">
                    <a:srgbClr val="FFFFFF"/>
                  </a:outerShdw>
                </a:effectLst>
              </a:endParaRPr>
            </a:p>
          </p:txBody>
        </p:sp>
        <p:sp>
          <p:nvSpPr>
            <p:cNvPr id="258353" name="Rectangle 305"/>
            <p:cNvSpPr>
              <a:spLocks noChangeArrowheads="1"/>
            </p:cNvSpPr>
            <p:nvPr/>
          </p:nvSpPr>
          <p:spPr bwMode="auto">
            <a:xfrm>
              <a:off x="1977" y="2177"/>
              <a:ext cx="142"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n </a:t>
              </a:r>
              <a:endParaRPr lang="en-US">
                <a:effectLst>
                  <a:outerShdw blurRad="38100" dist="38100" dir="2700000" algn="tl">
                    <a:srgbClr val="FFFFFF"/>
                  </a:outerShdw>
                </a:effectLst>
              </a:endParaRPr>
            </a:p>
          </p:txBody>
        </p:sp>
        <p:sp>
          <p:nvSpPr>
            <p:cNvPr id="258354" name="Rectangle 306"/>
            <p:cNvSpPr>
              <a:spLocks noChangeArrowheads="1"/>
            </p:cNvSpPr>
            <p:nvPr/>
          </p:nvSpPr>
          <p:spPr bwMode="auto">
            <a:xfrm>
              <a:off x="1275" y="2375"/>
              <a:ext cx="747"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potencial</a:t>
              </a:r>
              <a:endParaRPr lang="en-US">
                <a:effectLst>
                  <a:outerShdw blurRad="38100" dist="38100" dir="2700000" algn="tl">
                    <a:srgbClr val="FFFFFF"/>
                  </a:outerShdw>
                </a:effectLst>
              </a:endParaRPr>
            </a:p>
          </p:txBody>
        </p:sp>
        <p:sp>
          <p:nvSpPr>
            <p:cNvPr id="258355" name="Rectangle 307"/>
            <p:cNvSpPr>
              <a:spLocks noChangeArrowheads="1"/>
            </p:cNvSpPr>
            <p:nvPr/>
          </p:nvSpPr>
          <p:spPr bwMode="auto">
            <a:xfrm>
              <a:off x="1270" y="2370"/>
              <a:ext cx="747"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potencial</a:t>
              </a:r>
              <a:endParaRPr lang="en-US">
                <a:effectLst>
                  <a:outerShdw blurRad="38100" dist="38100" dir="2700000" algn="tl">
                    <a:srgbClr val="FFFFFF"/>
                  </a:outerShdw>
                </a:effectLst>
              </a:endParaRPr>
            </a:p>
          </p:txBody>
        </p:sp>
        <p:sp>
          <p:nvSpPr>
            <p:cNvPr id="258356" name="Rectangle 308"/>
            <p:cNvSpPr>
              <a:spLocks noChangeArrowheads="1"/>
            </p:cNvSpPr>
            <p:nvPr/>
          </p:nvSpPr>
          <p:spPr bwMode="auto">
            <a:xfrm>
              <a:off x="2941" y="1513"/>
              <a:ext cx="121" cy="163"/>
            </a:xfrm>
            <a:prstGeom prst="rect">
              <a:avLst/>
            </a:prstGeom>
            <a:noFill/>
            <a:ln w="9525">
              <a:noFill/>
              <a:miter lim="800000"/>
              <a:headEnd/>
              <a:tailEnd/>
            </a:ln>
          </p:spPr>
          <p:txBody>
            <a:bodyPr wrap="none" lIns="0" tIns="0" rIns="0" bIns="0">
              <a:spAutoFit/>
            </a:bodyPr>
            <a:lstStyle/>
            <a:p>
              <a:r>
                <a:rPr lang="en-US" sz="1700" b="0">
                  <a:solidFill>
                    <a:srgbClr val="808080"/>
                  </a:solidFill>
                  <a:effectLst/>
                  <a:latin typeface="Wingdings" pitchFamily="2" charset="2"/>
                </a:rPr>
                <a:t>v</a:t>
              </a:r>
              <a:endParaRPr lang="en-US">
                <a:effectLst>
                  <a:outerShdw blurRad="38100" dist="38100" dir="2700000" algn="tl">
                    <a:srgbClr val="FFFFFF"/>
                  </a:outerShdw>
                </a:effectLst>
              </a:endParaRPr>
            </a:p>
          </p:txBody>
        </p:sp>
        <p:sp>
          <p:nvSpPr>
            <p:cNvPr id="258357" name="Rectangle 309"/>
            <p:cNvSpPr>
              <a:spLocks noChangeArrowheads="1"/>
            </p:cNvSpPr>
            <p:nvPr/>
          </p:nvSpPr>
          <p:spPr bwMode="auto">
            <a:xfrm>
              <a:off x="3026" y="1503"/>
              <a:ext cx="1636"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PERDIDAS TOTALES DE LA </a:t>
              </a:r>
              <a:endParaRPr lang="en-US">
                <a:effectLst>
                  <a:outerShdw blurRad="38100" dist="38100" dir="2700000" algn="tl">
                    <a:srgbClr val="FFFFFF"/>
                  </a:outerShdw>
                </a:effectLst>
              </a:endParaRPr>
            </a:p>
          </p:txBody>
        </p:sp>
        <p:sp>
          <p:nvSpPr>
            <p:cNvPr id="258358" name="Rectangle 310"/>
            <p:cNvSpPr>
              <a:spLocks noChangeArrowheads="1"/>
            </p:cNvSpPr>
            <p:nvPr/>
          </p:nvSpPr>
          <p:spPr bwMode="auto">
            <a:xfrm>
              <a:off x="2910" y="1661"/>
              <a:ext cx="1179"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INFRAESTRUCTURA</a:t>
              </a:r>
              <a:endParaRPr lang="en-US">
                <a:effectLst>
                  <a:outerShdw blurRad="38100" dist="38100" dir="2700000" algn="tl">
                    <a:srgbClr val="FFFFFF"/>
                  </a:outerShdw>
                </a:effectLst>
              </a:endParaRPr>
            </a:p>
          </p:txBody>
        </p:sp>
        <p:sp>
          <p:nvSpPr>
            <p:cNvPr id="258359" name="Rectangle 311"/>
            <p:cNvSpPr>
              <a:spLocks noChangeArrowheads="1"/>
            </p:cNvSpPr>
            <p:nvPr/>
          </p:nvSpPr>
          <p:spPr bwMode="auto">
            <a:xfrm>
              <a:off x="2941" y="1988"/>
              <a:ext cx="121" cy="163"/>
            </a:xfrm>
            <a:prstGeom prst="rect">
              <a:avLst/>
            </a:prstGeom>
            <a:noFill/>
            <a:ln w="9525">
              <a:noFill/>
              <a:miter lim="800000"/>
              <a:headEnd/>
              <a:tailEnd/>
            </a:ln>
          </p:spPr>
          <p:txBody>
            <a:bodyPr wrap="none" lIns="0" tIns="0" rIns="0" bIns="0">
              <a:spAutoFit/>
            </a:bodyPr>
            <a:lstStyle/>
            <a:p>
              <a:r>
                <a:rPr lang="en-US" sz="1700" b="0">
                  <a:solidFill>
                    <a:srgbClr val="808080"/>
                  </a:solidFill>
                  <a:effectLst/>
                  <a:latin typeface="Wingdings" pitchFamily="2" charset="2"/>
                </a:rPr>
                <a:t>v</a:t>
              </a:r>
              <a:endParaRPr lang="en-US">
                <a:effectLst>
                  <a:outerShdw blurRad="38100" dist="38100" dir="2700000" algn="tl">
                    <a:srgbClr val="FFFFFF"/>
                  </a:outerShdw>
                </a:effectLst>
              </a:endParaRPr>
            </a:p>
          </p:txBody>
        </p:sp>
        <p:sp>
          <p:nvSpPr>
            <p:cNvPr id="258360" name="Rectangle 312"/>
            <p:cNvSpPr>
              <a:spLocks noChangeArrowheads="1"/>
            </p:cNvSpPr>
            <p:nvPr/>
          </p:nvSpPr>
          <p:spPr bwMode="auto">
            <a:xfrm>
              <a:off x="3033" y="1978"/>
              <a:ext cx="196"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DA</a:t>
              </a:r>
              <a:endParaRPr lang="en-US">
                <a:effectLst>
                  <a:outerShdw blurRad="38100" dist="38100" dir="2700000" algn="tl">
                    <a:srgbClr val="FFFFFF"/>
                  </a:outerShdw>
                </a:effectLst>
              </a:endParaRPr>
            </a:p>
          </p:txBody>
        </p:sp>
        <p:sp>
          <p:nvSpPr>
            <p:cNvPr id="258361" name="Rectangle 313"/>
            <p:cNvSpPr>
              <a:spLocks noChangeArrowheads="1"/>
            </p:cNvSpPr>
            <p:nvPr/>
          </p:nvSpPr>
          <p:spPr bwMode="auto">
            <a:xfrm>
              <a:off x="3226" y="1978"/>
              <a:ext cx="101"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Ñ</a:t>
              </a:r>
              <a:endParaRPr lang="en-US">
                <a:effectLst>
                  <a:outerShdw blurRad="38100" dist="38100" dir="2700000" algn="tl">
                    <a:srgbClr val="FFFFFF"/>
                  </a:outerShdw>
                </a:effectLst>
              </a:endParaRPr>
            </a:p>
          </p:txBody>
        </p:sp>
        <p:sp>
          <p:nvSpPr>
            <p:cNvPr id="258362" name="Rectangle 314"/>
            <p:cNvSpPr>
              <a:spLocks noChangeArrowheads="1"/>
            </p:cNvSpPr>
            <p:nvPr/>
          </p:nvSpPr>
          <p:spPr bwMode="auto">
            <a:xfrm>
              <a:off x="3317" y="1978"/>
              <a:ext cx="964"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OS PARCIALES </a:t>
              </a:r>
              <a:endParaRPr lang="en-US">
                <a:effectLst>
                  <a:outerShdw blurRad="38100" dist="38100" dir="2700000" algn="tl">
                    <a:srgbClr val="FFFFFF"/>
                  </a:outerShdw>
                </a:effectLst>
              </a:endParaRPr>
            </a:p>
          </p:txBody>
        </p:sp>
        <p:sp>
          <p:nvSpPr>
            <p:cNvPr id="258363" name="Rectangle 315"/>
            <p:cNvSpPr>
              <a:spLocks noChangeArrowheads="1"/>
            </p:cNvSpPr>
            <p:nvPr/>
          </p:nvSpPr>
          <p:spPr bwMode="auto">
            <a:xfrm>
              <a:off x="2941" y="2305"/>
              <a:ext cx="121" cy="163"/>
            </a:xfrm>
            <a:prstGeom prst="rect">
              <a:avLst/>
            </a:prstGeom>
            <a:noFill/>
            <a:ln w="9525">
              <a:noFill/>
              <a:miter lim="800000"/>
              <a:headEnd/>
              <a:tailEnd/>
            </a:ln>
          </p:spPr>
          <p:txBody>
            <a:bodyPr wrap="none" lIns="0" tIns="0" rIns="0" bIns="0">
              <a:spAutoFit/>
            </a:bodyPr>
            <a:lstStyle/>
            <a:p>
              <a:r>
                <a:rPr lang="en-US" sz="1700" b="0">
                  <a:solidFill>
                    <a:srgbClr val="808080"/>
                  </a:solidFill>
                  <a:effectLst/>
                  <a:latin typeface="Wingdings" pitchFamily="2" charset="2"/>
                </a:rPr>
                <a:t>v</a:t>
              </a:r>
              <a:endParaRPr lang="en-US">
                <a:effectLst>
                  <a:outerShdw blurRad="38100" dist="38100" dir="2700000" algn="tl">
                    <a:srgbClr val="FFFFFF"/>
                  </a:outerShdw>
                </a:effectLst>
              </a:endParaRPr>
            </a:p>
          </p:txBody>
        </p:sp>
        <p:sp>
          <p:nvSpPr>
            <p:cNvPr id="258364" name="Rectangle 316"/>
            <p:cNvSpPr>
              <a:spLocks noChangeArrowheads="1"/>
            </p:cNvSpPr>
            <p:nvPr/>
          </p:nvSpPr>
          <p:spPr bwMode="auto">
            <a:xfrm>
              <a:off x="3024" y="2295"/>
              <a:ext cx="1655"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AFECTACION INDIRECTAS</a:t>
              </a:r>
              <a:endParaRPr lang="en-US">
                <a:effectLst>
                  <a:outerShdw blurRad="38100" dist="38100" dir="2700000" algn="tl">
                    <a:srgbClr val="FFFFFF"/>
                  </a:outerShdw>
                </a:effectLst>
              </a:endParaRPr>
            </a:p>
          </p:txBody>
        </p:sp>
        <p:sp>
          <p:nvSpPr>
            <p:cNvPr id="258365" name="Rectangle 317"/>
            <p:cNvSpPr>
              <a:spLocks noChangeArrowheads="1"/>
            </p:cNvSpPr>
            <p:nvPr/>
          </p:nvSpPr>
          <p:spPr bwMode="auto">
            <a:xfrm>
              <a:off x="2829" y="1478"/>
              <a:ext cx="2075" cy="1322"/>
            </a:xfrm>
            <a:prstGeom prst="rect">
              <a:avLst/>
            </a:prstGeom>
            <a:solidFill>
              <a:srgbClr val="808080"/>
            </a:solidFill>
            <a:ln w="9525">
              <a:noFill/>
              <a:miter lim="800000"/>
              <a:headEnd/>
              <a:tailEnd/>
            </a:ln>
          </p:spPr>
          <p:txBody>
            <a:bodyPr/>
            <a:lstStyle/>
            <a:p>
              <a:endParaRPr lang="en-US"/>
            </a:p>
          </p:txBody>
        </p:sp>
        <p:sp>
          <p:nvSpPr>
            <p:cNvPr id="258366" name="Rectangle 318"/>
            <p:cNvSpPr>
              <a:spLocks noChangeArrowheads="1"/>
            </p:cNvSpPr>
            <p:nvPr/>
          </p:nvSpPr>
          <p:spPr bwMode="auto">
            <a:xfrm>
              <a:off x="2789" y="1438"/>
              <a:ext cx="2076" cy="1323"/>
            </a:xfrm>
            <a:prstGeom prst="rect">
              <a:avLst/>
            </a:prstGeom>
            <a:solidFill>
              <a:srgbClr val="0000FF"/>
            </a:solidFill>
            <a:ln w="9525">
              <a:noFill/>
              <a:miter lim="800000"/>
              <a:headEnd/>
              <a:tailEnd/>
            </a:ln>
          </p:spPr>
          <p:txBody>
            <a:bodyPr/>
            <a:lstStyle/>
            <a:p>
              <a:endParaRPr lang="en-US"/>
            </a:p>
          </p:txBody>
        </p:sp>
        <p:sp>
          <p:nvSpPr>
            <p:cNvPr id="258367" name="Rectangle 319"/>
            <p:cNvSpPr>
              <a:spLocks noChangeArrowheads="1"/>
            </p:cNvSpPr>
            <p:nvPr/>
          </p:nvSpPr>
          <p:spPr bwMode="auto">
            <a:xfrm>
              <a:off x="2906" y="1478"/>
              <a:ext cx="121" cy="163"/>
            </a:xfrm>
            <a:prstGeom prst="rect">
              <a:avLst/>
            </a:prstGeom>
            <a:noFill/>
            <a:ln w="9525">
              <a:noFill/>
              <a:miter lim="800000"/>
              <a:headEnd/>
              <a:tailEnd/>
            </a:ln>
          </p:spPr>
          <p:txBody>
            <a:bodyPr wrap="none" lIns="0" tIns="0" rIns="0" bIns="0">
              <a:spAutoFit/>
            </a:bodyPr>
            <a:lstStyle/>
            <a:p>
              <a:r>
                <a:rPr lang="en-US" sz="1700" b="0">
                  <a:solidFill>
                    <a:srgbClr val="000000"/>
                  </a:solidFill>
                  <a:effectLst/>
                  <a:latin typeface="Wingdings" pitchFamily="2" charset="2"/>
                </a:rPr>
                <a:t>v</a:t>
              </a:r>
              <a:endParaRPr lang="en-US">
                <a:effectLst>
                  <a:outerShdw blurRad="38100" dist="38100" dir="2700000" algn="tl">
                    <a:srgbClr val="FFFFFF"/>
                  </a:outerShdw>
                </a:effectLst>
              </a:endParaRPr>
            </a:p>
          </p:txBody>
        </p:sp>
        <p:sp>
          <p:nvSpPr>
            <p:cNvPr id="258368" name="Rectangle 320"/>
            <p:cNvSpPr>
              <a:spLocks noChangeArrowheads="1"/>
            </p:cNvSpPr>
            <p:nvPr/>
          </p:nvSpPr>
          <p:spPr bwMode="auto">
            <a:xfrm>
              <a:off x="2901" y="1473"/>
              <a:ext cx="121" cy="163"/>
            </a:xfrm>
            <a:prstGeom prst="rect">
              <a:avLst/>
            </a:prstGeom>
            <a:noFill/>
            <a:ln w="9525">
              <a:noFill/>
              <a:miter lim="800000"/>
              <a:headEnd/>
              <a:tailEnd/>
            </a:ln>
          </p:spPr>
          <p:txBody>
            <a:bodyPr wrap="none" lIns="0" tIns="0" rIns="0" bIns="0">
              <a:spAutoFit/>
            </a:bodyPr>
            <a:lstStyle/>
            <a:p>
              <a:r>
                <a:rPr lang="en-US" sz="1700" b="0">
                  <a:solidFill>
                    <a:srgbClr val="FFFFFF"/>
                  </a:solidFill>
                  <a:effectLst/>
                  <a:latin typeface="Wingdings" pitchFamily="2" charset="2"/>
                </a:rPr>
                <a:t>v</a:t>
              </a:r>
              <a:endParaRPr lang="en-US">
                <a:effectLst>
                  <a:outerShdw blurRad="38100" dist="38100" dir="2700000" algn="tl">
                    <a:srgbClr val="FFFFFF"/>
                  </a:outerShdw>
                </a:effectLst>
              </a:endParaRPr>
            </a:p>
          </p:txBody>
        </p:sp>
        <p:sp>
          <p:nvSpPr>
            <p:cNvPr id="258369" name="Rectangle 321"/>
            <p:cNvSpPr>
              <a:spLocks noChangeArrowheads="1"/>
            </p:cNvSpPr>
            <p:nvPr/>
          </p:nvSpPr>
          <p:spPr bwMode="auto">
            <a:xfrm>
              <a:off x="2991" y="1468"/>
              <a:ext cx="1636" cy="163"/>
            </a:xfrm>
            <a:prstGeom prst="rect">
              <a:avLst/>
            </a:prstGeom>
            <a:noFill/>
            <a:ln w="9525">
              <a:noFill/>
              <a:miter lim="800000"/>
              <a:headEnd/>
              <a:tailEnd/>
            </a:ln>
          </p:spPr>
          <p:txBody>
            <a:bodyPr wrap="none" lIns="0" tIns="0" rIns="0" bIns="0">
              <a:spAutoFit/>
            </a:bodyPr>
            <a:lstStyle/>
            <a:p>
              <a:r>
                <a:rPr lang="en-US" sz="1700">
                  <a:solidFill>
                    <a:srgbClr val="000000"/>
                  </a:solidFill>
                  <a:effectLst/>
                </a:rPr>
                <a:t>PERDIDAS TOTALES DE LA </a:t>
              </a:r>
              <a:endParaRPr lang="en-US">
                <a:effectLst>
                  <a:outerShdw blurRad="38100" dist="38100" dir="2700000" algn="tl">
                    <a:srgbClr val="FFFFFF"/>
                  </a:outerShdw>
                </a:effectLst>
              </a:endParaRPr>
            </a:p>
          </p:txBody>
        </p:sp>
        <p:sp>
          <p:nvSpPr>
            <p:cNvPr id="258370" name="Rectangle 322"/>
            <p:cNvSpPr>
              <a:spLocks noChangeArrowheads="1"/>
            </p:cNvSpPr>
            <p:nvPr/>
          </p:nvSpPr>
          <p:spPr bwMode="auto">
            <a:xfrm>
              <a:off x="2986" y="1463"/>
              <a:ext cx="1636" cy="163"/>
            </a:xfrm>
            <a:prstGeom prst="rect">
              <a:avLst/>
            </a:prstGeom>
            <a:noFill/>
            <a:ln w="9525">
              <a:noFill/>
              <a:miter lim="800000"/>
              <a:headEnd/>
              <a:tailEnd/>
            </a:ln>
          </p:spPr>
          <p:txBody>
            <a:bodyPr wrap="none" lIns="0" tIns="0" rIns="0" bIns="0">
              <a:spAutoFit/>
            </a:bodyPr>
            <a:lstStyle/>
            <a:p>
              <a:r>
                <a:rPr lang="en-US" sz="1700">
                  <a:solidFill>
                    <a:srgbClr val="FFFFFF"/>
                  </a:solidFill>
                  <a:effectLst/>
                </a:rPr>
                <a:t>PERDIDAS TOTALES DE LA </a:t>
              </a:r>
              <a:endParaRPr lang="en-US">
                <a:effectLst>
                  <a:outerShdw blurRad="38100" dist="38100" dir="2700000" algn="tl">
                    <a:srgbClr val="FFFFFF"/>
                  </a:outerShdw>
                </a:effectLst>
              </a:endParaRPr>
            </a:p>
          </p:txBody>
        </p:sp>
        <p:sp>
          <p:nvSpPr>
            <p:cNvPr id="258371" name="Rectangle 323"/>
            <p:cNvSpPr>
              <a:spLocks noChangeArrowheads="1"/>
            </p:cNvSpPr>
            <p:nvPr/>
          </p:nvSpPr>
          <p:spPr bwMode="auto">
            <a:xfrm>
              <a:off x="2875" y="1626"/>
              <a:ext cx="1179" cy="163"/>
            </a:xfrm>
            <a:prstGeom prst="rect">
              <a:avLst/>
            </a:prstGeom>
            <a:noFill/>
            <a:ln w="9525">
              <a:noFill/>
              <a:miter lim="800000"/>
              <a:headEnd/>
              <a:tailEnd/>
            </a:ln>
          </p:spPr>
          <p:txBody>
            <a:bodyPr wrap="none" lIns="0" tIns="0" rIns="0" bIns="0">
              <a:spAutoFit/>
            </a:bodyPr>
            <a:lstStyle/>
            <a:p>
              <a:r>
                <a:rPr lang="en-US" sz="1700">
                  <a:solidFill>
                    <a:srgbClr val="000000"/>
                  </a:solidFill>
                  <a:effectLst/>
                </a:rPr>
                <a:t>INFRAESTRUCTURA</a:t>
              </a:r>
              <a:endParaRPr lang="en-US">
                <a:effectLst>
                  <a:outerShdw blurRad="38100" dist="38100" dir="2700000" algn="tl">
                    <a:srgbClr val="FFFFFF"/>
                  </a:outerShdw>
                </a:effectLst>
              </a:endParaRPr>
            </a:p>
          </p:txBody>
        </p:sp>
        <p:sp>
          <p:nvSpPr>
            <p:cNvPr id="258372" name="Rectangle 324"/>
            <p:cNvSpPr>
              <a:spLocks noChangeArrowheads="1"/>
            </p:cNvSpPr>
            <p:nvPr/>
          </p:nvSpPr>
          <p:spPr bwMode="auto">
            <a:xfrm>
              <a:off x="2870" y="1621"/>
              <a:ext cx="1179" cy="163"/>
            </a:xfrm>
            <a:prstGeom prst="rect">
              <a:avLst/>
            </a:prstGeom>
            <a:noFill/>
            <a:ln w="9525">
              <a:noFill/>
              <a:miter lim="800000"/>
              <a:headEnd/>
              <a:tailEnd/>
            </a:ln>
          </p:spPr>
          <p:txBody>
            <a:bodyPr wrap="none" lIns="0" tIns="0" rIns="0" bIns="0">
              <a:spAutoFit/>
            </a:bodyPr>
            <a:lstStyle/>
            <a:p>
              <a:r>
                <a:rPr lang="en-US" sz="1700">
                  <a:solidFill>
                    <a:srgbClr val="FFFFFF"/>
                  </a:solidFill>
                  <a:effectLst/>
                </a:rPr>
                <a:t>INFRAESTRUCTURA</a:t>
              </a:r>
              <a:endParaRPr lang="en-US">
                <a:effectLst>
                  <a:outerShdw blurRad="38100" dist="38100" dir="2700000" algn="tl">
                    <a:srgbClr val="FFFFFF"/>
                  </a:outerShdw>
                </a:effectLst>
              </a:endParaRPr>
            </a:p>
          </p:txBody>
        </p:sp>
        <p:sp>
          <p:nvSpPr>
            <p:cNvPr id="258373" name="Rectangle 325"/>
            <p:cNvSpPr>
              <a:spLocks noChangeArrowheads="1"/>
            </p:cNvSpPr>
            <p:nvPr/>
          </p:nvSpPr>
          <p:spPr bwMode="auto">
            <a:xfrm>
              <a:off x="2906" y="1953"/>
              <a:ext cx="121" cy="163"/>
            </a:xfrm>
            <a:prstGeom prst="rect">
              <a:avLst/>
            </a:prstGeom>
            <a:noFill/>
            <a:ln w="9525">
              <a:noFill/>
              <a:miter lim="800000"/>
              <a:headEnd/>
              <a:tailEnd/>
            </a:ln>
          </p:spPr>
          <p:txBody>
            <a:bodyPr wrap="none" lIns="0" tIns="0" rIns="0" bIns="0">
              <a:spAutoFit/>
            </a:bodyPr>
            <a:lstStyle/>
            <a:p>
              <a:r>
                <a:rPr lang="en-US" sz="1700" b="0">
                  <a:solidFill>
                    <a:srgbClr val="000000"/>
                  </a:solidFill>
                  <a:effectLst/>
                  <a:latin typeface="Wingdings" pitchFamily="2" charset="2"/>
                </a:rPr>
                <a:t>v</a:t>
              </a:r>
              <a:endParaRPr lang="en-US">
                <a:effectLst>
                  <a:outerShdw blurRad="38100" dist="38100" dir="2700000" algn="tl">
                    <a:srgbClr val="FFFFFF"/>
                  </a:outerShdw>
                </a:effectLst>
              </a:endParaRPr>
            </a:p>
          </p:txBody>
        </p:sp>
        <p:sp>
          <p:nvSpPr>
            <p:cNvPr id="258374" name="Rectangle 326"/>
            <p:cNvSpPr>
              <a:spLocks noChangeArrowheads="1"/>
            </p:cNvSpPr>
            <p:nvPr/>
          </p:nvSpPr>
          <p:spPr bwMode="auto">
            <a:xfrm>
              <a:off x="2901" y="1948"/>
              <a:ext cx="121" cy="163"/>
            </a:xfrm>
            <a:prstGeom prst="rect">
              <a:avLst/>
            </a:prstGeom>
            <a:noFill/>
            <a:ln w="9525">
              <a:noFill/>
              <a:miter lim="800000"/>
              <a:headEnd/>
              <a:tailEnd/>
            </a:ln>
          </p:spPr>
          <p:txBody>
            <a:bodyPr wrap="none" lIns="0" tIns="0" rIns="0" bIns="0">
              <a:spAutoFit/>
            </a:bodyPr>
            <a:lstStyle/>
            <a:p>
              <a:r>
                <a:rPr lang="en-US" sz="1700" b="0">
                  <a:solidFill>
                    <a:srgbClr val="FFFFFF"/>
                  </a:solidFill>
                  <a:effectLst/>
                  <a:latin typeface="Wingdings" pitchFamily="2" charset="2"/>
                </a:rPr>
                <a:t>v</a:t>
              </a:r>
              <a:endParaRPr lang="en-US">
                <a:effectLst>
                  <a:outerShdw blurRad="38100" dist="38100" dir="2700000" algn="tl">
                    <a:srgbClr val="FFFFFF"/>
                  </a:outerShdw>
                </a:effectLst>
              </a:endParaRPr>
            </a:p>
          </p:txBody>
        </p:sp>
        <p:sp>
          <p:nvSpPr>
            <p:cNvPr id="258375" name="Rectangle 327"/>
            <p:cNvSpPr>
              <a:spLocks noChangeArrowheads="1"/>
            </p:cNvSpPr>
            <p:nvPr/>
          </p:nvSpPr>
          <p:spPr bwMode="auto">
            <a:xfrm>
              <a:off x="2998" y="1943"/>
              <a:ext cx="196" cy="163"/>
            </a:xfrm>
            <a:prstGeom prst="rect">
              <a:avLst/>
            </a:prstGeom>
            <a:noFill/>
            <a:ln w="9525">
              <a:noFill/>
              <a:miter lim="800000"/>
              <a:headEnd/>
              <a:tailEnd/>
            </a:ln>
          </p:spPr>
          <p:txBody>
            <a:bodyPr wrap="none" lIns="0" tIns="0" rIns="0" bIns="0">
              <a:spAutoFit/>
            </a:bodyPr>
            <a:lstStyle/>
            <a:p>
              <a:r>
                <a:rPr lang="en-US" sz="1700">
                  <a:solidFill>
                    <a:srgbClr val="000000"/>
                  </a:solidFill>
                  <a:effectLst/>
                </a:rPr>
                <a:t>DA</a:t>
              </a:r>
              <a:endParaRPr lang="en-US">
                <a:effectLst>
                  <a:outerShdw blurRad="38100" dist="38100" dir="2700000" algn="tl">
                    <a:srgbClr val="FFFFFF"/>
                  </a:outerShdw>
                </a:effectLst>
              </a:endParaRPr>
            </a:p>
          </p:txBody>
        </p:sp>
        <p:sp>
          <p:nvSpPr>
            <p:cNvPr id="258376" name="Rectangle 328"/>
            <p:cNvSpPr>
              <a:spLocks noChangeArrowheads="1"/>
            </p:cNvSpPr>
            <p:nvPr/>
          </p:nvSpPr>
          <p:spPr bwMode="auto">
            <a:xfrm>
              <a:off x="2993" y="1938"/>
              <a:ext cx="196" cy="163"/>
            </a:xfrm>
            <a:prstGeom prst="rect">
              <a:avLst/>
            </a:prstGeom>
            <a:noFill/>
            <a:ln w="9525">
              <a:noFill/>
              <a:miter lim="800000"/>
              <a:headEnd/>
              <a:tailEnd/>
            </a:ln>
          </p:spPr>
          <p:txBody>
            <a:bodyPr wrap="none" lIns="0" tIns="0" rIns="0" bIns="0">
              <a:spAutoFit/>
            </a:bodyPr>
            <a:lstStyle/>
            <a:p>
              <a:r>
                <a:rPr lang="en-US" sz="1700">
                  <a:solidFill>
                    <a:srgbClr val="FFFFFF"/>
                  </a:solidFill>
                  <a:effectLst/>
                </a:rPr>
                <a:t>DA</a:t>
              </a:r>
              <a:endParaRPr lang="en-US">
                <a:effectLst>
                  <a:outerShdw blurRad="38100" dist="38100" dir="2700000" algn="tl">
                    <a:srgbClr val="FFFFFF"/>
                  </a:outerShdw>
                </a:effectLst>
              </a:endParaRPr>
            </a:p>
          </p:txBody>
        </p:sp>
        <p:sp>
          <p:nvSpPr>
            <p:cNvPr id="258377" name="Rectangle 329"/>
            <p:cNvSpPr>
              <a:spLocks noChangeArrowheads="1"/>
            </p:cNvSpPr>
            <p:nvPr/>
          </p:nvSpPr>
          <p:spPr bwMode="auto">
            <a:xfrm>
              <a:off x="3191" y="1943"/>
              <a:ext cx="101" cy="163"/>
            </a:xfrm>
            <a:prstGeom prst="rect">
              <a:avLst/>
            </a:prstGeom>
            <a:noFill/>
            <a:ln w="9525">
              <a:noFill/>
              <a:miter lim="800000"/>
              <a:headEnd/>
              <a:tailEnd/>
            </a:ln>
          </p:spPr>
          <p:txBody>
            <a:bodyPr wrap="none" lIns="0" tIns="0" rIns="0" bIns="0">
              <a:spAutoFit/>
            </a:bodyPr>
            <a:lstStyle/>
            <a:p>
              <a:r>
                <a:rPr lang="en-US" sz="1700">
                  <a:solidFill>
                    <a:srgbClr val="000000"/>
                  </a:solidFill>
                  <a:effectLst/>
                </a:rPr>
                <a:t>Ñ</a:t>
              </a:r>
              <a:endParaRPr lang="en-US">
                <a:effectLst>
                  <a:outerShdw blurRad="38100" dist="38100" dir="2700000" algn="tl">
                    <a:srgbClr val="FFFFFF"/>
                  </a:outerShdw>
                </a:effectLst>
              </a:endParaRPr>
            </a:p>
          </p:txBody>
        </p:sp>
        <p:sp>
          <p:nvSpPr>
            <p:cNvPr id="258378" name="Rectangle 330"/>
            <p:cNvSpPr>
              <a:spLocks noChangeArrowheads="1"/>
            </p:cNvSpPr>
            <p:nvPr/>
          </p:nvSpPr>
          <p:spPr bwMode="auto">
            <a:xfrm>
              <a:off x="3187" y="1938"/>
              <a:ext cx="101" cy="163"/>
            </a:xfrm>
            <a:prstGeom prst="rect">
              <a:avLst/>
            </a:prstGeom>
            <a:noFill/>
            <a:ln w="9525">
              <a:noFill/>
              <a:miter lim="800000"/>
              <a:headEnd/>
              <a:tailEnd/>
            </a:ln>
          </p:spPr>
          <p:txBody>
            <a:bodyPr wrap="none" lIns="0" tIns="0" rIns="0" bIns="0">
              <a:spAutoFit/>
            </a:bodyPr>
            <a:lstStyle/>
            <a:p>
              <a:r>
                <a:rPr lang="en-US" sz="1700">
                  <a:solidFill>
                    <a:srgbClr val="FFFFFF"/>
                  </a:solidFill>
                  <a:effectLst/>
                </a:rPr>
                <a:t>Ñ</a:t>
              </a:r>
              <a:endParaRPr lang="en-US">
                <a:effectLst>
                  <a:outerShdw blurRad="38100" dist="38100" dir="2700000" algn="tl">
                    <a:srgbClr val="FFFFFF"/>
                  </a:outerShdw>
                </a:effectLst>
              </a:endParaRPr>
            </a:p>
          </p:txBody>
        </p:sp>
        <p:sp>
          <p:nvSpPr>
            <p:cNvPr id="258379" name="Rectangle 331"/>
            <p:cNvSpPr>
              <a:spLocks noChangeArrowheads="1"/>
            </p:cNvSpPr>
            <p:nvPr/>
          </p:nvSpPr>
          <p:spPr bwMode="auto">
            <a:xfrm>
              <a:off x="3283" y="1943"/>
              <a:ext cx="964" cy="163"/>
            </a:xfrm>
            <a:prstGeom prst="rect">
              <a:avLst/>
            </a:prstGeom>
            <a:noFill/>
            <a:ln w="9525">
              <a:noFill/>
              <a:miter lim="800000"/>
              <a:headEnd/>
              <a:tailEnd/>
            </a:ln>
          </p:spPr>
          <p:txBody>
            <a:bodyPr wrap="none" lIns="0" tIns="0" rIns="0" bIns="0">
              <a:spAutoFit/>
            </a:bodyPr>
            <a:lstStyle/>
            <a:p>
              <a:r>
                <a:rPr lang="en-US" sz="1700">
                  <a:solidFill>
                    <a:srgbClr val="000000"/>
                  </a:solidFill>
                  <a:effectLst/>
                </a:rPr>
                <a:t>OS PARCIALES </a:t>
              </a:r>
              <a:endParaRPr lang="en-US">
                <a:effectLst>
                  <a:outerShdw blurRad="38100" dist="38100" dir="2700000" algn="tl">
                    <a:srgbClr val="FFFFFF"/>
                  </a:outerShdw>
                </a:effectLst>
              </a:endParaRPr>
            </a:p>
          </p:txBody>
        </p:sp>
        <p:sp>
          <p:nvSpPr>
            <p:cNvPr id="258380" name="Rectangle 332"/>
            <p:cNvSpPr>
              <a:spLocks noChangeArrowheads="1"/>
            </p:cNvSpPr>
            <p:nvPr/>
          </p:nvSpPr>
          <p:spPr bwMode="auto">
            <a:xfrm>
              <a:off x="3278" y="1938"/>
              <a:ext cx="964" cy="163"/>
            </a:xfrm>
            <a:prstGeom prst="rect">
              <a:avLst/>
            </a:prstGeom>
            <a:noFill/>
            <a:ln w="9525">
              <a:noFill/>
              <a:miter lim="800000"/>
              <a:headEnd/>
              <a:tailEnd/>
            </a:ln>
          </p:spPr>
          <p:txBody>
            <a:bodyPr wrap="none" lIns="0" tIns="0" rIns="0" bIns="0">
              <a:spAutoFit/>
            </a:bodyPr>
            <a:lstStyle/>
            <a:p>
              <a:r>
                <a:rPr lang="en-US" sz="1700">
                  <a:solidFill>
                    <a:srgbClr val="FFFFFF"/>
                  </a:solidFill>
                  <a:effectLst/>
                </a:rPr>
                <a:t>OS PARCIALES </a:t>
              </a:r>
              <a:endParaRPr lang="en-US">
                <a:effectLst>
                  <a:outerShdw blurRad="38100" dist="38100" dir="2700000" algn="tl">
                    <a:srgbClr val="FFFFFF"/>
                  </a:outerShdw>
                </a:effectLst>
              </a:endParaRPr>
            </a:p>
          </p:txBody>
        </p:sp>
        <p:sp>
          <p:nvSpPr>
            <p:cNvPr id="258381" name="Rectangle 333"/>
            <p:cNvSpPr>
              <a:spLocks noChangeArrowheads="1"/>
            </p:cNvSpPr>
            <p:nvPr/>
          </p:nvSpPr>
          <p:spPr bwMode="auto">
            <a:xfrm>
              <a:off x="2906" y="2270"/>
              <a:ext cx="121" cy="163"/>
            </a:xfrm>
            <a:prstGeom prst="rect">
              <a:avLst/>
            </a:prstGeom>
            <a:noFill/>
            <a:ln w="9525">
              <a:noFill/>
              <a:miter lim="800000"/>
              <a:headEnd/>
              <a:tailEnd/>
            </a:ln>
          </p:spPr>
          <p:txBody>
            <a:bodyPr wrap="none" lIns="0" tIns="0" rIns="0" bIns="0">
              <a:spAutoFit/>
            </a:bodyPr>
            <a:lstStyle/>
            <a:p>
              <a:r>
                <a:rPr lang="en-US" sz="1700" b="0">
                  <a:solidFill>
                    <a:srgbClr val="000000"/>
                  </a:solidFill>
                  <a:effectLst/>
                  <a:latin typeface="Wingdings" pitchFamily="2" charset="2"/>
                </a:rPr>
                <a:t>v</a:t>
              </a:r>
              <a:endParaRPr lang="en-US">
                <a:effectLst>
                  <a:outerShdw blurRad="38100" dist="38100" dir="2700000" algn="tl">
                    <a:srgbClr val="FFFFFF"/>
                  </a:outerShdw>
                </a:effectLst>
              </a:endParaRPr>
            </a:p>
          </p:txBody>
        </p:sp>
        <p:sp>
          <p:nvSpPr>
            <p:cNvPr id="258382" name="Rectangle 334"/>
            <p:cNvSpPr>
              <a:spLocks noChangeArrowheads="1"/>
            </p:cNvSpPr>
            <p:nvPr/>
          </p:nvSpPr>
          <p:spPr bwMode="auto">
            <a:xfrm>
              <a:off x="2901" y="2265"/>
              <a:ext cx="121" cy="163"/>
            </a:xfrm>
            <a:prstGeom prst="rect">
              <a:avLst/>
            </a:prstGeom>
            <a:noFill/>
            <a:ln w="9525">
              <a:noFill/>
              <a:miter lim="800000"/>
              <a:headEnd/>
              <a:tailEnd/>
            </a:ln>
          </p:spPr>
          <p:txBody>
            <a:bodyPr wrap="none" lIns="0" tIns="0" rIns="0" bIns="0">
              <a:spAutoFit/>
            </a:bodyPr>
            <a:lstStyle/>
            <a:p>
              <a:r>
                <a:rPr lang="en-US" sz="1700" b="0">
                  <a:solidFill>
                    <a:srgbClr val="FFFFFF"/>
                  </a:solidFill>
                  <a:effectLst/>
                  <a:latin typeface="Wingdings" pitchFamily="2" charset="2"/>
                </a:rPr>
                <a:t>v</a:t>
              </a:r>
              <a:endParaRPr lang="en-US">
                <a:effectLst>
                  <a:outerShdw blurRad="38100" dist="38100" dir="2700000" algn="tl">
                    <a:srgbClr val="FFFFFF"/>
                  </a:outerShdw>
                </a:effectLst>
              </a:endParaRPr>
            </a:p>
          </p:txBody>
        </p:sp>
        <p:sp>
          <p:nvSpPr>
            <p:cNvPr id="258383" name="Rectangle 335"/>
            <p:cNvSpPr>
              <a:spLocks noChangeArrowheads="1"/>
            </p:cNvSpPr>
            <p:nvPr/>
          </p:nvSpPr>
          <p:spPr bwMode="auto">
            <a:xfrm>
              <a:off x="2989" y="2260"/>
              <a:ext cx="1655" cy="163"/>
            </a:xfrm>
            <a:prstGeom prst="rect">
              <a:avLst/>
            </a:prstGeom>
            <a:noFill/>
            <a:ln w="9525">
              <a:noFill/>
              <a:miter lim="800000"/>
              <a:headEnd/>
              <a:tailEnd/>
            </a:ln>
          </p:spPr>
          <p:txBody>
            <a:bodyPr wrap="none" lIns="0" tIns="0" rIns="0" bIns="0">
              <a:spAutoFit/>
            </a:bodyPr>
            <a:lstStyle/>
            <a:p>
              <a:r>
                <a:rPr lang="en-US" sz="1700">
                  <a:solidFill>
                    <a:srgbClr val="000000"/>
                  </a:solidFill>
                  <a:effectLst/>
                </a:rPr>
                <a:t>AFECTACION INDIRECTAS</a:t>
              </a:r>
              <a:endParaRPr lang="en-US">
                <a:effectLst>
                  <a:outerShdw blurRad="38100" dist="38100" dir="2700000" algn="tl">
                    <a:srgbClr val="FFFFFF"/>
                  </a:outerShdw>
                </a:effectLst>
              </a:endParaRPr>
            </a:p>
          </p:txBody>
        </p:sp>
        <p:sp>
          <p:nvSpPr>
            <p:cNvPr id="258384" name="Rectangle 336"/>
            <p:cNvSpPr>
              <a:spLocks noChangeArrowheads="1"/>
            </p:cNvSpPr>
            <p:nvPr/>
          </p:nvSpPr>
          <p:spPr bwMode="auto">
            <a:xfrm>
              <a:off x="2984" y="2255"/>
              <a:ext cx="1655" cy="163"/>
            </a:xfrm>
            <a:prstGeom prst="rect">
              <a:avLst/>
            </a:prstGeom>
            <a:noFill/>
            <a:ln w="9525">
              <a:noFill/>
              <a:miter lim="800000"/>
              <a:headEnd/>
              <a:tailEnd/>
            </a:ln>
          </p:spPr>
          <p:txBody>
            <a:bodyPr wrap="none" lIns="0" tIns="0" rIns="0" bIns="0">
              <a:spAutoFit/>
            </a:bodyPr>
            <a:lstStyle/>
            <a:p>
              <a:r>
                <a:rPr lang="en-US" sz="1700">
                  <a:solidFill>
                    <a:srgbClr val="FFFFFF"/>
                  </a:solidFill>
                  <a:effectLst/>
                </a:rPr>
                <a:t>AFECTACION INDIRECTAS</a:t>
              </a:r>
              <a:endParaRPr lang="en-US">
                <a:effectLst>
                  <a:outerShdw blurRad="38100" dist="38100" dir="2700000" algn="tl">
                    <a:srgbClr val="FFFFFF"/>
                  </a:outerShdw>
                </a:effectLst>
              </a:endParaRPr>
            </a:p>
          </p:txBody>
        </p:sp>
        <p:sp>
          <p:nvSpPr>
            <p:cNvPr id="258385" name="Rectangle 337"/>
            <p:cNvSpPr>
              <a:spLocks noChangeArrowheads="1"/>
            </p:cNvSpPr>
            <p:nvPr/>
          </p:nvSpPr>
          <p:spPr bwMode="auto">
            <a:xfrm>
              <a:off x="2300" y="315"/>
              <a:ext cx="1512" cy="192"/>
            </a:xfrm>
            <a:prstGeom prst="rect">
              <a:avLst/>
            </a:prstGeom>
            <a:noFill/>
            <a:ln w="9525">
              <a:noFill/>
              <a:miter lim="800000"/>
              <a:headEnd/>
              <a:tailEnd/>
            </a:ln>
          </p:spPr>
          <p:txBody>
            <a:bodyPr wrap="none" lIns="0" tIns="0" rIns="0" bIns="0">
              <a:spAutoFit/>
            </a:bodyPr>
            <a:lstStyle/>
            <a:p>
              <a:r>
                <a:rPr lang="en-US" sz="2000">
                  <a:solidFill>
                    <a:srgbClr val="808080"/>
                  </a:solidFill>
                  <a:effectLst/>
                </a:rPr>
                <a:t>INFRAESTRUCTURAS </a:t>
              </a:r>
              <a:endParaRPr lang="en-US">
                <a:effectLst>
                  <a:outerShdw blurRad="38100" dist="38100" dir="2700000" algn="tl">
                    <a:srgbClr val="FFFFFF"/>
                  </a:outerShdw>
                </a:effectLst>
              </a:endParaRPr>
            </a:p>
          </p:txBody>
        </p:sp>
        <p:sp>
          <p:nvSpPr>
            <p:cNvPr id="258386" name="Rectangle 338"/>
            <p:cNvSpPr>
              <a:spLocks noChangeArrowheads="1"/>
            </p:cNvSpPr>
            <p:nvPr/>
          </p:nvSpPr>
          <p:spPr bwMode="auto">
            <a:xfrm>
              <a:off x="2743" y="503"/>
              <a:ext cx="578" cy="192"/>
            </a:xfrm>
            <a:prstGeom prst="rect">
              <a:avLst/>
            </a:prstGeom>
            <a:noFill/>
            <a:ln w="9525">
              <a:noFill/>
              <a:miter lim="800000"/>
              <a:headEnd/>
              <a:tailEnd/>
            </a:ln>
          </p:spPr>
          <p:txBody>
            <a:bodyPr wrap="none" lIns="0" tIns="0" rIns="0" bIns="0">
              <a:spAutoFit/>
            </a:bodyPr>
            <a:lstStyle/>
            <a:p>
              <a:r>
                <a:rPr lang="en-US" sz="2000">
                  <a:solidFill>
                    <a:srgbClr val="808080"/>
                  </a:solidFill>
                  <a:effectLst/>
                </a:rPr>
                <a:t>VITALES</a:t>
              </a:r>
              <a:endParaRPr lang="en-US">
                <a:effectLst>
                  <a:outerShdw blurRad="38100" dist="38100" dir="2700000" algn="tl">
                    <a:srgbClr val="FFFFFF"/>
                  </a:outerShdw>
                </a:effectLst>
              </a:endParaRPr>
            </a:p>
          </p:txBody>
        </p:sp>
        <p:sp>
          <p:nvSpPr>
            <p:cNvPr id="258387" name="Rectangle 339"/>
            <p:cNvSpPr>
              <a:spLocks noChangeArrowheads="1"/>
            </p:cNvSpPr>
            <p:nvPr/>
          </p:nvSpPr>
          <p:spPr bwMode="auto">
            <a:xfrm>
              <a:off x="2056" y="290"/>
              <a:ext cx="1872" cy="411"/>
            </a:xfrm>
            <a:prstGeom prst="rect">
              <a:avLst/>
            </a:prstGeom>
            <a:solidFill>
              <a:srgbClr val="808080"/>
            </a:solidFill>
            <a:ln w="9525">
              <a:noFill/>
              <a:miter lim="800000"/>
              <a:headEnd/>
              <a:tailEnd/>
            </a:ln>
          </p:spPr>
          <p:txBody>
            <a:bodyPr/>
            <a:lstStyle/>
            <a:p>
              <a:endParaRPr lang="en-US"/>
            </a:p>
          </p:txBody>
        </p:sp>
        <p:sp>
          <p:nvSpPr>
            <p:cNvPr id="258388" name="Rectangle 340"/>
            <p:cNvSpPr>
              <a:spLocks noChangeArrowheads="1"/>
            </p:cNvSpPr>
            <p:nvPr/>
          </p:nvSpPr>
          <p:spPr bwMode="auto">
            <a:xfrm>
              <a:off x="2016" y="252"/>
              <a:ext cx="1873" cy="411"/>
            </a:xfrm>
            <a:prstGeom prst="rect">
              <a:avLst/>
            </a:prstGeom>
            <a:solidFill>
              <a:srgbClr val="3333CC"/>
            </a:solidFill>
            <a:ln w="9525">
              <a:noFill/>
              <a:miter lim="800000"/>
              <a:headEnd/>
              <a:tailEnd/>
            </a:ln>
          </p:spPr>
          <p:txBody>
            <a:bodyPr/>
            <a:lstStyle/>
            <a:p>
              <a:pPr>
                <a:lnSpc>
                  <a:spcPct val="90000"/>
                </a:lnSpc>
              </a:pPr>
              <a:r>
                <a:rPr lang="en-US" sz="2000">
                  <a:solidFill>
                    <a:schemeClr val="bg1"/>
                  </a:solidFill>
                  <a:effectLst>
                    <a:outerShdw blurRad="38100" dist="38100" dir="2700000" algn="tl">
                      <a:srgbClr val="000000"/>
                    </a:outerShdw>
                  </a:effectLst>
                </a:rPr>
                <a:t>CRITICAL INFRASTRUCTURE</a:t>
              </a:r>
            </a:p>
          </p:txBody>
        </p:sp>
        <p:sp>
          <p:nvSpPr>
            <p:cNvPr id="258391" name="Rectangle 343"/>
            <p:cNvSpPr>
              <a:spLocks noChangeArrowheads="1"/>
            </p:cNvSpPr>
            <p:nvPr/>
          </p:nvSpPr>
          <p:spPr bwMode="auto">
            <a:xfrm>
              <a:off x="1158" y="839"/>
              <a:ext cx="1057" cy="173"/>
            </a:xfrm>
            <a:prstGeom prst="rect">
              <a:avLst/>
            </a:prstGeom>
            <a:noFill/>
            <a:ln w="9525">
              <a:noFill/>
              <a:miter lim="800000"/>
              <a:headEnd/>
              <a:tailEnd/>
            </a:ln>
          </p:spPr>
          <p:txBody>
            <a:bodyPr wrap="none" lIns="0" tIns="0" rIns="0" bIns="0">
              <a:spAutoFit/>
            </a:bodyPr>
            <a:lstStyle/>
            <a:p>
              <a:r>
                <a:rPr lang="en-US" sz="1800">
                  <a:solidFill>
                    <a:srgbClr val="808080"/>
                  </a:solidFill>
                  <a:effectLst/>
                </a:rPr>
                <a:t>EXPOSICION A </a:t>
              </a:r>
              <a:endParaRPr lang="en-US">
                <a:effectLst>
                  <a:outerShdw blurRad="38100" dist="38100" dir="2700000" algn="tl">
                    <a:srgbClr val="FFFFFF"/>
                  </a:outerShdw>
                </a:effectLst>
              </a:endParaRPr>
            </a:p>
          </p:txBody>
        </p:sp>
        <p:sp>
          <p:nvSpPr>
            <p:cNvPr id="258392" name="Rectangle 344"/>
            <p:cNvSpPr>
              <a:spLocks noChangeArrowheads="1"/>
            </p:cNvSpPr>
            <p:nvPr/>
          </p:nvSpPr>
          <p:spPr bwMode="auto">
            <a:xfrm>
              <a:off x="919" y="1012"/>
              <a:ext cx="1485" cy="173"/>
            </a:xfrm>
            <a:prstGeom prst="rect">
              <a:avLst/>
            </a:prstGeom>
            <a:noFill/>
            <a:ln w="9525">
              <a:noFill/>
              <a:miter lim="800000"/>
              <a:headEnd/>
              <a:tailEnd/>
            </a:ln>
          </p:spPr>
          <p:txBody>
            <a:bodyPr wrap="none" lIns="0" tIns="0" rIns="0" bIns="0">
              <a:spAutoFit/>
            </a:bodyPr>
            <a:lstStyle/>
            <a:p>
              <a:r>
                <a:rPr lang="en-US" sz="1800">
                  <a:solidFill>
                    <a:srgbClr val="808080"/>
                  </a:solidFill>
                  <a:effectLst/>
                </a:rPr>
                <a:t>DISTINTAS AMENAZAS</a:t>
              </a:r>
              <a:endParaRPr lang="en-US">
                <a:effectLst>
                  <a:outerShdw blurRad="38100" dist="38100" dir="2700000" algn="tl">
                    <a:srgbClr val="FFFFFF"/>
                  </a:outerShdw>
                </a:effectLst>
              </a:endParaRPr>
            </a:p>
          </p:txBody>
        </p:sp>
        <p:sp>
          <p:nvSpPr>
            <p:cNvPr id="258393" name="Rectangle 345"/>
            <p:cNvSpPr>
              <a:spLocks noChangeArrowheads="1"/>
            </p:cNvSpPr>
            <p:nvPr/>
          </p:nvSpPr>
          <p:spPr bwMode="auto">
            <a:xfrm>
              <a:off x="822" y="815"/>
              <a:ext cx="1640" cy="554"/>
            </a:xfrm>
            <a:prstGeom prst="rect">
              <a:avLst/>
            </a:prstGeom>
            <a:solidFill>
              <a:srgbClr val="808080"/>
            </a:solidFill>
            <a:ln w="9525">
              <a:noFill/>
              <a:miter lim="800000"/>
              <a:headEnd/>
              <a:tailEnd/>
            </a:ln>
          </p:spPr>
          <p:txBody>
            <a:bodyPr/>
            <a:lstStyle/>
            <a:p>
              <a:endParaRPr lang="en-US"/>
            </a:p>
          </p:txBody>
        </p:sp>
        <p:sp>
          <p:nvSpPr>
            <p:cNvPr id="258394" name="Rectangle 346"/>
            <p:cNvSpPr>
              <a:spLocks noChangeArrowheads="1"/>
            </p:cNvSpPr>
            <p:nvPr/>
          </p:nvSpPr>
          <p:spPr bwMode="auto">
            <a:xfrm>
              <a:off x="782" y="775"/>
              <a:ext cx="1640" cy="555"/>
            </a:xfrm>
            <a:prstGeom prst="rect">
              <a:avLst/>
            </a:prstGeom>
            <a:solidFill>
              <a:srgbClr val="CCFFCC"/>
            </a:solidFill>
            <a:ln w="9525">
              <a:noFill/>
              <a:miter lim="800000"/>
              <a:headEnd/>
              <a:tailEnd/>
            </a:ln>
          </p:spPr>
          <p:txBody>
            <a:bodyPr/>
            <a:lstStyle/>
            <a:p>
              <a:pPr>
                <a:lnSpc>
                  <a:spcPct val="120000"/>
                </a:lnSpc>
              </a:pPr>
              <a:r>
                <a:rPr lang="en-US" sz="1800">
                  <a:solidFill>
                    <a:schemeClr val="accent2"/>
                  </a:solidFill>
                  <a:effectLst/>
                </a:rPr>
                <a:t>EXPOSURE TO VARIOUS HAZARDS</a:t>
              </a:r>
            </a:p>
          </p:txBody>
        </p:sp>
        <p:sp>
          <p:nvSpPr>
            <p:cNvPr id="258395" name="Rectangle 347"/>
            <p:cNvSpPr>
              <a:spLocks noChangeArrowheads="1"/>
            </p:cNvSpPr>
            <p:nvPr/>
          </p:nvSpPr>
          <p:spPr bwMode="auto">
            <a:xfrm>
              <a:off x="782" y="775"/>
              <a:ext cx="1640" cy="555"/>
            </a:xfrm>
            <a:prstGeom prst="rect">
              <a:avLst/>
            </a:prstGeom>
            <a:noFill/>
            <a:ln w="7938">
              <a:solidFill>
                <a:srgbClr val="CCFFCC"/>
              </a:solidFill>
              <a:miter lim="800000"/>
              <a:headEnd/>
              <a:tailEnd/>
            </a:ln>
          </p:spPr>
          <p:txBody>
            <a:bodyPr/>
            <a:lstStyle/>
            <a:p>
              <a:endParaRPr lang="en-US"/>
            </a:p>
          </p:txBody>
        </p:sp>
        <p:sp>
          <p:nvSpPr>
            <p:cNvPr id="258402" name="Rectangle 354"/>
            <p:cNvSpPr>
              <a:spLocks noChangeArrowheads="1"/>
            </p:cNvSpPr>
            <p:nvPr/>
          </p:nvSpPr>
          <p:spPr bwMode="auto">
            <a:xfrm>
              <a:off x="743" y="1597"/>
              <a:ext cx="1729" cy="1094"/>
            </a:xfrm>
            <a:prstGeom prst="rect">
              <a:avLst/>
            </a:prstGeom>
            <a:solidFill>
              <a:srgbClr val="808080"/>
            </a:solidFill>
            <a:ln w="9525">
              <a:noFill/>
              <a:miter lim="800000"/>
              <a:headEnd/>
              <a:tailEnd/>
            </a:ln>
          </p:spPr>
          <p:txBody>
            <a:bodyPr/>
            <a:lstStyle/>
            <a:p>
              <a:endParaRPr lang="en-US"/>
            </a:p>
          </p:txBody>
        </p:sp>
        <p:sp>
          <p:nvSpPr>
            <p:cNvPr id="258403" name="Freeform 355"/>
            <p:cNvSpPr>
              <a:spLocks/>
            </p:cNvSpPr>
            <p:nvPr/>
          </p:nvSpPr>
          <p:spPr bwMode="auto">
            <a:xfrm>
              <a:off x="743" y="1602"/>
              <a:ext cx="1724" cy="1084"/>
            </a:xfrm>
            <a:custGeom>
              <a:avLst/>
              <a:gdLst/>
              <a:ahLst/>
              <a:cxnLst>
                <a:cxn ang="0">
                  <a:pos x="817" y="0"/>
                </a:cxn>
                <a:cxn ang="0">
                  <a:pos x="733" y="5"/>
                </a:cxn>
                <a:cxn ang="0">
                  <a:pos x="649" y="15"/>
                </a:cxn>
                <a:cxn ang="0">
                  <a:pos x="530" y="39"/>
                </a:cxn>
                <a:cxn ang="0">
                  <a:pos x="381" y="89"/>
                </a:cxn>
                <a:cxn ang="0">
                  <a:pos x="317" y="124"/>
                </a:cxn>
                <a:cxn ang="0">
                  <a:pos x="252" y="158"/>
                </a:cxn>
                <a:cxn ang="0">
                  <a:pos x="198" y="198"/>
                </a:cxn>
                <a:cxn ang="0">
                  <a:pos x="148" y="238"/>
                </a:cxn>
                <a:cxn ang="0">
                  <a:pos x="104" y="282"/>
                </a:cxn>
                <a:cxn ang="0">
                  <a:pos x="69" y="332"/>
                </a:cxn>
                <a:cxn ang="0">
                  <a:pos x="39" y="381"/>
                </a:cxn>
                <a:cxn ang="0">
                  <a:pos x="19" y="431"/>
                </a:cxn>
                <a:cxn ang="0">
                  <a:pos x="5" y="485"/>
                </a:cxn>
                <a:cxn ang="0">
                  <a:pos x="0" y="540"/>
                </a:cxn>
                <a:cxn ang="0">
                  <a:pos x="5" y="599"/>
                </a:cxn>
                <a:cxn ang="0">
                  <a:pos x="19" y="653"/>
                </a:cxn>
                <a:cxn ang="0">
                  <a:pos x="39" y="703"/>
                </a:cxn>
                <a:cxn ang="0">
                  <a:pos x="69" y="752"/>
                </a:cxn>
                <a:cxn ang="0">
                  <a:pos x="104" y="802"/>
                </a:cxn>
                <a:cxn ang="0">
                  <a:pos x="148" y="847"/>
                </a:cxn>
                <a:cxn ang="0">
                  <a:pos x="198" y="886"/>
                </a:cxn>
                <a:cxn ang="0">
                  <a:pos x="252" y="926"/>
                </a:cxn>
                <a:cxn ang="0">
                  <a:pos x="317" y="960"/>
                </a:cxn>
                <a:cxn ang="0">
                  <a:pos x="381" y="990"/>
                </a:cxn>
                <a:cxn ang="0">
                  <a:pos x="530" y="1040"/>
                </a:cxn>
                <a:cxn ang="0">
                  <a:pos x="649" y="1069"/>
                </a:cxn>
                <a:cxn ang="0">
                  <a:pos x="733" y="1079"/>
                </a:cxn>
                <a:cxn ang="0">
                  <a:pos x="817" y="1084"/>
                </a:cxn>
                <a:cxn ang="0">
                  <a:pos x="906" y="1084"/>
                </a:cxn>
                <a:cxn ang="0">
                  <a:pos x="996" y="1079"/>
                </a:cxn>
                <a:cxn ang="0">
                  <a:pos x="1080" y="1069"/>
                </a:cxn>
                <a:cxn ang="0">
                  <a:pos x="1199" y="1040"/>
                </a:cxn>
                <a:cxn ang="0">
                  <a:pos x="1342" y="990"/>
                </a:cxn>
                <a:cxn ang="0">
                  <a:pos x="1412" y="960"/>
                </a:cxn>
                <a:cxn ang="0">
                  <a:pos x="1471" y="926"/>
                </a:cxn>
                <a:cxn ang="0">
                  <a:pos x="1526" y="886"/>
                </a:cxn>
                <a:cxn ang="0">
                  <a:pos x="1575" y="847"/>
                </a:cxn>
                <a:cxn ang="0">
                  <a:pos x="1620" y="802"/>
                </a:cxn>
                <a:cxn ang="0">
                  <a:pos x="1654" y="752"/>
                </a:cxn>
                <a:cxn ang="0">
                  <a:pos x="1684" y="703"/>
                </a:cxn>
                <a:cxn ang="0">
                  <a:pos x="1704" y="653"/>
                </a:cxn>
                <a:cxn ang="0">
                  <a:pos x="1719" y="599"/>
                </a:cxn>
                <a:cxn ang="0">
                  <a:pos x="1724" y="540"/>
                </a:cxn>
                <a:cxn ang="0">
                  <a:pos x="1719" y="485"/>
                </a:cxn>
                <a:cxn ang="0">
                  <a:pos x="1704" y="431"/>
                </a:cxn>
                <a:cxn ang="0">
                  <a:pos x="1684" y="381"/>
                </a:cxn>
                <a:cxn ang="0">
                  <a:pos x="1654" y="332"/>
                </a:cxn>
                <a:cxn ang="0">
                  <a:pos x="1620" y="282"/>
                </a:cxn>
                <a:cxn ang="0">
                  <a:pos x="1575" y="238"/>
                </a:cxn>
                <a:cxn ang="0">
                  <a:pos x="1526" y="198"/>
                </a:cxn>
                <a:cxn ang="0">
                  <a:pos x="1471" y="158"/>
                </a:cxn>
                <a:cxn ang="0">
                  <a:pos x="1412" y="124"/>
                </a:cxn>
                <a:cxn ang="0">
                  <a:pos x="1342" y="89"/>
                </a:cxn>
                <a:cxn ang="0">
                  <a:pos x="1199" y="39"/>
                </a:cxn>
                <a:cxn ang="0">
                  <a:pos x="1080" y="15"/>
                </a:cxn>
                <a:cxn ang="0">
                  <a:pos x="996" y="5"/>
                </a:cxn>
                <a:cxn ang="0">
                  <a:pos x="906" y="0"/>
                </a:cxn>
              </a:cxnLst>
              <a:rect l="0" t="0" r="r" b="b"/>
              <a:pathLst>
                <a:path w="1724" h="1084">
                  <a:moveTo>
                    <a:pt x="862" y="0"/>
                  </a:moveTo>
                  <a:lnTo>
                    <a:pt x="817" y="0"/>
                  </a:lnTo>
                  <a:lnTo>
                    <a:pt x="773" y="0"/>
                  </a:lnTo>
                  <a:lnTo>
                    <a:pt x="733" y="5"/>
                  </a:lnTo>
                  <a:lnTo>
                    <a:pt x="688" y="10"/>
                  </a:lnTo>
                  <a:lnTo>
                    <a:pt x="649" y="15"/>
                  </a:lnTo>
                  <a:lnTo>
                    <a:pt x="609" y="25"/>
                  </a:lnTo>
                  <a:lnTo>
                    <a:pt x="530" y="39"/>
                  </a:lnTo>
                  <a:lnTo>
                    <a:pt x="451" y="64"/>
                  </a:lnTo>
                  <a:lnTo>
                    <a:pt x="381" y="89"/>
                  </a:lnTo>
                  <a:lnTo>
                    <a:pt x="346" y="109"/>
                  </a:lnTo>
                  <a:lnTo>
                    <a:pt x="317" y="124"/>
                  </a:lnTo>
                  <a:lnTo>
                    <a:pt x="282" y="138"/>
                  </a:lnTo>
                  <a:lnTo>
                    <a:pt x="252" y="158"/>
                  </a:lnTo>
                  <a:lnTo>
                    <a:pt x="228" y="178"/>
                  </a:lnTo>
                  <a:lnTo>
                    <a:pt x="198" y="198"/>
                  </a:lnTo>
                  <a:lnTo>
                    <a:pt x="173" y="218"/>
                  </a:lnTo>
                  <a:lnTo>
                    <a:pt x="148" y="238"/>
                  </a:lnTo>
                  <a:lnTo>
                    <a:pt x="128" y="262"/>
                  </a:lnTo>
                  <a:lnTo>
                    <a:pt x="104" y="282"/>
                  </a:lnTo>
                  <a:lnTo>
                    <a:pt x="89" y="307"/>
                  </a:lnTo>
                  <a:lnTo>
                    <a:pt x="69" y="332"/>
                  </a:lnTo>
                  <a:lnTo>
                    <a:pt x="54" y="356"/>
                  </a:lnTo>
                  <a:lnTo>
                    <a:pt x="39" y="381"/>
                  </a:lnTo>
                  <a:lnTo>
                    <a:pt x="29" y="406"/>
                  </a:lnTo>
                  <a:lnTo>
                    <a:pt x="19" y="431"/>
                  </a:lnTo>
                  <a:lnTo>
                    <a:pt x="10" y="460"/>
                  </a:lnTo>
                  <a:lnTo>
                    <a:pt x="5" y="485"/>
                  </a:lnTo>
                  <a:lnTo>
                    <a:pt x="5" y="515"/>
                  </a:lnTo>
                  <a:lnTo>
                    <a:pt x="0" y="540"/>
                  </a:lnTo>
                  <a:lnTo>
                    <a:pt x="5" y="569"/>
                  </a:lnTo>
                  <a:lnTo>
                    <a:pt x="5" y="599"/>
                  </a:lnTo>
                  <a:lnTo>
                    <a:pt x="10" y="624"/>
                  </a:lnTo>
                  <a:lnTo>
                    <a:pt x="19" y="653"/>
                  </a:lnTo>
                  <a:lnTo>
                    <a:pt x="29" y="678"/>
                  </a:lnTo>
                  <a:lnTo>
                    <a:pt x="39" y="703"/>
                  </a:lnTo>
                  <a:lnTo>
                    <a:pt x="54" y="728"/>
                  </a:lnTo>
                  <a:lnTo>
                    <a:pt x="69" y="752"/>
                  </a:lnTo>
                  <a:lnTo>
                    <a:pt x="89" y="777"/>
                  </a:lnTo>
                  <a:lnTo>
                    <a:pt x="104" y="802"/>
                  </a:lnTo>
                  <a:lnTo>
                    <a:pt x="128" y="822"/>
                  </a:lnTo>
                  <a:lnTo>
                    <a:pt x="148" y="847"/>
                  </a:lnTo>
                  <a:lnTo>
                    <a:pt x="173" y="866"/>
                  </a:lnTo>
                  <a:lnTo>
                    <a:pt x="198" y="886"/>
                  </a:lnTo>
                  <a:lnTo>
                    <a:pt x="228" y="906"/>
                  </a:lnTo>
                  <a:lnTo>
                    <a:pt x="252" y="926"/>
                  </a:lnTo>
                  <a:lnTo>
                    <a:pt x="282" y="946"/>
                  </a:lnTo>
                  <a:lnTo>
                    <a:pt x="317" y="960"/>
                  </a:lnTo>
                  <a:lnTo>
                    <a:pt x="346" y="975"/>
                  </a:lnTo>
                  <a:lnTo>
                    <a:pt x="381" y="990"/>
                  </a:lnTo>
                  <a:lnTo>
                    <a:pt x="451" y="1020"/>
                  </a:lnTo>
                  <a:lnTo>
                    <a:pt x="530" y="1040"/>
                  </a:lnTo>
                  <a:lnTo>
                    <a:pt x="609" y="1059"/>
                  </a:lnTo>
                  <a:lnTo>
                    <a:pt x="649" y="1069"/>
                  </a:lnTo>
                  <a:lnTo>
                    <a:pt x="688" y="1074"/>
                  </a:lnTo>
                  <a:lnTo>
                    <a:pt x="733" y="1079"/>
                  </a:lnTo>
                  <a:lnTo>
                    <a:pt x="773" y="1079"/>
                  </a:lnTo>
                  <a:lnTo>
                    <a:pt x="817" y="1084"/>
                  </a:lnTo>
                  <a:lnTo>
                    <a:pt x="862" y="1084"/>
                  </a:lnTo>
                  <a:lnTo>
                    <a:pt x="906" y="1084"/>
                  </a:lnTo>
                  <a:lnTo>
                    <a:pt x="951" y="1079"/>
                  </a:lnTo>
                  <a:lnTo>
                    <a:pt x="996" y="1079"/>
                  </a:lnTo>
                  <a:lnTo>
                    <a:pt x="1035" y="1074"/>
                  </a:lnTo>
                  <a:lnTo>
                    <a:pt x="1080" y="1069"/>
                  </a:lnTo>
                  <a:lnTo>
                    <a:pt x="1119" y="1059"/>
                  </a:lnTo>
                  <a:lnTo>
                    <a:pt x="1199" y="1040"/>
                  </a:lnTo>
                  <a:lnTo>
                    <a:pt x="1273" y="1020"/>
                  </a:lnTo>
                  <a:lnTo>
                    <a:pt x="1342" y="990"/>
                  </a:lnTo>
                  <a:lnTo>
                    <a:pt x="1377" y="975"/>
                  </a:lnTo>
                  <a:lnTo>
                    <a:pt x="1412" y="960"/>
                  </a:lnTo>
                  <a:lnTo>
                    <a:pt x="1441" y="946"/>
                  </a:lnTo>
                  <a:lnTo>
                    <a:pt x="1471" y="926"/>
                  </a:lnTo>
                  <a:lnTo>
                    <a:pt x="1501" y="906"/>
                  </a:lnTo>
                  <a:lnTo>
                    <a:pt x="1526" y="886"/>
                  </a:lnTo>
                  <a:lnTo>
                    <a:pt x="1550" y="866"/>
                  </a:lnTo>
                  <a:lnTo>
                    <a:pt x="1575" y="847"/>
                  </a:lnTo>
                  <a:lnTo>
                    <a:pt x="1600" y="822"/>
                  </a:lnTo>
                  <a:lnTo>
                    <a:pt x="1620" y="802"/>
                  </a:lnTo>
                  <a:lnTo>
                    <a:pt x="1640" y="777"/>
                  </a:lnTo>
                  <a:lnTo>
                    <a:pt x="1654" y="752"/>
                  </a:lnTo>
                  <a:lnTo>
                    <a:pt x="1669" y="728"/>
                  </a:lnTo>
                  <a:lnTo>
                    <a:pt x="1684" y="703"/>
                  </a:lnTo>
                  <a:lnTo>
                    <a:pt x="1699" y="678"/>
                  </a:lnTo>
                  <a:lnTo>
                    <a:pt x="1704" y="653"/>
                  </a:lnTo>
                  <a:lnTo>
                    <a:pt x="1714" y="624"/>
                  </a:lnTo>
                  <a:lnTo>
                    <a:pt x="1719" y="599"/>
                  </a:lnTo>
                  <a:lnTo>
                    <a:pt x="1724" y="569"/>
                  </a:lnTo>
                  <a:lnTo>
                    <a:pt x="1724" y="540"/>
                  </a:lnTo>
                  <a:lnTo>
                    <a:pt x="1724" y="515"/>
                  </a:lnTo>
                  <a:lnTo>
                    <a:pt x="1719" y="485"/>
                  </a:lnTo>
                  <a:lnTo>
                    <a:pt x="1714" y="460"/>
                  </a:lnTo>
                  <a:lnTo>
                    <a:pt x="1704" y="431"/>
                  </a:lnTo>
                  <a:lnTo>
                    <a:pt x="1699" y="406"/>
                  </a:lnTo>
                  <a:lnTo>
                    <a:pt x="1684" y="381"/>
                  </a:lnTo>
                  <a:lnTo>
                    <a:pt x="1669" y="356"/>
                  </a:lnTo>
                  <a:lnTo>
                    <a:pt x="1654" y="332"/>
                  </a:lnTo>
                  <a:lnTo>
                    <a:pt x="1640" y="307"/>
                  </a:lnTo>
                  <a:lnTo>
                    <a:pt x="1620" y="282"/>
                  </a:lnTo>
                  <a:lnTo>
                    <a:pt x="1600" y="262"/>
                  </a:lnTo>
                  <a:lnTo>
                    <a:pt x="1575" y="238"/>
                  </a:lnTo>
                  <a:lnTo>
                    <a:pt x="1550" y="218"/>
                  </a:lnTo>
                  <a:lnTo>
                    <a:pt x="1526" y="198"/>
                  </a:lnTo>
                  <a:lnTo>
                    <a:pt x="1501" y="178"/>
                  </a:lnTo>
                  <a:lnTo>
                    <a:pt x="1471" y="158"/>
                  </a:lnTo>
                  <a:lnTo>
                    <a:pt x="1441" y="138"/>
                  </a:lnTo>
                  <a:lnTo>
                    <a:pt x="1412" y="124"/>
                  </a:lnTo>
                  <a:lnTo>
                    <a:pt x="1377" y="109"/>
                  </a:lnTo>
                  <a:lnTo>
                    <a:pt x="1342" y="89"/>
                  </a:lnTo>
                  <a:lnTo>
                    <a:pt x="1273" y="64"/>
                  </a:lnTo>
                  <a:lnTo>
                    <a:pt x="1199" y="39"/>
                  </a:lnTo>
                  <a:lnTo>
                    <a:pt x="1119" y="25"/>
                  </a:lnTo>
                  <a:lnTo>
                    <a:pt x="1080" y="15"/>
                  </a:lnTo>
                  <a:lnTo>
                    <a:pt x="1035" y="10"/>
                  </a:lnTo>
                  <a:lnTo>
                    <a:pt x="996" y="5"/>
                  </a:lnTo>
                  <a:lnTo>
                    <a:pt x="951" y="0"/>
                  </a:lnTo>
                  <a:lnTo>
                    <a:pt x="906" y="0"/>
                  </a:lnTo>
                  <a:lnTo>
                    <a:pt x="862" y="0"/>
                  </a:lnTo>
                  <a:close/>
                </a:path>
              </a:pathLst>
            </a:custGeom>
            <a:blipFill dpi="0" rotWithShape="0">
              <a:blip r:embed="rId5" cstate="print"/>
              <a:srcRect/>
              <a:tile tx="0" ty="0" sx="100000" sy="100000" flip="none" algn="tl"/>
            </a:blipFill>
            <a:ln w="9525">
              <a:noFill/>
              <a:round/>
              <a:headEnd/>
              <a:tailEnd/>
            </a:ln>
          </p:spPr>
          <p:txBody>
            <a:bodyPr/>
            <a:lstStyle/>
            <a:p>
              <a:endParaRPr lang="en-US"/>
            </a:p>
          </p:txBody>
        </p:sp>
        <p:sp>
          <p:nvSpPr>
            <p:cNvPr id="258404" name="Rectangle 356"/>
            <p:cNvSpPr>
              <a:spLocks noChangeArrowheads="1"/>
            </p:cNvSpPr>
            <p:nvPr/>
          </p:nvSpPr>
          <p:spPr bwMode="auto">
            <a:xfrm>
              <a:off x="743" y="1597"/>
              <a:ext cx="1729" cy="1094"/>
            </a:xfrm>
            <a:prstGeom prst="rect">
              <a:avLst/>
            </a:prstGeom>
            <a:solidFill>
              <a:srgbClr val="808080"/>
            </a:solidFill>
            <a:ln w="9525">
              <a:noFill/>
              <a:miter lim="800000"/>
              <a:headEnd/>
              <a:tailEnd/>
            </a:ln>
          </p:spPr>
          <p:txBody>
            <a:bodyPr/>
            <a:lstStyle/>
            <a:p>
              <a:endParaRPr lang="en-US"/>
            </a:p>
          </p:txBody>
        </p:sp>
        <p:sp>
          <p:nvSpPr>
            <p:cNvPr id="258405" name="Rectangle 357"/>
            <p:cNvSpPr>
              <a:spLocks noChangeArrowheads="1"/>
            </p:cNvSpPr>
            <p:nvPr/>
          </p:nvSpPr>
          <p:spPr bwMode="auto">
            <a:xfrm>
              <a:off x="703" y="1557"/>
              <a:ext cx="1729" cy="30"/>
            </a:xfrm>
            <a:prstGeom prst="rect">
              <a:avLst/>
            </a:prstGeom>
            <a:solidFill>
              <a:srgbClr val="3399FF"/>
            </a:solidFill>
            <a:ln w="9525">
              <a:noFill/>
              <a:miter lim="800000"/>
              <a:headEnd/>
              <a:tailEnd/>
            </a:ln>
          </p:spPr>
          <p:txBody>
            <a:bodyPr/>
            <a:lstStyle/>
            <a:p>
              <a:endParaRPr lang="en-US"/>
            </a:p>
          </p:txBody>
        </p:sp>
        <p:sp>
          <p:nvSpPr>
            <p:cNvPr id="258406" name="Rectangle 358"/>
            <p:cNvSpPr>
              <a:spLocks noChangeArrowheads="1"/>
            </p:cNvSpPr>
            <p:nvPr/>
          </p:nvSpPr>
          <p:spPr bwMode="auto">
            <a:xfrm>
              <a:off x="703" y="1587"/>
              <a:ext cx="1729" cy="35"/>
            </a:xfrm>
            <a:prstGeom prst="rect">
              <a:avLst/>
            </a:prstGeom>
            <a:solidFill>
              <a:srgbClr val="3298FD"/>
            </a:solidFill>
            <a:ln w="9525">
              <a:noFill/>
              <a:miter lim="800000"/>
              <a:headEnd/>
              <a:tailEnd/>
            </a:ln>
          </p:spPr>
          <p:txBody>
            <a:bodyPr/>
            <a:lstStyle/>
            <a:p>
              <a:endParaRPr lang="en-US"/>
            </a:p>
          </p:txBody>
        </p:sp>
        <p:sp>
          <p:nvSpPr>
            <p:cNvPr id="258407" name="Rectangle 359"/>
            <p:cNvSpPr>
              <a:spLocks noChangeArrowheads="1"/>
            </p:cNvSpPr>
            <p:nvPr/>
          </p:nvSpPr>
          <p:spPr bwMode="auto">
            <a:xfrm>
              <a:off x="703" y="1622"/>
              <a:ext cx="1729" cy="19"/>
            </a:xfrm>
            <a:prstGeom prst="rect">
              <a:avLst/>
            </a:prstGeom>
            <a:solidFill>
              <a:srgbClr val="3296FB"/>
            </a:solidFill>
            <a:ln w="9525">
              <a:noFill/>
              <a:miter lim="800000"/>
              <a:headEnd/>
              <a:tailEnd/>
            </a:ln>
          </p:spPr>
          <p:txBody>
            <a:bodyPr/>
            <a:lstStyle/>
            <a:p>
              <a:endParaRPr lang="en-US"/>
            </a:p>
          </p:txBody>
        </p:sp>
        <p:sp>
          <p:nvSpPr>
            <p:cNvPr id="258408" name="Rectangle 360"/>
            <p:cNvSpPr>
              <a:spLocks noChangeArrowheads="1"/>
            </p:cNvSpPr>
            <p:nvPr/>
          </p:nvSpPr>
          <p:spPr bwMode="auto">
            <a:xfrm>
              <a:off x="703" y="1641"/>
              <a:ext cx="1729" cy="15"/>
            </a:xfrm>
            <a:prstGeom prst="rect">
              <a:avLst/>
            </a:prstGeom>
            <a:solidFill>
              <a:srgbClr val="3295F9"/>
            </a:solidFill>
            <a:ln w="9525">
              <a:noFill/>
              <a:miter lim="800000"/>
              <a:headEnd/>
              <a:tailEnd/>
            </a:ln>
          </p:spPr>
          <p:txBody>
            <a:bodyPr/>
            <a:lstStyle/>
            <a:p>
              <a:endParaRPr lang="en-US"/>
            </a:p>
          </p:txBody>
        </p:sp>
        <p:sp>
          <p:nvSpPr>
            <p:cNvPr id="258409" name="Rectangle 361"/>
            <p:cNvSpPr>
              <a:spLocks noChangeArrowheads="1"/>
            </p:cNvSpPr>
            <p:nvPr/>
          </p:nvSpPr>
          <p:spPr bwMode="auto">
            <a:xfrm>
              <a:off x="703" y="1656"/>
              <a:ext cx="1729" cy="15"/>
            </a:xfrm>
            <a:prstGeom prst="rect">
              <a:avLst/>
            </a:prstGeom>
            <a:solidFill>
              <a:srgbClr val="3294F7"/>
            </a:solidFill>
            <a:ln w="9525">
              <a:noFill/>
              <a:miter lim="800000"/>
              <a:headEnd/>
              <a:tailEnd/>
            </a:ln>
          </p:spPr>
          <p:txBody>
            <a:bodyPr/>
            <a:lstStyle/>
            <a:p>
              <a:endParaRPr lang="en-US"/>
            </a:p>
          </p:txBody>
        </p:sp>
        <p:sp>
          <p:nvSpPr>
            <p:cNvPr id="258410" name="Rectangle 362"/>
            <p:cNvSpPr>
              <a:spLocks noChangeArrowheads="1"/>
            </p:cNvSpPr>
            <p:nvPr/>
          </p:nvSpPr>
          <p:spPr bwMode="auto">
            <a:xfrm>
              <a:off x="703" y="1671"/>
              <a:ext cx="1729" cy="10"/>
            </a:xfrm>
            <a:prstGeom prst="rect">
              <a:avLst/>
            </a:prstGeom>
            <a:solidFill>
              <a:srgbClr val="3193F5"/>
            </a:solidFill>
            <a:ln w="9525">
              <a:noFill/>
              <a:miter lim="800000"/>
              <a:headEnd/>
              <a:tailEnd/>
            </a:ln>
          </p:spPr>
          <p:txBody>
            <a:bodyPr/>
            <a:lstStyle/>
            <a:p>
              <a:endParaRPr lang="en-US"/>
            </a:p>
          </p:txBody>
        </p:sp>
        <p:sp>
          <p:nvSpPr>
            <p:cNvPr id="258411" name="Rectangle 363"/>
            <p:cNvSpPr>
              <a:spLocks noChangeArrowheads="1"/>
            </p:cNvSpPr>
            <p:nvPr/>
          </p:nvSpPr>
          <p:spPr bwMode="auto">
            <a:xfrm>
              <a:off x="703" y="1681"/>
              <a:ext cx="1729" cy="15"/>
            </a:xfrm>
            <a:prstGeom prst="rect">
              <a:avLst/>
            </a:prstGeom>
            <a:solidFill>
              <a:srgbClr val="3192F3"/>
            </a:solidFill>
            <a:ln w="9525">
              <a:noFill/>
              <a:miter lim="800000"/>
              <a:headEnd/>
              <a:tailEnd/>
            </a:ln>
          </p:spPr>
          <p:txBody>
            <a:bodyPr/>
            <a:lstStyle/>
            <a:p>
              <a:endParaRPr lang="en-US"/>
            </a:p>
          </p:txBody>
        </p:sp>
        <p:sp>
          <p:nvSpPr>
            <p:cNvPr id="258412" name="Rectangle 364"/>
            <p:cNvSpPr>
              <a:spLocks noChangeArrowheads="1"/>
            </p:cNvSpPr>
            <p:nvPr/>
          </p:nvSpPr>
          <p:spPr bwMode="auto">
            <a:xfrm>
              <a:off x="703" y="1696"/>
              <a:ext cx="1729" cy="10"/>
            </a:xfrm>
            <a:prstGeom prst="rect">
              <a:avLst/>
            </a:prstGeom>
            <a:solidFill>
              <a:srgbClr val="3091F1"/>
            </a:solidFill>
            <a:ln w="9525">
              <a:noFill/>
              <a:miter lim="800000"/>
              <a:headEnd/>
              <a:tailEnd/>
            </a:ln>
          </p:spPr>
          <p:txBody>
            <a:bodyPr/>
            <a:lstStyle/>
            <a:p>
              <a:endParaRPr lang="en-US"/>
            </a:p>
          </p:txBody>
        </p:sp>
        <p:sp>
          <p:nvSpPr>
            <p:cNvPr id="258413" name="Rectangle 365"/>
            <p:cNvSpPr>
              <a:spLocks noChangeArrowheads="1"/>
            </p:cNvSpPr>
            <p:nvPr/>
          </p:nvSpPr>
          <p:spPr bwMode="auto">
            <a:xfrm>
              <a:off x="703" y="1706"/>
              <a:ext cx="1729" cy="10"/>
            </a:xfrm>
            <a:prstGeom prst="rect">
              <a:avLst/>
            </a:prstGeom>
            <a:solidFill>
              <a:srgbClr val="2F90EF"/>
            </a:solidFill>
            <a:ln w="9525">
              <a:noFill/>
              <a:miter lim="800000"/>
              <a:headEnd/>
              <a:tailEnd/>
            </a:ln>
          </p:spPr>
          <p:txBody>
            <a:bodyPr/>
            <a:lstStyle/>
            <a:p>
              <a:endParaRPr lang="en-US"/>
            </a:p>
          </p:txBody>
        </p:sp>
        <p:sp>
          <p:nvSpPr>
            <p:cNvPr id="258414" name="Rectangle 366"/>
            <p:cNvSpPr>
              <a:spLocks noChangeArrowheads="1"/>
            </p:cNvSpPr>
            <p:nvPr/>
          </p:nvSpPr>
          <p:spPr bwMode="auto">
            <a:xfrm>
              <a:off x="703" y="1716"/>
              <a:ext cx="1729" cy="10"/>
            </a:xfrm>
            <a:prstGeom prst="rect">
              <a:avLst/>
            </a:prstGeom>
            <a:solidFill>
              <a:srgbClr val="2F8EED"/>
            </a:solidFill>
            <a:ln w="9525">
              <a:noFill/>
              <a:miter lim="800000"/>
              <a:headEnd/>
              <a:tailEnd/>
            </a:ln>
          </p:spPr>
          <p:txBody>
            <a:bodyPr/>
            <a:lstStyle/>
            <a:p>
              <a:endParaRPr lang="en-US"/>
            </a:p>
          </p:txBody>
        </p:sp>
        <p:sp>
          <p:nvSpPr>
            <p:cNvPr id="258415" name="Rectangle 367"/>
            <p:cNvSpPr>
              <a:spLocks noChangeArrowheads="1"/>
            </p:cNvSpPr>
            <p:nvPr/>
          </p:nvSpPr>
          <p:spPr bwMode="auto">
            <a:xfrm>
              <a:off x="703" y="1726"/>
              <a:ext cx="1729" cy="5"/>
            </a:xfrm>
            <a:prstGeom prst="rect">
              <a:avLst/>
            </a:prstGeom>
            <a:solidFill>
              <a:srgbClr val="2E8CEB"/>
            </a:solidFill>
            <a:ln w="9525">
              <a:noFill/>
              <a:miter lim="800000"/>
              <a:headEnd/>
              <a:tailEnd/>
            </a:ln>
          </p:spPr>
          <p:txBody>
            <a:bodyPr/>
            <a:lstStyle/>
            <a:p>
              <a:endParaRPr lang="en-US"/>
            </a:p>
          </p:txBody>
        </p:sp>
        <p:sp>
          <p:nvSpPr>
            <p:cNvPr id="258416" name="Rectangle 368"/>
            <p:cNvSpPr>
              <a:spLocks noChangeArrowheads="1"/>
            </p:cNvSpPr>
            <p:nvPr/>
          </p:nvSpPr>
          <p:spPr bwMode="auto">
            <a:xfrm>
              <a:off x="703" y="1731"/>
              <a:ext cx="1729" cy="9"/>
            </a:xfrm>
            <a:prstGeom prst="rect">
              <a:avLst/>
            </a:prstGeom>
            <a:solidFill>
              <a:srgbClr val="2E8CE9"/>
            </a:solidFill>
            <a:ln w="9525">
              <a:noFill/>
              <a:miter lim="800000"/>
              <a:headEnd/>
              <a:tailEnd/>
            </a:ln>
          </p:spPr>
          <p:txBody>
            <a:bodyPr/>
            <a:lstStyle/>
            <a:p>
              <a:endParaRPr lang="en-US"/>
            </a:p>
          </p:txBody>
        </p:sp>
        <p:sp>
          <p:nvSpPr>
            <p:cNvPr id="258417" name="Rectangle 369"/>
            <p:cNvSpPr>
              <a:spLocks noChangeArrowheads="1"/>
            </p:cNvSpPr>
            <p:nvPr/>
          </p:nvSpPr>
          <p:spPr bwMode="auto">
            <a:xfrm>
              <a:off x="703" y="1740"/>
              <a:ext cx="1729" cy="10"/>
            </a:xfrm>
            <a:prstGeom prst="rect">
              <a:avLst/>
            </a:prstGeom>
            <a:solidFill>
              <a:srgbClr val="2D8BE6"/>
            </a:solidFill>
            <a:ln w="9525">
              <a:noFill/>
              <a:miter lim="800000"/>
              <a:headEnd/>
              <a:tailEnd/>
            </a:ln>
          </p:spPr>
          <p:txBody>
            <a:bodyPr/>
            <a:lstStyle/>
            <a:p>
              <a:endParaRPr lang="en-US"/>
            </a:p>
          </p:txBody>
        </p:sp>
        <p:sp>
          <p:nvSpPr>
            <p:cNvPr id="258418" name="Rectangle 370"/>
            <p:cNvSpPr>
              <a:spLocks noChangeArrowheads="1"/>
            </p:cNvSpPr>
            <p:nvPr/>
          </p:nvSpPr>
          <p:spPr bwMode="auto">
            <a:xfrm>
              <a:off x="703" y="1750"/>
              <a:ext cx="1729" cy="10"/>
            </a:xfrm>
            <a:prstGeom prst="rect">
              <a:avLst/>
            </a:prstGeom>
            <a:solidFill>
              <a:srgbClr val="2D89E4"/>
            </a:solidFill>
            <a:ln w="9525">
              <a:noFill/>
              <a:miter lim="800000"/>
              <a:headEnd/>
              <a:tailEnd/>
            </a:ln>
          </p:spPr>
          <p:txBody>
            <a:bodyPr/>
            <a:lstStyle/>
            <a:p>
              <a:endParaRPr lang="en-US"/>
            </a:p>
          </p:txBody>
        </p:sp>
        <p:sp>
          <p:nvSpPr>
            <p:cNvPr id="258419" name="Rectangle 371"/>
            <p:cNvSpPr>
              <a:spLocks noChangeArrowheads="1"/>
            </p:cNvSpPr>
            <p:nvPr/>
          </p:nvSpPr>
          <p:spPr bwMode="auto">
            <a:xfrm>
              <a:off x="703" y="1760"/>
              <a:ext cx="1729" cy="10"/>
            </a:xfrm>
            <a:prstGeom prst="rect">
              <a:avLst/>
            </a:prstGeom>
            <a:solidFill>
              <a:srgbClr val="2D87E1"/>
            </a:solidFill>
            <a:ln w="9525">
              <a:noFill/>
              <a:miter lim="800000"/>
              <a:headEnd/>
              <a:tailEnd/>
            </a:ln>
          </p:spPr>
          <p:txBody>
            <a:bodyPr/>
            <a:lstStyle/>
            <a:p>
              <a:endParaRPr lang="en-US"/>
            </a:p>
          </p:txBody>
        </p:sp>
        <p:sp>
          <p:nvSpPr>
            <p:cNvPr id="258420" name="Rectangle 372"/>
            <p:cNvSpPr>
              <a:spLocks noChangeArrowheads="1"/>
            </p:cNvSpPr>
            <p:nvPr/>
          </p:nvSpPr>
          <p:spPr bwMode="auto">
            <a:xfrm>
              <a:off x="703" y="1770"/>
              <a:ext cx="1729" cy="5"/>
            </a:xfrm>
            <a:prstGeom prst="rect">
              <a:avLst/>
            </a:prstGeom>
            <a:solidFill>
              <a:srgbClr val="2D85DE"/>
            </a:solidFill>
            <a:ln w="9525">
              <a:noFill/>
              <a:miter lim="800000"/>
              <a:headEnd/>
              <a:tailEnd/>
            </a:ln>
          </p:spPr>
          <p:txBody>
            <a:bodyPr/>
            <a:lstStyle/>
            <a:p>
              <a:endParaRPr lang="en-US"/>
            </a:p>
          </p:txBody>
        </p:sp>
        <p:sp>
          <p:nvSpPr>
            <p:cNvPr id="258421" name="Rectangle 373"/>
            <p:cNvSpPr>
              <a:spLocks noChangeArrowheads="1"/>
            </p:cNvSpPr>
            <p:nvPr/>
          </p:nvSpPr>
          <p:spPr bwMode="auto">
            <a:xfrm>
              <a:off x="703" y="1775"/>
              <a:ext cx="1729" cy="10"/>
            </a:xfrm>
            <a:prstGeom prst="rect">
              <a:avLst/>
            </a:prstGeom>
            <a:solidFill>
              <a:srgbClr val="2C84DC"/>
            </a:solidFill>
            <a:ln w="9525">
              <a:noFill/>
              <a:miter lim="800000"/>
              <a:headEnd/>
              <a:tailEnd/>
            </a:ln>
          </p:spPr>
          <p:txBody>
            <a:bodyPr/>
            <a:lstStyle/>
            <a:p>
              <a:endParaRPr lang="en-US"/>
            </a:p>
          </p:txBody>
        </p:sp>
        <p:sp>
          <p:nvSpPr>
            <p:cNvPr id="258422" name="Rectangle 374"/>
            <p:cNvSpPr>
              <a:spLocks noChangeArrowheads="1"/>
            </p:cNvSpPr>
            <p:nvPr/>
          </p:nvSpPr>
          <p:spPr bwMode="auto">
            <a:xfrm>
              <a:off x="703" y="1785"/>
              <a:ext cx="1729" cy="5"/>
            </a:xfrm>
            <a:prstGeom prst="rect">
              <a:avLst/>
            </a:prstGeom>
            <a:solidFill>
              <a:srgbClr val="2C82D9"/>
            </a:solidFill>
            <a:ln w="9525">
              <a:noFill/>
              <a:miter lim="800000"/>
              <a:headEnd/>
              <a:tailEnd/>
            </a:ln>
          </p:spPr>
          <p:txBody>
            <a:bodyPr/>
            <a:lstStyle/>
            <a:p>
              <a:endParaRPr lang="en-US"/>
            </a:p>
          </p:txBody>
        </p:sp>
        <p:sp>
          <p:nvSpPr>
            <p:cNvPr id="258423" name="Rectangle 375"/>
            <p:cNvSpPr>
              <a:spLocks noChangeArrowheads="1"/>
            </p:cNvSpPr>
            <p:nvPr/>
          </p:nvSpPr>
          <p:spPr bwMode="auto">
            <a:xfrm>
              <a:off x="703" y="1790"/>
              <a:ext cx="1729" cy="5"/>
            </a:xfrm>
            <a:prstGeom prst="rect">
              <a:avLst/>
            </a:prstGeom>
            <a:solidFill>
              <a:srgbClr val="2B81D7"/>
            </a:solidFill>
            <a:ln w="9525">
              <a:noFill/>
              <a:miter lim="800000"/>
              <a:headEnd/>
              <a:tailEnd/>
            </a:ln>
          </p:spPr>
          <p:txBody>
            <a:bodyPr/>
            <a:lstStyle/>
            <a:p>
              <a:endParaRPr lang="en-US"/>
            </a:p>
          </p:txBody>
        </p:sp>
        <p:sp>
          <p:nvSpPr>
            <p:cNvPr id="258424" name="Rectangle 376"/>
            <p:cNvSpPr>
              <a:spLocks noChangeArrowheads="1"/>
            </p:cNvSpPr>
            <p:nvPr/>
          </p:nvSpPr>
          <p:spPr bwMode="auto">
            <a:xfrm>
              <a:off x="703" y="1795"/>
              <a:ext cx="1729" cy="10"/>
            </a:xfrm>
            <a:prstGeom prst="rect">
              <a:avLst/>
            </a:prstGeom>
            <a:solidFill>
              <a:srgbClr val="2B80D5"/>
            </a:solidFill>
            <a:ln w="9525">
              <a:noFill/>
              <a:miter lim="800000"/>
              <a:headEnd/>
              <a:tailEnd/>
            </a:ln>
          </p:spPr>
          <p:txBody>
            <a:bodyPr/>
            <a:lstStyle/>
            <a:p>
              <a:endParaRPr lang="en-US"/>
            </a:p>
          </p:txBody>
        </p:sp>
        <p:sp>
          <p:nvSpPr>
            <p:cNvPr id="258425" name="Rectangle 377"/>
            <p:cNvSpPr>
              <a:spLocks noChangeArrowheads="1"/>
            </p:cNvSpPr>
            <p:nvPr/>
          </p:nvSpPr>
          <p:spPr bwMode="auto">
            <a:xfrm>
              <a:off x="703" y="1805"/>
              <a:ext cx="1729" cy="5"/>
            </a:xfrm>
            <a:prstGeom prst="rect">
              <a:avLst/>
            </a:prstGeom>
            <a:solidFill>
              <a:srgbClr val="2A7ED2"/>
            </a:solidFill>
            <a:ln w="9525">
              <a:noFill/>
              <a:miter lim="800000"/>
              <a:headEnd/>
              <a:tailEnd/>
            </a:ln>
          </p:spPr>
          <p:txBody>
            <a:bodyPr/>
            <a:lstStyle/>
            <a:p>
              <a:endParaRPr lang="en-US"/>
            </a:p>
          </p:txBody>
        </p:sp>
        <p:sp>
          <p:nvSpPr>
            <p:cNvPr id="258426" name="Rectangle 378"/>
            <p:cNvSpPr>
              <a:spLocks noChangeArrowheads="1"/>
            </p:cNvSpPr>
            <p:nvPr/>
          </p:nvSpPr>
          <p:spPr bwMode="auto">
            <a:xfrm>
              <a:off x="703" y="1810"/>
              <a:ext cx="1729" cy="5"/>
            </a:xfrm>
            <a:prstGeom prst="rect">
              <a:avLst/>
            </a:prstGeom>
            <a:solidFill>
              <a:srgbClr val="2A7DD0"/>
            </a:solidFill>
            <a:ln w="9525">
              <a:noFill/>
              <a:miter lim="800000"/>
              <a:headEnd/>
              <a:tailEnd/>
            </a:ln>
          </p:spPr>
          <p:txBody>
            <a:bodyPr/>
            <a:lstStyle/>
            <a:p>
              <a:endParaRPr lang="en-US"/>
            </a:p>
          </p:txBody>
        </p:sp>
        <p:sp>
          <p:nvSpPr>
            <p:cNvPr id="258427" name="Rectangle 379"/>
            <p:cNvSpPr>
              <a:spLocks noChangeArrowheads="1"/>
            </p:cNvSpPr>
            <p:nvPr/>
          </p:nvSpPr>
          <p:spPr bwMode="auto">
            <a:xfrm>
              <a:off x="703" y="1815"/>
              <a:ext cx="1729" cy="10"/>
            </a:xfrm>
            <a:prstGeom prst="rect">
              <a:avLst/>
            </a:prstGeom>
            <a:solidFill>
              <a:srgbClr val="2A7CCE"/>
            </a:solidFill>
            <a:ln w="9525">
              <a:noFill/>
              <a:miter lim="800000"/>
              <a:headEnd/>
              <a:tailEnd/>
            </a:ln>
          </p:spPr>
          <p:txBody>
            <a:bodyPr/>
            <a:lstStyle/>
            <a:p>
              <a:endParaRPr lang="en-US"/>
            </a:p>
          </p:txBody>
        </p:sp>
        <p:sp>
          <p:nvSpPr>
            <p:cNvPr id="258428" name="Rectangle 380"/>
            <p:cNvSpPr>
              <a:spLocks noChangeArrowheads="1"/>
            </p:cNvSpPr>
            <p:nvPr/>
          </p:nvSpPr>
          <p:spPr bwMode="auto">
            <a:xfrm>
              <a:off x="703" y="1825"/>
              <a:ext cx="1729" cy="5"/>
            </a:xfrm>
            <a:prstGeom prst="rect">
              <a:avLst/>
            </a:prstGeom>
            <a:solidFill>
              <a:srgbClr val="297ACB"/>
            </a:solidFill>
            <a:ln w="9525">
              <a:noFill/>
              <a:miter lim="800000"/>
              <a:headEnd/>
              <a:tailEnd/>
            </a:ln>
          </p:spPr>
          <p:txBody>
            <a:bodyPr/>
            <a:lstStyle/>
            <a:p>
              <a:endParaRPr lang="en-US"/>
            </a:p>
          </p:txBody>
        </p:sp>
        <p:sp>
          <p:nvSpPr>
            <p:cNvPr id="258429" name="Rectangle 381"/>
            <p:cNvSpPr>
              <a:spLocks noChangeArrowheads="1"/>
            </p:cNvSpPr>
            <p:nvPr/>
          </p:nvSpPr>
          <p:spPr bwMode="auto">
            <a:xfrm>
              <a:off x="703" y="1830"/>
              <a:ext cx="1729" cy="5"/>
            </a:xfrm>
            <a:prstGeom prst="rect">
              <a:avLst/>
            </a:prstGeom>
            <a:solidFill>
              <a:srgbClr val="2879C9"/>
            </a:solidFill>
            <a:ln w="9525">
              <a:noFill/>
              <a:miter lim="800000"/>
              <a:headEnd/>
              <a:tailEnd/>
            </a:ln>
          </p:spPr>
          <p:txBody>
            <a:bodyPr/>
            <a:lstStyle/>
            <a:p>
              <a:endParaRPr lang="en-US"/>
            </a:p>
          </p:txBody>
        </p:sp>
        <p:sp>
          <p:nvSpPr>
            <p:cNvPr id="258430" name="Rectangle 382"/>
            <p:cNvSpPr>
              <a:spLocks noChangeArrowheads="1"/>
            </p:cNvSpPr>
            <p:nvPr/>
          </p:nvSpPr>
          <p:spPr bwMode="auto">
            <a:xfrm>
              <a:off x="703" y="1835"/>
              <a:ext cx="1729" cy="5"/>
            </a:xfrm>
            <a:prstGeom prst="rect">
              <a:avLst/>
            </a:prstGeom>
            <a:solidFill>
              <a:srgbClr val="2878C7"/>
            </a:solidFill>
            <a:ln w="9525">
              <a:noFill/>
              <a:miter lim="800000"/>
              <a:headEnd/>
              <a:tailEnd/>
            </a:ln>
          </p:spPr>
          <p:txBody>
            <a:bodyPr/>
            <a:lstStyle/>
            <a:p>
              <a:endParaRPr lang="en-US"/>
            </a:p>
          </p:txBody>
        </p:sp>
        <p:sp>
          <p:nvSpPr>
            <p:cNvPr id="258431" name="Rectangle 383"/>
            <p:cNvSpPr>
              <a:spLocks noChangeArrowheads="1"/>
            </p:cNvSpPr>
            <p:nvPr/>
          </p:nvSpPr>
          <p:spPr bwMode="auto">
            <a:xfrm>
              <a:off x="703" y="1840"/>
              <a:ext cx="1729" cy="4"/>
            </a:xfrm>
            <a:prstGeom prst="rect">
              <a:avLst/>
            </a:prstGeom>
            <a:solidFill>
              <a:srgbClr val="2777C5"/>
            </a:solidFill>
            <a:ln w="9525">
              <a:noFill/>
              <a:miter lim="800000"/>
              <a:headEnd/>
              <a:tailEnd/>
            </a:ln>
          </p:spPr>
          <p:txBody>
            <a:bodyPr/>
            <a:lstStyle/>
            <a:p>
              <a:endParaRPr lang="en-US"/>
            </a:p>
          </p:txBody>
        </p:sp>
        <p:sp>
          <p:nvSpPr>
            <p:cNvPr id="258432" name="Rectangle 384"/>
            <p:cNvSpPr>
              <a:spLocks noChangeArrowheads="1"/>
            </p:cNvSpPr>
            <p:nvPr/>
          </p:nvSpPr>
          <p:spPr bwMode="auto">
            <a:xfrm>
              <a:off x="703" y="1844"/>
              <a:ext cx="1729" cy="5"/>
            </a:xfrm>
            <a:prstGeom prst="rect">
              <a:avLst/>
            </a:prstGeom>
            <a:solidFill>
              <a:srgbClr val="2776C3"/>
            </a:solidFill>
            <a:ln w="9525">
              <a:noFill/>
              <a:miter lim="800000"/>
              <a:headEnd/>
              <a:tailEnd/>
            </a:ln>
          </p:spPr>
          <p:txBody>
            <a:bodyPr/>
            <a:lstStyle/>
            <a:p>
              <a:endParaRPr lang="en-US"/>
            </a:p>
          </p:txBody>
        </p:sp>
        <p:sp>
          <p:nvSpPr>
            <p:cNvPr id="258433" name="Rectangle 385"/>
            <p:cNvSpPr>
              <a:spLocks noChangeArrowheads="1"/>
            </p:cNvSpPr>
            <p:nvPr/>
          </p:nvSpPr>
          <p:spPr bwMode="auto">
            <a:xfrm>
              <a:off x="703" y="1849"/>
              <a:ext cx="1729" cy="5"/>
            </a:xfrm>
            <a:prstGeom prst="rect">
              <a:avLst/>
            </a:prstGeom>
            <a:solidFill>
              <a:srgbClr val="2774C1"/>
            </a:solidFill>
            <a:ln w="9525">
              <a:noFill/>
              <a:miter lim="800000"/>
              <a:headEnd/>
              <a:tailEnd/>
            </a:ln>
          </p:spPr>
          <p:txBody>
            <a:bodyPr/>
            <a:lstStyle/>
            <a:p>
              <a:endParaRPr lang="en-US"/>
            </a:p>
          </p:txBody>
        </p:sp>
        <p:sp>
          <p:nvSpPr>
            <p:cNvPr id="258434" name="Rectangle 386"/>
            <p:cNvSpPr>
              <a:spLocks noChangeArrowheads="1"/>
            </p:cNvSpPr>
            <p:nvPr/>
          </p:nvSpPr>
          <p:spPr bwMode="auto">
            <a:xfrm>
              <a:off x="703" y="1854"/>
              <a:ext cx="1729" cy="5"/>
            </a:xfrm>
            <a:prstGeom prst="rect">
              <a:avLst/>
            </a:prstGeom>
            <a:solidFill>
              <a:srgbClr val="2673BF"/>
            </a:solidFill>
            <a:ln w="9525">
              <a:noFill/>
              <a:miter lim="800000"/>
              <a:headEnd/>
              <a:tailEnd/>
            </a:ln>
          </p:spPr>
          <p:txBody>
            <a:bodyPr/>
            <a:lstStyle/>
            <a:p>
              <a:endParaRPr lang="en-US"/>
            </a:p>
          </p:txBody>
        </p:sp>
        <p:sp>
          <p:nvSpPr>
            <p:cNvPr id="258435" name="Rectangle 387"/>
            <p:cNvSpPr>
              <a:spLocks noChangeArrowheads="1"/>
            </p:cNvSpPr>
            <p:nvPr/>
          </p:nvSpPr>
          <p:spPr bwMode="auto">
            <a:xfrm>
              <a:off x="703" y="1859"/>
              <a:ext cx="1729" cy="5"/>
            </a:xfrm>
            <a:prstGeom prst="rect">
              <a:avLst/>
            </a:prstGeom>
            <a:solidFill>
              <a:srgbClr val="2671BD"/>
            </a:solidFill>
            <a:ln w="9525">
              <a:noFill/>
              <a:miter lim="800000"/>
              <a:headEnd/>
              <a:tailEnd/>
            </a:ln>
          </p:spPr>
          <p:txBody>
            <a:bodyPr/>
            <a:lstStyle/>
            <a:p>
              <a:endParaRPr lang="en-US"/>
            </a:p>
          </p:txBody>
        </p:sp>
        <p:sp>
          <p:nvSpPr>
            <p:cNvPr id="258436" name="Rectangle 388"/>
            <p:cNvSpPr>
              <a:spLocks noChangeArrowheads="1"/>
            </p:cNvSpPr>
            <p:nvPr/>
          </p:nvSpPr>
          <p:spPr bwMode="auto">
            <a:xfrm>
              <a:off x="703" y="1864"/>
              <a:ext cx="1729" cy="5"/>
            </a:xfrm>
            <a:prstGeom prst="rect">
              <a:avLst/>
            </a:prstGeom>
            <a:solidFill>
              <a:srgbClr val="2570BB"/>
            </a:solidFill>
            <a:ln w="9525">
              <a:noFill/>
              <a:miter lim="800000"/>
              <a:headEnd/>
              <a:tailEnd/>
            </a:ln>
          </p:spPr>
          <p:txBody>
            <a:bodyPr/>
            <a:lstStyle/>
            <a:p>
              <a:endParaRPr lang="en-US"/>
            </a:p>
          </p:txBody>
        </p:sp>
        <p:sp>
          <p:nvSpPr>
            <p:cNvPr id="258437" name="Rectangle 389"/>
            <p:cNvSpPr>
              <a:spLocks noChangeArrowheads="1"/>
            </p:cNvSpPr>
            <p:nvPr/>
          </p:nvSpPr>
          <p:spPr bwMode="auto">
            <a:xfrm>
              <a:off x="703" y="1869"/>
              <a:ext cx="1729" cy="5"/>
            </a:xfrm>
            <a:prstGeom prst="rect">
              <a:avLst/>
            </a:prstGeom>
            <a:solidFill>
              <a:srgbClr val="256FB9"/>
            </a:solidFill>
            <a:ln w="9525">
              <a:noFill/>
              <a:miter lim="800000"/>
              <a:headEnd/>
              <a:tailEnd/>
            </a:ln>
          </p:spPr>
          <p:txBody>
            <a:bodyPr/>
            <a:lstStyle/>
            <a:p>
              <a:endParaRPr lang="en-US"/>
            </a:p>
          </p:txBody>
        </p:sp>
        <p:sp>
          <p:nvSpPr>
            <p:cNvPr id="258438" name="Rectangle 390"/>
            <p:cNvSpPr>
              <a:spLocks noChangeArrowheads="1"/>
            </p:cNvSpPr>
            <p:nvPr/>
          </p:nvSpPr>
          <p:spPr bwMode="auto">
            <a:xfrm>
              <a:off x="703" y="1874"/>
              <a:ext cx="1729" cy="5"/>
            </a:xfrm>
            <a:prstGeom prst="rect">
              <a:avLst/>
            </a:prstGeom>
            <a:solidFill>
              <a:srgbClr val="246EB7"/>
            </a:solidFill>
            <a:ln w="9525">
              <a:noFill/>
              <a:miter lim="800000"/>
              <a:headEnd/>
              <a:tailEnd/>
            </a:ln>
          </p:spPr>
          <p:txBody>
            <a:bodyPr/>
            <a:lstStyle/>
            <a:p>
              <a:endParaRPr lang="en-US"/>
            </a:p>
          </p:txBody>
        </p:sp>
        <p:sp>
          <p:nvSpPr>
            <p:cNvPr id="258439" name="Rectangle 391"/>
            <p:cNvSpPr>
              <a:spLocks noChangeArrowheads="1"/>
            </p:cNvSpPr>
            <p:nvPr/>
          </p:nvSpPr>
          <p:spPr bwMode="auto">
            <a:xfrm>
              <a:off x="703" y="1879"/>
              <a:ext cx="1729" cy="5"/>
            </a:xfrm>
            <a:prstGeom prst="rect">
              <a:avLst/>
            </a:prstGeom>
            <a:solidFill>
              <a:srgbClr val="246CB5"/>
            </a:solidFill>
            <a:ln w="9525">
              <a:noFill/>
              <a:miter lim="800000"/>
              <a:headEnd/>
              <a:tailEnd/>
            </a:ln>
          </p:spPr>
          <p:txBody>
            <a:bodyPr/>
            <a:lstStyle/>
            <a:p>
              <a:endParaRPr lang="en-US"/>
            </a:p>
          </p:txBody>
        </p:sp>
        <p:sp>
          <p:nvSpPr>
            <p:cNvPr id="258440" name="Rectangle 392"/>
            <p:cNvSpPr>
              <a:spLocks noChangeArrowheads="1"/>
            </p:cNvSpPr>
            <p:nvPr/>
          </p:nvSpPr>
          <p:spPr bwMode="auto">
            <a:xfrm>
              <a:off x="703" y="1884"/>
              <a:ext cx="1729" cy="5"/>
            </a:xfrm>
            <a:prstGeom prst="rect">
              <a:avLst/>
            </a:prstGeom>
            <a:solidFill>
              <a:srgbClr val="246BB3"/>
            </a:solidFill>
            <a:ln w="9525">
              <a:noFill/>
              <a:miter lim="800000"/>
              <a:headEnd/>
              <a:tailEnd/>
            </a:ln>
          </p:spPr>
          <p:txBody>
            <a:bodyPr/>
            <a:lstStyle/>
            <a:p>
              <a:endParaRPr lang="en-US"/>
            </a:p>
          </p:txBody>
        </p:sp>
        <p:sp>
          <p:nvSpPr>
            <p:cNvPr id="258441" name="Rectangle 393"/>
            <p:cNvSpPr>
              <a:spLocks noChangeArrowheads="1"/>
            </p:cNvSpPr>
            <p:nvPr/>
          </p:nvSpPr>
          <p:spPr bwMode="auto">
            <a:xfrm>
              <a:off x="703" y="1889"/>
              <a:ext cx="1729" cy="5"/>
            </a:xfrm>
            <a:prstGeom prst="rect">
              <a:avLst/>
            </a:prstGeom>
            <a:solidFill>
              <a:srgbClr val="236AB1"/>
            </a:solidFill>
            <a:ln w="9525">
              <a:noFill/>
              <a:miter lim="800000"/>
              <a:headEnd/>
              <a:tailEnd/>
            </a:ln>
          </p:spPr>
          <p:txBody>
            <a:bodyPr/>
            <a:lstStyle/>
            <a:p>
              <a:endParaRPr lang="en-US"/>
            </a:p>
          </p:txBody>
        </p:sp>
        <p:sp>
          <p:nvSpPr>
            <p:cNvPr id="258442" name="Rectangle 394"/>
            <p:cNvSpPr>
              <a:spLocks noChangeArrowheads="1"/>
            </p:cNvSpPr>
            <p:nvPr/>
          </p:nvSpPr>
          <p:spPr bwMode="auto">
            <a:xfrm>
              <a:off x="703" y="1894"/>
              <a:ext cx="1729" cy="10"/>
            </a:xfrm>
            <a:prstGeom prst="rect">
              <a:avLst/>
            </a:prstGeom>
            <a:solidFill>
              <a:srgbClr val="2269AE"/>
            </a:solidFill>
            <a:ln w="9525">
              <a:noFill/>
              <a:miter lim="800000"/>
              <a:headEnd/>
              <a:tailEnd/>
            </a:ln>
          </p:spPr>
          <p:txBody>
            <a:bodyPr/>
            <a:lstStyle/>
            <a:p>
              <a:endParaRPr lang="en-US"/>
            </a:p>
          </p:txBody>
        </p:sp>
        <p:sp>
          <p:nvSpPr>
            <p:cNvPr id="258443" name="Rectangle 395"/>
            <p:cNvSpPr>
              <a:spLocks noChangeArrowheads="1"/>
            </p:cNvSpPr>
            <p:nvPr/>
          </p:nvSpPr>
          <p:spPr bwMode="auto">
            <a:xfrm>
              <a:off x="703" y="1904"/>
              <a:ext cx="1729" cy="5"/>
            </a:xfrm>
            <a:prstGeom prst="rect">
              <a:avLst/>
            </a:prstGeom>
            <a:solidFill>
              <a:srgbClr val="2167AB"/>
            </a:solidFill>
            <a:ln w="9525">
              <a:noFill/>
              <a:miter lim="800000"/>
              <a:headEnd/>
              <a:tailEnd/>
            </a:ln>
          </p:spPr>
          <p:txBody>
            <a:bodyPr/>
            <a:lstStyle/>
            <a:p>
              <a:endParaRPr lang="en-US"/>
            </a:p>
          </p:txBody>
        </p:sp>
        <p:sp>
          <p:nvSpPr>
            <p:cNvPr id="258444" name="Rectangle 396"/>
            <p:cNvSpPr>
              <a:spLocks noChangeArrowheads="1"/>
            </p:cNvSpPr>
            <p:nvPr/>
          </p:nvSpPr>
          <p:spPr bwMode="auto">
            <a:xfrm>
              <a:off x="703" y="1909"/>
              <a:ext cx="1729" cy="5"/>
            </a:xfrm>
            <a:prstGeom prst="rect">
              <a:avLst/>
            </a:prstGeom>
            <a:solidFill>
              <a:srgbClr val="2165A9"/>
            </a:solidFill>
            <a:ln w="9525">
              <a:noFill/>
              <a:miter lim="800000"/>
              <a:headEnd/>
              <a:tailEnd/>
            </a:ln>
          </p:spPr>
          <p:txBody>
            <a:bodyPr/>
            <a:lstStyle/>
            <a:p>
              <a:endParaRPr lang="en-US"/>
            </a:p>
          </p:txBody>
        </p:sp>
        <p:sp>
          <p:nvSpPr>
            <p:cNvPr id="258445" name="Rectangle 397"/>
            <p:cNvSpPr>
              <a:spLocks noChangeArrowheads="1"/>
            </p:cNvSpPr>
            <p:nvPr/>
          </p:nvSpPr>
          <p:spPr bwMode="auto">
            <a:xfrm>
              <a:off x="703" y="1914"/>
              <a:ext cx="1729" cy="5"/>
            </a:xfrm>
            <a:prstGeom prst="rect">
              <a:avLst/>
            </a:prstGeom>
            <a:solidFill>
              <a:srgbClr val="2064A7"/>
            </a:solidFill>
            <a:ln w="9525">
              <a:noFill/>
              <a:miter lim="800000"/>
              <a:headEnd/>
              <a:tailEnd/>
            </a:ln>
          </p:spPr>
          <p:txBody>
            <a:bodyPr/>
            <a:lstStyle/>
            <a:p>
              <a:endParaRPr lang="en-US"/>
            </a:p>
          </p:txBody>
        </p:sp>
        <p:sp>
          <p:nvSpPr>
            <p:cNvPr id="258446" name="Rectangle 398"/>
            <p:cNvSpPr>
              <a:spLocks noChangeArrowheads="1"/>
            </p:cNvSpPr>
            <p:nvPr/>
          </p:nvSpPr>
          <p:spPr bwMode="auto">
            <a:xfrm>
              <a:off x="703" y="1919"/>
              <a:ext cx="1729" cy="5"/>
            </a:xfrm>
            <a:prstGeom prst="rect">
              <a:avLst/>
            </a:prstGeom>
            <a:solidFill>
              <a:srgbClr val="2063A5"/>
            </a:solidFill>
            <a:ln w="9525">
              <a:noFill/>
              <a:miter lim="800000"/>
              <a:headEnd/>
              <a:tailEnd/>
            </a:ln>
          </p:spPr>
          <p:txBody>
            <a:bodyPr/>
            <a:lstStyle/>
            <a:p>
              <a:endParaRPr lang="en-US"/>
            </a:p>
          </p:txBody>
        </p:sp>
        <p:sp>
          <p:nvSpPr>
            <p:cNvPr id="258447" name="Rectangle 399"/>
            <p:cNvSpPr>
              <a:spLocks noChangeArrowheads="1"/>
            </p:cNvSpPr>
            <p:nvPr/>
          </p:nvSpPr>
          <p:spPr bwMode="auto">
            <a:xfrm>
              <a:off x="703" y="1924"/>
              <a:ext cx="1729" cy="5"/>
            </a:xfrm>
            <a:prstGeom prst="rect">
              <a:avLst/>
            </a:prstGeom>
            <a:solidFill>
              <a:srgbClr val="1F62A3"/>
            </a:solidFill>
            <a:ln w="9525">
              <a:noFill/>
              <a:miter lim="800000"/>
              <a:headEnd/>
              <a:tailEnd/>
            </a:ln>
          </p:spPr>
          <p:txBody>
            <a:bodyPr/>
            <a:lstStyle/>
            <a:p>
              <a:endParaRPr lang="en-US"/>
            </a:p>
          </p:txBody>
        </p:sp>
        <p:sp>
          <p:nvSpPr>
            <p:cNvPr id="258448" name="Rectangle 400"/>
            <p:cNvSpPr>
              <a:spLocks noChangeArrowheads="1"/>
            </p:cNvSpPr>
            <p:nvPr/>
          </p:nvSpPr>
          <p:spPr bwMode="auto">
            <a:xfrm>
              <a:off x="703" y="1929"/>
              <a:ext cx="1729" cy="5"/>
            </a:xfrm>
            <a:prstGeom prst="rect">
              <a:avLst/>
            </a:prstGeom>
            <a:solidFill>
              <a:srgbClr val="1F61A1"/>
            </a:solidFill>
            <a:ln w="9525">
              <a:noFill/>
              <a:miter lim="800000"/>
              <a:headEnd/>
              <a:tailEnd/>
            </a:ln>
          </p:spPr>
          <p:txBody>
            <a:bodyPr/>
            <a:lstStyle/>
            <a:p>
              <a:endParaRPr lang="en-US"/>
            </a:p>
          </p:txBody>
        </p:sp>
        <p:sp>
          <p:nvSpPr>
            <p:cNvPr id="258449" name="Rectangle 401"/>
            <p:cNvSpPr>
              <a:spLocks noChangeArrowheads="1"/>
            </p:cNvSpPr>
            <p:nvPr/>
          </p:nvSpPr>
          <p:spPr bwMode="auto">
            <a:xfrm>
              <a:off x="703" y="1934"/>
              <a:ext cx="1729" cy="5"/>
            </a:xfrm>
            <a:prstGeom prst="rect">
              <a:avLst/>
            </a:prstGeom>
            <a:solidFill>
              <a:srgbClr val="1F609F"/>
            </a:solidFill>
            <a:ln w="9525">
              <a:noFill/>
              <a:miter lim="800000"/>
              <a:headEnd/>
              <a:tailEnd/>
            </a:ln>
          </p:spPr>
          <p:txBody>
            <a:bodyPr/>
            <a:lstStyle/>
            <a:p>
              <a:endParaRPr lang="en-US"/>
            </a:p>
          </p:txBody>
        </p:sp>
        <p:sp>
          <p:nvSpPr>
            <p:cNvPr id="258450" name="Rectangle 402"/>
            <p:cNvSpPr>
              <a:spLocks noChangeArrowheads="1"/>
            </p:cNvSpPr>
            <p:nvPr/>
          </p:nvSpPr>
          <p:spPr bwMode="auto">
            <a:xfrm>
              <a:off x="703" y="1939"/>
              <a:ext cx="1729" cy="9"/>
            </a:xfrm>
            <a:prstGeom prst="rect">
              <a:avLst/>
            </a:prstGeom>
            <a:solidFill>
              <a:srgbClr val="1F5E9D"/>
            </a:solidFill>
            <a:ln w="9525">
              <a:noFill/>
              <a:miter lim="800000"/>
              <a:headEnd/>
              <a:tailEnd/>
            </a:ln>
          </p:spPr>
          <p:txBody>
            <a:bodyPr/>
            <a:lstStyle/>
            <a:p>
              <a:endParaRPr lang="en-US"/>
            </a:p>
          </p:txBody>
        </p:sp>
        <p:sp>
          <p:nvSpPr>
            <p:cNvPr id="258451" name="Rectangle 403"/>
            <p:cNvSpPr>
              <a:spLocks noChangeArrowheads="1"/>
            </p:cNvSpPr>
            <p:nvPr/>
          </p:nvSpPr>
          <p:spPr bwMode="auto">
            <a:xfrm>
              <a:off x="703" y="1948"/>
              <a:ext cx="1729" cy="5"/>
            </a:xfrm>
            <a:prstGeom prst="rect">
              <a:avLst/>
            </a:prstGeom>
            <a:solidFill>
              <a:srgbClr val="1E5C9A"/>
            </a:solidFill>
            <a:ln w="9525">
              <a:noFill/>
              <a:miter lim="800000"/>
              <a:headEnd/>
              <a:tailEnd/>
            </a:ln>
          </p:spPr>
          <p:txBody>
            <a:bodyPr/>
            <a:lstStyle/>
            <a:p>
              <a:endParaRPr lang="en-US"/>
            </a:p>
          </p:txBody>
        </p:sp>
        <p:sp>
          <p:nvSpPr>
            <p:cNvPr id="258452" name="Rectangle 404"/>
            <p:cNvSpPr>
              <a:spLocks noChangeArrowheads="1"/>
            </p:cNvSpPr>
            <p:nvPr/>
          </p:nvSpPr>
          <p:spPr bwMode="auto">
            <a:xfrm>
              <a:off x="703" y="1953"/>
              <a:ext cx="1729" cy="5"/>
            </a:xfrm>
            <a:prstGeom prst="rect">
              <a:avLst/>
            </a:prstGeom>
            <a:solidFill>
              <a:srgbClr val="1E5B98"/>
            </a:solidFill>
            <a:ln w="9525">
              <a:noFill/>
              <a:miter lim="800000"/>
              <a:headEnd/>
              <a:tailEnd/>
            </a:ln>
          </p:spPr>
          <p:txBody>
            <a:bodyPr/>
            <a:lstStyle/>
            <a:p>
              <a:endParaRPr lang="en-US"/>
            </a:p>
          </p:txBody>
        </p:sp>
        <p:sp>
          <p:nvSpPr>
            <p:cNvPr id="258453" name="Rectangle 405"/>
            <p:cNvSpPr>
              <a:spLocks noChangeArrowheads="1"/>
            </p:cNvSpPr>
            <p:nvPr/>
          </p:nvSpPr>
          <p:spPr bwMode="auto">
            <a:xfrm>
              <a:off x="703" y="1958"/>
              <a:ext cx="1729" cy="10"/>
            </a:xfrm>
            <a:prstGeom prst="rect">
              <a:avLst/>
            </a:prstGeom>
            <a:solidFill>
              <a:srgbClr val="1E5A96"/>
            </a:solidFill>
            <a:ln w="9525">
              <a:noFill/>
              <a:miter lim="800000"/>
              <a:headEnd/>
              <a:tailEnd/>
            </a:ln>
          </p:spPr>
          <p:txBody>
            <a:bodyPr/>
            <a:lstStyle/>
            <a:p>
              <a:endParaRPr lang="en-US"/>
            </a:p>
          </p:txBody>
        </p:sp>
        <p:sp>
          <p:nvSpPr>
            <p:cNvPr id="258454" name="Rectangle 406"/>
            <p:cNvSpPr>
              <a:spLocks noChangeArrowheads="1"/>
            </p:cNvSpPr>
            <p:nvPr/>
          </p:nvSpPr>
          <p:spPr bwMode="auto">
            <a:xfrm>
              <a:off x="703" y="1968"/>
              <a:ext cx="1729" cy="5"/>
            </a:xfrm>
            <a:prstGeom prst="rect">
              <a:avLst/>
            </a:prstGeom>
            <a:solidFill>
              <a:srgbClr val="1E5893"/>
            </a:solidFill>
            <a:ln w="9525">
              <a:noFill/>
              <a:miter lim="800000"/>
              <a:headEnd/>
              <a:tailEnd/>
            </a:ln>
          </p:spPr>
          <p:txBody>
            <a:bodyPr/>
            <a:lstStyle/>
            <a:p>
              <a:endParaRPr lang="en-US"/>
            </a:p>
          </p:txBody>
        </p:sp>
        <p:sp>
          <p:nvSpPr>
            <p:cNvPr id="258455" name="Rectangle 407"/>
            <p:cNvSpPr>
              <a:spLocks noChangeArrowheads="1"/>
            </p:cNvSpPr>
            <p:nvPr/>
          </p:nvSpPr>
          <p:spPr bwMode="auto">
            <a:xfrm>
              <a:off x="703" y="1973"/>
              <a:ext cx="1729" cy="10"/>
            </a:xfrm>
            <a:prstGeom prst="rect">
              <a:avLst/>
            </a:prstGeom>
            <a:solidFill>
              <a:srgbClr val="1D5791"/>
            </a:solidFill>
            <a:ln w="9525">
              <a:noFill/>
              <a:miter lim="800000"/>
              <a:headEnd/>
              <a:tailEnd/>
            </a:ln>
          </p:spPr>
          <p:txBody>
            <a:bodyPr/>
            <a:lstStyle/>
            <a:p>
              <a:endParaRPr lang="en-US"/>
            </a:p>
          </p:txBody>
        </p:sp>
        <p:sp>
          <p:nvSpPr>
            <p:cNvPr id="258456" name="Rectangle 408"/>
            <p:cNvSpPr>
              <a:spLocks noChangeArrowheads="1"/>
            </p:cNvSpPr>
            <p:nvPr/>
          </p:nvSpPr>
          <p:spPr bwMode="auto">
            <a:xfrm>
              <a:off x="703" y="1983"/>
              <a:ext cx="1729" cy="5"/>
            </a:xfrm>
            <a:prstGeom prst="rect">
              <a:avLst/>
            </a:prstGeom>
            <a:solidFill>
              <a:srgbClr val="1C558E"/>
            </a:solidFill>
            <a:ln w="9525">
              <a:noFill/>
              <a:miter lim="800000"/>
              <a:headEnd/>
              <a:tailEnd/>
            </a:ln>
          </p:spPr>
          <p:txBody>
            <a:bodyPr/>
            <a:lstStyle/>
            <a:p>
              <a:endParaRPr lang="en-US"/>
            </a:p>
          </p:txBody>
        </p:sp>
        <p:sp>
          <p:nvSpPr>
            <p:cNvPr id="258457" name="Rectangle 409"/>
            <p:cNvSpPr>
              <a:spLocks noChangeArrowheads="1"/>
            </p:cNvSpPr>
            <p:nvPr/>
          </p:nvSpPr>
          <p:spPr bwMode="auto">
            <a:xfrm>
              <a:off x="703" y="1988"/>
              <a:ext cx="1729" cy="10"/>
            </a:xfrm>
            <a:prstGeom prst="rect">
              <a:avLst/>
            </a:prstGeom>
            <a:solidFill>
              <a:srgbClr val="1B548C"/>
            </a:solidFill>
            <a:ln w="9525">
              <a:noFill/>
              <a:miter lim="800000"/>
              <a:headEnd/>
              <a:tailEnd/>
            </a:ln>
          </p:spPr>
          <p:txBody>
            <a:bodyPr/>
            <a:lstStyle/>
            <a:p>
              <a:endParaRPr lang="en-US"/>
            </a:p>
          </p:txBody>
        </p:sp>
        <p:sp>
          <p:nvSpPr>
            <p:cNvPr id="258458" name="Rectangle 410"/>
            <p:cNvSpPr>
              <a:spLocks noChangeArrowheads="1"/>
            </p:cNvSpPr>
            <p:nvPr/>
          </p:nvSpPr>
          <p:spPr bwMode="auto">
            <a:xfrm>
              <a:off x="703" y="1998"/>
              <a:ext cx="1729" cy="10"/>
            </a:xfrm>
            <a:prstGeom prst="rect">
              <a:avLst/>
            </a:prstGeom>
            <a:solidFill>
              <a:srgbClr val="1A5289"/>
            </a:solidFill>
            <a:ln w="9525">
              <a:noFill/>
              <a:miter lim="800000"/>
              <a:headEnd/>
              <a:tailEnd/>
            </a:ln>
          </p:spPr>
          <p:txBody>
            <a:bodyPr/>
            <a:lstStyle/>
            <a:p>
              <a:endParaRPr lang="en-US"/>
            </a:p>
          </p:txBody>
        </p:sp>
        <p:sp>
          <p:nvSpPr>
            <p:cNvPr id="258459" name="Rectangle 411"/>
            <p:cNvSpPr>
              <a:spLocks noChangeArrowheads="1"/>
            </p:cNvSpPr>
            <p:nvPr/>
          </p:nvSpPr>
          <p:spPr bwMode="auto">
            <a:xfrm>
              <a:off x="703" y="2008"/>
              <a:ext cx="1729" cy="10"/>
            </a:xfrm>
            <a:prstGeom prst="rect">
              <a:avLst/>
            </a:prstGeom>
            <a:solidFill>
              <a:srgbClr val="1A5186"/>
            </a:solidFill>
            <a:ln w="9525">
              <a:noFill/>
              <a:miter lim="800000"/>
              <a:headEnd/>
              <a:tailEnd/>
            </a:ln>
          </p:spPr>
          <p:txBody>
            <a:bodyPr/>
            <a:lstStyle/>
            <a:p>
              <a:endParaRPr lang="en-US"/>
            </a:p>
          </p:txBody>
        </p:sp>
        <p:sp>
          <p:nvSpPr>
            <p:cNvPr id="258460" name="Rectangle 412"/>
            <p:cNvSpPr>
              <a:spLocks noChangeArrowheads="1"/>
            </p:cNvSpPr>
            <p:nvPr/>
          </p:nvSpPr>
          <p:spPr bwMode="auto">
            <a:xfrm>
              <a:off x="703" y="2018"/>
              <a:ext cx="1729" cy="5"/>
            </a:xfrm>
            <a:prstGeom prst="rect">
              <a:avLst/>
            </a:prstGeom>
            <a:solidFill>
              <a:srgbClr val="1A5084"/>
            </a:solidFill>
            <a:ln w="9525">
              <a:noFill/>
              <a:miter lim="800000"/>
              <a:headEnd/>
              <a:tailEnd/>
            </a:ln>
          </p:spPr>
          <p:txBody>
            <a:bodyPr/>
            <a:lstStyle/>
            <a:p>
              <a:endParaRPr lang="en-US"/>
            </a:p>
          </p:txBody>
        </p:sp>
        <p:sp>
          <p:nvSpPr>
            <p:cNvPr id="258461" name="Rectangle 413"/>
            <p:cNvSpPr>
              <a:spLocks noChangeArrowheads="1"/>
            </p:cNvSpPr>
            <p:nvPr/>
          </p:nvSpPr>
          <p:spPr bwMode="auto">
            <a:xfrm>
              <a:off x="703" y="2023"/>
              <a:ext cx="1729" cy="10"/>
            </a:xfrm>
            <a:prstGeom prst="rect">
              <a:avLst/>
            </a:prstGeom>
            <a:solidFill>
              <a:srgbClr val="1A4F82"/>
            </a:solidFill>
            <a:ln w="9525">
              <a:noFill/>
              <a:miter lim="800000"/>
              <a:headEnd/>
              <a:tailEnd/>
            </a:ln>
          </p:spPr>
          <p:txBody>
            <a:bodyPr/>
            <a:lstStyle/>
            <a:p>
              <a:endParaRPr lang="en-US"/>
            </a:p>
          </p:txBody>
        </p:sp>
        <p:sp>
          <p:nvSpPr>
            <p:cNvPr id="258462" name="Rectangle 414"/>
            <p:cNvSpPr>
              <a:spLocks noChangeArrowheads="1"/>
            </p:cNvSpPr>
            <p:nvPr/>
          </p:nvSpPr>
          <p:spPr bwMode="auto">
            <a:xfrm>
              <a:off x="703" y="2033"/>
              <a:ext cx="1729" cy="10"/>
            </a:xfrm>
            <a:prstGeom prst="rect">
              <a:avLst/>
            </a:prstGeom>
            <a:solidFill>
              <a:srgbClr val="194D80"/>
            </a:solidFill>
            <a:ln w="9525">
              <a:noFill/>
              <a:miter lim="800000"/>
              <a:headEnd/>
              <a:tailEnd/>
            </a:ln>
          </p:spPr>
          <p:txBody>
            <a:bodyPr/>
            <a:lstStyle/>
            <a:p>
              <a:endParaRPr lang="en-US"/>
            </a:p>
          </p:txBody>
        </p:sp>
        <p:sp>
          <p:nvSpPr>
            <p:cNvPr id="258463" name="Rectangle 415"/>
            <p:cNvSpPr>
              <a:spLocks noChangeArrowheads="1"/>
            </p:cNvSpPr>
            <p:nvPr/>
          </p:nvSpPr>
          <p:spPr bwMode="auto">
            <a:xfrm>
              <a:off x="703" y="2043"/>
              <a:ext cx="1729" cy="14"/>
            </a:xfrm>
            <a:prstGeom prst="rect">
              <a:avLst/>
            </a:prstGeom>
            <a:solidFill>
              <a:srgbClr val="194C7E"/>
            </a:solidFill>
            <a:ln w="9525">
              <a:noFill/>
              <a:miter lim="800000"/>
              <a:headEnd/>
              <a:tailEnd/>
            </a:ln>
          </p:spPr>
          <p:txBody>
            <a:bodyPr/>
            <a:lstStyle/>
            <a:p>
              <a:endParaRPr lang="en-US"/>
            </a:p>
          </p:txBody>
        </p:sp>
        <p:sp>
          <p:nvSpPr>
            <p:cNvPr id="258464" name="Rectangle 416"/>
            <p:cNvSpPr>
              <a:spLocks noChangeArrowheads="1"/>
            </p:cNvSpPr>
            <p:nvPr/>
          </p:nvSpPr>
          <p:spPr bwMode="auto">
            <a:xfrm>
              <a:off x="703" y="2057"/>
              <a:ext cx="1729" cy="10"/>
            </a:xfrm>
            <a:prstGeom prst="rect">
              <a:avLst/>
            </a:prstGeom>
            <a:solidFill>
              <a:srgbClr val="194A7C"/>
            </a:solidFill>
            <a:ln w="9525">
              <a:noFill/>
              <a:miter lim="800000"/>
              <a:headEnd/>
              <a:tailEnd/>
            </a:ln>
          </p:spPr>
          <p:txBody>
            <a:bodyPr/>
            <a:lstStyle/>
            <a:p>
              <a:endParaRPr lang="en-US"/>
            </a:p>
          </p:txBody>
        </p:sp>
        <p:grpSp>
          <p:nvGrpSpPr>
            <p:cNvPr id="258666" name="Group 618"/>
            <p:cNvGrpSpPr>
              <a:grpSpLocks/>
            </p:cNvGrpSpPr>
            <p:nvPr/>
          </p:nvGrpSpPr>
          <p:grpSpPr bwMode="auto">
            <a:xfrm>
              <a:off x="703" y="1557"/>
              <a:ext cx="1729" cy="1090"/>
              <a:chOff x="703" y="1557"/>
              <a:chExt cx="1729" cy="1090"/>
            </a:xfrm>
          </p:grpSpPr>
          <p:sp>
            <p:nvSpPr>
              <p:cNvPr id="258466" name="Rectangle 418"/>
              <p:cNvSpPr>
                <a:spLocks noChangeArrowheads="1"/>
              </p:cNvSpPr>
              <p:nvPr/>
            </p:nvSpPr>
            <p:spPr bwMode="auto">
              <a:xfrm>
                <a:off x="703" y="2067"/>
                <a:ext cx="1729" cy="15"/>
              </a:xfrm>
              <a:prstGeom prst="rect">
                <a:avLst/>
              </a:prstGeom>
              <a:solidFill>
                <a:srgbClr val="19497A"/>
              </a:solidFill>
              <a:ln w="9525">
                <a:noFill/>
                <a:miter lim="800000"/>
                <a:headEnd/>
                <a:tailEnd/>
              </a:ln>
            </p:spPr>
            <p:txBody>
              <a:bodyPr/>
              <a:lstStyle/>
              <a:p>
                <a:endParaRPr lang="en-US"/>
              </a:p>
            </p:txBody>
          </p:sp>
          <p:sp>
            <p:nvSpPr>
              <p:cNvPr id="258467" name="Rectangle 419"/>
              <p:cNvSpPr>
                <a:spLocks noChangeArrowheads="1"/>
              </p:cNvSpPr>
              <p:nvPr/>
            </p:nvSpPr>
            <p:spPr bwMode="auto">
              <a:xfrm>
                <a:off x="703" y="2082"/>
                <a:ext cx="1729" cy="15"/>
              </a:xfrm>
              <a:prstGeom prst="rect">
                <a:avLst/>
              </a:prstGeom>
              <a:solidFill>
                <a:srgbClr val="174878"/>
              </a:solidFill>
              <a:ln w="9525">
                <a:noFill/>
                <a:miter lim="800000"/>
                <a:headEnd/>
                <a:tailEnd/>
              </a:ln>
            </p:spPr>
            <p:txBody>
              <a:bodyPr/>
              <a:lstStyle/>
              <a:p>
                <a:endParaRPr lang="en-US"/>
              </a:p>
            </p:txBody>
          </p:sp>
          <p:sp>
            <p:nvSpPr>
              <p:cNvPr id="258468" name="Rectangle 420"/>
              <p:cNvSpPr>
                <a:spLocks noChangeArrowheads="1"/>
              </p:cNvSpPr>
              <p:nvPr/>
            </p:nvSpPr>
            <p:spPr bwMode="auto">
              <a:xfrm>
                <a:off x="703" y="2097"/>
                <a:ext cx="1729" cy="20"/>
              </a:xfrm>
              <a:prstGeom prst="rect">
                <a:avLst/>
              </a:prstGeom>
              <a:solidFill>
                <a:srgbClr val="174776"/>
              </a:solidFill>
              <a:ln w="9525">
                <a:noFill/>
                <a:miter lim="800000"/>
                <a:headEnd/>
                <a:tailEnd/>
              </a:ln>
            </p:spPr>
            <p:txBody>
              <a:bodyPr/>
              <a:lstStyle/>
              <a:p>
                <a:endParaRPr lang="en-US"/>
              </a:p>
            </p:txBody>
          </p:sp>
          <p:sp>
            <p:nvSpPr>
              <p:cNvPr id="258469" name="Rectangle 421"/>
              <p:cNvSpPr>
                <a:spLocks noChangeArrowheads="1"/>
              </p:cNvSpPr>
              <p:nvPr/>
            </p:nvSpPr>
            <p:spPr bwMode="auto">
              <a:xfrm>
                <a:off x="703" y="2117"/>
                <a:ext cx="1729" cy="15"/>
              </a:xfrm>
              <a:prstGeom prst="rect">
                <a:avLst/>
              </a:prstGeom>
              <a:solidFill>
                <a:srgbClr val="174878"/>
              </a:solidFill>
              <a:ln w="9525">
                <a:noFill/>
                <a:miter lim="800000"/>
                <a:headEnd/>
                <a:tailEnd/>
              </a:ln>
            </p:spPr>
            <p:txBody>
              <a:bodyPr/>
              <a:lstStyle/>
              <a:p>
                <a:endParaRPr lang="en-US"/>
              </a:p>
            </p:txBody>
          </p:sp>
          <p:sp>
            <p:nvSpPr>
              <p:cNvPr id="258470" name="Rectangle 422"/>
              <p:cNvSpPr>
                <a:spLocks noChangeArrowheads="1"/>
              </p:cNvSpPr>
              <p:nvPr/>
            </p:nvSpPr>
            <p:spPr bwMode="auto">
              <a:xfrm>
                <a:off x="703" y="2132"/>
                <a:ext cx="1729" cy="15"/>
              </a:xfrm>
              <a:prstGeom prst="rect">
                <a:avLst/>
              </a:prstGeom>
              <a:solidFill>
                <a:srgbClr val="19497A"/>
              </a:solidFill>
              <a:ln w="9525">
                <a:noFill/>
                <a:miter lim="800000"/>
                <a:headEnd/>
                <a:tailEnd/>
              </a:ln>
            </p:spPr>
            <p:txBody>
              <a:bodyPr/>
              <a:lstStyle/>
              <a:p>
                <a:endParaRPr lang="en-US"/>
              </a:p>
            </p:txBody>
          </p:sp>
          <p:sp>
            <p:nvSpPr>
              <p:cNvPr id="258471" name="Rectangle 423"/>
              <p:cNvSpPr>
                <a:spLocks noChangeArrowheads="1"/>
              </p:cNvSpPr>
              <p:nvPr/>
            </p:nvSpPr>
            <p:spPr bwMode="auto">
              <a:xfrm>
                <a:off x="703" y="2147"/>
                <a:ext cx="1729" cy="9"/>
              </a:xfrm>
              <a:prstGeom prst="rect">
                <a:avLst/>
              </a:prstGeom>
              <a:solidFill>
                <a:srgbClr val="194A7C"/>
              </a:solidFill>
              <a:ln w="9525">
                <a:noFill/>
                <a:miter lim="800000"/>
                <a:headEnd/>
                <a:tailEnd/>
              </a:ln>
            </p:spPr>
            <p:txBody>
              <a:bodyPr/>
              <a:lstStyle/>
              <a:p>
                <a:endParaRPr lang="en-US"/>
              </a:p>
            </p:txBody>
          </p:sp>
          <p:sp>
            <p:nvSpPr>
              <p:cNvPr id="258472" name="Rectangle 424"/>
              <p:cNvSpPr>
                <a:spLocks noChangeArrowheads="1"/>
              </p:cNvSpPr>
              <p:nvPr/>
            </p:nvSpPr>
            <p:spPr bwMode="auto">
              <a:xfrm>
                <a:off x="703" y="2156"/>
                <a:ext cx="1729" cy="10"/>
              </a:xfrm>
              <a:prstGeom prst="rect">
                <a:avLst/>
              </a:prstGeom>
              <a:solidFill>
                <a:srgbClr val="194C7E"/>
              </a:solidFill>
              <a:ln w="9525">
                <a:noFill/>
                <a:miter lim="800000"/>
                <a:headEnd/>
                <a:tailEnd/>
              </a:ln>
            </p:spPr>
            <p:txBody>
              <a:bodyPr/>
              <a:lstStyle/>
              <a:p>
                <a:endParaRPr lang="en-US"/>
              </a:p>
            </p:txBody>
          </p:sp>
          <p:sp>
            <p:nvSpPr>
              <p:cNvPr id="258473" name="Rectangle 425"/>
              <p:cNvSpPr>
                <a:spLocks noChangeArrowheads="1"/>
              </p:cNvSpPr>
              <p:nvPr/>
            </p:nvSpPr>
            <p:spPr bwMode="auto">
              <a:xfrm>
                <a:off x="703" y="2166"/>
                <a:ext cx="1729" cy="10"/>
              </a:xfrm>
              <a:prstGeom prst="rect">
                <a:avLst/>
              </a:prstGeom>
              <a:solidFill>
                <a:srgbClr val="194D80"/>
              </a:solidFill>
              <a:ln w="9525">
                <a:noFill/>
                <a:miter lim="800000"/>
                <a:headEnd/>
                <a:tailEnd/>
              </a:ln>
            </p:spPr>
            <p:txBody>
              <a:bodyPr/>
              <a:lstStyle/>
              <a:p>
                <a:endParaRPr lang="en-US"/>
              </a:p>
            </p:txBody>
          </p:sp>
          <p:sp>
            <p:nvSpPr>
              <p:cNvPr id="258474" name="Rectangle 426"/>
              <p:cNvSpPr>
                <a:spLocks noChangeArrowheads="1"/>
              </p:cNvSpPr>
              <p:nvPr/>
            </p:nvSpPr>
            <p:spPr bwMode="auto">
              <a:xfrm>
                <a:off x="703" y="2176"/>
                <a:ext cx="1729" cy="10"/>
              </a:xfrm>
              <a:prstGeom prst="rect">
                <a:avLst/>
              </a:prstGeom>
              <a:solidFill>
                <a:srgbClr val="194E82"/>
              </a:solidFill>
              <a:ln w="9525">
                <a:noFill/>
                <a:miter lim="800000"/>
                <a:headEnd/>
                <a:tailEnd/>
              </a:ln>
            </p:spPr>
            <p:txBody>
              <a:bodyPr/>
              <a:lstStyle/>
              <a:p>
                <a:endParaRPr lang="en-US"/>
              </a:p>
            </p:txBody>
          </p:sp>
          <p:sp>
            <p:nvSpPr>
              <p:cNvPr id="258475" name="Rectangle 427"/>
              <p:cNvSpPr>
                <a:spLocks noChangeArrowheads="1"/>
              </p:cNvSpPr>
              <p:nvPr/>
            </p:nvSpPr>
            <p:spPr bwMode="auto">
              <a:xfrm>
                <a:off x="703" y="2186"/>
                <a:ext cx="1729" cy="5"/>
              </a:xfrm>
              <a:prstGeom prst="rect">
                <a:avLst/>
              </a:prstGeom>
              <a:solidFill>
                <a:srgbClr val="1A5084"/>
              </a:solidFill>
              <a:ln w="9525">
                <a:noFill/>
                <a:miter lim="800000"/>
                <a:headEnd/>
                <a:tailEnd/>
              </a:ln>
            </p:spPr>
            <p:txBody>
              <a:bodyPr/>
              <a:lstStyle/>
              <a:p>
                <a:endParaRPr lang="en-US"/>
              </a:p>
            </p:txBody>
          </p:sp>
          <p:sp>
            <p:nvSpPr>
              <p:cNvPr id="258476" name="Rectangle 428"/>
              <p:cNvSpPr>
                <a:spLocks noChangeArrowheads="1"/>
              </p:cNvSpPr>
              <p:nvPr/>
            </p:nvSpPr>
            <p:spPr bwMode="auto">
              <a:xfrm>
                <a:off x="703" y="2191"/>
                <a:ext cx="1729" cy="10"/>
              </a:xfrm>
              <a:prstGeom prst="rect">
                <a:avLst/>
              </a:prstGeom>
              <a:solidFill>
                <a:srgbClr val="1A5186"/>
              </a:solidFill>
              <a:ln w="9525">
                <a:noFill/>
                <a:miter lim="800000"/>
                <a:headEnd/>
                <a:tailEnd/>
              </a:ln>
            </p:spPr>
            <p:txBody>
              <a:bodyPr/>
              <a:lstStyle/>
              <a:p>
                <a:endParaRPr lang="en-US"/>
              </a:p>
            </p:txBody>
          </p:sp>
          <p:sp>
            <p:nvSpPr>
              <p:cNvPr id="258477" name="Rectangle 429"/>
              <p:cNvSpPr>
                <a:spLocks noChangeArrowheads="1"/>
              </p:cNvSpPr>
              <p:nvPr/>
            </p:nvSpPr>
            <p:spPr bwMode="auto">
              <a:xfrm>
                <a:off x="703" y="2201"/>
                <a:ext cx="1729" cy="5"/>
              </a:xfrm>
              <a:prstGeom prst="rect">
                <a:avLst/>
              </a:prstGeom>
              <a:solidFill>
                <a:srgbClr val="1A5288"/>
              </a:solidFill>
              <a:ln w="9525">
                <a:noFill/>
                <a:miter lim="800000"/>
                <a:headEnd/>
                <a:tailEnd/>
              </a:ln>
            </p:spPr>
            <p:txBody>
              <a:bodyPr/>
              <a:lstStyle/>
              <a:p>
                <a:endParaRPr lang="en-US"/>
              </a:p>
            </p:txBody>
          </p:sp>
          <p:sp>
            <p:nvSpPr>
              <p:cNvPr id="258478" name="Rectangle 430"/>
              <p:cNvSpPr>
                <a:spLocks noChangeArrowheads="1"/>
              </p:cNvSpPr>
              <p:nvPr/>
            </p:nvSpPr>
            <p:spPr bwMode="auto">
              <a:xfrm>
                <a:off x="703" y="2206"/>
                <a:ext cx="1729" cy="10"/>
              </a:xfrm>
              <a:prstGeom prst="rect">
                <a:avLst/>
              </a:prstGeom>
              <a:solidFill>
                <a:srgbClr val="1A538A"/>
              </a:solidFill>
              <a:ln w="9525">
                <a:noFill/>
                <a:miter lim="800000"/>
                <a:headEnd/>
                <a:tailEnd/>
              </a:ln>
            </p:spPr>
            <p:txBody>
              <a:bodyPr/>
              <a:lstStyle/>
              <a:p>
                <a:endParaRPr lang="en-US"/>
              </a:p>
            </p:txBody>
          </p:sp>
          <p:sp>
            <p:nvSpPr>
              <p:cNvPr id="258479" name="Rectangle 431"/>
              <p:cNvSpPr>
                <a:spLocks noChangeArrowheads="1"/>
              </p:cNvSpPr>
              <p:nvPr/>
            </p:nvSpPr>
            <p:spPr bwMode="auto">
              <a:xfrm>
                <a:off x="703" y="2216"/>
                <a:ext cx="1729" cy="10"/>
              </a:xfrm>
              <a:prstGeom prst="rect">
                <a:avLst/>
              </a:prstGeom>
              <a:solidFill>
                <a:srgbClr val="1C548D"/>
              </a:solidFill>
              <a:ln w="9525">
                <a:noFill/>
                <a:miter lim="800000"/>
                <a:headEnd/>
                <a:tailEnd/>
              </a:ln>
            </p:spPr>
            <p:txBody>
              <a:bodyPr/>
              <a:lstStyle/>
              <a:p>
                <a:endParaRPr lang="en-US"/>
              </a:p>
            </p:txBody>
          </p:sp>
          <p:sp>
            <p:nvSpPr>
              <p:cNvPr id="258480" name="Rectangle 432"/>
              <p:cNvSpPr>
                <a:spLocks noChangeArrowheads="1"/>
              </p:cNvSpPr>
              <p:nvPr/>
            </p:nvSpPr>
            <p:spPr bwMode="auto">
              <a:xfrm>
                <a:off x="703" y="2226"/>
                <a:ext cx="1729" cy="5"/>
              </a:xfrm>
              <a:prstGeom prst="rect">
                <a:avLst/>
              </a:prstGeom>
              <a:solidFill>
                <a:srgbClr val="1D5690"/>
              </a:solidFill>
              <a:ln w="9525">
                <a:noFill/>
                <a:miter lim="800000"/>
                <a:headEnd/>
                <a:tailEnd/>
              </a:ln>
            </p:spPr>
            <p:txBody>
              <a:bodyPr/>
              <a:lstStyle/>
              <a:p>
                <a:endParaRPr lang="en-US"/>
              </a:p>
            </p:txBody>
          </p:sp>
          <p:sp>
            <p:nvSpPr>
              <p:cNvPr id="258481" name="Rectangle 433"/>
              <p:cNvSpPr>
                <a:spLocks noChangeArrowheads="1"/>
              </p:cNvSpPr>
              <p:nvPr/>
            </p:nvSpPr>
            <p:spPr bwMode="auto">
              <a:xfrm>
                <a:off x="703" y="2231"/>
                <a:ext cx="1729" cy="5"/>
              </a:xfrm>
              <a:prstGeom prst="rect">
                <a:avLst/>
              </a:prstGeom>
              <a:solidFill>
                <a:srgbClr val="1D5892"/>
              </a:solidFill>
              <a:ln w="9525">
                <a:noFill/>
                <a:miter lim="800000"/>
                <a:headEnd/>
                <a:tailEnd/>
              </a:ln>
            </p:spPr>
            <p:txBody>
              <a:bodyPr/>
              <a:lstStyle/>
              <a:p>
                <a:endParaRPr lang="en-US"/>
              </a:p>
            </p:txBody>
          </p:sp>
          <p:sp>
            <p:nvSpPr>
              <p:cNvPr id="258482" name="Rectangle 434"/>
              <p:cNvSpPr>
                <a:spLocks noChangeArrowheads="1"/>
              </p:cNvSpPr>
              <p:nvPr/>
            </p:nvSpPr>
            <p:spPr bwMode="auto">
              <a:xfrm>
                <a:off x="703" y="2236"/>
                <a:ext cx="1729" cy="10"/>
              </a:xfrm>
              <a:prstGeom prst="rect">
                <a:avLst/>
              </a:prstGeom>
              <a:solidFill>
                <a:srgbClr val="1E5994"/>
              </a:solidFill>
              <a:ln w="9525">
                <a:noFill/>
                <a:miter lim="800000"/>
                <a:headEnd/>
                <a:tailEnd/>
              </a:ln>
            </p:spPr>
            <p:txBody>
              <a:bodyPr/>
              <a:lstStyle/>
              <a:p>
                <a:endParaRPr lang="en-US"/>
              </a:p>
            </p:txBody>
          </p:sp>
          <p:sp>
            <p:nvSpPr>
              <p:cNvPr id="258483" name="Rectangle 435"/>
              <p:cNvSpPr>
                <a:spLocks noChangeArrowheads="1"/>
              </p:cNvSpPr>
              <p:nvPr/>
            </p:nvSpPr>
            <p:spPr bwMode="auto">
              <a:xfrm>
                <a:off x="703" y="2246"/>
                <a:ext cx="1729" cy="5"/>
              </a:xfrm>
              <a:prstGeom prst="rect">
                <a:avLst/>
              </a:prstGeom>
              <a:solidFill>
                <a:srgbClr val="1E5B97"/>
              </a:solidFill>
              <a:ln w="9525">
                <a:noFill/>
                <a:miter lim="800000"/>
                <a:headEnd/>
                <a:tailEnd/>
              </a:ln>
            </p:spPr>
            <p:txBody>
              <a:bodyPr/>
              <a:lstStyle/>
              <a:p>
                <a:endParaRPr lang="en-US"/>
              </a:p>
            </p:txBody>
          </p:sp>
          <p:sp>
            <p:nvSpPr>
              <p:cNvPr id="258484" name="Rectangle 436"/>
              <p:cNvSpPr>
                <a:spLocks noChangeArrowheads="1"/>
              </p:cNvSpPr>
              <p:nvPr/>
            </p:nvSpPr>
            <p:spPr bwMode="auto">
              <a:xfrm>
                <a:off x="703" y="2251"/>
                <a:ext cx="1729" cy="4"/>
              </a:xfrm>
              <a:prstGeom prst="rect">
                <a:avLst/>
              </a:prstGeom>
              <a:solidFill>
                <a:srgbClr val="1E5B99"/>
              </a:solidFill>
              <a:ln w="9525">
                <a:noFill/>
                <a:miter lim="800000"/>
                <a:headEnd/>
                <a:tailEnd/>
              </a:ln>
            </p:spPr>
            <p:txBody>
              <a:bodyPr/>
              <a:lstStyle/>
              <a:p>
                <a:endParaRPr lang="en-US"/>
              </a:p>
            </p:txBody>
          </p:sp>
          <p:sp>
            <p:nvSpPr>
              <p:cNvPr id="258485" name="Rectangle 437"/>
              <p:cNvSpPr>
                <a:spLocks noChangeArrowheads="1"/>
              </p:cNvSpPr>
              <p:nvPr/>
            </p:nvSpPr>
            <p:spPr bwMode="auto">
              <a:xfrm>
                <a:off x="703" y="2255"/>
                <a:ext cx="1729" cy="5"/>
              </a:xfrm>
              <a:prstGeom prst="rect">
                <a:avLst/>
              </a:prstGeom>
              <a:solidFill>
                <a:srgbClr val="1E5C9B"/>
              </a:solidFill>
              <a:ln w="9525">
                <a:noFill/>
                <a:miter lim="800000"/>
                <a:headEnd/>
                <a:tailEnd/>
              </a:ln>
            </p:spPr>
            <p:txBody>
              <a:bodyPr/>
              <a:lstStyle/>
              <a:p>
                <a:endParaRPr lang="en-US"/>
              </a:p>
            </p:txBody>
          </p:sp>
          <p:sp>
            <p:nvSpPr>
              <p:cNvPr id="258486" name="Rectangle 438"/>
              <p:cNvSpPr>
                <a:spLocks noChangeArrowheads="1"/>
              </p:cNvSpPr>
              <p:nvPr/>
            </p:nvSpPr>
            <p:spPr bwMode="auto">
              <a:xfrm>
                <a:off x="703" y="2260"/>
                <a:ext cx="1729" cy="5"/>
              </a:xfrm>
              <a:prstGeom prst="rect">
                <a:avLst/>
              </a:prstGeom>
              <a:solidFill>
                <a:srgbClr val="1E5E9C"/>
              </a:solidFill>
              <a:ln w="9525">
                <a:noFill/>
                <a:miter lim="800000"/>
                <a:headEnd/>
                <a:tailEnd/>
              </a:ln>
            </p:spPr>
            <p:txBody>
              <a:bodyPr/>
              <a:lstStyle/>
              <a:p>
                <a:endParaRPr lang="en-US"/>
              </a:p>
            </p:txBody>
          </p:sp>
          <p:sp>
            <p:nvSpPr>
              <p:cNvPr id="258487" name="Rectangle 439"/>
              <p:cNvSpPr>
                <a:spLocks noChangeArrowheads="1"/>
              </p:cNvSpPr>
              <p:nvPr/>
            </p:nvSpPr>
            <p:spPr bwMode="auto">
              <a:xfrm>
                <a:off x="703" y="2265"/>
                <a:ext cx="1729" cy="5"/>
              </a:xfrm>
              <a:prstGeom prst="rect">
                <a:avLst/>
              </a:prstGeom>
              <a:solidFill>
                <a:srgbClr val="1F5F9E"/>
              </a:solidFill>
              <a:ln w="9525">
                <a:noFill/>
                <a:miter lim="800000"/>
                <a:headEnd/>
                <a:tailEnd/>
              </a:ln>
            </p:spPr>
            <p:txBody>
              <a:bodyPr/>
              <a:lstStyle/>
              <a:p>
                <a:endParaRPr lang="en-US"/>
              </a:p>
            </p:txBody>
          </p:sp>
          <p:sp>
            <p:nvSpPr>
              <p:cNvPr id="258488" name="Rectangle 440"/>
              <p:cNvSpPr>
                <a:spLocks noChangeArrowheads="1"/>
              </p:cNvSpPr>
              <p:nvPr/>
            </p:nvSpPr>
            <p:spPr bwMode="auto">
              <a:xfrm>
                <a:off x="703" y="2270"/>
                <a:ext cx="1729" cy="5"/>
              </a:xfrm>
              <a:prstGeom prst="rect">
                <a:avLst/>
              </a:prstGeom>
              <a:solidFill>
                <a:srgbClr val="1F60A0"/>
              </a:solidFill>
              <a:ln w="9525">
                <a:noFill/>
                <a:miter lim="800000"/>
                <a:headEnd/>
                <a:tailEnd/>
              </a:ln>
            </p:spPr>
            <p:txBody>
              <a:bodyPr/>
              <a:lstStyle/>
              <a:p>
                <a:endParaRPr lang="en-US"/>
              </a:p>
            </p:txBody>
          </p:sp>
          <p:sp>
            <p:nvSpPr>
              <p:cNvPr id="258489" name="Rectangle 441"/>
              <p:cNvSpPr>
                <a:spLocks noChangeArrowheads="1"/>
              </p:cNvSpPr>
              <p:nvPr/>
            </p:nvSpPr>
            <p:spPr bwMode="auto">
              <a:xfrm>
                <a:off x="703" y="2275"/>
                <a:ext cx="1729" cy="5"/>
              </a:xfrm>
              <a:prstGeom prst="rect">
                <a:avLst/>
              </a:prstGeom>
              <a:solidFill>
                <a:srgbClr val="1F61A2"/>
              </a:solidFill>
              <a:ln w="9525">
                <a:noFill/>
                <a:miter lim="800000"/>
                <a:headEnd/>
                <a:tailEnd/>
              </a:ln>
            </p:spPr>
            <p:txBody>
              <a:bodyPr/>
              <a:lstStyle/>
              <a:p>
                <a:endParaRPr lang="en-US"/>
              </a:p>
            </p:txBody>
          </p:sp>
          <p:sp>
            <p:nvSpPr>
              <p:cNvPr id="258490" name="Rectangle 442"/>
              <p:cNvSpPr>
                <a:spLocks noChangeArrowheads="1"/>
              </p:cNvSpPr>
              <p:nvPr/>
            </p:nvSpPr>
            <p:spPr bwMode="auto">
              <a:xfrm>
                <a:off x="703" y="2280"/>
                <a:ext cx="1729" cy="5"/>
              </a:xfrm>
              <a:prstGeom prst="rect">
                <a:avLst/>
              </a:prstGeom>
              <a:solidFill>
                <a:srgbClr val="2062A4"/>
              </a:solidFill>
              <a:ln w="9525">
                <a:noFill/>
                <a:miter lim="800000"/>
                <a:headEnd/>
                <a:tailEnd/>
              </a:ln>
            </p:spPr>
            <p:txBody>
              <a:bodyPr/>
              <a:lstStyle/>
              <a:p>
                <a:endParaRPr lang="en-US"/>
              </a:p>
            </p:txBody>
          </p:sp>
          <p:sp>
            <p:nvSpPr>
              <p:cNvPr id="258491" name="Rectangle 443"/>
              <p:cNvSpPr>
                <a:spLocks noChangeArrowheads="1"/>
              </p:cNvSpPr>
              <p:nvPr/>
            </p:nvSpPr>
            <p:spPr bwMode="auto">
              <a:xfrm>
                <a:off x="703" y="2285"/>
                <a:ext cx="1729" cy="5"/>
              </a:xfrm>
              <a:prstGeom prst="rect">
                <a:avLst/>
              </a:prstGeom>
              <a:solidFill>
                <a:srgbClr val="2063A6"/>
              </a:solidFill>
              <a:ln w="9525">
                <a:noFill/>
                <a:miter lim="800000"/>
                <a:headEnd/>
                <a:tailEnd/>
              </a:ln>
            </p:spPr>
            <p:txBody>
              <a:bodyPr/>
              <a:lstStyle/>
              <a:p>
                <a:endParaRPr lang="en-US"/>
              </a:p>
            </p:txBody>
          </p:sp>
          <p:sp>
            <p:nvSpPr>
              <p:cNvPr id="258492" name="Rectangle 444"/>
              <p:cNvSpPr>
                <a:spLocks noChangeArrowheads="1"/>
              </p:cNvSpPr>
              <p:nvPr/>
            </p:nvSpPr>
            <p:spPr bwMode="auto">
              <a:xfrm>
                <a:off x="703" y="2290"/>
                <a:ext cx="1729" cy="5"/>
              </a:xfrm>
              <a:prstGeom prst="rect">
                <a:avLst/>
              </a:prstGeom>
              <a:solidFill>
                <a:srgbClr val="2065A8"/>
              </a:solidFill>
              <a:ln w="9525">
                <a:noFill/>
                <a:miter lim="800000"/>
                <a:headEnd/>
                <a:tailEnd/>
              </a:ln>
            </p:spPr>
            <p:txBody>
              <a:bodyPr/>
              <a:lstStyle/>
              <a:p>
                <a:endParaRPr lang="en-US"/>
              </a:p>
            </p:txBody>
          </p:sp>
          <p:sp>
            <p:nvSpPr>
              <p:cNvPr id="258493" name="Rectangle 445"/>
              <p:cNvSpPr>
                <a:spLocks noChangeArrowheads="1"/>
              </p:cNvSpPr>
              <p:nvPr/>
            </p:nvSpPr>
            <p:spPr bwMode="auto">
              <a:xfrm>
                <a:off x="703" y="2295"/>
                <a:ext cx="1729" cy="10"/>
              </a:xfrm>
              <a:prstGeom prst="rect">
                <a:avLst/>
              </a:prstGeom>
              <a:solidFill>
                <a:srgbClr val="2166AA"/>
              </a:solidFill>
              <a:ln w="9525">
                <a:noFill/>
                <a:miter lim="800000"/>
                <a:headEnd/>
                <a:tailEnd/>
              </a:ln>
            </p:spPr>
            <p:txBody>
              <a:bodyPr/>
              <a:lstStyle/>
              <a:p>
                <a:endParaRPr lang="en-US"/>
              </a:p>
            </p:txBody>
          </p:sp>
          <p:sp>
            <p:nvSpPr>
              <p:cNvPr id="258494" name="Rectangle 446"/>
              <p:cNvSpPr>
                <a:spLocks noChangeArrowheads="1"/>
              </p:cNvSpPr>
              <p:nvPr/>
            </p:nvSpPr>
            <p:spPr bwMode="auto">
              <a:xfrm>
                <a:off x="703" y="2305"/>
                <a:ext cx="1729" cy="5"/>
              </a:xfrm>
              <a:prstGeom prst="rect">
                <a:avLst/>
              </a:prstGeom>
              <a:solidFill>
                <a:srgbClr val="2268AD"/>
              </a:solidFill>
              <a:ln w="9525">
                <a:noFill/>
                <a:miter lim="800000"/>
                <a:headEnd/>
                <a:tailEnd/>
              </a:ln>
            </p:spPr>
            <p:txBody>
              <a:bodyPr/>
              <a:lstStyle/>
              <a:p>
                <a:endParaRPr lang="en-US"/>
              </a:p>
            </p:txBody>
          </p:sp>
          <p:sp>
            <p:nvSpPr>
              <p:cNvPr id="258495" name="Rectangle 447"/>
              <p:cNvSpPr>
                <a:spLocks noChangeArrowheads="1"/>
              </p:cNvSpPr>
              <p:nvPr/>
            </p:nvSpPr>
            <p:spPr bwMode="auto">
              <a:xfrm>
                <a:off x="703" y="2310"/>
                <a:ext cx="1729" cy="5"/>
              </a:xfrm>
              <a:prstGeom prst="rect">
                <a:avLst/>
              </a:prstGeom>
              <a:solidFill>
                <a:srgbClr val="2369AF"/>
              </a:solidFill>
              <a:ln w="9525">
                <a:noFill/>
                <a:miter lim="800000"/>
                <a:headEnd/>
                <a:tailEnd/>
              </a:ln>
            </p:spPr>
            <p:txBody>
              <a:bodyPr/>
              <a:lstStyle/>
              <a:p>
                <a:endParaRPr lang="en-US"/>
              </a:p>
            </p:txBody>
          </p:sp>
          <p:sp>
            <p:nvSpPr>
              <p:cNvPr id="258496" name="Rectangle 448"/>
              <p:cNvSpPr>
                <a:spLocks noChangeArrowheads="1"/>
              </p:cNvSpPr>
              <p:nvPr/>
            </p:nvSpPr>
            <p:spPr bwMode="auto">
              <a:xfrm>
                <a:off x="703" y="2315"/>
                <a:ext cx="1729" cy="5"/>
              </a:xfrm>
              <a:prstGeom prst="rect">
                <a:avLst/>
              </a:prstGeom>
              <a:solidFill>
                <a:srgbClr val="236AB1"/>
              </a:solidFill>
              <a:ln w="9525">
                <a:noFill/>
                <a:miter lim="800000"/>
                <a:headEnd/>
                <a:tailEnd/>
              </a:ln>
            </p:spPr>
            <p:txBody>
              <a:bodyPr/>
              <a:lstStyle/>
              <a:p>
                <a:endParaRPr lang="en-US"/>
              </a:p>
            </p:txBody>
          </p:sp>
          <p:sp>
            <p:nvSpPr>
              <p:cNvPr id="258497" name="Rectangle 449"/>
              <p:cNvSpPr>
                <a:spLocks noChangeArrowheads="1"/>
              </p:cNvSpPr>
              <p:nvPr/>
            </p:nvSpPr>
            <p:spPr bwMode="auto">
              <a:xfrm>
                <a:off x="703" y="2320"/>
                <a:ext cx="1729" cy="5"/>
              </a:xfrm>
              <a:prstGeom prst="rect">
                <a:avLst/>
              </a:prstGeom>
              <a:solidFill>
                <a:srgbClr val="246CB3"/>
              </a:solidFill>
              <a:ln w="9525">
                <a:noFill/>
                <a:miter lim="800000"/>
                <a:headEnd/>
                <a:tailEnd/>
              </a:ln>
            </p:spPr>
            <p:txBody>
              <a:bodyPr/>
              <a:lstStyle/>
              <a:p>
                <a:endParaRPr lang="en-US"/>
              </a:p>
            </p:txBody>
          </p:sp>
          <p:sp>
            <p:nvSpPr>
              <p:cNvPr id="258498" name="Rectangle 450"/>
              <p:cNvSpPr>
                <a:spLocks noChangeArrowheads="1"/>
              </p:cNvSpPr>
              <p:nvPr/>
            </p:nvSpPr>
            <p:spPr bwMode="auto">
              <a:xfrm>
                <a:off x="703" y="2325"/>
                <a:ext cx="1729" cy="5"/>
              </a:xfrm>
              <a:prstGeom prst="rect">
                <a:avLst/>
              </a:prstGeom>
              <a:solidFill>
                <a:srgbClr val="246DB5"/>
              </a:solidFill>
              <a:ln w="9525">
                <a:noFill/>
                <a:miter lim="800000"/>
                <a:headEnd/>
                <a:tailEnd/>
              </a:ln>
            </p:spPr>
            <p:txBody>
              <a:bodyPr/>
              <a:lstStyle/>
              <a:p>
                <a:endParaRPr lang="en-US"/>
              </a:p>
            </p:txBody>
          </p:sp>
          <p:sp>
            <p:nvSpPr>
              <p:cNvPr id="258499" name="Rectangle 451"/>
              <p:cNvSpPr>
                <a:spLocks noChangeArrowheads="1"/>
              </p:cNvSpPr>
              <p:nvPr/>
            </p:nvSpPr>
            <p:spPr bwMode="auto">
              <a:xfrm>
                <a:off x="703" y="2330"/>
                <a:ext cx="1729" cy="5"/>
              </a:xfrm>
              <a:prstGeom prst="rect">
                <a:avLst/>
              </a:prstGeom>
              <a:solidFill>
                <a:srgbClr val="246EB7"/>
              </a:solidFill>
              <a:ln w="9525">
                <a:noFill/>
                <a:miter lim="800000"/>
                <a:headEnd/>
                <a:tailEnd/>
              </a:ln>
            </p:spPr>
            <p:txBody>
              <a:bodyPr/>
              <a:lstStyle/>
              <a:p>
                <a:endParaRPr lang="en-US"/>
              </a:p>
            </p:txBody>
          </p:sp>
          <p:sp>
            <p:nvSpPr>
              <p:cNvPr id="258500" name="Rectangle 452"/>
              <p:cNvSpPr>
                <a:spLocks noChangeArrowheads="1"/>
              </p:cNvSpPr>
              <p:nvPr/>
            </p:nvSpPr>
            <p:spPr bwMode="auto">
              <a:xfrm>
                <a:off x="703" y="2335"/>
                <a:ext cx="1729" cy="5"/>
              </a:xfrm>
              <a:prstGeom prst="rect">
                <a:avLst/>
              </a:prstGeom>
              <a:solidFill>
                <a:srgbClr val="256FB9"/>
              </a:solidFill>
              <a:ln w="9525">
                <a:noFill/>
                <a:miter lim="800000"/>
                <a:headEnd/>
                <a:tailEnd/>
              </a:ln>
            </p:spPr>
            <p:txBody>
              <a:bodyPr/>
              <a:lstStyle/>
              <a:p>
                <a:endParaRPr lang="en-US"/>
              </a:p>
            </p:txBody>
          </p:sp>
          <p:sp>
            <p:nvSpPr>
              <p:cNvPr id="258501" name="Rectangle 453"/>
              <p:cNvSpPr>
                <a:spLocks noChangeArrowheads="1"/>
              </p:cNvSpPr>
              <p:nvPr/>
            </p:nvSpPr>
            <p:spPr bwMode="auto">
              <a:xfrm>
                <a:off x="703" y="2340"/>
                <a:ext cx="1729" cy="5"/>
              </a:xfrm>
              <a:prstGeom prst="rect">
                <a:avLst/>
              </a:prstGeom>
              <a:solidFill>
                <a:srgbClr val="2570BB"/>
              </a:solidFill>
              <a:ln w="9525">
                <a:noFill/>
                <a:miter lim="800000"/>
                <a:headEnd/>
                <a:tailEnd/>
              </a:ln>
            </p:spPr>
            <p:txBody>
              <a:bodyPr/>
              <a:lstStyle/>
              <a:p>
                <a:endParaRPr lang="en-US"/>
              </a:p>
            </p:txBody>
          </p:sp>
          <p:sp>
            <p:nvSpPr>
              <p:cNvPr id="258502" name="Rectangle 454"/>
              <p:cNvSpPr>
                <a:spLocks noChangeArrowheads="1"/>
              </p:cNvSpPr>
              <p:nvPr/>
            </p:nvSpPr>
            <p:spPr bwMode="auto">
              <a:xfrm>
                <a:off x="703" y="2345"/>
                <a:ext cx="1729" cy="5"/>
              </a:xfrm>
              <a:prstGeom prst="rect">
                <a:avLst/>
              </a:prstGeom>
              <a:solidFill>
                <a:srgbClr val="2672BD"/>
              </a:solidFill>
              <a:ln w="9525">
                <a:noFill/>
                <a:miter lim="800000"/>
                <a:headEnd/>
                <a:tailEnd/>
              </a:ln>
            </p:spPr>
            <p:txBody>
              <a:bodyPr/>
              <a:lstStyle/>
              <a:p>
                <a:endParaRPr lang="en-US"/>
              </a:p>
            </p:txBody>
          </p:sp>
          <p:sp>
            <p:nvSpPr>
              <p:cNvPr id="258503" name="Rectangle 455"/>
              <p:cNvSpPr>
                <a:spLocks noChangeArrowheads="1"/>
              </p:cNvSpPr>
              <p:nvPr/>
            </p:nvSpPr>
            <p:spPr bwMode="auto">
              <a:xfrm>
                <a:off x="703" y="2350"/>
                <a:ext cx="1729" cy="4"/>
              </a:xfrm>
              <a:prstGeom prst="rect">
                <a:avLst/>
              </a:prstGeom>
              <a:solidFill>
                <a:srgbClr val="2673BF"/>
              </a:solidFill>
              <a:ln w="9525">
                <a:noFill/>
                <a:miter lim="800000"/>
                <a:headEnd/>
                <a:tailEnd/>
              </a:ln>
            </p:spPr>
            <p:txBody>
              <a:bodyPr/>
              <a:lstStyle/>
              <a:p>
                <a:endParaRPr lang="en-US"/>
              </a:p>
            </p:txBody>
          </p:sp>
          <p:sp>
            <p:nvSpPr>
              <p:cNvPr id="258504" name="Rectangle 456"/>
              <p:cNvSpPr>
                <a:spLocks noChangeArrowheads="1"/>
              </p:cNvSpPr>
              <p:nvPr/>
            </p:nvSpPr>
            <p:spPr bwMode="auto">
              <a:xfrm>
                <a:off x="703" y="2354"/>
                <a:ext cx="1729" cy="5"/>
              </a:xfrm>
              <a:prstGeom prst="rect">
                <a:avLst/>
              </a:prstGeom>
              <a:solidFill>
                <a:srgbClr val="2775C2"/>
              </a:solidFill>
              <a:ln w="9525">
                <a:noFill/>
                <a:miter lim="800000"/>
                <a:headEnd/>
                <a:tailEnd/>
              </a:ln>
            </p:spPr>
            <p:txBody>
              <a:bodyPr/>
              <a:lstStyle/>
              <a:p>
                <a:endParaRPr lang="en-US"/>
              </a:p>
            </p:txBody>
          </p:sp>
          <p:sp>
            <p:nvSpPr>
              <p:cNvPr id="258505" name="Rectangle 457"/>
              <p:cNvSpPr>
                <a:spLocks noChangeArrowheads="1"/>
              </p:cNvSpPr>
              <p:nvPr/>
            </p:nvSpPr>
            <p:spPr bwMode="auto">
              <a:xfrm>
                <a:off x="703" y="2359"/>
                <a:ext cx="1729" cy="5"/>
              </a:xfrm>
              <a:prstGeom prst="rect">
                <a:avLst/>
              </a:prstGeom>
              <a:solidFill>
                <a:srgbClr val="2776C4"/>
              </a:solidFill>
              <a:ln w="9525">
                <a:noFill/>
                <a:miter lim="800000"/>
                <a:headEnd/>
                <a:tailEnd/>
              </a:ln>
            </p:spPr>
            <p:txBody>
              <a:bodyPr/>
              <a:lstStyle/>
              <a:p>
                <a:endParaRPr lang="en-US"/>
              </a:p>
            </p:txBody>
          </p:sp>
          <p:sp>
            <p:nvSpPr>
              <p:cNvPr id="258506" name="Rectangle 458"/>
              <p:cNvSpPr>
                <a:spLocks noChangeArrowheads="1"/>
              </p:cNvSpPr>
              <p:nvPr/>
            </p:nvSpPr>
            <p:spPr bwMode="auto">
              <a:xfrm>
                <a:off x="703" y="2364"/>
                <a:ext cx="1729" cy="5"/>
              </a:xfrm>
              <a:prstGeom prst="rect">
                <a:avLst/>
              </a:prstGeom>
              <a:solidFill>
                <a:srgbClr val="2877C6"/>
              </a:solidFill>
              <a:ln w="9525">
                <a:noFill/>
                <a:miter lim="800000"/>
                <a:headEnd/>
                <a:tailEnd/>
              </a:ln>
            </p:spPr>
            <p:txBody>
              <a:bodyPr/>
              <a:lstStyle/>
              <a:p>
                <a:endParaRPr lang="en-US"/>
              </a:p>
            </p:txBody>
          </p:sp>
          <p:sp>
            <p:nvSpPr>
              <p:cNvPr id="258507" name="Rectangle 459"/>
              <p:cNvSpPr>
                <a:spLocks noChangeArrowheads="1"/>
              </p:cNvSpPr>
              <p:nvPr/>
            </p:nvSpPr>
            <p:spPr bwMode="auto">
              <a:xfrm>
                <a:off x="703" y="2369"/>
                <a:ext cx="1729" cy="5"/>
              </a:xfrm>
              <a:prstGeom prst="rect">
                <a:avLst/>
              </a:prstGeom>
              <a:solidFill>
                <a:srgbClr val="2878C8"/>
              </a:solidFill>
              <a:ln w="9525">
                <a:noFill/>
                <a:miter lim="800000"/>
                <a:headEnd/>
                <a:tailEnd/>
              </a:ln>
            </p:spPr>
            <p:txBody>
              <a:bodyPr/>
              <a:lstStyle/>
              <a:p>
                <a:endParaRPr lang="en-US"/>
              </a:p>
            </p:txBody>
          </p:sp>
          <p:sp>
            <p:nvSpPr>
              <p:cNvPr id="258508" name="Rectangle 460"/>
              <p:cNvSpPr>
                <a:spLocks noChangeArrowheads="1"/>
              </p:cNvSpPr>
              <p:nvPr/>
            </p:nvSpPr>
            <p:spPr bwMode="auto">
              <a:xfrm>
                <a:off x="703" y="2374"/>
                <a:ext cx="1729" cy="10"/>
              </a:xfrm>
              <a:prstGeom prst="rect">
                <a:avLst/>
              </a:prstGeom>
              <a:solidFill>
                <a:srgbClr val="2879CA"/>
              </a:solidFill>
              <a:ln w="9525">
                <a:noFill/>
                <a:miter lim="800000"/>
                <a:headEnd/>
                <a:tailEnd/>
              </a:ln>
            </p:spPr>
            <p:txBody>
              <a:bodyPr/>
              <a:lstStyle/>
              <a:p>
                <a:endParaRPr lang="en-US"/>
              </a:p>
            </p:txBody>
          </p:sp>
          <p:sp>
            <p:nvSpPr>
              <p:cNvPr id="258509" name="Rectangle 461"/>
              <p:cNvSpPr>
                <a:spLocks noChangeArrowheads="1"/>
              </p:cNvSpPr>
              <p:nvPr/>
            </p:nvSpPr>
            <p:spPr bwMode="auto">
              <a:xfrm>
                <a:off x="703" y="2384"/>
                <a:ext cx="1729" cy="5"/>
              </a:xfrm>
              <a:prstGeom prst="rect">
                <a:avLst/>
              </a:prstGeom>
              <a:solidFill>
                <a:srgbClr val="297BCD"/>
              </a:solidFill>
              <a:ln w="9525">
                <a:noFill/>
                <a:miter lim="800000"/>
                <a:headEnd/>
                <a:tailEnd/>
              </a:ln>
            </p:spPr>
            <p:txBody>
              <a:bodyPr/>
              <a:lstStyle/>
              <a:p>
                <a:endParaRPr lang="en-US"/>
              </a:p>
            </p:txBody>
          </p:sp>
          <p:sp>
            <p:nvSpPr>
              <p:cNvPr id="258510" name="Rectangle 462"/>
              <p:cNvSpPr>
                <a:spLocks noChangeArrowheads="1"/>
              </p:cNvSpPr>
              <p:nvPr/>
            </p:nvSpPr>
            <p:spPr bwMode="auto">
              <a:xfrm>
                <a:off x="703" y="2389"/>
                <a:ext cx="1729" cy="5"/>
              </a:xfrm>
              <a:prstGeom prst="rect">
                <a:avLst/>
              </a:prstGeom>
              <a:solidFill>
                <a:srgbClr val="2A7CCF"/>
              </a:solidFill>
              <a:ln w="9525">
                <a:noFill/>
                <a:miter lim="800000"/>
                <a:headEnd/>
                <a:tailEnd/>
              </a:ln>
            </p:spPr>
            <p:txBody>
              <a:bodyPr/>
              <a:lstStyle/>
              <a:p>
                <a:endParaRPr lang="en-US"/>
              </a:p>
            </p:txBody>
          </p:sp>
          <p:sp>
            <p:nvSpPr>
              <p:cNvPr id="258511" name="Rectangle 463"/>
              <p:cNvSpPr>
                <a:spLocks noChangeArrowheads="1"/>
              </p:cNvSpPr>
              <p:nvPr/>
            </p:nvSpPr>
            <p:spPr bwMode="auto">
              <a:xfrm>
                <a:off x="703" y="2394"/>
                <a:ext cx="1729" cy="10"/>
              </a:xfrm>
              <a:prstGeom prst="rect">
                <a:avLst/>
              </a:prstGeom>
              <a:solidFill>
                <a:srgbClr val="2A7DD1"/>
              </a:solidFill>
              <a:ln w="9525">
                <a:noFill/>
                <a:miter lim="800000"/>
                <a:headEnd/>
                <a:tailEnd/>
              </a:ln>
            </p:spPr>
            <p:txBody>
              <a:bodyPr/>
              <a:lstStyle/>
              <a:p>
                <a:endParaRPr lang="en-US"/>
              </a:p>
            </p:txBody>
          </p:sp>
          <p:sp>
            <p:nvSpPr>
              <p:cNvPr id="258512" name="Rectangle 464"/>
              <p:cNvSpPr>
                <a:spLocks noChangeArrowheads="1"/>
              </p:cNvSpPr>
              <p:nvPr/>
            </p:nvSpPr>
            <p:spPr bwMode="auto">
              <a:xfrm>
                <a:off x="703" y="2404"/>
                <a:ext cx="1729" cy="5"/>
              </a:xfrm>
              <a:prstGeom prst="rect">
                <a:avLst/>
              </a:prstGeom>
              <a:solidFill>
                <a:srgbClr val="2B7FD4"/>
              </a:solidFill>
              <a:ln w="9525">
                <a:noFill/>
                <a:miter lim="800000"/>
                <a:headEnd/>
                <a:tailEnd/>
              </a:ln>
            </p:spPr>
            <p:txBody>
              <a:bodyPr/>
              <a:lstStyle/>
              <a:p>
                <a:endParaRPr lang="en-US"/>
              </a:p>
            </p:txBody>
          </p:sp>
          <p:sp>
            <p:nvSpPr>
              <p:cNvPr id="258513" name="Rectangle 465"/>
              <p:cNvSpPr>
                <a:spLocks noChangeArrowheads="1"/>
              </p:cNvSpPr>
              <p:nvPr/>
            </p:nvSpPr>
            <p:spPr bwMode="auto">
              <a:xfrm>
                <a:off x="703" y="2409"/>
                <a:ext cx="1729" cy="5"/>
              </a:xfrm>
              <a:prstGeom prst="rect">
                <a:avLst/>
              </a:prstGeom>
              <a:solidFill>
                <a:srgbClr val="2B80D6"/>
              </a:solidFill>
              <a:ln w="9525">
                <a:noFill/>
                <a:miter lim="800000"/>
                <a:headEnd/>
                <a:tailEnd/>
              </a:ln>
            </p:spPr>
            <p:txBody>
              <a:bodyPr/>
              <a:lstStyle/>
              <a:p>
                <a:endParaRPr lang="en-US"/>
              </a:p>
            </p:txBody>
          </p:sp>
          <p:sp>
            <p:nvSpPr>
              <p:cNvPr id="258514" name="Rectangle 466"/>
              <p:cNvSpPr>
                <a:spLocks noChangeArrowheads="1"/>
              </p:cNvSpPr>
              <p:nvPr/>
            </p:nvSpPr>
            <p:spPr bwMode="auto">
              <a:xfrm>
                <a:off x="703" y="2414"/>
                <a:ext cx="1729" cy="10"/>
              </a:xfrm>
              <a:prstGeom prst="rect">
                <a:avLst/>
              </a:prstGeom>
              <a:solidFill>
                <a:srgbClr val="2B81D8"/>
              </a:solidFill>
              <a:ln w="9525">
                <a:noFill/>
                <a:miter lim="800000"/>
                <a:headEnd/>
                <a:tailEnd/>
              </a:ln>
            </p:spPr>
            <p:txBody>
              <a:bodyPr/>
              <a:lstStyle/>
              <a:p>
                <a:endParaRPr lang="en-US"/>
              </a:p>
            </p:txBody>
          </p:sp>
          <p:sp>
            <p:nvSpPr>
              <p:cNvPr id="258515" name="Rectangle 467"/>
              <p:cNvSpPr>
                <a:spLocks noChangeArrowheads="1"/>
              </p:cNvSpPr>
              <p:nvPr/>
            </p:nvSpPr>
            <p:spPr bwMode="auto">
              <a:xfrm>
                <a:off x="703" y="2424"/>
                <a:ext cx="1729" cy="5"/>
              </a:xfrm>
              <a:prstGeom prst="rect">
                <a:avLst/>
              </a:prstGeom>
              <a:solidFill>
                <a:srgbClr val="2C83DB"/>
              </a:solidFill>
              <a:ln w="9525">
                <a:noFill/>
                <a:miter lim="800000"/>
                <a:headEnd/>
                <a:tailEnd/>
              </a:ln>
            </p:spPr>
            <p:txBody>
              <a:bodyPr/>
              <a:lstStyle/>
              <a:p>
                <a:endParaRPr lang="en-US"/>
              </a:p>
            </p:txBody>
          </p:sp>
          <p:sp>
            <p:nvSpPr>
              <p:cNvPr id="258516" name="Rectangle 468"/>
              <p:cNvSpPr>
                <a:spLocks noChangeArrowheads="1"/>
              </p:cNvSpPr>
              <p:nvPr/>
            </p:nvSpPr>
            <p:spPr bwMode="auto">
              <a:xfrm>
                <a:off x="703" y="2429"/>
                <a:ext cx="1729" cy="5"/>
              </a:xfrm>
              <a:prstGeom prst="rect">
                <a:avLst/>
              </a:prstGeom>
              <a:solidFill>
                <a:srgbClr val="2C84DD"/>
              </a:solidFill>
              <a:ln w="9525">
                <a:noFill/>
                <a:miter lim="800000"/>
                <a:headEnd/>
                <a:tailEnd/>
              </a:ln>
            </p:spPr>
            <p:txBody>
              <a:bodyPr/>
              <a:lstStyle/>
              <a:p>
                <a:endParaRPr lang="en-US"/>
              </a:p>
            </p:txBody>
          </p:sp>
          <p:sp>
            <p:nvSpPr>
              <p:cNvPr id="258517" name="Rectangle 469"/>
              <p:cNvSpPr>
                <a:spLocks noChangeArrowheads="1"/>
              </p:cNvSpPr>
              <p:nvPr/>
            </p:nvSpPr>
            <p:spPr bwMode="auto">
              <a:xfrm>
                <a:off x="703" y="2434"/>
                <a:ext cx="1729" cy="5"/>
              </a:xfrm>
              <a:prstGeom prst="rect">
                <a:avLst/>
              </a:prstGeom>
              <a:solidFill>
                <a:srgbClr val="2D85DF"/>
              </a:solidFill>
              <a:ln w="9525">
                <a:noFill/>
                <a:miter lim="800000"/>
                <a:headEnd/>
                <a:tailEnd/>
              </a:ln>
            </p:spPr>
            <p:txBody>
              <a:bodyPr/>
              <a:lstStyle/>
              <a:p>
                <a:endParaRPr lang="en-US"/>
              </a:p>
            </p:txBody>
          </p:sp>
          <p:sp>
            <p:nvSpPr>
              <p:cNvPr id="258518" name="Rectangle 470"/>
              <p:cNvSpPr>
                <a:spLocks noChangeArrowheads="1"/>
              </p:cNvSpPr>
              <p:nvPr/>
            </p:nvSpPr>
            <p:spPr bwMode="auto">
              <a:xfrm>
                <a:off x="703" y="2439"/>
                <a:ext cx="1729" cy="5"/>
              </a:xfrm>
              <a:prstGeom prst="rect">
                <a:avLst/>
              </a:prstGeom>
              <a:solidFill>
                <a:srgbClr val="2D87E0"/>
              </a:solidFill>
              <a:ln w="9525">
                <a:noFill/>
                <a:miter lim="800000"/>
                <a:headEnd/>
                <a:tailEnd/>
              </a:ln>
            </p:spPr>
            <p:txBody>
              <a:bodyPr/>
              <a:lstStyle/>
              <a:p>
                <a:endParaRPr lang="en-US"/>
              </a:p>
            </p:txBody>
          </p:sp>
          <p:sp>
            <p:nvSpPr>
              <p:cNvPr id="258519" name="Rectangle 471"/>
              <p:cNvSpPr>
                <a:spLocks noChangeArrowheads="1"/>
              </p:cNvSpPr>
              <p:nvPr/>
            </p:nvSpPr>
            <p:spPr bwMode="auto">
              <a:xfrm>
                <a:off x="703" y="2444"/>
                <a:ext cx="1729" cy="10"/>
              </a:xfrm>
              <a:prstGeom prst="rect">
                <a:avLst/>
              </a:prstGeom>
              <a:solidFill>
                <a:srgbClr val="2D88E2"/>
              </a:solidFill>
              <a:ln w="9525">
                <a:noFill/>
                <a:miter lim="800000"/>
                <a:headEnd/>
                <a:tailEnd/>
              </a:ln>
            </p:spPr>
            <p:txBody>
              <a:bodyPr/>
              <a:lstStyle/>
              <a:p>
                <a:endParaRPr lang="en-US"/>
              </a:p>
            </p:txBody>
          </p:sp>
          <p:sp>
            <p:nvSpPr>
              <p:cNvPr id="258520" name="Rectangle 472"/>
              <p:cNvSpPr>
                <a:spLocks noChangeArrowheads="1"/>
              </p:cNvSpPr>
              <p:nvPr/>
            </p:nvSpPr>
            <p:spPr bwMode="auto">
              <a:xfrm>
                <a:off x="703" y="2454"/>
                <a:ext cx="1729" cy="9"/>
              </a:xfrm>
              <a:prstGeom prst="rect">
                <a:avLst/>
              </a:prstGeom>
              <a:solidFill>
                <a:srgbClr val="2D89E4"/>
              </a:solidFill>
              <a:ln w="9525">
                <a:noFill/>
                <a:miter lim="800000"/>
                <a:headEnd/>
                <a:tailEnd/>
              </a:ln>
            </p:spPr>
            <p:txBody>
              <a:bodyPr/>
              <a:lstStyle/>
              <a:p>
                <a:endParaRPr lang="en-US"/>
              </a:p>
            </p:txBody>
          </p:sp>
          <p:sp>
            <p:nvSpPr>
              <p:cNvPr id="258521" name="Rectangle 473"/>
              <p:cNvSpPr>
                <a:spLocks noChangeArrowheads="1"/>
              </p:cNvSpPr>
              <p:nvPr/>
            </p:nvSpPr>
            <p:spPr bwMode="auto">
              <a:xfrm>
                <a:off x="703" y="2463"/>
                <a:ext cx="1729" cy="10"/>
              </a:xfrm>
              <a:prstGeom prst="rect">
                <a:avLst/>
              </a:prstGeom>
              <a:solidFill>
                <a:srgbClr val="2D8BE7"/>
              </a:solidFill>
              <a:ln w="9525">
                <a:noFill/>
                <a:miter lim="800000"/>
                <a:headEnd/>
                <a:tailEnd/>
              </a:ln>
            </p:spPr>
            <p:txBody>
              <a:bodyPr/>
              <a:lstStyle/>
              <a:p>
                <a:endParaRPr lang="en-US"/>
              </a:p>
            </p:txBody>
          </p:sp>
          <p:sp>
            <p:nvSpPr>
              <p:cNvPr id="258522" name="Rectangle 474"/>
              <p:cNvSpPr>
                <a:spLocks noChangeArrowheads="1"/>
              </p:cNvSpPr>
              <p:nvPr/>
            </p:nvSpPr>
            <p:spPr bwMode="auto">
              <a:xfrm>
                <a:off x="703" y="2473"/>
                <a:ext cx="1729" cy="10"/>
              </a:xfrm>
              <a:prstGeom prst="rect">
                <a:avLst/>
              </a:prstGeom>
              <a:solidFill>
                <a:srgbClr val="2E8CEA"/>
              </a:solidFill>
              <a:ln w="9525">
                <a:noFill/>
                <a:miter lim="800000"/>
                <a:headEnd/>
                <a:tailEnd/>
              </a:ln>
            </p:spPr>
            <p:txBody>
              <a:bodyPr/>
              <a:lstStyle/>
              <a:p>
                <a:endParaRPr lang="en-US"/>
              </a:p>
            </p:txBody>
          </p:sp>
          <p:sp>
            <p:nvSpPr>
              <p:cNvPr id="258523" name="Rectangle 475"/>
              <p:cNvSpPr>
                <a:spLocks noChangeArrowheads="1"/>
              </p:cNvSpPr>
              <p:nvPr/>
            </p:nvSpPr>
            <p:spPr bwMode="auto">
              <a:xfrm>
                <a:off x="703" y="2483"/>
                <a:ext cx="1729" cy="10"/>
              </a:xfrm>
              <a:prstGeom prst="rect">
                <a:avLst/>
              </a:prstGeom>
              <a:solidFill>
                <a:srgbClr val="2F8EEC"/>
              </a:solidFill>
              <a:ln w="9525">
                <a:noFill/>
                <a:miter lim="800000"/>
                <a:headEnd/>
                <a:tailEnd/>
              </a:ln>
            </p:spPr>
            <p:txBody>
              <a:bodyPr/>
              <a:lstStyle/>
              <a:p>
                <a:endParaRPr lang="en-US"/>
              </a:p>
            </p:txBody>
          </p:sp>
          <p:sp>
            <p:nvSpPr>
              <p:cNvPr id="258524" name="Rectangle 476"/>
              <p:cNvSpPr>
                <a:spLocks noChangeArrowheads="1"/>
              </p:cNvSpPr>
              <p:nvPr/>
            </p:nvSpPr>
            <p:spPr bwMode="auto">
              <a:xfrm>
                <a:off x="703" y="2493"/>
                <a:ext cx="1729" cy="10"/>
              </a:xfrm>
              <a:prstGeom prst="rect">
                <a:avLst/>
              </a:prstGeom>
              <a:solidFill>
                <a:srgbClr val="2F8FEE"/>
              </a:solidFill>
              <a:ln w="9525">
                <a:noFill/>
                <a:miter lim="800000"/>
                <a:headEnd/>
                <a:tailEnd/>
              </a:ln>
            </p:spPr>
            <p:txBody>
              <a:bodyPr/>
              <a:lstStyle/>
              <a:p>
                <a:endParaRPr lang="en-US"/>
              </a:p>
            </p:txBody>
          </p:sp>
          <p:sp>
            <p:nvSpPr>
              <p:cNvPr id="258525" name="Rectangle 477"/>
              <p:cNvSpPr>
                <a:spLocks noChangeArrowheads="1"/>
              </p:cNvSpPr>
              <p:nvPr/>
            </p:nvSpPr>
            <p:spPr bwMode="auto">
              <a:xfrm>
                <a:off x="703" y="2503"/>
                <a:ext cx="1729" cy="10"/>
              </a:xfrm>
              <a:prstGeom prst="rect">
                <a:avLst/>
              </a:prstGeom>
              <a:solidFill>
                <a:srgbClr val="3090F0"/>
              </a:solidFill>
              <a:ln w="9525">
                <a:noFill/>
                <a:miter lim="800000"/>
                <a:headEnd/>
                <a:tailEnd/>
              </a:ln>
            </p:spPr>
            <p:txBody>
              <a:bodyPr/>
              <a:lstStyle/>
              <a:p>
                <a:endParaRPr lang="en-US"/>
              </a:p>
            </p:txBody>
          </p:sp>
          <p:sp>
            <p:nvSpPr>
              <p:cNvPr id="258526" name="Rectangle 478"/>
              <p:cNvSpPr>
                <a:spLocks noChangeArrowheads="1"/>
              </p:cNvSpPr>
              <p:nvPr/>
            </p:nvSpPr>
            <p:spPr bwMode="auto">
              <a:xfrm>
                <a:off x="703" y="2513"/>
                <a:ext cx="1729" cy="10"/>
              </a:xfrm>
              <a:prstGeom prst="rect">
                <a:avLst/>
              </a:prstGeom>
              <a:solidFill>
                <a:srgbClr val="3091F2"/>
              </a:solidFill>
              <a:ln w="9525">
                <a:noFill/>
                <a:miter lim="800000"/>
                <a:headEnd/>
                <a:tailEnd/>
              </a:ln>
            </p:spPr>
            <p:txBody>
              <a:bodyPr/>
              <a:lstStyle/>
              <a:p>
                <a:endParaRPr lang="en-US"/>
              </a:p>
            </p:txBody>
          </p:sp>
          <p:sp>
            <p:nvSpPr>
              <p:cNvPr id="258527" name="Rectangle 479"/>
              <p:cNvSpPr>
                <a:spLocks noChangeArrowheads="1"/>
              </p:cNvSpPr>
              <p:nvPr/>
            </p:nvSpPr>
            <p:spPr bwMode="auto">
              <a:xfrm>
                <a:off x="703" y="2523"/>
                <a:ext cx="1729" cy="15"/>
              </a:xfrm>
              <a:prstGeom prst="rect">
                <a:avLst/>
              </a:prstGeom>
              <a:solidFill>
                <a:srgbClr val="3192F4"/>
              </a:solidFill>
              <a:ln w="9525">
                <a:noFill/>
                <a:miter lim="800000"/>
                <a:headEnd/>
                <a:tailEnd/>
              </a:ln>
            </p:spPr>
            <p:txBody>
              <a:bodyPr/>
              <a:lstStyle/>
              <a:p>
                <a:endParaRPr lang="en-US"/>
              </a:p>
            </p:txBody>
          </p:sp>
          <p:sp>
            <p:nvSpPr>
              <p:cNvPr id="258528" name="Rectangle 480"/>
              <p:cNvSpPr>
                <a:spLocks noChangeArrowheads="1"/>
              </p:cNvSpPr>
              <p:nvPr/>
            </p:nvSpPr>
            <p:spPr bwMode="auto">
              <a:xfrm>
                <a:off x="703" y="2538"/>
                <a:ext cx="1729" cy="10"/>
              </a:xfrm>
              <a:prstGeom prst="rect">
                <a:avLst/>
              </a:prstGeom>
              <a:solidFill>
                <a:srgbClr val="3293F6"/>
              </a:solidFill>
              <a:ln w="9525">
                <a:noFill/>
                <a:miter lim="800000"/>
                <a:headEnd/>
                <a:tailEnd/>
              </a:ln>
            </p:spPr>
            <p:txBody>
              <a:bodyPr/>
              <a:lstStyle/>
              <a:p>
                <a:endParaRPr lang="en-US"/>
              </a:p>
            </p:txBody>
          </p:sp>
          <p:sp>
            <p:nvSpPr>
              <p:cNvPr id="258529" name="Rectangle 481"/>
              <p:cNvSpPr>
                <a:spLocks noChangeArrowheads="1"/>
              </p:cNvSpPr>
              <p:nvPr/>
            </p:nvSpPr>
            <p:spPr bwMode="auto">
              <a:xfrm>
                <a:off x="703" y="2548"/>
                <a:ext cx="1729" cy="19"/>
              </a:xfrm>
              <a:prstGeom prst="rect">
                <a:avLst/>
              </a:prstGeom>
              <a:solidFill>
                <a:srgbClr val="3294F8"/>
              </a:solidFill>
              <a:ln w="9525">
                <a:noFill/>
                <a:miter lim="800000"/>
                <a:headEnd/>
                <a:tailEnd/>
              </a:ln>
            </p:spPr>
            <p:txBody>
              <a:bodyPr/>
              <a:lstStyle/>
              <a:p>
                <a:endParaRPr lang="en-US"/>
              </a:p>
            </p:txBody>
          </p:sp>
          <p:sp>
            <p:nvSpPr>
              <p:cNvPr id="258530" name="Rectangle 482"/>
              <p:cNvSpPr>
                <a:spLocks noChangeArrowheads="1"/>
              </p:cNvSpPr>
              <p:nvPr/>
            </p:nvSpPr>
            <p:spPr bwMode="auto">
              <a:xfrm>
                <a:off x="703" y="2567"/>
                <a:ext cx="1729" cy="20"/>
              </a:xfrm>
              <a:prstGeom prst="rect">
                <a:avLst/>
              </a:prstGeom>
              <a:solidFill>
                <a:srgbClr val="3295FA"/>
              </a:solidFill>
              <a:ln w="9525">
                <a:noFill/>
                <a:miter lim="800000"/>
                <a:headEnd/>
                <a:tailEnd/>
              </a:ln>
            </p:spPr>
            <p:txBody>
              <a:bodyPr/>
              <a:lstStyle/>
              <a:p>
                <a:endParaRPr lang="en-US"/>
              </a:p>
            </p:txBody>
          </p:sp>
          <p:sp>
            <p:nvSpPr>
              <p:cNvPr id="258531" name="Rectangle 483"/>
              <p:cNvSpPr>
                <a:spLocks noChangeArrowheads="1"/>
              </p:cNvSpPr>
              <p:nvPr/>
            </p:nvSpPr>
            <p:spPr bwMode="auto">
              <a:xfrm>
                <a:off x="703" y="2587"/>
                <a:ext cx="1729" cy="35"/>
              </a:xfrm>
              <a:prstGeom prst="rect">
                <a:avLst/>
              </a:prstGeom>
              <a:solidFill>
                <a:srgbClr val="3297FC"/>
              </a:solidFill>
              <a:ln w="9525">
                <a:noFill/>
                <a:miter lim="800000"/>
                <a:headEnd/>
                <a:tailEnd/>
              </a:ln>
            </p:spPr>
            <p:txBody>
              <a:bodyPr/>
              <a:lstStyle/>
              <a:p>
                <a:endParaRPr lang="en-US"/>
              </a:p>
            </p:txBody>
          </p:sp>
          <p:sp>
            <p:nvSpPr>
              <p:cNvPr id="258532" name="Rectangle 484"/>
              <p:cNvSpPr>
                <a:spLocks noChangeArrowheads="1"/>
              </p:cNvSpPr>
              <p:nvPr/>
            </p:nvSpPr>
            <p:spPr bwMode="auto">
              <a:xfrm>
                <a:off x="703" y="2622"/>
                <a:ext cx="1729" cy="25"/>
              </a:xfrm>
              <a:prstGeom prst="rect">
                <a:avLst/>
              </a:prstGeom>
              <a:solidFill>
                <a:srgbClr val="3399FF"/>
              </a:solidFill>
              <a:ln w="9525">
                <a:noFill/>
                <a:miter lim="800000"/>
                <a:headEnd/>
                <a:tailEnd/>
              </a:ln>
            </p:spPr>
            <p:txBody>
              <a:bodyPr/>
              <a:lstStyle/>
              <a:p>
                <a:endParaRPr lang="en-US"/>
              </a:p>
            </p:txBody>
          </p:sp>
          <p:sp>
            <p:nvSpPr>
              <p:cNvPr id="258533" name="Freeform 485"/>
              <p:cNvSpPr>
                <a:spLocks/>
              </p:cNvSpPr>
              <p:nvPr/>
            </p:nvSpPr>
            <p:spPr bwMode="auto">
              <a:xfrm>
                <a:off x="703" y="1562"/>
                <a:ext cx="1724" cy="1085"/>
              </a:xfrm>
              <a:custGeom>
                <a:avLst/>
                <a:gdLst/>
                <a:ahLst/>
                <a:cxnLst>
                  <a:cxn ang="0">
                    <a:pos x="818" y="0"/>
                  </a:cxn>
                  <a:cxn ang="0">
                    <a:pos x="733" y="5"/>
                  </a:cxn>
                  <a:cxn ang="0">
                    <a:pos x="649" y="15"/>
                  </a:cxn>
                  <a:cxn ang="0">
                    <a:pos x="525" y="45"/>
                  </a:cxn>
                  <a:cxn ang="0">
                    <a:pos x="382" y="94"/>
                  </a:cxn>
                  <a:cxn ang="0">
                    <a:pos x="312"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4"/>
                  </a:cxn>
                  <a:cxn ang="0">
                    <a:pos x="20" y="649"/>
                  </a:cxn>
                  <a:cxn ang="0">
                    <a:pos x="40" y="703"/>
                  </a:cxn>
                  <a:cxn ang="0">
                    <a:pos x="69" y="753"/>
                  </a:cxn>
                  <a:cxn ang="0">
                    <a:pos x="104" y="802"/>
                  </a:cxn>
                  <a:cxn ang="0">
                    <a:pos x="149" y="847"/>
                  </a:cxn>
                  <a:cxn ang="0">
                    <a:pos x="198" y="887"/>
                  </a:cxn>
                  <a:cxn ang="0">
                    <a:pos x="253" y="926"/>
                  </a:cxn>
                  <a:cxn ang="0">
                    <a:pos x="312" y="961"/>
                  </a:cxn>
                  <a:cxn ang="0">
                    <a:pos x="382" y="991"/>
                  </a:cxn>
                  <a:cxn ang="0">
                    <a:pos x="525" y="1040"/>
                  </a:cxn>
                  <a:cxn ang="0">
                    <a:pos x="649" y="1070"/>
                  </a:cxn>
                  <a:cxn ang="0">
                    <a:pos x="733" y="1080"/>
                  </a:cxn>
                  <a:cxn ang="0">
                    <a:pos x="818" y="1085"/>
                  </a:cxn>
                  <a:cxn ang="0">
                    <a:pos x="907" y="1085"/>
                  </a:cxn>
                  <a:cxn ang="0">
                    <a:pos x="991" y="1080"/>
                  </a:cxn>
                  <a:cxn ang="0">
                    <a:pos x="1075"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49"/>
                  </a:cxn>
                  <a:cxn ang="0">
                    <a:pos x="1719" y="594"/>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94"/>
                  </a:cxn>
                  <a:cxn ang="0">
                    <a:pos x="1199" y="45"/>
                  </a:cxn>
                  <a:cxn ang="0">
                    <a:pos x="1075" y="15"/>
                  </a:cxn>
                  <a:cxn ang="0">
                    <a:pos x="991" y="5"/>
                  </a:cxn>
                  <a:cxn ang="0">
                    <a:pos x="907" y="0"/>
                  </a:cxn>
                </a:cxnLst>
                <a:rect l="0" t="0" r="r" b="b"/>
                <a:pathLst>
                  <a:path w="1724" h="1085">
                    <a:moveTo>
                      <a:pt x="862" y="0"/>
                    </a:moveTo>
                    <a:lnTo>
                      <a:pt x="818" y="0"/>
                    </a:lnTo>
                    <a:lnTo>
                      <a:pt x="773" y="5"/>
                    </a:lnTo>
                    <a:lnTo>
                      <a:pt x="733" y="5"/>
                    </a:lnTo>
                    <a:lnTo>
                      <a:pt x="689" y="10"/>
                    </a:lnTo>
                    <a:lnTo>
                      <a:pt x="649" y="15"/>
                    </a:lnTo>
                    <a:lnTo>
                      <a:pt x="604" y="25"/>
                    </a:lnTo>
                    <a:lnTo>
                      <a:pt x="525" y="45"/>
                    </a:lnTo>
                    <a:lnTo>
                      <a:pt x="451" y="65"/>
                    </a:lnTo>
                    <a:lnTo>
                      <a:pt x="382" y="94"/>
                    </a:lnTo>
                    <a:lnTo>
                      <a:pt x="347" y="109"/>
                    </a:lnTo>
                    <a:lnTo>
                      <a:pt x="312" y="124"/>
                    </a:lnTo>
                    <a:lnTo>
                      <a:pt x="282" y="139"/>
                    </a:lnTo>
                    <a:lnTo>
                      <a:pt x="253" y="159"/>
                    </a:lnTo>
                    <a:lnTo>
                      <a:pt x="223" y="178"/>
                    </a:lnTo>
                    <a:lnTo>
                      <a:pt x="198" y="198"/>
                    </a:lnTo>
                    <a:lnTo>
                      <a:pt x="173" y="218"/>
                    </a:lnTo>
                    <a:lnTo>
                      <a:pt x="149" y="238"/>
                    </a:lnTo>
                    <a:lnTo>
                      <a:pt x="124" y="263"/>
                    </a:lnTo>
                    <a:lnTo>
                      <a:pt x="104" y="282"/>
                    </a:lnTo>
                    <a:lnTo>
                      <a:pt x="84" y="307"/>
                    </a:lnTo>
                    <a:lnTo>
                      <a:pt x="69" y="332"/>
                    </a:lnTo>
                    <a:lnTo>
                      <a:pt x="55" y="357"/>
                    </a:lnTo>
                    <a:lnTo>
                      <a:pt x="40" y="382"/>
                    </a:lnTo>
                    <a:lnTo>
                      <a:pt x="30" y="406"/>
                    </a:lnTo>
                    <a:lnTo>
                      <a:pt x="20" y="431"/>
                    </a:lnTo>
                    <a:lnTo>
                      <a:pt x="10" y="456"/>
                    </a:lnTo>
                    <a:lnTo>
                      <a:pt x="5" y="485"/>
                    </a:lnTo>
                    <a:lnTo>
                      <a:pt x="0" y="510"/>
                    </a:lnTo>
                    <a:lnTo>
                      <a:pt x="0" y="540"/>
                    </a:lnTo>
                    <a:lnTo>
                      <a:pt x="0" y="570"/>
                    </a:lnTo>
                    <a:lnTo>
                      <a:pt x="5" y="594"/>
                    </a:lnTo>
                    <a:lnTo>
                      <a:pt x="10" y="624"/>
                    </a:lnTo>
                    <a:lnTo>
                      <a:pt x="20" y="649"/>
                    </a:lnTo>
                    <a:lnTo>
                      <a:pt x="30" y="679"/>
                    </a:lnTo>
                    <a:lnTo>
                      <a:pt x="40" y="703"/>
                    </a:lnTo>
                    <a:lnTo>
                      <a:pt x="55" y="728"/>
                    </a:lnTo>
                    <a:lnTo>
                      <a:pt x="69" y="753"/>
                    </a:lnTo>
                    <a:lnTo>
                      <a:pt x="84" y="778"/>
                    </a:lnTo>
                    <a:lnTo>
                      <a:pt x="104" y="802"/>
                    </a:lnTo>
                    <a:lnTo>
                      <a:pt x="124" y="822"/>
                    </a:lnTo>
                    <a:lnTo>
                      <a:pt x="149" y="847"/>
                    </a:lnTo>
                    <a:lnTo>
                      <a:pt x="173" y="867"/>
                    </a:lnTo>
                    <a:lnTo>
                      <a:pt x="198" y="887"/>
                    </a:lnTo>
                    <a:lnTo>
                      <a:pt x="223" y="906"/>
                    </a:lnTo>
                    <a:lnTo>
                      <a:pt x="253" y="926"/>
                    </a:lnTo>
                    <a:lnTo>
                      <a:pt x="282" y="946"/>
                    </a:lnTo>
                    <a:lnTo>
                      <a:pt x="312" y="961"/>
                    </a:lnTo>
                    <a:lnTo>
                      <a:pt x="347" y="976"/>
                    </a:lnTo>
                    <a:lnTo>
                      <a:pt x="382" y="991"/>
                    </a:lnTo>
                    <a:lnTo>
                      <a:pt x="451" y="1020"/>
                    </a:lnTo>
                    <a:lnTo>
                      <a:pt x="525" y="1040"/>
                    </a:lnTo>
                    <a:lnTo>
                      <a:pt x="604" y="1060"/>
                    </a:lnTo>
                    <a:lnTo>
                      <a:pt x="649" y="1070"/>
                    </a:lnTo>
                    <a:lnTo>
                      <a:pt x="689" y="1075"/>
                    </a:lnTo>
                    <a:lnTo>
                      <a:pt x="733" y="1080"/>
                    </a:lnTo>
                    <a:lnTo>
                      <a:pt x="773" y="1080"/>
                    </a:lnTo>
                    <a:lnTo>
                      <a:pt x="818" y="1085"/>
                    </a:lnTo>
                    <a:lnTo>
                      <a:pt x="862" y="1085"/>
                    </a:lnTo>
                    <a:lnTo>
                      <a:pt x="907" y="1085"/>
                    </a:lnTo>
                    <a:lnTo>
                      <a:pt x="951" y="1080"/>
                    </a:lnTo>
                    <a:lnTo>
                      <a:pt x="991" y="1080"/>
                    </a:lnTo>
                    <a:lnTo>
                      <a:pt x="1036" y="1075"/>
                    </a:lnTo>
                    <a:lnTo>
                      <a:pt x="1075"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49"/>
                    </a:lnTo>
                    <a:lnTo>
                      <a:pt x="1714" y="624"/>
                    </a:lnTo>
                    <a:lnTo>
                      <a:pt x="1719" y="594"/>
                    </a:lnTo>
                    <a:lnTo>
                      <a:pt x="1724" y="570"/>
                    </a:lnTo>
                    <a:lnTo>
                      <a:pt x="1724" y="540"/>
                    </a:lnTo>
                    <a:lnTo>
                      <a:pt x="1724" y="510"/>
                    </a:lnTo>
                    <a:lnTo>
                      <a:pt x="1719" y="485"/>
                    </a:lnTo>
                    <a:lnTo>
                      <a:pt x="1714" y="456"/>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94"/>
                    </a:lnTo>
                    <a:lnTo>
                      <a:pt x="1273" y="65"/>
                    </a:lnTo>
                    <a:lnTo>
                      <a:pt x="1199" y="45"/>
                    </a:lnTo>
                    <a:lnTo>
                      <a:pt x="1120" y="25"/>
                    </a:lnTo>
                    <a:lnTo>
                      <a:pt x="1075" y="15"/>
                    </a:lnTo>
                    <a:lnTo>
                      <a:pt x="1036" y="10"/>
                    </a:lnTo>
                    <a:lnTo>
                      <a:pt x="991" y="5"/>
                    </a:lnTo>
                    <a:lnTo>
                      <a:pt x="951" y="5"/>
                    </a:lnTo>
                    <a:lnTo>
                      <a:pt x="907" y="0"/>
                    </a:lnTo>
                    <a:lnTo>
                      <a:pt x="862" y="0"/>
                    </a:lnTo>
                    <a:close/>
                  </a:path>
                </a:pathLst>
              </a:custGeom>
              <a:solidFill>
                <a:srgbClr val="000000"/>
              </a:solidFill>
              <a:ln w="0">
                <a:solidFill>
                  <a:srgbClr val="000000"/>
                </a:solidFill>
                <a:prstDash val="solid"/>
                <a:round/>
                <a:headEnd/>
                <a:tailEnd/>
              </a:ln>
            </p:spPr>
            <p:txBody>
              <a:bodyPr/>
              <a:lstStyle/>
              <a:p>
                <a:endParaRPr lang="en-US"/>
              </a:p>
            </p:txBody>
          </p:sp>
          <p:sp>
            <p:nvSpPr>
              <p:cNvPr id="258534" name="Freeform 486"/>
              <p:cNvSpPr>
                <a:spLocks/>
              </p:cNvSpPr>
              <p:nvPr/>
            </p:nvSpPr>
            <p:spPr bwMode="auto">
              <a:xfrm>
                <a:off x="703" y="1562"/>
                <a:ext cx="1724" cy="1085"/>
              </a:xfrm>
              <a:custGeom>
                <a:avLst/>
                <a:gdLst/>
                <a:ahLst/>
                <a:cxnLst>
                  <a:cxn ang="0">
                    <a:pos x="818" y="0"/>
                  </a:cxn>
                  <a:cxn ang="0">
                    <a:pos x="733" y="5"/>
                  </a:cxn>
                  <a:cxn ang="0">
                    <a:pos x="649" y="15"/>
                  </a:cxn>
                  <a:cxn ang="0">
                    <a:pos x="525" y="45"/>
                  </a:cxn>
                  <a:cxn ang="0">
                    <a:pos x="382" y="94"/>
                  </a:cxn>
                  <a:cxn ang="0">
                    <a:pos x="312"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4"/>
                  </a:cxn>
                  <a:cxn ang="0">
                    <a:pos x="20" y="649"/>
                  </a:cxn>
                  <a:cxn ang="0">
                    <a:pos x="40" y="703"/>
                  </a:cxn>
                  <a:cxn ang="0">
                    <a:pos x="69" y="753"/>
                  </a:cxn>
                  <a:cxn ang="0">
                    <a:pos x="104" y="802"/>
                  </a:cxn>
                  <a:cxn ang="0">
                    <a:pos x="149" y="847"/>
                  </a:cxn>
                  <a:cxn ang="0">
                    <a:pos x="198" y="887"/>
                  </a:cxn>
                  <a:cxn ang="0">
                    <a:pos x="253" y="926"/>
                  </a:cxn>
                  <a:cxn ang="0">
                    <a:pos x="312" y="961"/>
                  </a:cxn>
                  <a:cxn ang="0">
                    <a:pos x="382" y="991"/>
                  </a:cxn>
                  <a:cxn ang="0">
                    <a:pos x="525" y="1040"/>
                  </a:cxn>
                  <a:cxn ang="0">
                    <a:pos x="649" y="1070"/>
                  </a:cxn>
                  <a:cxn ang="0">
                    <a:pos x="733" y="1080"/>
                  </a:cxn>
                  <a:cxn ang="0">
                    <a:pos x="818" y="1085"/>
                  </a:cxn>
                  <a:cxn ang="0">
                    <a:pos x="907" y="1085"/>
                  </a:cxn>
                  <a:cxn ang="0">
                    <a:pos x="991" y="1080"/>
                  </a:cxn>
                  <a:cxn ang="0">
                    <a:pos x="1075"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49"/>
                  </a:cxn>
                  <a:cxn ang="0">
                    <a:pos x="1719" y="594"/>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94"/>
                  </a:cxn>
                  <a:cxn ang="0">
                    <a:pos x="1199" y="45"/>
                  </a:cxn>
                  <a:cxn ang="0">
                    <a:pos x="1075" y="15"/>
                  </a:cxn>
                  <a:cxn ang="0">
                    <a:pos x="991" y="5"/>
                  </a:cxn>
                  <a:cxn ang="0">
                    <a:pos x="907" y="0"/>
                  </a:cxn>
                </a:cxnLst>
                <a:rect l="0" t="0" r="r" b="b"/>
                <a:pathLst>
                  <a:path w="1724" h="1085">
                    <a:moveTo>
                      <a:pt x="862" y="0"/>
                    </a:moveTo>
                    <a:lnTo>
                      <a:pt x="818" y="0"/>
                    </a:lnTo>
                    <a:lnTo>
                      <a:pt x="773" y="5"/>
                    </a:lnTo>
                    <a:lnTo>
                      <a:pt x="733" y="5"/>
                    </a:lnTo>
                    <a:lnTo>
                      <a:pt x="689" y="10"/>
                    </a:lnTo>
                    <a:lnTo>
                      <a:pt x="649" y="15"/>
                    </a:lnTo>
                    <a:lnTo>
                      <a:pt x="604" y="25"/>
                    </a:lnTo>
                    <a:lnTo>
                      <a:pt x="525" y="45"/>
                    </a:lnTo>
                    <a:lnTo>
                      <a:pt x="451" y="65"/>
                    </a:lnTo>
                    <a:lnTo>
                      <a:pt x="382" y="94"/>
                    </a:lnTo>
                    <a:lnTo>
                      <a:pt x="347" y="109"/>
                    </a:lnTo>
                    <a:lnTo>
                      <a:pt x="312" y="124"/>
                    </a:lnTo>
                    <a:lnTo>
                      <a:pt x="282" y="139"/>
                    </a:lnTo>
                    <a:lnTo>
                      <a:pt x="253" y="159"/>
                    </a:lnTo>
                    <a:lnTo>
                      <a:pt x="223" y="178"/>
                    </a:lnTo>
                    <a:lnTo>
                      <a:pt x="198" y="198"/>
                    </a:lnTo>
                    <a:lnTo>
                      <a:pt x="173" y="218"/>
                    </a:lnTo>
                    <a:lnTo>
                      <a:pt x="149" y="238"/>
                    </a:lnTo>
                    <a:lnTo>
                      <a:pt x="124" y="263"/>
                    </a:lnTo>
                    <a:lnTo>
                      <a:pt x="104" y="282"/>
                    </a:lnTo>
                    <a:lnTo>
                      <a:pt x="84" y="307"/>
                    </a:lnTo>
                    <a:lnTo>
                      <a:pt x="69" y="332"/>
                    </a:lnTo>
                    <a:lnTo>
                      <a:pt x="55" y="357"/>
                    </a:lnTo>
                    <a:lnTo>
                      <a:pt x="40" y="382"/>
                    </a:lnTo>
                    <a:lnTo>
                      <a:pt x="30" y="406"/>
                    </a:lnTo>
                    <a:lnTo>
                      <a:pt x="20" y="431"/>
                    </a:lnTo>
                    <a:lnTo>
                      <a:pt x="10" y="456"/>
                    </a:lnTo>
                    <a:lnTo>
                      <a:pt x="5" y="485"/>
                    </a:lnTo>
                    <a:lnTo>
                      <a:pt x="0" y="510"/>
                    </a:lnTo>
                    <a:lnTo>
                      <a:pt x="0" y="540"/>
                    </a:lnTo>
                    <a:lnTo>
                      <a:pt x="0" y="570"/>
                    </a:lnTo>
                    <a:lnTo>
                      <a:pt x="5" y="594"/>
                    </a:lnTo>
                    <a:lnTo>
                      <a:pt x="10" y="624"/>
                    </a:lnTo>
                    <a:lnTo>
                      <a:pt x="20" y="649"/>
                    </a:lnTo>
                    <a:lnTo>
                      <a:pt x="30" y="679"/>
                    </a:lnTo>
                    <a:lnTo>
                      <a:pt x="40" y="703"/>
                    </a:lnTo>
                    <a:lnTo>
                      <a:pt x="55" y="728"/>
                    </a:lnTo>
                    <a:lnTo>
                      <a:pt x="69" y="753"/>
                    </a:lnTo>
                    <a:lnTo>
                      <a:pt x="84" y="778"/>
                    </a:lnTo>
                    <a:lnTo>
                      <a:pt x="104" y="802"/>
                    </a:lnTo>
                    <a:lnTo>
                      <a:pt x="124" y="822"/>
                    </a:lnTo>
                    <a:lnTo>
                      <a:pt x="149" y="847"/>
                    </a:lnTo>
                    <a:lnTo>
                      <a:pt x="173" y="867"/>
                    </a:lnTo>
                    <a:lnTo>
                      <a:pt x="198" y="887"/>
                    </a:lnTo>
                    <a:lnTo>
                      <a:pt x="223" y="906"/>
                    </a:lnTo>
                    <a:lnTo>
                      <a:pt x="253" y="926"/>
                    </a:lnTo>
                    <a:lnTo>
                      <a:pt x="282" y="946"/>
                    </a:lnTo>
                    <a:lnTo>
                      <a:pt x="312" y="961"/>
                    </a:lnTo>
                    <a:lnTo>
                      <a:pt x="347" y="976"/>
                    </a:lnTo>
                    <a:lnTo>
                      <a:pt x="382" y="991"/>
                    </a:lnTo>
                    <a:lnTo>
                      <a:pt x="451" y="1020"/>
                    </a:lnTo>
                    <a:lnTo>
                      <a:pt x="525" y="1040"/>
                    </a:lnTo>
                    <a:lnTo>
                      <a:pt x="604" y="1060"/>
                    </a:lnTo>
                    <a:lnTo>
                      <a:pt x="649" y="1070"/>
                    </a:lnTo>
                    <a:lnTo>
                      <a:pt x="689" y="1075"/>
                    </a:lnTo>
                    <a:lnTo>
                      <a:pt x="733" y="1080"/>
                    </a:lnTo>
                    <a:lnTo>
                      <a:pt x="773" y="1080"/>
                    </a:lnTo>
                    <a:lnTo>
                      <a:pt x="818" y="1085"/>
                    </a:lnTo>
                    <a:lnTo>
                      <a:pt x="862" y="1085"/>
                    </a:lnTo>
                    <a:lnTo>
                      <a:pt x="907" y="1085"/>
                    </a:lnTo>
                    <a:lnTo>
                      <a:pt x="951" y="1080"/>
                    </a:lnTo>
                    <a:lnTo>
                      <a:pt x="991" y="1080"/>
                    </a:lnTo>
                    <a:lnTo>
                      <a:pt x="1036" y="1075"/>
                    </a:lnTo>
                    <a:lnTo>
                      <a:pt x="1075"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49"/>
                    </a:lnTo>
                    <a:lnTo>
                      <a:pt x="1714" y="624"/>
                    </a:lnTo>
                    <a:lnTo>
                      <a:pt x="1719" y="594"/>
                    </a:lnTo>
                    <a:lnTo>
                      <a:pt x="1724" y="570"/>
                    </a:lnTo>
                    <a:lnTo>
                      <a:pt x="1724" y="540"/>
                    </a:lnTo>
                    <a:lnTo>
                      <a:pt x="1724" y="510"/>
                    </a:lnTo>
                    <a:lnTo>
                      <a:pt x="1719" y="485"/>
                    </a:lnTo>
                    <a:lnTo>
                      <a:pt x="1714" y="456"/>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94"/>
                    </a:lnTo>
                    <a:lnTo>
                      <a:pt x="1273" y="65"/>
                    </a:lnTo>
                    <a:lnTo>
                      <a:pt x="1199" y="45"/>
                    </a:lnTo>
                    <a:lnTo>
                      <a:pt x="1120" y="25"/>
                    </a:lnTo>
                    <a:lnTo>
                      <a:pt x="1075" y="15"/>
                    </a:lnTo>
                    <a:lnTo>
                      <a:pt x="1036" y="10"/>
                    </a:lnTo>
                    <a:lnTo>
                      <a:pt x="991" y="5"/>
                    </a:lnTo>
                    <a:lnTo>
                      <a:pt x="951" y="5"/>
                    </a:lnTo>
                    <a:lnTo>
                      <a:pt x="907" y="0"/>
                    </a:lnTo>
                    <a:lnTo>
                      <a:pt x="862" y="0"/>
                    </a:lnTo>
                    <a:close/>
                  </a:path>
                </a:pathLst>
              </a:custGeom>
              <a:solidFill>
                <a:srgbClr val="000000"/>
              </a:solidFill>
              <a:ln w="9525">
                <a:noFill/>
                <a:round/>
                <a:headEnd/>
                <a:tailEnd/>
              </a:ln>
            </p:spPr>
            <p:txBody>
              <a:bodyPr/>
              <a:lstStyle/>
              <a:p>
                <a:endParaRPr lang="en-US"/>
              </a:p>
            </p:txBody>
          </p:sp>
          <p:sp>
            <p:nvSpPr>
              <p:cNvPr id="258535" name="Rectangle 487"/>
              <p:cNvSpPr>
                <a:spLocks noChangeArrowheads="1"/>
              </p:cNvSpPr>
              <p:nvPr/>
            </p:nvSpPr>
            <p:spPr bwMode="auto">
              <a:xfrm>
                <a:off x="703" y="1557"/>
                <a:ext cx="1729" cy="30"/>
              </a:xfrm>
              <a:prstGeom prst="rect">
                <a:avLst/>
              </a:prstGeom>
              <a:solidFill>
                <a:srgbClr val="3399FF"/>
              </a:solidFill>
              <a:ln w="9525">
                <a:noFill/>
                <a:miter lim="800000"/>
                <a:headEnd/>
                <a:tailEnd/>
              </a:ln>
            </p:spPr>
            <p:txBody>
              <a:bodyPr/>
              <a:lstStyle/>
              <a:p>
                <a:endParaRPr lang="en-US"/>
              </a:p>
            </p:txBody>
          </p:sp>
          <p:sp>
            <p:nvSpPr>
              <p:cNvPr id="258536" name="Rectangle 488"/>
              <p:cNvSpPr>
                <a:spLocks noChangeArrowheads="1"/>
              </p:cNvSpPr>
              <p:nvPr/>
            </p:nvSpPr>
            <p:spPr bwMode="auto">
              <a:xfrm>
                <a:off x="703" y="1587"/>
                <a:ext cx="1729" cy="35"/>
              </a:xfrm>
              <a:prstGeom prst="rect">
                <a:avLst/>
              </a:prstGeom>
              <a:solidFill>
                <a:srgbClr val="3298FD"/>
              </a:solidFill>
              <a:ln w="9525">
                <a:noFill/>
                <a:miter lim="800000"/>
                <a:headEnd/>
                <a:tailEnd/>
              </a:ln>
            </p:spPr>
            <p:txBody>
              <a:bodyPr/>
              <a:lstStyle/>
              <a:p>
                <a:endParaRPr lang="en-US"/>
              </a:p>
            </p:txBody>
          </p:sp>
          <p:sp>
            <p:nvSpPr>
              <p:cNvPr id="258537" name="Rectangle 489"/>
              <p:cNvSpPr>
                <a:spLocks noChangeArrowheads="1"/>
              </p:cNvSpPr>
              <p:nvPr/>
            </p:nvSpPr>
            <p:spPr bwMode="auto">
              <a:xfrm>
                <a:off x="703" y="1622"/>
                <a:ext cx="1729" cy="19"/>
              </a:xfrm>
              <a:prstGeom prst="rect">
                <a:avLst/>
              </a:prstGeom>
              <a:solidFill>
                <a:srgbClr val="3296FB"/>
              </a:solidFill>
              <a:ln w="9525">
                <a:noFill/>
                <a:miter lim="800000"/>
                <a:headEnd/>
                <a:tailEnd/>
              </a:ln>
            </p:spPr>
            <p:txBody>
              <a:bodyPr/>
              <a:lstStyle/>
              <a:p>
                <a:endParaRPr lang="en-US"/>
              </a:p>
            </p:txBody>
          </p:sp>
          <p:sp>
            <p:nvSpPr>
              <p:cNvPr id="258538" name="Rectangle 490"/>
              <p:cNvSpPr>
                <a:spLocks noChangeArrowheads="1"/>
              </p:cNvSpPr>
              <p:nvPr/>
            </p:nvSpPr>
            <p:spPr bwMode="auto">
              <a:xfrm>
                <a:off x="703" y="1641"/>
                <a:ext cx="1729" cy="15"/>
              </a:xfrm>
              <a:prstGeom prst="rect">
                <a:avLst/>
              </a:prstGeom>
              <a:solidFill>
                <a:srgbClr val="3295F9"/>
              </a:solidFill>
              <a:ln w="9525">
                <a:noFill/>
                <a:miter lim="800000"/>
                <a:headEnd/>
                <a:tailEnd/>
              </a:ln>
            </p:spPr>
            <p:txBody>
              <a:bodyPr/>
              <a:lstStyle/>
              <a:p>
                <a:endParaRPr lang="en-US"/>
              </a:p>
            </p:txBody>
          </p:sp>
          <p:sp>
            <p:nvSpPr>
              <p:cNvPr id="258539" name="Rectangle 491"/>
              <p:cNvSpPr>
                <a:spLocks noChangeArrowheads="1"/>
              </p:cNvSpPr>
              <p:nvPr/>
            </p:nvSpPr>
            <p:spPr bwMode="auto">
              <a:xfrm>
                <a:off x="703" y="1656"/>
                <a:ext cx="1729" cy="15"/>
              </a:xfrm>
              <a:prstGeom prst="rect">
                <a:avLst/>
              </a:prstGeom>
              <a:solidFill>
                <a:srgbClr val="3294F7"/>
              </a:solidFill>
              <a:ln w="9525">
                <a:noFill/>
                <a:miter lim="800000"/>
                <a:headEnd/>
                <a:tailEnd/>
              </a:ln>
            </p:spPr>
            <p:txBody>
              <a:bodyPr/>
              <a:lstStyle/>
              <a:p>
                <a:endParaRPr lang="en-US"/>
              </a:p>
            </p:txBody>
          </p:sp>
          <p:sp>
            <p:nvSpPr>
              <p:cNvPr id="258540" name="Rectangle 492"/>
              <p:cNvSpPr>
                <a:spLocks noChangeArrowheads="1"/>
              </p:cNvSpPr>
              <p:nvPr/>
            </p:nvSpPr>
            <p:spPr bwMode="auto">
              <a:xfrm>
                <a:off x="703" y="1671"/>
                <a:ext cx="1729" cy="10"/>
              </a:xfrm>
              <a:prstGeom prst="rect">
                <a:avLst/>
              </a:prstGeom>
              <a:solidFill>
                <a:srgbClr val="3193F5"/>
              </a:solidFill>
              <a:ln w="9525">
                <a:noFill/>
                <a:miter lim="800000"/>
                <a:headEnd/>
                <a:tailEnd/>
              </a:ln>
            </p:spPr>
            <p:txBody>
              <a:bodyPr/>
              <a:lstStyle/>
              <a:p>
                <a:endParaRPr lang="en-US"/>
              </a:p>
            </p:txBody>
          </p:sp>
          <p:sp>
            <p:nvSpPr>
              <p:cNvPr id="258541" name="Rectangle 493"/>
              <p:cNvSpPr>
                <a:spLocks noChangeArrowheads="1"/>
              </p:cNvSpPr>
              <p:nvPr/>
            </p:nvSpPr>
            <p:spPr bwMode="auto">
              <a:xfrm>
                <a:off x="703" y="1681"/>
                <a:ext cx="1729" cy="15"/>
              </a:xfrm>
              <a:prstGeom prst="rect">
                <a:avLst/>
              </a:prstGeom>
              <a:solidFill>
                <a:srgbClr val="3192F3"/>
              </a:solidFill>
              <a:ln w="9525">
                <a:noFill/>
                <a:miter lim="800000"/>
                <a:headEnd/>
                <a:tailEnd/>
              </a:ln>
            </p:spPr>
            <p:txBody>
              <a:bodyPr/>
              <a:lstStyle/>
              <a:p>
                <a:endParaRPr lang="en-US"/>
              </a:p>
            </p:txBody>
          </p:sp>
          <p:sp>
            <p:nvSpPr>
              <p:cNvPr id="258542" name="Rectangle 494"/>
              <p:cNvSpPr>
                <a:spLocks noChangeArrowheads="1"/>
              </p:cNvSpPr>
              <p:nvPr/>
            </p:nvSpPr>
            <p:spPr bwMode="auto">
              <a:xfrm>
                <a:off x="703" y="1696"/>
                <a:ext cx="1729" cy="10"/>
              </a:xfrm>
              <a:prstGeom prst="rect">
                <a:avLst/>
              </a:prstGeom>
              <a:solidFill>
                <a:srgbClr val="3091F1"/>
              </a:solidFill>
              <a:ln w="9525">
                <a:noFill/>
                <a:miter lim="800000"/>
                <a:headEnd/>
                <a:tailEnd/>
              </a:ln>
            </p:spPr>
            <p:txBody>
              <a:bodyPr/>
              <a:lstStyle/>
              <a:p>
                <a:endParaRPr lang="en-US"/>
              </a:p>
            </p:txBody>
          </p:sp>
          <p:sp>
            <p:nvSpPr>
              <p:cNvPr id="258543" name="Rectangle 495"/>
              <p:cNvSpPr>
                <a:spLocks noChangeArrowheads="1"/>
              </p:cNvSpPr>
              <p:nvPr/>
            </p:nvSpPr>
            <p:spPr bwMode="auto">
              <a:xfrm>
                <a:off x="703" y="1706"/>
                <a:ext cx="1729" cy="10"/>
              </a:xfrm>
              <a:prstGeom prst="rect">
                <a:avLst/>
              </a:prstGeom>
              <a:solidFill>
                <a:srgbClr val="2F90EF"/>
              </a:solidFill>
              <a:ln w="9525">
                <a:noFill/>
                <a:miter lim="800000"/>
                <a:headEnd/>
                <a:tailEnd/>
              </a:ln>
            </p:spPr>
            <p:txBody>
              <a:bodyPr/>
              <a:lstStyle/>
              <a:p>
                <a:endParaRPr lang="en-US"/>
              </a:p>
            </p:txBody>
          </p:sp>
          <p:sp>
            <p:nvSpPr>
              <p:cNvPr id="258544" name="Rectangle 496"/>
              <p:cNvSpPr>
                <a:spLocks noChangeArrowheads="1"/>
              </p:cNvSpPr>
              <p:nvPr/>
            </p:nvSpPr>
            <p:spPr bwMode="auto">
              <a:xfrm>
                <a:off x="703" y="1716"/>
                <a:ext cx="1729" cy="10"/>
              </a:xfrm>
              <a:prstGeom prst="rect">
                <a:avLst/>
              </a:prstGeom>
              <a:solidFill>
                <a:srgbClr val="2F8EED"/>
              </a:solidFill>
              <a:ln w="9525">
                <a:noFill/>
                <a:miter lim="800000"/>
                <a:headEnd/>
                <a:tailEnd/>
              </a:ln>
            </p:spPr>
            <p:txBody>
              <a:bodyPr/>
              <a:lstStyle/>
              <a:p>
                <a:endParaRPr lang="en-US"/>
              </a:p>
            </p:txBody>
          </p:sp>
          <p:sp>
            <p:nvSpPr>
              <p:cNvPr id="258545" name="Rectangle 497"/>
              <p:cNvSpPr>
                <a:spLocks noChangeArrowheads="1"/>
              </p:cNvSpPr>
              <p:nvPr/>
            </p:nvSpPr>
            <p:spPr bwMode="auto">
              <a:xfrm>
                <a:off x="703" y="1726"/>
                <a:ext cx="1729" cy="5"/>
              </a:xfrm>
              <a:prstGeom prst="rect">
                <a:avLst/>
              </a:prstGeom>
              <a:solidFill>
                <a:srgbClr val="2E8CEB"/>
              </a:solidFill>
              <a:ln w="9525">
                <a:noFill/>
                <a:miter lim="800000"/>
                <a:headEnd/>
                <a:tailEnd/>
              </a:ln>
            </p:spPr>
            <p:txBody>
              <a:bodyPr/>
              <a:lstStyle/>
              <a:p>
                <a:endParaRPr lang="en-US"/>
              </a:p>
            </p:txBody>
          </p:sp>
          <p:sp>
            <p:nvSpPr>
              <p:cNvPr id="258546" name="Rectangle 498"/>
              <p:cNvSpPr>
                <a:spLocks noChangeArrowheads="1"/>
              </p:cNvSpPr>
              <p:nvPr/>
            </p:nvSpPr>
            <p:spPr bwMode="auto">
              <a:xfrm>
                <a:off x="703" y="1731"/>
                <a:ext cx="1729" cy="9"/>
              </a:xfrm>
              <a:prstGeom prst="rect">
                <a:avLst/>
              </a:prstGeom>
              <a:solidFill>
                <a:srgbClr val="2E8CE9"/>
              </a:solidFill>
              <a:ln w="9525">
                <a:noFill/>
                <a:miter lim="800000"/>
                <a:headEnd/>
                <a:tailEnd/>
              </a:ln>
            </p:spPr>
            <p:txBody>
              <a:bodyPr/>
              <a:lstStyle/>
              <a:p>
                <a:endParaRPr lang="en-US"/>
              </a:p>
            </p:txBody>
          </p:sp>
          <p:sp>
            <p:nvSpPr>
              <p:cNvPr id="258547" name="Rectangle 499"/>
              <p:cNvSpPr>
                <a:spLocks noChangeArrowheads="1"/>
              </p:cNvSpPr>
              <p:nvPr/>
            </p:nvSpPr>
            <p:spPr bwMode="auto">
              <a:xfrm>
                <a:off x="703" y="1740"/>
                <a:ext cx="1729" cy="10"/>
              </a:xfrm>
              <a:prstGeom prst="rect">
                <a:avLst/>
              </a:prstGeom>
              <a:solidFill>
                <a:srgbClr val="2D8BE6"/>
              </a:solidFill>
              <a:ln w="9525">
                <a:noFill/>
                <a:miter lim="800000"/>
                <a:headEnd/>
                <a:tailEnd/>
              </a:ln>
            </p:spPr>
            <p:txBody>
              <a:bodyPr/>
              <a:lstStyle/>
              <a:p>
                <a:endParaRPr lang="en-US"/>
              </a:p>
            </p:txBody>
          </p:sp>
          <p:sp>
            <p:nvSpPr>
              <p:cNvPr id="258548" name="Rectangle 500"/>
              <p:cNvSpPr>
                <a:spLocks noChangeArrowheads="1"/>
              </p:cNvSpPr>
              <p:nvPr/>
            </p:nvSpPr>
            <p:spPr bwMode="auto">
              <a:xfrm>
                <a:off x="703" y="1750"/>
                <a:ext cx="1729" cy="10"/>
              </a:xfrm>
              <a:prstGeom prst="rect">
                <a:avLst/>
              </a:prstGeom>
              <a:solidFill>
                <a:srgbClr val="2D89E4"/>
              </a:solidFill>
              <a:ln w="9525">
                <a:noFill/>
                <a:miter lim="800000"/>
                <a:headEnd/>
                <a:tailEnd/>
              </a:ln>
            </p:spPr>
            <p:txBody>
              <a:bodyPr/>
              <a:lstStyle/>
              <a:p>
                <a:endParaRPr lang="en-US"/>
              </a:p>
            </p:txBody>
          </p:sp>
          <p:sp>
            <p:nvSpPr>
              <p:cNvPr id="258549" name="Rectangle 501"/>
              <p:cNvSpPr>
                <a:spLocks noChangeArrowheads="1"/>
              </p:cNvSpPr>
              <p:nvPr/>
            </p:nvSpPr>
            <p:spPr bwMode="auto">
              <a:xfrm>
                <a:off x="703" y="1760"/>
                <a:ext cx="1729" cy="10"/>
              </a:xfrm>
              <a:prstGeom prst="rect">
                <a:avLst/>
              </a:prstGeom>
              <a:solidFill>
                <a:srgbClr val="2D87E1"/>
              </a:solidFill>
              <a:ln w="9525">
                <a:noFill/>
                <a:miter lim="800000"/>
                <a:headEnd/>
                <a:tailEnd/>
              </a:ln>
            </p:spPr>
            <p:txBody>
              <a:bodyPr/>
              <a:lstStyle/>
              <a:p>
                <a:endParaRPr lang="en-US"/>
              </a:p>
            </p:txBody>
          </p:sp>
          <p:sp>
            <p:nvSpPr>
              <p:cNvPr id="258550" name="Rectangle 502"/>
              <p:cNvSpPr>
                <a:spLocks noChangeArrowheads="1"/>
              </p:cNvSpPr>
              <p:nvPr/>
            </p:nvSpPr>
            <p:spPr bwMode="auto">
              <a:xfrm>
                <a:off x="703" y="1770"/>
                <a:ext cx="1729" cy="5"/>
              </a:xfrm>
              <a:prstGeom prst="rect">
                <a:avLst/>
              </a:prstGeom>
              <a:solidFill>
                <a:srgbClr val="2D85DE"/>
              </a:solidFill>
              <a:ln w="9525">
                <a:noFill/>
                <a:miter lim="800000"/>
                <a:headEnd/>
                <a:tailEnd/>
              </a:ln>
            </p:spPr>
            <p:txBody>
              <a:bodyPr/>
              <a:lstStyle/>
              <a:p>
                <a:endParaRPr lang="en-US"/>
              </a:p>
            </p:txBody>
          </p:sp>
          <p:sp>
            <p:nvSpPr>
              <p:cNvPr id="258551" name="Rectangle 503"/>
              <p:cNvSpPr>
                <a:spLocks noChangeArrowheads="1"/>
              </p:cNvSpPr>
              <p:nvPr/>
            </p:nvSpPr>
            <p:spPr bwMode="auto">
              <a:xfrm>
                <a:off x="703" y="1775"/>
                <a:ext cx="1729" cy="10"/>
              </a:xfrm>
              <a:prstGeom prst="rect">
                <a:avLst/>
              </a:prstGeom>
              <a:solidFill>
                <a:srgbClr val="2C84DC"/>
              </a:solidFill>
              <a:ln w="9525">
                <a:noFill/>
                <a:miter lim="800000"/>
                <a:headEnd/>
                <a:tailEnd/>
              </a:ln>
            </p:spPr>
            <p:txBody>
              <a:bodyPr/>
              <a:lstStyle/>
              <a:p>
                <a:endParaRPr lang="en-US"/>
              </a:p>
            </p:txBody>
          </p:sp>
          <p:sp>
            <p:nvSpPr>
              <p:cNvPr id="258552" name="Rectangle 504"/>
              <p:cNvSpPr>
                <a:spLocks noChangeArrowheads="1"/>
              </p:cNvSpPr>
              <p:nvPr/>
            </p:nvSpPr>
            <p:spPr bwMode="auto">
              <a:xfrm>
                <a:off x="703" y="1785"/>
                <a:ext cx="1729" cy="5"/>
              </a:xfrm>
              <a:prstGeom prst="rect">
                <a:avLst/>
              </a:prstGeom>
              <a:solidFill>
                <a:srgbClr val="2C82D9"/>
              </a:solidFill>
              <a:ln w="9525">
                <a:noFill/>
                <a:miter lim="800000"/>
                <a:headEnd/>
                <a:tailEnd/>
              </a:ln>
            </p:spPr>
            <p:txBody>
              <a:bodyPr/>
              <a:lstStyle/>
              <a:p>
                <a:endParaRPr lang="en-US"/>
              </a:p>
            </p:txBody>
          </p:sp>
          <p:sp>
            <p:nvSpPr>
              <p:cNvPr id="258553" name="Rectangle 505"/>
              <p:cNvSpPr>
                <a:spLocks noChangeArrowheads="1"/>
              </p:cNvSpPr>
              <p:nvPr/>
            </p:nvSpPr>
            <p:spPr bwMode="auto">
              <a:xfrm>
                <a:off x="703" y="1790"/>
                <a:ext cx="1729" cy="5"/>
              </a:xfrm>
              <a:prstGeom prst="rect">
                <a:avLst/>
              </a:prstGeom>
              <a:solidFill>
                <a:srgbClr val="2B81D7"/>
              </a:solidFill>
              <a:ln w="9525">
                <a:noFill/>
                <a:miter lim="800000"/>
                <a:headEnd/>
                <a:tailEnd/>
              </a:ln>
            </p:spPr>
            <p:txBody>
              <a:bodyPr/>
              <a:lstStyle/>
              <a:p>
                <a:endParaRPr lang="en-US"/>
              </a:p>
            </p:txBody>
          </p:sp>
          <p:sp>
            <p:nvSpPr>
              <p:cNvPr id="258554" name="Rectangle 506"/>
              <p:cNvSpPr>
                <a:spLocks noChangeArrowheads="1"/>
              </p:cNvSpPr>
              <p:nvPr/>
            </p:nvSpPr>
            <p:spPr bwMode="auto">
              <a:xfrm>
                <a:off x="703" y="1795"/>
                <a:ext cx="1729" cy="10"/>
              </a:xfrm>
              <a:prstGeom prst="rect">
                <a:avLst/>
              </a:prstGeom>
              <a:solidFill>
                <a:srgbClr val="2B80D5"/>
              </a:solidFill>
              <a:ln w="9525">
                <a:noFill/>
                <a:miter lim="800000"/>
                <a:headEnd/>
                <a:tailEnd/>
              </a:ln>
            </p:spPr>
            <p:txBody>
              <a:bodyPr/>
              <a:lstStyle/>
              <a:p>
                <a:endParaRPr lang="en-US"/>
              </a:p>
            </p:txBody>
          </p:sp>
          <p:sp>
            <p:nvSpPr>
              <p:cNvPr id="258555" name="Rectangle 507"/>
              <p:cNvSpPr>
                <a:spLocks noChangeArrowheads="1"/>
              </p:cNvSpPr>
              <p:nvPr/>
            </p:nvSpPr>
            <p:spPr bwMode="auto">
              <a:xfrm>
                <a:off x="703" y="1805"/>
                <a:ext cx="1729" cy="5"/>
              </a:xfrm>
              <a:prstGeom prst="rect">
                <a:avLst/>
              </a:prstGeom>
              <a:solidFill>
                <a:srgbClr val="2A7ED2"/>
              </a:solidFill>
              <a:ln w="9525">
                <a:noFill/>
                <a:miter lim="800000"/>
                <a:headEnd/>
                <a:tailEnd/>
              </a:ln>
            </p:spPr>
            <p:txBody>
              <a:bodyPr/>
              <a:lstStyle/>
              <a:p>
                <a:endParaRPr lang="en-US"/>
              </a:p>
            </p:txBody>
          </p:sp>
          <p:sp>
            <p:nvSpPr>
              <p:cNvPr id="258556" name="Rectangle 508"/>
              <p:cNvSpPr>
                <a:spLocks noChangeArrowheads="1"/>
              </p:cNvSpPr>
              <p:nvPr/>
            </p:nvSpPr>
            <p:spPr bwMode="auto">
              <a:xfrm>
                <a:off x="703" y="1810"/>
                <a:ext cx="1729" cy="5"/>
              </a:xfrm>
              <a:prstGeom prst="rect">
                <a:avLst/>
              </a:prstGeom>
              <a:solidFill>
                <a:srgbClr val="2A7DD0"/>
              </a:solidFill>
              <a:ln w="9525">
                <a:noFill/>
                <a:miter lim="800000"/>
                <a:headEnd/>
                <a:tailEnd/>
              </a:ln>
            </p:spPr>
            <p:txBody>
              <a:bodyPr/>
              <a:lstStyle/>
              <a:p>
                <a:endParaRPr lang="en-US"/>
              </a:p>
            </p:txBody>
          </p:sp>
          <p:sp>
            <p:nvSpPr>
              <p:cNvPr id="258557" name="Rectangle 509"/>
              <p:cNvSpPr>
                <a:spLocks noChangeArrowheads="1"/>
              </p:cNvSpPr>
              <p:nvPr/>
            </p:nvSpPr>
            <p:spPr bwMode="auto">
              <a:xfrm>
                <a:off x="703" y="1815"/>
                <a:ext cx="1729" cy="10"/>
              </a:xfrm>
              <a:prstGeom prst="rect">
                <a:avLst/>
              </a:prstGeom>
              <a:solidFill>
                <a:srgbClr val="2A7CCE"/>
              </a:solidFill>
              <a:ln w="9525">
                <a:noFill/>
                <a:miter lim="800000"/>
                <a:headEnd/>
                <a:tailEnd/>
              </a:ln>
            </p:spPr>
            <p:txBody>
              <a:bodyPr/>
              <a:lstStyle/>
              <a:p>
                <a:endParaRPr lang="en-US"/>
              </a:p>
            </p:txBody>
          </p:sp>
          <p:sp>
            <p:nvSpPr>
              <p:cNvPr id="258558" name="Rectangle 510"/>
              <p:cNvSpPr>
                <a:spLocks noChangeArrowheads="1"/>
              </p:cNvSpPr>
              <p:nvPr/>
            </p:nvSpPr>
            <p:spPr bwMode="auto">
              <a:xfrm>
                <a:off x="703" y="1825"/>
                <a:ext cx="1729" cy="5"/>
              </a:xfrm>
              <a:prstGeom prst="rect">
                <a:avLst/>
              </a:prstGeom>
              <a:solidFill>
                <a:srgbClr val="297ACB"/>
              </a:solidFill>
              <a:ln w="9525">
                <a:noFill/>
                <a:miter lim="800000"/>
                <a:headEnd/>
                <a:tailEnd/>
              </a:ln>
            </p:spPr>
            <p:txBody>
              <a:bodyPr/>
              <a:lstStyle/>
              <a:p>
                <a:endParaRPr lang="en-US"/>
              </a:p>
            </p:txBody>
          </p:sp>
          <p:sp>
            <p:nvSpPr>
              <p:cNvPr id="258559" name="Rectangle 511"/>
              <p:cNvSpPr>
                <a:spLocks noChangeArrowheads="1"/>
              </p:cNvSpPr>
              <p:nvPr/>
            </p:nvSpPr>
            <p:spPr bwMode="auto">
              <a:xfrm>
                <a:off x="703" y="1830"/>
                <a:ext cx="1729" cy="5"/>
              </a:xfrm>
              <a:prstGeom prst="rect">
                <a:avLst/>
              </a:prstGeom>
              <a:solidFill>
                <a:srgbClr val="2879C9"/>
              </a:solidFill>
              <a:ln w="9525">
                <a:noFill/>
                <a:miter lim="800000"/>
                <a:headEnd/>
                <a:tailEnd/>
              </a:ln>
            </p:spPr>
            <p:txBody>
              <a:bodyPr/>
              <a:lstStyle/>
              <a:p>
                <a:endParaRPr lang="en-US"/>
              </a:p>
            </p:txBody>
          </p:sp>
          <p:sp>
            <p:nvSpPr>
              <p:cNvPr id="258560" name="Rectangle 512"/>
              <p:cNvSpPr>
                <a:spLocks noChangeArrowheads="1"/>
              </p:cNvSpPr>
              <p:nvPr/>
            </p:nvSpPr>
            <p:spPr bwMode="auto">
              <a:xfrm>
                <a:off x="703" y="1835"/>
                <a:ext cx="1729" cy="5"/>
              </a:xfrm>
              <a:prstGeom prst="rect">
                <a:avLst/>
              </a:prstGeom>
              <a:solidFill>
                <a:srgbClr val="2878C7"/>
              </a:solidFill>
              <a:ln w="9525">
                <a:noFill/>
                <a:miter lim="800000"/>
                <a:headEnd/>
                <a:tailEnd/>
              </a:ln>
            </p:spPr>
            <p:txBody>
              <a:bodyPr/>
              <a:lstStyle/>
              <a:p>
                <a:endParaRPr lang="en-US"/>
              </a:p>
            </p:txBody>
          </p:sp>
          <p:sp>
            <p:nvSpPr>
              <p:cNvPr id="258561" name="Rectangle 513"/>
              <p:cNvSpPr>
                <a:spLocks noChangeArrowheads="1"/>
              </p:cNvSpPr>
              <p:nvPr/>
            </p:nvSpPr>
            <p:spPr bwMode="auto">
              <a:xfrm>
                <a:off x="703" y="1840"/>
                <a:ext cx="1729" cy="4"/>
              </a:xfrm>
              <a:prstGeom prst="rect">
                <a:avLst/>
              </a:prstGeom>
              <a:solidFill>
                <a:srgbClr val="2777C5"/>
              </a:solidFill>
              <a:ln w="9525">
                <a:noFill/>
                <a:miter lim="800000"/>
                <a:headEnd/>
                <a:tailEnd/>
              </a:ln>
            </p:spPr>
            <p:txBody>
              <a:bodyPr/>
              <a:lstStyle/>
              <a:p>
                <a:endParaRPr lang="en-US"/>
              </a:p>
            </p:txBody>
          </p:sp>
          <p:sp>
            <p:nvSpPr>
              <p:cNvPr id="258562" name="Rectangle 514"/>
              <p:cNvSpPr>
                <a:spLocks noChangeArrowheads="1"/>
              </p:cNvSpPr>
              <p:nvPr/>
            </p:nvSpPr>
            <p:spPr bwMode="auto">
              <a:xfrm>
                <a:off x="703" y="1844"/>
                <a:ext cx="1729" cy="5"/>
              </a:xfrm>
              <a:prstGeom prst="rect">
                <a:avLst/>
              </a:prstGeom>
              <a:solidFill>
                <a:srgbClr val="2776C3"/>
              </a:solidFill>
              <a:ln w="9525">
                <a:noFill/>
                <a:miter lim="800000"/>
                <a:headEnd/>
                <a:tailEnd/>
              </a:ln>
            </p:spPr>
            <p:txBody>
              <a:bodyPr/>
              <a:lstStyle/>
              <a:p>
                <a:endParaRPr lang="en-US"/>
              </a:p>
            </p:txBody>
          </p:sp>
          <p:sp>
            <p:nvSpPr>
              <p:cNvPr id="258563" name="Rectangle 515"/>
              <p:cNvSpPr>
                <a:spLocks noChangeArrowheads="1"/>
              </p:cNvSpPr>
              <p:nvPr/>
            </p:nvSpPr>
            <p:spPr bwMode="auto">
              <a:xfrm>
                <a:off x="703" y="1849"/>
                <a:ext cx="1729" cy="5"/>
              </a:xfrm>
              <a:prstGeom prst="rect">
                <a:avLst/>
              </a:prstGeom>
              <a:solidFill>
                <a:srgbClr val="2774C1"/>
              </a:solidFill>
              <a:ln w="9525">
                <a:noFill/>
                <a:miter lim="800000"/>
                <a:headEnd/>
                <a:tailEnd/>
              </a:ln>
            </p:spPr>
            <p:txBody>
              <a:bodyPr/>
              <a:lstStyle/>
              <a:p>
                <a:endParaRPr lang="en-US"/>
              </a:p>
            </p:txBody>
          </p:sp>
          <p:sp>
            <p:nvSpPr>
              <p:cNvPr id="258564" name="Rectangle 516"/>
              <p:cNvSpPr>
                <a:spLocks noChangeArrowheads="1"/>
              </p:cNvSpPr>
              <p:nvPr/>
            </p:nvSpPr>
            <p:spPr bwMode="auto">
              <a:xfrm>
                <a:off x="703" y="1854"/>
                <a:ext cx="1729" cy="5"/>
              </a:xfrm>
              <a:prstGeom prst="rect">
                <a:avLst/>
              </a:prstGeom>
              <a:solidFill>
                <a:srgbClr val="2673BF"/>
              </a:solidFill>
              <a:ln w="9525">
                <a:noFill/>
                <a:miter lim="800000"/>
                <a:headEnd/>
                <a:tailEnd/>
              </a:ln>
            </p:spPr>
            <p:txBody>
              <a:bodyPr/>
              <a:lstStyle/>
              <a:p>
                <a:endParaRPr lang="en-US"/>
              </a:p>
            </p:txBody>
          </p:sp>
          <p:sp>
            <p:nvSpPr>
              <p:cNvPr id="258565" name="Rectangle 517"/>
              <p:cNvSpPr>
                <a:spLocks noChangeArrowheads="1"/>
              </p:cNvSpPr>
              <p:nvPr/>
            </p:nvSpPr>
            <p:spPr bwMode="auto">
              <a:xfrm>
                <a:off x="703" y="1859"/>
                <a:ext cx="1729" cy="5"/>
              </a:xfrm>
              <a:prstGeom prst="rect">
                <a:avLst/>
              </a:prstGeom>
              <a:solidFill>
                <a:srgbClr val="2671BD"/>
              </a:solidFill>
              <a:ln w="9525">
                <a:noFill/>
                <a:miter lim="800000"/>
                <a:headEnd/>
                <a:tailEnd/>
              </a:ln>
            </p:spPr>
            <p:txBody>
              <a:bodyPr/>
              <a:lstStyle/>
              <a:p>
                <a:endParaRPr lang="en-US"/>
              </a:p>
            </p:txBody>
          </p:sp>
          <p:sp>
            <p:nvSpPr>
              <p:cNvPr id="258566" name="Rectangle 518"/>
              <p:cNvSpPr>
                <a:spLocks noChangeArrowheads="1"/>
              </p:cNvSpPr>
              <p:nvPr/>
            </p:nvSpPr>
            <p:spPr bwMode="auto">
              <a:xfrm>
                <a:off x="703" y="1864"/>
                <a:ext cx="1729" cy="5"/>
              </a:xfrm>
              <a:prstGeom prst="rect">
                <a:avLst/>
              </a:prstGeom>
              <a:solidFill>
                <a:srgbClr val="2570BB"/>
              </a:solidFill>
              <a:ln w="9525">
                <a:noFill/>
                <a:miter lim="800000"/>
                <a:headEnd/>
                <a:tailEnd/>
              </a:ln>
            </p:spPr>
            <p:txBody>
              <a:bodyPr/>
              <a:lstStyle/>
              <a:p>
                <a:endParaRPr lang="en-US"/>
              </a:p>
            </p:txBody>
          </p:sp>
          <p:sp>
            <p:nvSpPr>
              <p:cNvPr id="258567" name="Rectangle 519"/>
              <p:cNvSpPr>
                <a:spLocks noChangeArrowheads="1"/>
              </p:cNvSpPr>
              <p:nvPr/>
            </p:nvSpPr>
            <p:spPr bwMode="auto">
              <a:xfrm>
                <a:off x="703" y="1869"/>
                <a:ext cx="1729" cy="5"/>
              </a:xfrm>
              <a:prstGeom prst="rect">
                <a:avLst/>
              </a:prstGeom>
              <a:solidFill>
                <a:srgbClr val="256FB9"/>
              </a:solidFill>
              <a:ln w="9525">
                <a:noFill/>
                <a:miter lim="800000"/>
                <a:headEnd/>
                <a:tailEnd/>
              </a:ln>
            </p:spPr>
            <p:txBody>
              <a:bodyPr/>
              <a:lstStyle/>
              <a:p>
                <a:endParaRPr lang="en-US"/>
              </a:p>
            </p:txBody>
          </p:sp>
          <p:sp>
            <p:nvSpPr>
              <p:cNvPr id="258568" name="Rectangle 520"/>
              <p:cNvSpPr>
                <a:spLocks noChangeArrowheads="1"/>
              </p:cNvSpPr>
              <p:nvPr/>
            </p:nvSpPr>
            <p:spPr bwMode="auto">
              <a:xfrm>
                <a:off x="703" y="1874"/>
                <a:ext cx="1729" cy="5"/>
              </a:xfrm>
              <a:prstGeom prst="rect">
                <a:avLst/>
              </a:prstGeom>
              <a:solidFill>
                <a:srgbClr val="246EB7"/>
              </a:solidFill>
              <a:ln w="9525">
                <a:noFill/>
                <a:miter lim="800000"/>
                <a:headEnd/>
                <a:tailEnd/>
              </a:ln>
            </p:spPr>
            <p:txBody>
              <a:bodyPr/>
              <a:lstStyle/>
              <a:p>
                <a:endParaRPr lang="en-US"/>
              </a:p>
            </p:txBody>
          </p:sp>
          <p:sp>
            <p:nvSpPr>
              <p:cNvPr id="258569" name="Rectangle 521"/>
              <p:cNvSpPr>
                <a:spLocks noChangeArrowheads="1"/>
              </p:cNvSpPr>
              <p:nvPr/>
            </p:nvSpPr>
            <p:spPr bwMode="auto">
              <a:xfrm>
                <a:off x="703" y="1879"/>
                <a:ext cx="1729" cy="5"/>
              </a:xfrm>
              <a:prstGeom prst="rect">
                <a:avLst/>
              </a:prstGeom>
              <a:solidFill>
                <a:srgbClr val="246CB5"/>
              </a:solidFill>
              <a:ln w="9525">
                <a:noFill/>
                <a:miter lim="800000"/>
                <a:headEnd/>
                <a:tailEnd/>
              </a:ln>
            </p:spPr>
            <p:txBody>
              <a:bodyPr/>
              <a:lstStyle/>
              <a:p>
                <a:endParaRPr lang="en-US"/>
              </a:p>
            </p:txBody>
          </p:sp>
          <p:sp>
            <p:nvSpPr>
              <p:cNvPr id="258570" name="Rectangle 522"/>
              <p:cNvSpPr>
                <a:spLocks noChangeArrowheads="1"/>
              </p:cNvSpPr>
              <p:nvPr/>
            </p:nvSpPr>
            <p:spPr bwMode="auto">
              <a:xfrm>
                <a:off x="703" y="1884"/>
                <a:ext cx="1729" cy="5"/>
              </a:xfrm>
              <a:prstGeom prst="rect">
                <a:avLst/>
              </a:prstGeom>
              <a:solidFill>
                <a:srgbClr val="246BB3"/>
              </a:solidFill>
              <a:ln w="9525">
                <a:noFill/>
                <a:miter lim="800000"/>
                <a:headEnd/>
                <a:tailEnd/>
              </a:ln>
            </p:spPr>
            <p:txBody>
              <a:bodyPr/>
              <a:lstStyle/>
              <a:p>
                <a:endParaRPr lang="en-US"/>
              </a:p>
            </p:txBody>
          </p:sp>
          <p:sp>
            <p:nvSpPr>
              <p:cNvPr id="258571" name="Rectangle 523"/>
              <p:cNvSpPr>
                <a:spLocks noChangeArrowheads="1"/>
              </p:cNvSpPr>
              <p:nvPr/>
            </p:nvSpPr>
            <p:spPr bwMode="auto">
              <a:xfrm>
                <a:off x="703" y="1889"/>
                <a:ext cx="1729" cy="5"/>
              </a:xfrm>
              <a:prstGeom prst="rect">
                <a:avLst/>
              </a:prstGeom>
              <a:solidFill>
                <a:srgbClr val="236AB1"/>
              </a:solidFill>
              <a:ln w="9525">
                <a:noFill/>
                <a:miter lim="800000"/>
                <a:headEnd/>
                <a:tailEnd/>
              </a:ln>
            </p:spPr>
            <p:txBody>
              <a:bodyPr/>
              <a:lstStyle/>
              <a:p>
                <a:endParaRPr lang="en-US"/>
              </a:p>
            </p:txBody>
          </p:sp>
          <p:sp>
            <p:nvSpPr>
              <p:cNvPr id="258572" name="Rectangle 524"/>
              <p:cNvSpPr>
                <a:spLocks noChangeArrowheads="1"/>
              </p:cNvSpPr>
              <p:nvPr/>
            </p:nvSpPr>
            <p:spPr bwMode="auto">
              <a:xfrm>
                <a:off x="703" y="1894"/>
                <a:ext cx="1729" cy="10"/>
              </a:xfrm>
              <a:prstGeom prst="rect">
                <a:avLst/>
              </a:prstGeom>
              <a:solidFill>
                <a:srgbClr val="2269AE"/>
              </a:solidFill>
              <a:ln w="9525">
                <a:noFill/>
                <a:miter lim="800000"/>
                <a:headEnd/>
                <a:tailEnd/>
              </a:ln>
            </p:spPr>
            <p:txBody>
              <a:bodyPr/>
              <a:lstStyle/>
              <a:p>
                <a:endParaRPr lang="en-US"/>
              </a:p>
            </p:txBody>
          </p:sp>
          <p:sp>
            <p:nvSpPr>
              <p:cNvPr id="258573" name="Rectangle 525"/>
              <p:cNvSpPr>
                <a:spLocks noChangeArrowheads="1"/>
              </p:cNvSpPr>
              <p:nvPr/>
            </p:nvSpPr>
            <p:spPr bwMode="auto">
              <a:xfrm>
                <a:off x="703" y="1904"/>
                <a:ext cx="1729" cy="5"/>
              </a:xfrm>
              <a:prstGeom prst="rect">
                <a:avLst/>
              </a:prstGeom>
              <a:solidFill>
                <a:srgbClr val="2167AB"/>
              </a:solidFill>
              <a:ln w="9525">
                <a:noFill/>
                <a:miter lim="800000"/>
                <a:headEnd/>
                <a:tailEnd/>
              </a:ln>
            </p:spPr>
            <p:txBody>
              <a:bodyPr/>
              <a:lstStyle/>
              <a:p>
                <a:endParaRPr lang="en-US"/>
              </a:p>
            </p:txBody>
          </p:sp>
          <p:sp>
            <p:nvSpPr>
              <p:cNvPr id="258574" name="Rectangle 526"/>
              <p:cNvSpPr>
                <a:spLocks noChangeArrowheads="1"/>
              </p:cNvSpPr>
              <p:nvPr/>
            </p:nvSpPr>
            <p:spPr bwMode="auto">
              <a:xfrm>
                <a:off x="703" y="1909"/>
                <a:ext cx="1729" cy="5"/>
              </a:xfrm>
              <a:prstGeom prst="rect">
                <a:avLst/>
              </a:prstGeom>
              <a:solidFill>
                <a:srgbClr val="2165A9"/>
              </a:solidFill>
              <a:ln w="9525">
                <a:noFill/>
                <a:miter lim="800000"/>
                <a:headEnd/>
                <a:tailEnd/>
              </a:ln>
            </p:spPr>
            <p:txBody>
              <a:bodyPr/>
              <a:lstStyle/>
              <a:p>
                <a:endParaRPr lang="en-US"/>
              </a:p>
            </p:txBody>
          </p:sp>
          <p:sp>
            <p:nvSpPr>
              <p:cNvPr id="258575" name="Rectangle 527"/>
              <p:cNvSpPr>
                <a:spLocks noChangeArrowheads="1"/>
              </p:cNvSpPr>
              <p:nvPr/>
            </p:nvSpPr>
            <p:spPr bwMode="auto">
              <a:xfrm>
                <a:off x="703" y="1914"/>
                <a:ext cx="1729" cy="5"/>
              </a:xfrm>
              <a:prstGeom prst="rect">
                <a:avLst/>
              </a:prstGeom>
              <a:solidFill>
                <a:srgbClr val="2064A7"/>
              </a:solidFill>
              <a:ln w="9525">
                <a:noFill/>
                <a:miter lim="800000"/>
                <a:headEnd/>
                <a:tailEnd/>
              </a:ln>
            </p:spPr>
            <p:txBody>
              <a:bodyPr/>
              <a:lstStyle/>
              <a:p>
                <a:endParaRPr lang="en-US"/>
              </a:p>
            </p:txBody>
          </p:sp>
          <p:sp>
            <p:nvSpPr>
              <p:cNvPr id="258576" name="Rectangle 528"/>
              <p:cNvSpPr>
                <a:spLocks noChangeArrowheads="1"/>
              </p:cNvSpPr>
              <p:nvPr/>
            </p:nvSpPr>
            <p:spPr bwMode="auto">
              <a:xfrm>
                <a:off x="703" y="1919"/>
                <a:ext cx="1729" cy="5"/>
              </a:xfrm>
              <a:prstGeom prst="rect">
                <a:avLst/>
              </a:prstGeom>
              <a:solidFill>
                <a:srgbClr val="2063A5"/>
              </a:solidFill>
              <a:ln w="9525">
                <a:noFill/>
                <a:miter lim="800000"/>
                <a:headEnd/>
                <a:tailEnd/>
              </a:ln>
            </p:spPr>
            <p:txBody>
              <a:bodyPr/>
              <a:lstStyle/>
              <a:p>
                <a:endParaRPr lang="en-US"/>
              </a:p>
            </p:txBody>
          </p:sp>
          <p:sp>
            <p:nvSpPr>
              <p:cNvPr id="258577" name="Rectangle 529"/>
              <p:cNvSpPr>
                <a:spLocks noChangeArrowheads="1"/>
              </p:cNvSpPr>
              <p:nvPr/>
            </p:nvSpPr>
            <p:spPr bwMode="auto">
              <a:xfrm>
                <a:off x="703" y="1924"/>
                <a:ext cx="1729" cy="5"/>
              </a:xfrm>
              <a:prstGeom prst="rect">
                <a:avLst/>
              </a:prstGeom>
              <a:solidFill>
                <a:srgbClr val="1F62A3"/>
              </a:solidFill>
              <a:ln w="9525">
                <a:noFill/>
                <a:miter lim="800000"/>
                <a:headEnd/>
                <a:tailEnd/>
              </a:ln>
            </p:spPr>
            <p:txBody>
              <a:bodyPr/>
              <a:lstStyle/>
              <a:p>
                <a:endParaRPr lang="en-US"/>
              </a:p>
            </p:txBody>
          </p:sp>
          <p:sp>
            <p:nvSpPr>
              <p:cNvPr id="258578" name="Rectangle 530"/>
              <p:cNvSpPr>
                <a:spLocks noChangeArrowheads="1"/>
              </p:cNvSpPr>
              <p:nvPr/>
            </p:nvSpPr>
            <p:spPr bwMode="auto">
              <a:xfrm>
                <a:off x="703" y="1929"/>
                <a:ext cx="1729" cy="5"/>
              </a:xfrm>
              <a:prstGeom prst="rect">
                <a:avLst/>
              </a:prstGeom>
              <a:solidFill>
                <a:srgbClr val="1F61A1"/>
              </a:solidFill>
              <a:ln w="9525">
                <a:noFill/>
                <a:miter lim="800000"/>
                <a:headEnd/>
                <a:tailEnd/>
              </a:ln>
            </p:spPr>
            <p:txBody>
              <a:bodyPr/>
              <a:lstStyle/>
              <a:p>
                <a:endParaRPr lang="en-US"/>
              </a:p>
            </p:txBody>
          </p:sp>
          <p:sp>
            <p:nvSpPr>
              <p:cNvPr id="258579" name="Rectangle 531"/>
              <p:cNvSpPr>
                <a:spLocks noChangeArrowheads="1"/>
              </p:cNvSpPr>
              <p:nvPr/>
            </p:nvSpPr>
            <p:spPr bwMode="auto">
              <a:xfrm>
                <a:off x="703" y="1934"/>
                <a:ext cx="1729" cy="5"/>
              </a:xfrm>
              <a:prstGeom prst="rect">
                <a:avLst/>
              </a:prstGeom>
              <a:solidFill>
                <a:srgbClr val="1F609F"/>
              </a:solidFill>
              <a:ln w="9525">
                <a:noFill/>
                <a:miter lim="800000"/>
                <a:headEnd/>
                <a:tailEnd/>
              </a:ln>
            </p:spPr>
            <p:txBody>
              <a:bodyPr/>
              <a:lstStyle/>
              <a:p>
                <a:endParaRPr lang="en-US"/>
              </a:p>
            </p:txBody>
          </p:sp>
          <p:sp>
            <p:nvSpPr>
              <p:cNvPr id="258580" name="Rectangle 532"/>
              <p:cNvSpPr>
                <a:spLocks noChangeArrowheads="1"/>
              </p:cNvSpPr>
              <p:nvPr/>
            </p:nvSpPr>
            <p:spPr bwMode="auto">
              <a:xfrm>
                <a:off x="703" y="1939"/>
                <a:ext cx="1729" cy="9"/>
              </a:xfrm>
              <a:prstGeom prst="rect">
                <a:avLst/>
              </a:prstGeom>
              <a:solidFill>
                <a:srgbClr val="1F5E9D"/>
              </a:solidFill>
              <a:ln w="9525">
                <a:noFill/>
                <a:miter lim="800000"/>
                <a:headEnd/>
                <a:tailEnd/>
              </a:ln>
            </p:spPr>
            <p:txBody>
              <a:bodyPr/>
              <a:lstStyle/>
              <a:p>
                <a:endParaRPr lang="en-US"/>
              </a:p>
            </p:txBody>
          </p:sp>
          <p:sp>
            <p:nvSpPr>
              <p:cNvPr id="258581" name="Rectangle 533"/>
              <p:cNvSpPr>
                <a:spLocks noChangeArrowheads="1"/>
              </p:cNvSpPr>
              <p:nvPr/>
            </p:nvSpPr>
            <p:spPr bwMode="auto">
              <a:xfrm>
                <a:off x="703" y="1948"/>
                <a:ext cx="1729" cy="5"/>
              </a:xfrm>
              <a:prstGeom prst="rect">
                <a:avLst/>
              </a:prstGeom>
              <a:solidFill>
                <a:srgbClr val="1E5C9A"/>
              </a:solidFill>
              <a:ln w="9525">
                <a:noFill/>
                <a:miter lim="800000"/>
                <a:headEnd/>
                <a:tailEnd/>
              </a:ln>
            </p:spPr>
            <p:txBody>
              <a:bodyPr/>
              <a:lstStyle/>
              <a:p>
                <a:endParaRPr lang="en-US"/>
              </a:p>
            </p:txBody>
          </p:sp>
          <p:sp>
            <p:nvSpPr>
              <p:cNvPr id="258582" name="Rectangle 534"/>
              <p:cNvSpPr>
                <a:spLocks noChangeArrowheads="1"/>
              </p:cNvSpPr>
              <p:nvPr/>
            </p:nvSpPr>
            <p:spPr bwMode="auto">
              <a:xfrm>
                <a:off x="703" y="1953"/>
                <a:ext cx="1729" cy="5"/>
              </a:xfrm>
              <a:prstGeom prst="rect">
                <a:avLst/>
              </a:prstGeom>
              <a:solidFill>
                <a:srgbClr val="1E5B98"/>
              </a:solidFill>
              <a:ln w="9525">
                <a:noFill/>
                <a:miter lim="800000"/>
                <a:headEnd/>
                <a:tailEnd/>
              </a:ln>
            </p:spPr>
            <p:txBody>
              <a:bodyPr/>
              <a:lstStyle/>
              <a:p>
                <a:endParaRPr lang="en-US"/>
              </a:p>
            </p:txBody>
          </p:sp>
          <p:sp>
            <p:nvSpPr>
              <p:cNvPr id="258583" name="Rectangle 535"/>
              <p:cNvSpPr>
                <a:spLocks noChangeArrowheads="1"/>
              </p:cNvSpPr>
              <p:nvPr/>
            </p:nvSpPr>
            <p:spPr bwMode="auto">
              <a:xfrm>
                <a:off x="703" y="1958"/>
                <a:ext cx="1729" cy="10"/>
              </a:xfrm>
              <a:prstGeom prst="rect">
                <a:avLst/>
              </a:prstGeom>
              <a:solidFill>
                <a:srgbClr val="1E5A96"/>
              </a:solidFill>
              <a:ln w="9525">
                <a:noFill/>
                <a:miter lim="800000"/>
                <a:headEnd/>
                <a:tailEnd/>
              </a:ln>
            </p:spPr>
            <p:txBody>
              <a:bodyPr/>
              <a:lstStyle/>
              <a:p>
                <a:endParaRPr lang="en-US"/>
              </a:p>
            </p:txBody>
          </p:sp>
          <p:sp>
            <p:nvSpPr>
              <p:cNvPr id="258584" name="Rectangle 536"/>
              <p:cNvSpPr>
                <a:spLocks noChangeArrowheads="1"/>
              </p:cNvSpPr>
              <p:nvPr/>
            </p:nvSpPr>
            <p:spPr bwMode="auto">
              <a:xfrm>
                <a:off x="703" y="1968"/>
                <a:ext cx="1729" cy="5"/>
              </a:xfrm>
              <a:prstGeom prst="rect">
                <a:avLst/>
              </a:prstGeom>
              <a:solidFill>
                <a:srgbClr val="1E5893"/>
              </a:solidFill>
              <a:ln w="9525">
                <a:noFill/>
                <a:miter lim="800000"/>
                <a:headEnd/>
                <a:tailEnd/>
              </a:ln>
            </p:spPr>
            <p:txBody>
              <a:bodyPr/>
              <a:lstStyle/>
              <a:p>
                <a:endParaRPr lang="en-US"/>
              </a:p>
            </p:txBody>
          </p:sp>
          <p:sp>
            <p:nvSpPr>
              <p:cNvPr id="258585" name="Rectangle 537"/>
              <p:cNvSpPr>
                <a:spLocks noChangeArrowheads="1"/>
              </p:cNvSpPr>
              <p:nvPr/>
            </p:nvSpPr>
            <p:spPr bwMode="auto">
              <a:xfrm>
                <a:off x="703" y="1973"/>
                <a:ext cx="1729" cy="10"/>
              </a:xfrm>
              <a:prstGeom prst="rect">
                <a:avLst/>
              </a:prstGeom>
              <a:solidFill>
                <a:srgbClr val="1D5791"/>
              </a:solidFill>
              <a:ln w="9525">
                <a:noFill/>
                <a:miter lim="800000"/>
                <a:headEnd/>
                <a:tailEnd/>
              </a:ln>
            </p:spPr>
            <p:txBody>
              <a:bodyPr/>
              <a:lstStyle/>
              <a:p>
                <a:endParaRPr lang="en-US"/>
              </a:p>
            </p:txBody>
          </p:sp>
          <p:sp>
            <p:nvSpPr>
              <p:cNvPr id="258586" name="Rectangle 538"/>
              <p:cNvSpPr>
                <a:spLocks noChangeArrowheads="1"/>
              </p:cNvSpPr>
              <p:nvPr/>
            </p:nvSpPr>
            <p:spPr bwMode="auto">
              <a:xfrm>
                <a:off x="703" y="1983"/>
                <a:ext cx="1729" cy="5"/>
              </a:xfrm>
              <a:prstGeom prst="rect">
                <a:avLst/>
              </a:prstGeom>
              <a:solidFill>
                <a:srgbClr val="1C558E"/>
              </a:solidFill>
              <a:ln w="9525">
                <a:noFill/>
                <a:miter lim="800000"/>
                <a:headEnd/>
                <a:tailEnd/>
              </a:ln>
            </p:spPr>
            <p:txBody>
              <a:bodyPr/>
              <a:lstStyle/>
              <a:p>
                <a:endParaRPr lang="en-US"/>
              </a:p>
            </p:txBody>
          </p:sp>
          <p:sp>
            <p:nvSpPr>
              <p:cNvPr id="258587" name="Rectangle 539"/>
              <p:cNvSpPr>
                <a:spLocks noChangeArrowheads="1"/>
              </p:cNvSpPr>
              <p:nvPr/>
            </p:nvSpPr>
            <p:spPr bwMode="auto">
              <a:xfrm>
                <a:off x="703" y="1988"/>
                <a:ext cx="1729" cy="10"/>
              </a:xfrm>
              <a:prstGeom prst="rect">
                <a:avLst/>
              </a:prstGeom>
              <a:solidFill>
                <a:srgbClr val="1B548C"/>
              </a:solidFill>
              <a:ln w="9525">
                <a:noFill/>
                <a:miter lim="800000"/>
                <a:headEnd/>
                <a:tailEnd/>
              </a:ln>
            </p:spPr>
            <p:txBody>
              <a:bodyPr/>
              <a:lstStyle/>
              <a:p>
                <a:endParaRPr lang="en-US"/>
              </a:p>
            </p:txBody>
          </p:sp>
          <p:sp>
            <p:nvSpPr>
              <p:cNvPr id="258588" name="Rectangle 540"/>
              <p:cNvSpPr>
                <a:spLocks noChangeArrowheads="1"/>
              </p:cNvSpPr>
              <p:nvPr/>
            </p:nvSpPr>
            <p:spPr bwMode="auto">
              <a:xfrm>
                <a:off x="703" y="1998"/>
                <a:ext cx="1729" cy="10"/>
              </a:xfrm>
              <a:prstGeom prst="rect">
                <a:avLst/>
              </a:prstGeom>
              <a:solidFill>
                <a:srgbClr val="1A5289"/>
              </a:solidFill>
              <a:ln w="9525">
                <a:noFill/>
                <a:miter lim="800000"/>
                <a:headEnd/>
                <a:tailEnd/>
              </a:ln>
            </p:spPr>
            <p:txBody>
              <a:bodyPr/>
              <a:lstStyle/>
              <a:p>
                <a:endParaRPr lang="en-US"/>
              </a:p>
            </p:txBody>
          </p:sp>
          <p:sp>
            <p:nvSpPr>
              <p:cNvPr id="258589" name="Rectangle 541"/>
              <p:cNvSpPr>
                <a:spLocks noChangeArrowheads="1"/>
              </p:cNvSpPr>
              <p:nvPr/>
            </p:nvSpPr>
            <p:spPr bwMode="auto">
              <a:xfrm>
                <a:off x="703" y="2008"/>
                <a:ext cx="1729" cy="10"/>
              </a:xfrm>
              <a:prstGeom prst="rect">
                <a:avLst/>
              </a:prstGeom>
              <a:solidFill>
                <a:srgbClr val="1A5186"/>
              </a:solidFill>
              <a:ln w="9525">
                <a:noFill/>
                <a:miter lim="800000"/>
                <a:headEnd/>
                <a:tailEnd/>
              </a:ln>
            </p:spPr>
            <p:txBody>
              <a:bodyPr/>
              <a:lstStyle/>
              <a:p>
                <a:endParaRPr lang="en-US"/>
              </a:p>
            </p:txBody>
          </p:sp>
          <p:sp>
            <p:nvSpPr>
              <p:cNvPr id="258590" name="Rectangle 542"/>
              <p:cNvSpPr>
                <a:spLocks noChangeArrowheads="1"/>
              </p:cNvSpPr>
              <p:nvPr/>
            </p:nvSpPr>
            <p:spPr bwMode="auto">
              <a:xfrm>
                <a:off x="703" y="2018"/>
                <a:ext cx="1729" cy="5"/>
              </a:xfrm>
              <a:prstGeom prst="rect">
                <a:avLst/>
              </a:prstGeom>
              <a:solidFill>
                <a:srgbClr val="1A5084"/>
              </a:solidFill>
              <a:ln w="9525">
                <a:noFill/>
                <a:miter lim="800000"/>
                <a:headEnd/>
                <a:tailEnd/>
              </a:ln>
            </p:spPr>
            <p:txBody>
              <a:bodyPr/>
              <a:lstStyle/>
              <a:p>
                <a:endParaRPr lang="en-US"/>
              </a:p>
            </p:txBody>
          </p:sp>
          <p:sp>
            <p:nvSpPr>
              <p:cNvPr id="258591" name="Rectangle 543"/>
              <p:cNvSpPr>
                <a:spLocks noChangeArrowheads="1"/>
              </p:cNvSpPr>
              <p:nvPr/>
            </p:nvSpPr>
            <p:spPr bwMode="auto">
              <a:xfrm>
                <a:off x="703" y="2023"/>
                <a:ext cx="1729" cy="10"/>
              </a:xfrm>
              <a:prstGeom prst="rect">
                <a:avLst/>
              </a:prstGeom>
              <a:solidFill>
                <a:srgbClr val="1A4F82"/>
              </a:solidFill>
              <a:ln w="9525">
                <a:noFill/>
                <a:miter lim="800000"/>
                <a:headEnd/>
                <a:tailEnd/>
              </a:ln>
            </p:spPr>
            <p:txBody>
              <a:bodyPr/>
              <a:lstStyle/>
              <a:p>
                <a:endParaRPr lang="en-US"/>
              </a:p>
            </p:txBody>
          </p:sp>
          <p:sp>
            <p:nvSpPr>
              <p:cNvPr id="258592" name="Rectangle 544"/>
              <p:cNvSpPr>
                <a:spLocks noChangeArrowheads="1"/>
              </p:cNvSpPr>
              <p:nvPr/>
            </p:nvSpPr>
            <p:spPr bwMode="auto">
              <a:xfrm>
                <a:off x="703" y="2033"/>
                <a:ext cx="1729" cy="10"/>
              </a:xfrm>
              <a:prstGeom prst="rect">
                <a:avLst/>
              </a:prstGeom>
              <a:solidFill>
                <a:srgbClr val="194D80"/>
              </a:solidFill>
              <a:ln w="9525">
                <a:noFill/>
                <a:miter lim="800000"/>
                <a:headEnd/>
                <a:tailEnd/>
              </a:ln>
            </p:spPr>
            <p:txBody>
              <a:bodyPr/>
              <a:lstStyle/>
              <a:p>
                <a:endParaRPr lang="en-US"/>
              </a:p>
            </p:txBody>
          </p:sp>
          <p:sp>
            <p:nvSpPr>
              <p:cNvPr id="258593" name="Rectangle 545"/>
              <p:cNvSpPr>
                <a:spLocks noChangeArrowheads="1"/>
              </p:cNvSpPr>
              <p:nvPr/>
            </p:nvSpPr>
            <p:spPr bwMode="auto">
              <a:xfrm>
                <a:off x="703" y="2043"/>
                <a:ext cx="1729" cy="14"/>
              </a:xfrm>
              <a:prstGeom prst="rect">
                <a:avLst/>
              </a:prstGeom>
              <a:solidFill>
                <a:srgbClr val="194C7E"/>
              </a:solidFill>
              <a:ln w="9525">
                <a:noFill/>
                <a:miter lim="800000"/>
                <a:headEnd/>
                <a:tailEnd/>
              </a:ln>
            </p:spPr>
            <p:txBody>
              <a:bodyPr/>
              <a:lstStyle/>
              <a:p>
                <a:endParaRPr lang="en-US"/>
              </a:p>
            </p:txBody>
          </p:sp>
          <p:sp>
            <p:nvSpPr>
              <p:cNvPr id="258594" name="Rectangle 546"/>
              <p:cNvSpPr>
                <a:spLocks noChangeArrowheads="1"/>
              </p:cNvSpPr>
              <p:nvPr/>
            </p:nvSpPr>
            <p:spPr bwMode="auto">
              <a:xfrm>
                <a:off x="703" y="2057"/>
                <a:ext cx="1729" cy="10"/>
              </a:xfrm>
              <a:prstGeom prst="rect">
                <a:avLst/>
              </a:prstGeom>
              <a:solidFill>
                <a:srgbClr val="194A7C"/>
              </a:solidFill>
              <a:ln w="9525">
                <a:noFill/>
                <a:miter lim="800000"/>
                <a:headEnd/>
                <a:tailEnd/>
              </a:ln>
            </p:spPr>
            <p:txBody>
              <a:bodyPr/>
              <a:lstStyle/>
              <a:p>
                <a:endParaRPr lang="en-US"/>
              </a:p>
            </p:txBody>
          </p:sp>
          <p:sp>
            <p:nvSpPr>
              <p:cNvPr id="258595" name="Rectangle 547"/>
              <p:cNvSpPr>
                <a:spLocks noChangeArrowheads="1"/>
              </p:cNvSpPr>
              <p:nvPr/>
            </p:nvSpPr>
            <p:spPr bwMode="auto">
              <a:xfrm>
                <a:off x="703" y="2067"/>
                <a:ext cx="1729" cy="15"/>
              </a:xfrm>
              <a:prstGeom prst="rect">
                <a:avLst/>
              </a:prstGeom>
              <a:solidFill>
                <a:srgbClr val="19497A"/>
              </a:solidFill>
              <a:ln w="9525">
                <a:noFill/>
                <a:miter lim="800000"/>
                <a:headEnd/>
                <a:tailEnd/>
              </a:ln>
            </p:spPr>
            <p:txBody>
              <a:bodyPr/>
              <a:lstStyle/>
              <a:p>
                <a:endParaRPr lang="en-US"/>
              </a:p>
            </p:txBody>
          </p:sp>
          <p:sp>
            <p:nvSpPr>
              <p:cNvPr id="258596" name="Rectangle 548"/>
              <p:cNvSpPr>
                <a:spLocks noChangeArrowheads="1"/>
              </p:cNvSpPr>
              <p:nvPr/>
            </p:nvSpPr>
            <p:spPr bwMode="auto">
              <a:xfrm>
                <a:off x="703" y="2082"/>
                <a:ext cx="1729" cy="15"/>
              </a:xfrm>
              <a:prstGeom prst="rect">
                <a:avLst/>
              </a:prstGeom>
              <a:solidFill>
                <a:srgbClr val="174878"/>
              </a:solidFill>
              <a:ln w="9525">
                <a:noFill/>
                <a:miter lim="800000"/>
                <a:headEnd/>
                <a:tailEnd/>
              </a:ln>
            </p:spPr>
            <p:txBody>
              <a:bodyPr/>
              <a:lstStyle/>
              <a:p>
                <a:endParaRPr lang="en-US"/>
              </a:p>
            </p:txBody>
          </p:sp>
          <p:sp>
            <p:nvSpPr>
              <p:cNvPr id="258597" name="Rectangle 549"/>
              <p:cNvSpPr>
                <a:spLocks noChangeArrowheads="1"/>
              </p:cNvSpPr>
              <p:nvPr/>
            </p:nvSpPr>
            <p:spPr bwMode="auto">
              <a:xfrm>
                <a:off x="703" y="2097"/>
                <a:ext cx="1729" cy="20"/>
              </a:xfrm>
              <a:prstGeom prst="rect">
                <a:avLst/>
              </a:prstGeom>
              <a:solidFill>
                <a:srgbClr val="174776"/>
              </a:solidFill>
              <a:ln w="9525">
                <a:noFill/>
                <a:miter lim="800000"/>
                <a:headEnd/>
                <a:tailEnd/>
              </a:ln>
            </p:spPr>
            <p:txBody>
              <a:bodyPr/>
              <a:lstStyle/>
              <a:p>
                <a:endParaRPr lang="en-US"/>
              </a:p>
            </p:txBody>
          </p:sp>
          <p:sp>
            <p:nvSpPr>
              <p:cNvPr id="258598" name="Rectangle 550"/>
              <p:cNvSpPr>
                <a:spLocks noChangeArrowheads="1"/>
              </p:cNvSpPr>
              <p:nvPr/>
            </p:nvSpPr>
            <p:spPr bwMode="auto">
              <a:xfrm>
                <a:off x="703" y="2117"/>
                <a:ext cx="1729" cy="15"/>
              </a:xfrm>
              <a:prstGeom prst="rect">
                <a:avLst/>
              </a:prstGeom>
              <a:solidFill>
                <a:srgbClr val="174878"/>
              </a:solidFill>
              <a:ln w="9525">
                <a:noFill/>
                <a:miter lim="800000"/>
                <a:headEnd/>
                <a:tailEnd/>
              </a:ln>
            </p:spPr>
            <p:txBody>
              <a:bodyPr/>
              <a:lstStyle/>
              <a:p>
                <a:endParaRPr lang="en-US"/>
              </a:p>
            </p:txBody>
          </p:sp>
          <p:sp>
            <p:nvSpPr>
              <p:cNvPr id="258599" name="Rectangle 551"/>
              <p:cNvSpPr>
                <a:spLocks noChangeArrowheads="1"/>
              </p:cNvSpPr>
              <p:nvPr/>
            </p:nvSpPr>
            <p:spPr bwMode="auto">
              <a:xfrm>
                <a:off x="703" y="2132"/>
                <a:ext cx="1729" cy="15"/>
              </a:xfrm>
              <a:prstGeom prst="rect">
                <a:avLst/>
              </a:prstGeom>
              <a:solidFill>
                <a:srgbClr val="19497A"/>
              </a:solidFill>
              <a:ln w="9525">
                <a:noFill/>
                <a:miter lim="800000"/>
                <a:headEnd/>
                <a:tailEnd/>
              </a:ln>
            </p:spPr>
            <p:txBody>
              <a:bodyPr/>
              <a:lstStyle/>
              <a:p>
                <a:endParaRPr lang="en-US"/>
              </a:p>
            </p:txBody>
          </p:sp>
          <p:sp>
            <p:nvSpPr>
              <p:cNvPr id="258600" name="Rectangle 552"/>
              <p:cNvSpPr>
                <a:spLocks noChangeArrowheads="1"/>
              </p:cNvSpPr>
              <p:nvPr/>
            </p:nvSpPr>
            <p:spPr bwMode="auto">
              <a:xfrm>
                <a:off x="703" y="2147"/>
                <a:ext cx="1729" cy="9"/>
              </a:xfrm>
              <a:prstGeom prst="rect">
                <a:avLst/>
              </a:prstGeom>
              <a:solidFill>
                <a:srgbClr val="194A7C"/>
              </a:solidFill>
              <a:ln w="9525">
                <a:noFill/>
                <a:miter lim="800000"/>
                <a:headEnd/>
                <a:tailEnd/>
              </a:ln>
            </p:spPr>
            <p:txBody>
              <a:bodyPr/>
              <a:lstStyle/>
              <a:p>
                <a:endParaRPr lang="en-US"/>
              </a:p>
            </p:txBody>
          </p:sp>
          <p:sp>
            <p:nvSpPr>
              <p:cNvPr id="258601" name="Rectangle 553"/>
              <p:cNvSpPr>
                <a:spLocks noChangeArrowheads="1"/>
              </p:cNvSpPr>
              <p:nvPr/>
            </p:nvSpPr>
            <p:spPr bwMode="auto">
              <a:xfrm>
                <a:off x="703" y="2156"/>
                <a:ext cx="1729" cy="10"/>
              </a:xfrm>
              <a:prstGeom prst="rect">
                <a:avLst/>
              </a:prstGeom>
              <a:solidFill>
                <a:srgbClr val="194C7E"/>
              </a:solidFill>
              <a:ln w="9525">
                <a:noFill/>
                <a:miter lim="800000"/>
                <a:headEnd/>
                <a:tailEnd/>
              </a:ln>
            </p:spPr>
            <p:txBody>
              <a:bodyPr/>
              <a:lstStyle/>
              <a:p>
                <a:endParaRPr lang="en-US"/>
              </a:p>
            </p:txBody>
          </p:sp>
          <p:sp>
            <p:nvSpPr>
              <p:cNvPr id="258602" name="Rectangle 554"/>
              <p:cNvSpPr>
                <a:spLocks noChangeArrowheads="1"/>
              </p:cNvSpPr>
              <p:nvPr/>
            </p:nvSpPr>
            <p:spPr bwMode="auto">
              <a:xfrm>
                <a:off x="703" y="2166"/>
                <a:ext cx="1729" cy="10"/>
              </a:xfrm>
              <a:prstGeom prst="rect">
                <a:avLst/>
              </a:prstGeom>
              <a:solidFill>
                <a:srgbClr val="194D80"/>
              </a:solidFill>
              <a:ln w="9525">
                <a:noFill/>
                <a:miter lim="800000"/>
                <a:headEnd/>
                <a:tailEnd/>
              </a:ln>
            </p:spPr>
            <p:txBody>
              <a:bodyPr/>
              <a:lstStyle/>
              <a:p>
                <a:endParaRPr lang="en-US"/>
              </a:p>
            </p:txBody>
          </p:sp>
          <p:sp>
            <p:nvSpPr>
              <p:cNvPr id="258603" name="Rectangle 555"/>
              <p:cNvSpPr>
                <a:spLocks noChangeArrowheads="1"/>
              </p:cNvSpPr>
              <p:nvPr/>
            </p:nvSpPr>
            <p:spPr bwMode="auto">
              <a:xfrm>
                <a:off x="703" y="2176"/>
                <a:ext cx="1729" cy="10"/>
              </a:xfrm>
              <a:prstGeom prst="rect">
                <a:avLst/>
              </a:prstGeom>
              <a:solidFill>
                <a:srgbClr val="194E82"/>
              </a:solidFill>
              <a:ln w="9525">
                <a:noFill/>
                <a:miter lim="800000"/>
                <a:headEnd/>
                <a:tailEnd/>
              </a:ln>
            </p:spPr>
            <p:txBody>
              <a:bodyPr/>
              <a:lstStyle/>
              <a:p>
                <a:endParaRPr lang="en-US"/>
              </a:p>
            </p:txBody>
          </p:sp>
          <p:sp>
            <p:nvSpPr>
              <p:cNvPr id="258604" name="Rectangle 556"/>
              <p:cNvSpPr>
                <a:spLocks noChangeArrowheads="1"/>
              </p:cNvSpPr>
              <p:nvPr/>
            </p:nvSpPr>
            <p:spPr bwMode="auto">
              <a:xfrm>
                <a:off x="703" y="2186"/>
                <a:ext cx="1729" cy="5"/>
              </a:xfrm>
              <a:prstGeom prst="rect">
                <a:avLst/>
              </a:prstGeom>
              <a:solidFill>
                <a:srgbClr val="1A5084"/>
              </a:solidFill>
              <a:ln w="9525">
                <a:noFill/>
                <a:miter lim="800000"/>
                <a:headEnd/>
                <a:tailEnd/>
              </a:ln>
            </p:spPr>
            <p:txBody>
              <a:bodyPr/>
              <a:lstStyle/>
              <a:p>
                <a:endParaRPr lang="en-US"/>
              </a:p>
            </p:txBody>
          </p:sp>
          <p:sp>
            <p:nvSpPr>
              <p:cNvPr id="258605" name="Rectangle 557"/>
              <p:cNvSpPr>
                <a:spLocks noChangeArrowheads="1"/>
              </p:cNvSpPr>
              <p:nvPr/>
            </p:nvSpPr>
            <p:spPr bwMode="auto">
              <a:xfrm>
                <a:off x="703" y="2191"/>
                <a:ext cx="1729" cy="10"/>
              </a:xfrm>
              <a:prstGeom prst="rect">
                <a:avLst/>
              </a:prstGeom>
              <a:solidFill>
                <a:srgbClr val="1A5186"/>
              </a:solidFill>
              <a:ln w="9525">
                <a:noFill/>
                <a:miter lim="800000"/>
                <a:headEnd/>
                <a:tailEnd/>
              </a:ln>
            </p:spPr>
            <p:txBody>
              <a:bodyPr/>
              <a:lstStyle/>
              <a:p>
                <a:endParaRPr lang="en-US"/>
              </a:p>
            </p:txBody>
          </p:sp>
          <p:sp>
            <p:nvSpPr>
              <p:cNvPr id="258606" name="Rectangle 558"/>
              <p:cNvSpPr>
                <a:spLocks noChangeArrowheads="1"/>
              </p:cNvSpPr>
              <p:nvPr/>
            </p:nvSpPr>
            <p:spPr bwMode="auto">
              <a:xfrm>
                <a:off x="703" y="2201"/>
                <a:ext cx="1729" cy="5"/>
              </a:xfrm>
              <a:prstGeom prst="rect">
                <a:avLst/>
              </a:prstGeom>
              <a:solidFill>
                <a:srgbClr val="1A5288"/>
              </a:solidFill>
              <a:ln w="9525">
                <a:noFill/>
                <a:miter lim="800000"/>
                <a:headEnd/>
                <a:tailEnd/>
              </a:ln>
            </p:spPr>
            <p:txBody>
              <a:bodyPr/>
              <a:lstStyle/>
              <a:p>
                <a:endParaRPr lang="en-US"/>
              </a:p>
            </p:txBody>
          </p:sp>
          <p:sp>
            <p:nvSpPr>
              <p:cNvPr id="258607" name="Rectangle 559"/>
              <p:cNvSpPr>
                <a:spLocks noChangeArrowheads="1"/>
              </p:cNvSpPr>
              <p:nvPr/>
            </p:nvSpPr>
            <p:spPr bwMode="auto">
              <a:xfrm>
                <a:off x="703" y="2206"/>
                <a:ext cx="1729" cy="10"/>
              </a:xfrm>
              <a:prstGeom prst="rect">
                <a:avLst/>
              </a:prstGeom>
              <a:solidFill>
                <a:srgbClr val="1A538A"/>
              </a:solidFill>
              <a:ln w="9525">
                <a:noFill/>
                <a:miter lim="800000"/>
                <a:headEnd/>
                <a:tailEnd/>
              </a:ln>
            </p:spPr>
            <p:txBody>
              <a:bodyPr/>
              <a:lstStyle/>
              <a:p>
                <a:endParaRPr lang="en-US"/>
              </a:p>
            </p:txBody>
          </p:sp>
          <p:sp>
            <p:nvSpPr>
              <p:cNvPr id="258608" name="Rectangle 560"/>
              <p:cNvSpPr>
                <a:spLocks noChangeArrowheads="1"/>
              </p:cNvSpPr>
              <p:nvPr/>
            </p:nvSpPr>
            <p:spPr bwMode="auto">
              <a:xfrm>
                <a:off x="703" y="2216"/>
                <a:ext cx="1729" cy="10"/>
              </a:xfrm>
              <a:prstGeom prst="rect">
                <a:avLst/>
              </a:prstGeom>
              <a:solidFill>
                <a:srgbClr val="1C548D"/>
              </a:solidFill>
              <a:ln w="9525">
                <a:noFill/>
                <a:miter lim="800000"/>
                <a:headEnd/>
                <a:tailEnd/>
              </a:ln>
            </p:spPr>
            <p:txBody>
              <a:bodyPr/>
              <a:lstStyle/>
              <a:p>
                <a:endParaRPr lang="en-US"/>
              </a:p>
            </p:txBody>
          </p:sp>
          <p:sp>
            <p:nvSpPr>
              <p:cNvPr id="258609" name="Rectangle 561"/>
              <p:cNvSpPr>
                <a:spLocks noChangeArrowheads="1"/>
              </p:cNvSpPr>
              <p:nvPr/>
            </p:nvSpPr>
            <p:spPr bwMode="auto">
              <a:xfrm>
                <a:off x="703" y="2226"/>
                <a:ext cx="1729" cy="5"/>
              </a:xfrm>
              <a:prstGeom prst="rect">
                <a:avLst/>
              </a:prstGeom>
              <a:solidFill>
                <a:srgbClr val="1D5690"/>
              </a:solidFill>
              <a:ln w="9525">
                <a:noFill/>
                <a:miter lim="800000"/>
                <a:headEnd/>
                <a:tailEnd/>
              </a:ln>
            </p:spPr>
            <p:txBody>
              <a:bodyPr/>
              <a:lstStyle/>
              <a:p>
                <a:endParaRPr lang="en-US"/>
              </a:p>
            </p:txBody>
          </p:sp>
          <p:sp>
            <p:nvSpPr>
              <p:cNvPr id="258610" name="Rectangle 562"/>
              <p:cNvSpPr>
                <a:spLocks noChangeArrowheads="1"/>
              </p:cNvSpPr>
              <p:nvPr/>
            </p:nvSpPr>
            <p:spPr bwMode="auto">
              <a:xfrm>
                <a:off x="703" y="2231"/>
                <a:ext cx="1729" cy="5"/>
              </a:xfrm>
              <a:prstGeom prst="rect">
                <a:avLst/>
              </a:prstGeom>
              <a:solidFill>
                <a:srgbClr val="1D5892"/>
              </a:solidFill>
              <a:ln w="9525">
                <a:noFill/>
                <a:miter lim="800000"/>
                <a:headEnd/>
                <a:tailEnd/>
              </a:ln>
            </p:spPr>
            <p:txBody>
              <a:bodyPr/>
              <a:lstStyle/>
              <a:p>
                <a:endParaRPr lang="en-US"/>
              </a:p>
            </p:txBody>
          </p:sp>
          <p:sp>
            <p:nvSpPr>
              <p:cNvPr id="258611" name="Rectangle 563"/>
              <p:cNvSpPr>
                <a:spLocks noChangeArrowheads="1"/>
              </p:cNvSpPr>
              <p:nvPr/>
            </p:nvSpPr>
            <p:spPr bwMode="auto">
              <a:xfrm>
                <a:off x="703" y="2236"/>
                <a:ext cx="1729" cy="10"/>
              </a:xfrm>
              <a:prstGeom prst="rect">
                <a:avLst/>
              </a:prstGeom>
              <a:solidFill>
                <a:srgbClr val="1E5994"/>
              </a:solidFill>
              <a:ln w="9525">
                <a:noFill/>
                <a:miter lim="800000"/>
                <a:headEnd/>
                <a:tailEnd/>
              </a:ln>
            </p:spPr>
            <p:txBody>
              <a:bodyPr/>
              <a:lstStyle/>
              <a:p>
                <a:endParaRPr lang="en-US"/>
              </a:p>
            </p:txBody>
          </p:sp>
          <p:sp>
            <p:nvSpPr>
              <p:cNvPr id="258612" name="Rectangle 564"/>
              <p:cNvSpPr>
                <a:spLocks noChangeArrowheads="1"/>
              </p:cNvSpPr>
              <p:nvPr/>
            </p:nvSpPr>
            <p:spPr bwMode="auto">
              <a:xfrm>
                <a:off x="703" y="2246"/>
                <a:ext cx="1729" cy="5"/>
              </a:xfrm>
              <a:prstGeom prst="rect">
                <a:avLst/>
              </a:prstGeom>
              <a:solidFill>
                <a:srgbClr val="1E5B97"/>
              </a:solidFill>
              <a:ln w="9525">
                <a:noFill/>
                <a:miter lim="800000"/>
                <a:headEnd/>
                <a:tailEnd/>
              </a:ln>
            </p:spPr>
            <p:txBody>
              <a:bodyPr/>
              <a:lstStyle/>
              <a:p>
                <a:endParaRPr lang="en-US"/>
              </a:p>
            </p:txBody>
          </p:sp>
          <p:sp>
            <p:nvSpPr>
              <p:cNvPr id="258613" name="Rectangle 565"/>
              <p:cNvSpPr>
                <a:spLocks noChangeArrowheads="1"/>
              </p:cNvSpPr>
              <p:nvPr/>
            </p:nvSpPr>
            <p:spPr bwMode="auto">
              <a:xfrm>
                <a:off x="703" y="2251"/>
                <a:ext cx="1729" cy="4"/>
              </a:xfrm>
              <a:prstGeom prst="rect">
                <a:avLst/>
              </a:prstGeom>
              <a:solidFill>
                <a:srgbClr val="1E5B99"/>
              </a:solidFill>
              <a:ln w="9525">
                <a:noFill/>
                <a:miter lim="800000"/>
                <a:headEnd/>
                <a:tailEnd/>
              </a:ln>
            </p:spPr>
            <p:txBody>
              <a:bodyPr/>
              <a:lstStyle/>
              <a:p>
                <a:endParaRPr lang="en-US"/>
              </a:p>
            </p:txBody>
          </p:sp>
          <p:sp>
            <p:nvSpPr>
              <p:cNvPr id="258614" name="Rectangle 566"/>
              <p:cNvSpPr>
                <a:spLocks noChangeArrowheads="1"/>
              </p:cNvSpPr>
              <p:nvPr/>
            </p:nvSpPr>
            <p:spPr bwMode="auto">
              <a:xfrm>
                <a:off x="703" y="2255"/>
                <a:ext cx="1729" cy="5"/>
              </a:xfrm>
              <a:prstGeom prst="rect">
                <a:avLst/>
              </a:prstGeom>
              <a:solidFill>
                <a:srgbClr val="1E5C9B"/>
              </a:solidFill>
              <a:ln w="9525">
                <a:noFill/>
                <a:miter lim="800000"/>
                <a:headEnd/>
                <a:tailEnd/>
              </a:ln>
            </p:spPr>
            <p:txBody>
              <a:bodyPr/>
              <a:lstStyle/>
              <a:p>
                <a:endParaRPr lang="en-US"/>
              </a:p>
            </p:txBody>
          </p:sp>
          <p:sp>
            <p:nvSpPr>
              <p:cNvPr id="258615" name="Rectangle 567"/>
              <p:cNvSpPr>
                <a:spLocks noChangeArrowheads="1"/>
              </p:cNvSpPr>
              <p:nvPr/>
            </p:nvSpPr>
            <p:spPr bwMode="auto">
              <a:xfrm>
                <a:off x="703" y="2260"/>
                <a:ext cx="1729" cy="5"/>
              </a:xfrm>
              <a:prstGeom prst="rect">
                <a:avLst/>
              </a:prstGeom>
              <a:solidFill>
                <a:srgbClr val="1E5E9C"/>
              </a:solidFill>
              <a:ln w="9525">
                <a:noFill/>
                <a:miter lim="800000"/>
                <a:headEnd/>
                <a:tailEnd/>
              </a:ln>
            </p:spPr>
            <p:txBody>
              <a:bodyPr/>
              <a:lstStyle/>
              <a:p>
                <a:endParaRPr lang="en-US"/>
              </a:p>
            </p:txBody>
          </p:sp>
          <p:sp>
            <p:nvSpPr>
              <p:cNvPr id="258616" name="Rectangle 568"/>
              <p:cNvSpPr>
                <a:spLocks noChangeArrowheads="1"/>
              </p:cNvSpPr>
              <p:nvPr/>
            </p:nvSpPr>
            <p:spPr bwMode="auto">
              <a:xfrm>
                <a:off x="703" y="2265"/>
                <a:ext cx="1729" cy="5"/>
              </a:xfrm>
              <a:prstGeom prst="rect">
                <a:avLst/>
              </a:prstGeom>
              <a:solidFill>
                <a:srgbClr val="1F5F9E"/>
              </a:solidFill>
              <a:ln w="9525">
                <a:noFill/>
                <a:miter lim="800000"/>
                <a:headEnd/>
                <a:tailEnd/>
              </a:ln>
            </p:spPr>
            <p:txBody>
              <a:bodyPr/>
              <a:lstStyle/>
              <a:p>
                <a:endParaRPr lang="en-US"/>
              </a:p>
            </p:txBody>
          </p:sp>
          <p:sp>
            <p:nvSpPr>
              <p:cNvPr id="258617" name="Rectangle 569"/>
              <p:cNvSpPr>
                <a:spLocks noChangeArrowheads="1"/>
              </p:cNvSpPr>
              <p:nvPr/>
            </p:nvSpPr>
            <p:spPr bwMode="auto">
              <a:xfrm>
                <a:off x="703" y="2270"/>
                <a:ext cx="1729" cy="5"/>
              </a:xfrm>
              <a:prstGeom prst="rect">
                <a:avLst/>
              </a:prstGeom>
              <a:solidFill>
                <a:srgbClr val="1F60A0"/>
              </a:solidFill>
              <a:ln w="9525">
                <a:noFill/>
                <a:miter lim="800000"/>
                <a:headEnd/>
                <a:tailEnd/>
              </a:ln>
            </p:spPr>
            <p:txBody>
              <a:bodyPr/>
              <a:lstStyle/>
              <a:p>
                <a:endParaRPr lang="en-US"/>
              </a:p>
            </p:txBody>
          </p:sp>
          <p:sp>
            <p:nvSpPr>
              <p:cNvPr id="258618" name="Rectangle 570"/>
              <p:cNvSpPr>
                <a:spLocks noChangeArrowheads="1"/>
              </p:cNvSpPr>
              <p:nvPr/>
            </p:nvSpPr>
            <p:spPr bwMode="auto">
              <a:xfrm>
                <a:off x="703" y="2275"/>
                <a:ext cx="1729" cy="5"/>
              </a:xfrm>
              <a:prstGeom prst="rect">
                <a:avLst/>
              </a:prstGeom>
              <a:solidFill>
                <a:srgbClr val="1F61A2"/>
              </a:solidFill>
              <a:ln w="9525">
                <a:noFill/>
                <a:miter lim="800000"/>
                <a:headEnd/>
                <a:tailEnd/>
              </a:ln>
            </p:spPr>
            <p:txBody>
              <a:bodyPr/>
              <a:lstStyle/>
              <a:p>
                <a:endParaRPr lang="en-US"/>
              </a:p>
            </p:txBody>
          </p:sp>
          <p:sp>
            <p:nvSpPr>
              <p:cNvPr id="258619" name="Rectangle 571"/>
              <p:cNvSpPr>
                <a:spLocks noChangeArrowheads="1"/>
              </p:cNvSpPr>
              <p:nvPr/>
            </p:nvSpPr>
            <p:spPr bwMode="auto">
              <a:xfrm>
                <a:off x="703" y="2280"/>
                <a:ext cx="1729" cy="5"/>
              </a:xfrm>
              <a:prstGeom prst="rect">
                <a:avLst/>
              </a:prstGeom>
              <a:solidFill>
                <a:srgbClr val="2062A4"/>
              </a:solidFill>
              <a:ln w="9525">
                <a:noFill/>
                <a:miter lim="800000"/>
                <a:headEnd/>
                <a:tailEnd/>
              </a:ln>
            </p:spPr>
            <p:txBody>
              <a:bodyPr/>
              <a:lstStyle/>
              <a:p>
                <a:endParaRPr lang="en-US"/>
              </a:p>
            </p:txBody>
          </p:sp>
          <p:sp>
            <p:nvSpPr>
              <p:cNvPr id="258620" name="Rectangle 572"/>
              <p:cNvSpPr>
                <a:spLocks noChangeArrowheads="1"/>
              </p:cNvSpPr>
              <p:nvPr/>
            </p:nvSpPr>
            <p:spPr bwMode="auto">
              <a:xfrm>
                <a:off x="703" y="2285"/>
                <a:ext cx="1729" cy="5"/>
              </a:xfrm>
              <a:prstGeom prst="rect">
                <a:avLst/>
              </a:prstGeom>
              <a:solidFill>
                <a:srgbClr val="2063A6"/>
              </a:solidFill>
              <a:ln w="9525">
                <a:noFill/>
                <a:miter lim="800000"/>
                <a:headEnd/>
                <a:tailEnd/>
              </a:ln>
            </p:spPr>
            <p:txBody>
              <a:bodyPr/>
              <a:lstStyle/>
              <a:p>
                <a:endParaRPr lang="en-US"/>
              </a:p>
            </p:txBody>
          </p:sp>
          <p:sp>
            <p:nvSpPr>
              <p:cNvPr id="258621" name="Rectangle 573"/>
              <p:cNvSpPr>
                <a:spLocks noChangeArrowheads="1"/>
              </p:cNvSpPr>
              <p:nvPr/>
            </p:nvSpPr>
            <p:spPr bwMode="auto">
              <a:xfrm>
                <a:off x="703" y="2290"/>
                <a:ext cx="1729" cy="5"/>
              </a:xfrm>
              <a:prstGeom prst="rect">
                <a:avLst/>
              </a:prstGeom>
              <a:solidFill>
                <a:srgbClr val="2065A8"/>
              </a:solidFill>
              <a:ln w="9525">
                <a:noFill/>
                <a:miter lim="800000"/>
                <a:headEnd/>
                <a:tailEnd/>
              </a:ln>
            </p:spPr>
            <p:txBody>
              <a:bodyPr/>
              <a:lstStyle/>
              <a:p>
                <a:endParaRPr lang="en-US"/>
              </a:p>
            </p:txBody>
          </p:sp>
          <p:sp>
            <p:nvSpPr>
              <p:cNvPr id="258622" name="Rectangle 574"/>
              <p:cNvSpPr>
                <a:spLocks noChangeArrowheads="1"/>
              </p:cNvSpPr>
              <p:nvPr/>
            </p:nvSpPr>
            <p:spPr bwMode="auto">
              <a:xfrm>
                <a:off x="703" y="2295"/>
                <a:ext cx="1729" cy="10"/>
              </a:xfrm>
              <a:prstGeom prst="rect">
                <a:avLst/>
              </a:prstGeom>
              <a:solidFill>
                <a:srgbClr val="2166AA"/>
              </a:solidFill>
              <a:ln w="9525">
                <a:noFill/>
                <a:miter lim="800000"/>
                <a:headEnd/>
                <a:tailEnd/>
              </a:ln>
            </p:spPr>
            <p:txBody>
              <a:bodyPr/>
              <a:lstStyle/>
              <a:p>
                <a:endParaRPr lang="en-US"/>
              </a:p>
            </p:txBody>
          </p:sp>
          <p:sp>
            <p:nvSpPr>
              <p:cNvPr id="258623" name="Rectangle 575"/>
              <p:cNvSpPr>
                <a:spLocks noChangeArrowheads="1"/>
              </p:cNvSpPr>
              <p:nvPr/>
            </p:nvSpPr>
            <p:spPr bwMode="auto">
              <a:xfrm>
                <a:off x="703" y="2305"/>
                <a:ext cx="1729" cy="5"/>
              </a:xfrm>
              <a:prstGeom prst="rect">
                <a:avLst/>
              </a:prstGeom>
              <a:solidFill>
                <a:srgbClr val="2268AD"/>
              </a:solidFill>
              <a:ln w="9525">
                <a:noFill/>
                <a:miter lim="800000"/>
                <a:headEnd/>
                <a:tailEnd/>
              </a:ln>
            </p:spPr>
            <p:txBody>
              <a:bodyPr/>
              <a:lstStyle/>
              <a:p>
                <a:endParaRPr lang="en-US"/>
              </a:p>
            </p:txBody>
          </p:sp>
          <p:sp>
            <p:nvSpPr>
              <p:cNvPr id="258624" name="Rectangle 576"/>
              <p:cNvSpPr>
                <a:spLocks noChangeArrowheads="1"/>
              </p:cNvSpPr>
              <p:nvPr/>
            </p:nvSpPr>
            <p:spPr bwMode="auto">
              <a:xfrm>
                <a:off x="703" y="2310"/>
                <a:ext cx="1729" cy="5"/>
              </a:xfrm>
              <a:prstGeom prst="rect">
                <a:avLst/>
              </a:prstGeom>
              <a:solidFill>
                <a:srgbClr val="2369AF"/>
              </a:solidFill>
              <a:ln w="9525">
                <a:noFill/>
                <a:miter lim="800000"/>
                <a:headEnd/>
                <a:tailEnd/>
              </a:ln>
            </p:spPr>
            <p:txBody>
              <a:bodyPr/>
              <a:lstStyle/>
              <a:p>
                <a:endParaRPr lang="en-US"/>
              </a:p>
            </p:txBody>
          </p:sp>
          <p:sp>
            <p:nvSpPr>
              <p:cNvPr id="258625" name="Rectangle 577"/>
              <p:cNvSpPr>
                <a:spLocks noChangeArrowheads="1"/>
              </p:cNvSpPr>
              <p:nvPr/>
            </p:nvSpPr>
            <p:spPr bwMode="auto">
              <a:xfrm>
                <a:off x="703" y="2315"/>
                <a:ext cx="1729" cy="5"/>
              </a:xfrm>
              <a:prstGeom prst="rect">
                <a:avLst/>
              </a:prstGeom>
              <a:solidFill>
                <a:srgbClr val="236AB1"/>
              </a:solidFill>
              <a:ln w="9525">
                <a:noFill/>
                <a:miter lim="800000"/>
                <a:headEnd/>
                <a:tailEnd/>
              </a:ln>
            </p:spPr>
            <p:txBody>
              <a:bodyPr/>
              <a:lstStyle/>
              <a:p>
                <a:endParaRPr lang="en-US"/>
              </a:p>
            </p:txBody>
          </p:sp>
          <p:sp>
            <p:nvSpPr>
              <p:cNvPr id="258626" name="Rectangle 578"/>
              <p:cNvSpPr>
                <a:spLocks noChangeArrowheads="1"/>
              </p:cNvSpPr>
              <p:nvPr/>
            </p:nvSpPr>
            <p:spPr bwMode="auto">
              <a:xfrm>
                <a:off x="703" y="2320"/>
                <a:ext cx="1729" cy="5"/>
              </a:xfrm>
              <a:prstGeom prst="rect">
                <a:avLst/>
              </a:prstGeom>
              <a:solidFill>
                <a:srgbClr val="246CB3"/>
              </a:solidFill>
              <a:ln w="9525">
                <a:noFill/>
                <a:miter lim="800000"/>
                <a:headEnd/>
                <a:tailEnd/>
              </a:ln>
            </p:spPr>
            <p:txBody>
              <a:bodyPr/>
              <a:lstStyle/>
              <a:p>
                <a:endParaRPr lang="en-US"/>
              </a:p>
            </p:txBody>
          </p:sp>
          <p:sp>
            <p:nvSpPr>
              <p:cNvPr id="258627" name="Rectangle 579"/>
              <p:cNvSpPr>
                <a:spLocks noChangeArrowheads="1"/>
              </p:cNvSpPr>
              <p:nvPr/>
            </p:nvSpPr>
            <p:spPr bwMode="auto">
              <a:xfrm>
                <a:off x="703" y="2325"/>
                <a:ext cx="1729" cy="5"/>
              </a:xfrm>
              <a:prstGeom prst="rect">
                <a:avLst/>
              </a:prstGeom>
              <a:solidFill>
                <a:srgbClr val="246DB5"/>
              </a:solidFill>
              <a:ln w="9525">
                <a:noFill/>
                <a:miter lim="800000"/>
                <a:headEnd/>
                <a:tailEnd/>
              </a:ln>
            </p:spPr>
            <p:txBody>
              <a:bodyPr/>
              <a:lstStyle/>
              <a:p>
                <a:endParaRPr lang="en-US"/>
              </a:p>
            </p:txBody>
          </p:sp>
          <p:sp>
            <p:nvSpPr>
              <p:cNvPr id="258628" name="Rectangle 580"/>
              <p:cNvSpPr>
                <a:spLocks noChangeArrowheads="1"/>
              </p:cNvSpPr>
              <p:nvPr/>
            </p:nvSpPr>
            <p:spPr bwMode="auto">
              <a:xfrm>
                <a:off x="703" y="2330"/>
                <a:ext cx="1729" cy="5"/>
              </a:xfrm>
              <a:prstGeom prst="rect">
                <a:avLst/>
              </a:prstGeom>
              <a:solidFill>
                <a:srgbClr val="246EB7"/>
              </a:solidFill>
              <a:ln w="9525">
                <a:noFill/>
                <a:miter lim="800000"/>
                <a:headEnd/>
                <a:tailEnd/>
              </a:ln>
            </p:spPr>
            <p:txBody>
              <a:bodyPr/>
              <a:lstStyle/>
              <a:p>
                <a:endParaRPr lang="en-US"/>
              </a:p>
            </p:txBody>
          </p:sp>
          <p:sp>
            <p:nvSpPr>
              <p:cNvPr id="258629" name="Rectangle 581"/>
              <p:cNvSpPr>
                <a:spLocks noChangeArrowheads="1"/>
              </p:cNvSpPr>
              <p:nvPr/>
            </p:nvSpPr>
            <p:spPr bwMode="auto">
              <a:xfrm>
                <a:off x="703" y="2335"/>
                <a:ext cx="1729" cy="5"/>
              </a:xfrm>
              <a:prstGeom prst="rect">
                <a:avLst/>
              </a:prstGeom>
              <a:solidFill>
                <a:srgbClr val="256FB9"/>
              </a:solidFill>
              <a:ln w="9525">
                <a:noFill/>
                <a:miter lim="800000"/>
                <a:headEnd/>
                <a:tailEnd/>
              </a:ln>
            </p:spPr>
            <p:txBody>
              <a:bodyPr/>
              <a:lstStyle/>
              <a:p>
                <a:endParaRPr lang="en-US"/>
              </a:p>
            </p:txBody>
          </p:sp>
          <p:sp>
            <p:nvSpPr>
              <p:cNvPr id="258630" name="Rectangle 582"/>
              <p:cNvSpPr>
                <a:spLocks noChangeArrowheads="1"/>
              </p:cNvSpPr>
              <p:nvPr/>
            </p:nvSpPr>
            <p:spPr bwMode="auto">
              <a:xfrm>
                <a:off x="703" y="2340"/>
                <a:ext cx="1729" cy="5"/>
              </a:xfrm>
              <a:prstGeom prst="rect">
                <a:avLst/>
              </a:prstGeom>
              <a:solidFill>
                <a:srgbClr val="2570BB"/>
              </a:solidFill>
              <a:ln w="9525">
                <a:noFill/>
                <a:miter lim="800000"/>
                <a:headEnd/>
                <a:tailEnd/>
              </a:ln>
            </p:spPr>
            <p:txBody>
              <a:bodyPr/>
              <a:lstStyle/>
              <a:p>
                <a:endParaRPr lang="en-US"/>
              </a:p>
            </p:txBody>
          </p:sp>
          <p:sp>
            <p:nvSpPr>
              <p:cNvPr id="258631" name="Rectangle 583"/>
              <p:cNvSpPr>
                <a:spLocks noChangeArrowheads="1"/>
              </p:cNvSpPr>
              <p:nvPr/>
            </p:nvSpPr>
            <p:spPr bwMode="auto">
              <a:xfrm>
                <a:off x="703" y="2345"/>
                <a:ext cx="1729" cy="5"/>
              </a:xfrm>
              <a:prstGeom prst="rect">
                <a:avLst/>
              </a:prstGeom>
              <a:solidFill>
                <a:srgbClr val="2672BD"/>
              </a:solidFill>
              <a:ln w="9525">
                <a:noFill/>
                <a:miter lim="800000"/>
                <a:headEnd/>
                <a:tailEnd/>
              </a:ln>
            </p:spPr>
            <p:txBody>
              <a:bodyPr/>
              <a:lstStyle/>
              <a:p>
                <a:endParaRPr lang="en-US"/>
              </a:p>
            </p:txBody>
          </p:sp>
          <p:sp>
            <p:nvSpPr>
              <p:cNvPr id="258632" name="Rectangle 584"/>
              <p:cNvSpPr>
                <a:spLocks noChangeArrowheads="1"/>
              </p:cNvSpPr>
              <p:nvPr/>
            </p:nvSpPr>
            <p:spPr bwMode="auto">
              <a:xfrm>
                <a:off x="703" y="2350"/>
                <a:ext cx="1729" cy="4"/>
              </a:xfrm>
              <a:prstGeom prst="rect">
                <a:avLst/>
              </a:prstGeom>
              <a:solidFill>
                <a:srgbClr val="2673BF"/>
              </a:solidFill>
              <a:ln w="9525">
                <a:noFill/>
                <a:miter lim="800000"/>
                <a:headEnd/>
                <a:tailEnd/>
              </a:ln>
            </p:spPr>
            <p:txBody>
              <a:bodyPr/>
              <a:lstStyle/>
              <a:p>
                <a:endParaRPr lang="en-US"/>
              </a:p>
            </p:txBody>
          </p:sp>
          <p:sp>
            <p:nvSpPr>
              <p:cNvPr id="258633" name="Rectangle 585"/>
              <p:cNvSpPr>
                <a:spLocks noChangeArrowheads="1"/>
              </p:cNvSpPr>
              <p:nvPr/>
            </p:nvSpPr>
            <p:spPr bwMode="auto">
              <a:xfrm>
                <a:off x="703" y="2354"/>
                <a:ext cx="1729" cy="5"/>
              </a:xfrm>
              <a:prstGeom prst="rect">
                <a:avLst/>
              </a:prstGeom>
              <a:solidFill>
                <a:srgbClr val="2775C2"/>
              </a:solidFill>
              <a:ln w="9525">
                <a:noFill/>
                <a:miter lim="800000"/>
                <a:headEnd/>
                <a:tailEnd/>
              </a:ln>
            </p:spPr>
            <p:txBody>
              <a:bodyPr/>
              <a:lstStyle/>
              <a:p>
                <a:endParaRPr lang="en-US"/>
              </a:p>
            </p:txBody>
          </p:sp>
          <p:sp>
            <p:nvSpPr>
              <p:cNvPr id="258634" name="Rectangle 586"/>
              <p:cNvSpPr>
                <a:spLocks noChangeArrowheads="1"/>
              </p:cNvSpPr>
              <p:nvPr/>
            </p:nvSpPr>
            <p:spPr bwMode="auto">
              <a:xfrm>
                <a:off x="703" y="2359"/>
                <a:ext cx="1729" cy="5"/>
              </a:xfrm>
              <a:prstGeom prst="rect">
                <a:avLst/>
              </a:prstGeom>
              <a:solidFill>
                <a:srgbClr val="2776C4"/>
              </a:solidFill>
              <a:ln w="9525">
                <a:noFill/>
                <a:miter lim="800000"/>
                <a:headEnd/>
                <a:tailEnd/>
              </a:ln>
            </p:spPr>
            <p:txBody>
              <a:bodyPr/>
              <a:lstStyle/>
              <a:p>
                <a:endParaRPr lang="en-US"/>
              </a:p>
            </p:txBody>
          </p:sp>
          <p:sp>
            <p:nvSpPr>
              <p:cNvPr id="258635" name="Rectangle 587"/>
              <p:cNvSpPr>
                <a:spLocks noChangeArrowheads="1"/>
              </p:cNvSpPr>
              <p:nvPr/>
            </p:nvSpPr>
            <p:spPr bwMode="auto">
              <a:xfrm>
                <a:off x="703" y="2364"/>
                <a:ext cx="1729" cy="5"/>
              </a:xfrm>
              <a:prstGeom prst="rect">
                <a:avLst/>
              </a:prstGeom>
              <a:solidFill>
                <a:srgbClr val="2877C6"/>
              </a:solidFill>
              <a:ln w="9525">
                <a:noFill/>
                <a:miter lim="800000"/>
                <a:headEnd/>
                <a:tailEnd/>
              </a:ln>
            </p:spPr>
            <p:txBody>
              <a:bodyPr/>
              <a:lstStyle/>
              <a:p>
                <a:endParaRPr lang="en-US"/>
              </a:p>
            </p:txBody>
          </p:sp>
          <p:sp>
            <p:nvSpPr>
              <p:cNvPr id="258636" name="Rectangle 588"/>
              <p:cNvSpPr>
                <a:spLocks noChangeArrowheads="1"/>
              </p:cNvSpPr>
              <p:nvPr/>
            </p:nvSpPr>
            <p:spPr bwMode="auto">
              <a:xfrm>
                <a:off x="703" y="2369"/>
                <a:ext cx="1729" cy="5"/>
              </a:xfrm>
              <a:prstGeom prst="rect">
                <a:avLst/>
              </a:prstGeom>
              <a:solidFill>
                <a:srgbClr val="2878C8"/>
              </a:solidFill>
              <a:ln w="9525">
                <a:noFill/>
                <a:miter lim="800000"/>
                <a:headEnd/>
                <a:tailEnd/>
              </a:ln>
            </p:spPr>
            <p:txBody>
              <a:bodyPr/>
              <a:lstStyle/>
              <a:p>
                <a:endParaRPr lang="en-US"/>
              </a:p>
            </p:txBody>
          </p:sp>
          <p:sp>
            <p:nvSpPr>
              <p:cNvPr id="258637" name="Rectangle 589"/>
              <p:cNvSpPr>
                <a:spLocks noChangeArrowheads="1"/>
              </p:cNvSpPr>
              <p:nvPr/>
            </p:nvSpPr>
            <p:spPr bwMode="auto">
              <a:xfrm>
                <a:off x="703" y="2374"/>
                <a:ext cx="1729" cy="10"/>
              </a:xfrm>
              <a:prstGeom prst="rect">
                <a:avLst/>
              </a:prstGeom>
              <a:solidFill>
                <a:srgbClr val="2879CA"/>
              </a:solidFill>
              <a:ln w="9525">
                <a:noFill/>
                <a:miter lim="800000"/>
                <a:headEnd/>
                <a:tailEnd/>
              </a:ln>
            </p:spPr>
            <p:txBody>
              <a:bodyPr/>
              <a:lstStyle/>
              <a:p>
                <a:endParaRPr lang="en-US"/>
              </a:p>
            </p:txBody>
          </p:sp>
          <p:sp>
            <p:nvSpPr>
              <p:cNvPr id="258638" name="Rectangle 590"/>
              <p:cNvSpPr>
                <a:spLocks noChangeArrowheads="1"/>
              </p:cNvSpPr>
              <p:nvPr/>
            </p:nvSpPr>
            <p:spPr bwMode="auto">
              <a:xfrm>
                <a:off x="703" y="2384"/>
                <a:ext cx="1729" cy="5"/>
              </a:xfrm>
              <a:prstGeom prst="rect">
                <a:avLst/>
              </a:prstGeom>
              <a:solidFill>
                <a:srgbClr val="297BCD"/>
              </a:solidFill>
              <a:ln w="9525">
                <a:noFill/>
                <a:miter lim="800000"/>
                <a:headEnd/>
                <a:tailEnd/>
              </a:ln>
            </p:spPr>
            <p:txBody>
              <a:bodyPr/>
              <a:lstStyle/>
              <a:p>
                <a:endParaRPr lang="en-US"/>
              </a:p>
            </p:txBody>
          </p:sp>
          <p:sp>
            <p:nvSpPr>
              <p:cNvPr id="258639" name="Rectangle 591"/>
              <p:cNvSpPr>
                <a:spLocks noChangeArrowheads="1"/>
              </p:cNvSpPr>
              <p:nvPr/>
            </p:nvSpPr>
            <p:spPr bwMode="auto">
              <a:xfrm>
                <a:off x="703" y="2389"/>
                <a:ext cx="1729" cy="5"/>
              </a:xfrm>
              <a:prstGeom prst="rect">
                <a:avLst/>
              </a:prstGeom>
              <a:solidFill>
                <a:srgbClr val="2A7CCF"/>
              </a:solidFill>
              <a:ln w="9525">
                <a:noFill/>
                <a:miter lim="800000"/>
                <a:headEnd/>
                <a:tailEnd/>
              </a:ln>
            </p:spPr>
            <p:txBody>
              <a:bodyPr/>
              <a:lstStyle/>
              <a:p>
                <a:endParaRPr lang="en-US"/>
              </a:p>
            </p:txBody>
          </p:sp>
          <p:sp>
            <p:nvSpPr>
              <p:cNvPr id="258640" name="Rectangle 592"/>
              <p:cNvSpPr>
                <a:spLocks noChangeArrowheads="1"/>
              </p:cNvSpPr>
              <p:nvPr/>
            </p:nvSpPr>
            <p:spPr bwMode="auto">
              <a:xfrm>
                <a:off x="703" y="2394"/>
                <a:ext cx="1729" cy="10"/>
              </a:xfrm>
              <a:prstGeom prst="rect">
                <a:avLst/>
              </a:prstGeom>
              <a:solidFill>
                <a:srgbClr val="2A7DD1"/>
              </a:solidFill>
              <a:ln w="9525">
                <a:noFill/>
                <a:miter lim="800000"/>
                <a:headEnd/>
                <a:tailEnd/>
              </a:ln>
            </p:spPr>
            <p:txBody>
              <a:bodyPr/>
              <a:lstStyle/>
              <a:p>
                <a:endParaRPr lang="en-US"/>
              </a:p>
            </p:txBody>
          </p:sp>
          <p:sp>
            <p:nvSpPr>
              <p:cNvPr id="258641" name="Rectangle 593"/>
              <p:cNvSpPr>
                <a:spLocks noChangeArrowheads="1"/>
              </p:cNvSpPr>
              <p:nvPr/>
            </p:nvSpPr>
            <p:spPr bwMode="auto">
              <a:xfrm>
                <a:off x="703" y="2404"/>
                <a:ext cx="1729" cy="5"/>
              </a:xfrm>
              <a:prstGeom prst="rect">
                <a:avLst/>
              </a:prstGeom>
              <a:solidFill>
                <a:srgbClr val="2B7FD4"/>
              </a:solidFill>
              <a:ln w="9525">
                <a:noFill/>
                <a:miter lim="800000"/>
                <a:headEnd/>
                <a:tailEnd/>
              </a:ln>
            </p:spPr>
            <p:txBody>
              <a:bodyPr/>
              <a:lstStyle/>
              <a:p>
                <a:endParaRPr lang="en-US"/>
              </a:p>
            </p:txBody>
          </p:sp>
          <p:sp>
            <p:nvSpPr>
              <p:cNvPr id="258642" name="Rectangle 594"/>
              <p:cNvSpPr>
                <a:spLocks noChangeArrowheads="1"/>
              </p:cNvSpPr>
              <p:nvPr/>
            </p:nvSpPr>
            <p:spPr bwMode="auto">
              <a:xfrm>
                <a:off x="703" y="2409"/>
                <a:ext cx="1729" cy="5"/>
              </a:xfrm>
              <a:prstGeom prst="rect">
                <a:avLst/>
              </a:prstGeom>
              <a:solidFill>
                <a:srgbClr val="2B80D6"/>
              </a:solidFill>
              <a:ln w="9525">
                <a:noFill/>
                <a:miter lim="800000"/>
                <a:headEnd/>
                <a:tailEnd/>
              </a:ln>
            </p:spPr>
            <p:txBody>
              <a:bodyPr/>
              <a:lstStyle/>
              <a:p>
                <a:endParaRPr lang="en-US"/>
              </a:p>
            </p:txBody>
          </p:sp>
          <p:sp>
            <p:nvSpPr>
              <p:cNvPr id="258643" name="Rectangle 595"/>
              <p:cNvSpPr>
                <a:spLocks noChangeArrowheads="1"/>
              </p:cNvSpPr>
              <p:nvPr/>
            </p:nvSpPr>
            <p:spPr bwMode="auto">
              <a:xfrm>
                <a:off x="703" y="2414"/>
                <a:ext cx="1729" cy="10"/>
              </a:xfrm>
              <a:prstGeom prst="rect">
                <a:avLst/>
              </a:prstGeom>
              <a:solidFill>
                <a:srgbClr val="2B81D8"/>
              </a:solidFill>
              <a:ln w="9525">
                <a:noFill/>
                <a:miter lim="800000"/>
                <a:headEnd/>
                <a:tailEnd/>
              </a:ln>
            </p:spPr>
            <p:txBody>
              <a:bodyPr/>
              <a:lstStyle/>
              <a:p>
                <a:endParaRPr lang="en-US"/>
              </a:p>
            </p:txBody>
          </p:sp>
          <p:sp>
            <p:nvSpPr>
              <p:cNvPr id="258644" name="Rectangle 596"/>
              <p:cNvSpPr>
                <a:spLocks noChangeArrowheads="1"/>
              </p:cNvSpPr>
              <p:nvPr/>
            </p:nvSpPr>
            <p:spPr bwMode="auto">
              <a:xfrm>
                <a:off x="703" y="2424"/>
                <a:ext cx="1729" cy="5"/>
              </a:xfrm>
              <a:prstGeom prst="rect">
                <a:avLst/>
              </a:prstGeom>
              <a:solidFill>
                <a:srgbClr val="2C83DB"/>
              </a:solidFill>
              <a:ln w="9525">
                <a:noFill/>
                <a:miter lim="800000"/>
                <a:headEnd/>
                <a:tailEnd/>
              </a:ln>
            </p:spPr>
            <p:txBody>
              <a:bodyPr/>
              <a:lstStyle/>
              <a:p>
                <a:endParaRPr lang="en-US"/>
              </a:p>
            </p:txBody>
          </p:sp>
          <p:sp>
            <p:nvSpPr>
              <p:cNvPr id="258645" name="Rectangle 597"/>
              <p:cNvSpPr>
                <a:spLocks noChangeArrowheads="1"/>
              </p:cNvSpPr>
              <p:nvPr/>
            </p:nvSpPr>
            <p:spPr bwMode="auto">
              <a:xfrm>
                <a:off x="703" y="2429"/>
                <a:ext cx="1729" cy="5"/>
              </a:xfrm>
              <a:prstGeom prst="rect">
                <a:avLst/>
              </a:prstGeom>
              <a:solidFill>
                <a:srgbClr val="2C84DD"/>
              </a:solidFill>
              <a:ln w="9525">
                <a:noFill/>
                <a:miter lim="800000"/>
                <a:headEnd/>
                <a:tailEnd/>
              </a:ln>
            </p:spPr>
            <p:txBody>
              <a:bodyPr/>
              <a:lstStyle/>
              <a:p>
                <a:endParaRPr lang="en-US"/>
              </a:p>
            </p:txBody>
          </p:sp>
          <p:sp>
            <p:nvSpPr>
              <p:cNvPr id="258646" name="Rectangle 598"/>
              <p:cNvSpPr>
                <a:spLocks noChangeArrowheads="1"/>
              </p:cNvSpPr>
              <p:nvPr/>
            </p:nvSpPr>
            <p:spPr bwMode="auto">
              <a:xfrm>
                <a:off x="703" y="2434"/>
                <a:ext cx="1729" cy="5"/>
              </a:xfrm>
              <a:prstGeom prst="rect">
                <a:avLst/>
              </a:prstGeom>
              <a:solidFill>
                <a:srgbClr val="2D85DF"/>
              </a:solidFill>
              <a:ln w="9525">
                <a:noFill/>
                <a:miter lim="800000"/>
                <a:headEnd/>
                <a:tailEnd/>
              </a:ln>
            </p:spPr>
            <p:txBody>
              <a:bodyPr/>
              <a:lstStyle/>
              <a:p>
                <a:endParaRPr lang="en-US"/>
              </a:p>
            </p:txBody>
          </p:sp>
          <p:sp>
            <p:nvSpPr>
              <p:cNvPr id="258647" name="Rectangle 599"/>
              <p:cNvSpPr>
                <a:spLocks noChangeArrowheads="1"/>
              </p:cNvSpPr>
              <p:nvPr/>
            </p:nvSpPr>
            <p:spPr bwMode="auto">
              <a:xfrm>
                <a:off x="703" y="2439"/>
                <a:ext cx="1729" cy="5"/>
              </a:xfrm>
              <a:prstGeom prst="rect">
                <a:avLst/>
              </a:prstGeom>
              <a:solidFill>
                <a:srgbClr val="2D87E0"/>
              </a:solidFill>
              <a:ln w="9525">
                <a:noFill/>
                <a:miter lim="800000"/>
                <a:headEnd/>
                <a:tailEnd/>
              </a:ln>
            </p:spPr>
            <p:txBody>
              <a:bodyPr/>
              <a:lstStyle/>
              <a:p>
                <a:endParaRPr lang="en-US"/>
              </a:p>
            </p:txBody>
          </p:sp>
          <p:sp>
            <p:nvSpPr>
              <p:cNvPr id="258648" name="Rectangle 600"/>
              <p:cNvSpPr>
                <a:spLocks noChangeArrowheads="1"/>
              </p:cNvSpPr>
              <p:nvPr/>
            </p:nvSpPr>
            <p:spPr bwMode="auto">
              <a:xfrm>
                <a:off x="703" y="2444"/>
                <a:ext cx="1729" cy="10"/>
              </a:xfrm>
              <a:prstGeom prst="rect">
                <a:avLst/>
              </a:prstGeom>
              <a:solidFill>
                <a:srgbClr val="2D88E2"/>
              </a:solidFill>
              <a:ln w="9525">
                <a:noFill/>
                <a:miter lim="800000"/>
                <a:headEnd/>
                <a:tailEnd/>
              </a:ln>
            </p:spPr>
            <p:txBody>
              <a:bodyPr/>
              <a:lstStyle/>
              <a:p>
                <a:endParaRPr lang="en-US"/>
              </a:p>
            </p:txBody>
          </p:sp>
          <p:sp>
            <p:nvSpPr>
              <p:cNvPr id="258649" name="Rectangle 601"/>
              <p:cNvSpPr>
                <a:spLocks noChangeArrowheads="1"/>
              </p:cNvSpPr>
              <p:nvPr/>
            </p:nvSpPr>
            <p:spPr bwMode="auto">
              <a:xfrm>
                <a:off x="703" y="2454"/>
                <a:ext cx="1729" cy="9"/>
              </a:xfrm>
              <a:prstGeom prst="rect">
                <a:avLst/>
              </a:prstGeom>
              <a:solidFill>
                <a:srgbClr val="2D89E4"/>
              </a:solidFill>
              <a:ln w="9525">
                <a:noFill/>
                <a:miter lim="800000"/>
                <a:headEnd/>
                <a:tailEnd/>
              </a:ln>
            </p:spPr>
            <p:txBody>
              <a:bodyPr/>
              <a:lstStyle/>
              <a:p>
                <a:endParaRPr lang="en-US"/>
              </a:p>
            </p:txBody>
          </p:sp>
          <p:sp>
            <p:nvSpPr>
              <p:cNvPr id="258650" name="Rectangle 602"/>
              <p:cNvSpPr>
                <a:spLocks noChangeArrowheads="1"/>
              </p:cNvSpPr>
              <p:nvPr/>
            </p:nvSpPr>
            <p:spPr bwMode="auto">
              <a:xfrm>
                <a:off x="703" y="2463"/>
                <a:ext cx="1729" cy="10"/>
              </a:xfrm>
              <a:prstGeom prst="rect">
                <a:avLst/>
              </a:prstGeom>
              <a:solidFill>
                <a:srgbClr val="2D8BE7"/>
              </a:solidFill>
              <a:ln w="9525">
                <a:noFill/>
                <a:miter lim="800000"/>
                <a:headEnd/>
                <a:tailEnd/>
              </a:ln>
            </p:spPr>
            <p:txBody>
              <a:bodyPr/>
              <a:lstStyle/>
              <a:p>
                <a:endParaRPr lang="en-US"/>
              </a:p>
            </p:txBody>
          </p:sp>
          <p:sp>
            <p:nvSpPr>
              <p:cNvPr id="258651" name="Rectangle 603"/>
              <p:cNvSpPr>
                <a:spLocks noChangeArrowheads="1"/>
              </p:cNvSpPr>
              <p:nvPr/>
            </p:nvSpPr>
            <p:spPr bwMode="auto">
              <a:xfrm>
                <a:off x="703" y="2473"/>
                <a:ext cx="1729" cy="10"/>
              </a:xfrm>
              <a:prstGeom prst="rect">
                <a:avLst/>
              </a:prstGeom>
              <a:solidFill>
                <a:srgbClr val="2E8CEA"/>
              </a:solidFill>
              <a:ln w="9525">
                <a:noFill/>
                <a:miter lim="800000"/>
                <a:headEnd/>
                <a:tailEnd/>
              </a:ln>
            </p:spPr>
            <p:txBody>
              <a:bodyPr/>
              <a:lstStyle/>
              <a:p>
                <a:endParaRPr lang="en-US"/>
              </a:p>
            </p:txBody>
          </p:sp>
          <p:sp>
            <p:nvSpPr>
              <p:cNvPr id="258652" name="Rectangle 604"/>
              <p:cNvSpPr>
                <a:spLocks noChangeArrowheads="1"/>
              </p:cNvSpPr>
              <p:nvPr/>
            </p:nvSpPr>
            <p:spPr bwMode="auto">
              <a:xfrm>
                <a:off x="703" y="2483"/>
                <a:ext cx="1729" cy="10"/>
              </a:xfrm>
              <a:prstGeom prst="rect">
                <a:avLst/>
              </a:prstGeom>
              <a:solidFill>
                <a:srgbClr val="2F8EEC"/>
              </a:solidFill>
              <a:ln w="9525">
                <a:noFill/>
                <a:miter lim="800000"/>
                <a:headEnd/>
                <a:tailEnd/>
              </a:ln>
            </p:spPr>
            <p:txBody>
              <a:bodyPr/>
              <a:lstStyle/>
              <a:p>
                <a:endParaRPr lang="en-US"/>
              </a:p>
            </p:txBody>
          </p:sp>
          <p:sp>
            <p:nvSpPr>
              <p:cNvPr id="258653" name="Rectangle 605"/>
              <p:cNvSpPr>
                <a:spLocks noChangeArrowheads="1"/>
              </p:cNvSpPr>
              <p:nvPr/>
            </p:nvSpPr>
            <p:spPr bwMode="auto">
              <a:xfrm>
                <a:off x="703" y="2493"/>
                <a:ext cx="1729" cy="10"/>
              </a:xfrm>
              <a:prstGeom prst="rect">
                <a:avLst/>
              </a:prstGeom>
              <a:solidFill>
                <a:srgbClr val="2F8FEE"/>
              </a:solidFill>
              <a:ln w="9525">
                <a:noFill/>
                <a:miter lim="800000"/>
                <a:headEnd/>
                <a:tailEnd/>
              </a:ln>
            </p:spPr>
            <p:txBody>
              <a:bodyPr/>
              <a:lstStyle/>
              <a:p>
                <a:endParaRPr lang="en-US"/>
              </a:p>
            </p:txBody>
          </p:sp>
          <p:sp>
            <p:nvSpPr>
              <p:cNvPr id="258654" name="Rectangle 606"/>
              <p:cNvSpPr>
                <a:spLocks noChangeArrowheads="1"/>
              </p:cNvSpPr>
              <p:nvPr/>
            </p:nvSpPr>
            <p:spPr bwMode="auto">
              <a:xfrm>
                <a:off x="703" y="2503"/>
                <a:ext cx="1729" cy="10"/>
              </a:xfrm>
              <a:prstGeom prst="rect">
                <a:avLst/>
              </a:prstGeom>
              <a:solidFill>
                <a:srgbClr val="3090F0"/>
              </a:solidFill>
              <a:ln w="9525">
                <a:noFill/>
                <a:miter lim="800000"/>
                <a:headEnd/>
                <a:tailEnd/>
              </a:ln>
            </p:spPr>
            <p:txBody>
              <a:bodyPr/>
              <a:lstStyle/>
              <a:p>
                <a:endParaRPr lang="en-US"/>
              </a:p>
            </p:txBody>
          </p:sp>
          <p:sp>
            <p:nvSpPr>
              <p:cNvPr id="258655" name="Rectangle 607"/>
              <p:cNvSpPr>
                <a:spLocks noChangeArrowheads="1"/>
              </p:cNvSpPr>
              <p:nvPr/>
            </p:nvSpPr>
            <p:spPr bwMode="auto">
              <a:xfrm>
                <a:off x="703" y="2513"/>
                <a:ext cx="1729" cy="10"/>
              </a:xfrm>
              <a:prstGeom prst="rect">
                <a:avLst/>
              </a:prstGeom>
              <a:solidFill>
                <a:srgbClr val="3091F2"/>
              </a:solidFill>
              <a:ln w="9525">
                <a:noFill/>
                <a:miter lim="800000"/>
                <a:headEnd/>
                <a:tailEnd/>
              </a:ln>
            </p:spPr>
            <p:txBody>
              <a:bodyPr/>
              <a:lstStyle/>
              <a:p>
                <a:endParaRPr lang="en-US"/>
              </a:p>
            </p:txBody>
          </p:sp>
          <p:sp>
            <p:nvSpPr>
              <p:cNvPr id="258656" name="Rectangle 608"/>
              <p:cNvSpPr>
                <a:spLocks noChangeArrowheads="1"/>
              </p:cNvSpPr>
              <p:nvPr/>
            </p:nvSpPr>
            <p:spPr bwMode="auto">
              <a:xfrm>
                <a:off x="703" y="2523"/>
                <a:ext cx="1729" cy="15"/>
              </a:xfrm>
              <a:prstGeom prst="rect">
                <a:avLst/>
              </a:prstGeom>
              <a:solidFill>
                <a:srgbClr val="3192F4"/>
              </a:solidFill>
              <a:ln w="9525">
                <a:noFill/>
                <a:miter lim="800000"/>
                <a:headEnd/>
                <a:tailEnd/>
              </a:ln>
            </p:spPr>
            <p:txBody>
              <a:bodyPr/>
              <a:lstStyle/>
              <a:p>
                <a:endParaRPr lang="en-US"/>
              </a:p>
            </p:txBody>
          </p:sp>
          <p:sp>
            <p:nvSpPr>
              <p:cNvPr id="258657" name="Rectangle 609"/>
              <p:cNvSpPr>
                <a:spLocks noChangeArrowheads="1"/>
              </p:cNvSpPr>
              <p:nvPr/>
            </p:nvSpPr>
            <p:spPr bwMode="auto">
              <a:xfrm>
                <a:off x="703" y="2538"/>
                <a:ext cx="1729" cy="10"/>
              </a:xfrm>
              <a:prstGeom prst="rect">
                <a:avLst/>
              </a:prstGeom>
              <a:solidFill>
                <a:srgbClr val="3293F6"/>
              </a:solidFill>
              <a:ln w="9525">
                <a:noFill/>
                <a:miter lim="800000"/>
                <a:headEnd/>
                <a:tailEnd/>
              </a:ln>
            </p:spPr>
            <p:txBody>
              <a:bodyPr/>
              <a:lstStyle/>
              <a:p>
                <a:endParaRPr lang="en-US"/>
              </a:p>
            </p:txBody>
          </p:sp>
          <p:sp>
            <p:nvSpPr>
              <p:cNvPr id="258658" name="Rectangle 610"/>
              <p:cNvSpPr>
                <a:spLocks noChangeArrowheads="1"/>
              </p:cNvSpPr>
              <p:nvPr/>
            </p:nvSpPr>
            <p:spPr bwMode="auto">
              <a:xfrm>
                <a:off x="703" y="2548"/>
                <a:ext cx="1729" cy="19"/>
              </a:xfrm>
              <a:prstGeom prst="rect">
                <a:avLst/>
              </a:prstGeom>
              <a:solidFill>
                <a:srgbClr val="3294F8"/>
              </a:solidFill>
              <a:ln w="9525">
                <a:noFill/>
                <a:miter lim="800000"/>
                <a:headEnd/>
                <a:tailEnd/>
              </a:ln>
            </p:spPr>
            <p:txBody>
              <a:bodyPr/>
              <a:lstStyle/>
              <a:p>
                <a:endParaRPr lang="en-US"/>
              </a:p>
            </p:txBody>
          </p:sp>
          <p:sp>
            <p:nvSpPr>
              <p:cNvPr id="258659" name="Rectangle 611"/>
              <p:cNvSpPr>
                <a:spLocks noChangeArrowheads="1"/>
              </p:cNvSpPr>
              <p:nvPr/>
            </p:nvSpPr>
            <p:spPr bwMode="auto">
              <a:xfrm>
                <a:off x="703" y="2567"/>
                <a:ext cx="1729" cy="20"/>
              </a:xfrm>
              <a:prstGeom prst="rect">
                <a:avLst/>
              </a:prstGeom>
              <a:solidFill>
                <a:srgbClr val="3295FA"/>
              </a:solidFill>
              <a:ln w="9525">
                <a:noFill/>
                <a:miter lim="800000"/>
                <a:headEnd/>
                <a:tailEnd/>
              </a:ln>
            </p:spPr>
            <p:txBody>
              <a:bodyPr/>
              <a:lstStyle/>
              <a:p>
                <a:endParaRPr lang="en-US"/>
              </a:p>
            </p:txBody>
          </p:sp>
          <p:sp>
            <p:nvSpPr>
              <p:cNvPr id="258660" name="Rectangle 612"/>
              <p:cNvSpPr>
                <a:spLocks noChangeArrowheads="1"/>
              </p:cNvSpPr>
              <p:nvPr/>
            </p:nvSpPr>
            <p:spPr bwMode="auto">
              <a:xfrm>
                <a:off x="703" y="2587"/>
                <a:ext cx="1729" cy="35"/>
              </a:xfrm>
              <a:prstGeom prst="rect">
                <a:avLst/>
              </a:prstGeom>
              <a:solidFill>
                <a:srgbClr val="3297FC"/>
              </a:solidFill>
              <a:ln w="9525">
                <a:noFill/>
                <a:miter lim="800000"/>
                <a:headEnd/>
                <a:tailEnd/>
              </a:ln>
            </p:spPr>
            <p:txBody>
              <a:bodyPr/>
              <a:lstStyle/>
              <a:p>
                <a:endParaRPr lang="en-US"/>
              </a:p>
            </p:txBody>
          </p:sp>
          <p:sp>
            <p:nvSpPr>
              <p:cNvPr id="258661" name="Rectangle 613"/>
              <p:cNvSpPr>
                <a:spLocks noChangeArrowheads="1"/>
              </p:cNvSpPr>
              <p:nvPr/>
            </p:nvSpPr>
            <p:spPr bwMode="auto">
              <a:xfrm>
                <a:off x="703" y="2622"/>
                <a:ext cx="1729" cy="25"/>
              </a:xfrm>
              <a:prstGeom prst="rect">
                <a:avLst/>
              </a:prstGeom>
              <a:solidFill>
                <a:srgbClr val="3399FF"/>
              </a:solidFill>
              <a:ln w="9525">
                <a:noFill/>
                <a:miter lim="800000"/>
                <a:headEnd/>
                <a:tailEnd/>
              </a:ln>
            </p:spPr>
            <p:txBody>
              <a:bodyPr/>
              <a:lstStyle/>
              <a:p>
                <a:endParaRPr lang="en-US"/>
              </a:p>
            </p:txBody>
          </p:sp>
          <p:sp>
            <p:nvSpPr>
              <p:cNvPr id="258662" name="Freeform 614"/>
              <p:cNvSpPr>
                <a:spLocks/>
              </p:cNvSpPr>
              <p:nvPr/>
            </p:nvSpPr>
            <p:spPr bwMode="auto">
              <a:xfrm>
                <a:off x="703" y="1562"/>
                <a:ext cx="1724" cy="1085"/>
              </a:xfrm>
              <a:custGeom>
                <a:avLst/>
                <a:gdLst/>
                <a:ahLst/>
                <a:cxnLst>
                  <a:cxn ang="0">
                    <a:pos x="818" y="0"/>
                  </a:cxn>
                  <a:cxn ang="0">
                    <a:pos x="733" y="5"/>
                  </a:cxn>
                  <a:cxn ang="0">
                    <a:pos x="649" y="15"/>
                  </a:cxn>
                  <a:cxn ang="0">
                    <a:pos x="530" y="40"/>
                  </a:cxn>
                  <a:cxn ang="0">
                    <a:pos x="382" y="89"/>
                  </a:cxn>
                  <a:cxn ang="0">
                    <a:pos x="317"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9"/>
                  </a:cxn>
                  <a:cxn ang="0">
                    <a:pos x="20" y="654"/>
                  </a:cxn>
                  <a:cxn ang="0">
                    <a:pos x="40" y="703"/>
                  </a:cxn>
                  <a:cxn ang="0">
                    <a:pos x="69" y="753"/>
                  </a:cxn>
                  <a:cxn ang="0">
                    <a:pos x="104" y="802"/>
                  </a:cxn>
                  <a:cxn ang="0">
                    <a:pos x="149" y="847"/>
                  </a:cxn>
                  <a:cxn ang="0">
                    <a:pos x="198" y="887"/>
                  </a:cxn>
                  <a:cxn ang="0">
                    <a:pos x="253" y="926"/>
                  </a:cxn>
                  <a:cxn ang="0">
                    <a:pos x="317" y="961"/>
                  </a:cxn>
                  <a:cxn ang="0">
                    <a:pos x="382" y="991"/>
                  </a:cxn>
                  <a:cxn ang="0">
                    <a:pos x="530" y="1040"/>
                  </a:cxn>
                  <a:cxn ang="0">
                    <a:pos x="649" y="1070"/>
                  </a:cxn>
                  <a:cxn ang="0">
                    <a:pos x="733" y="1080"/>
                  </a:cxn>
                  <a:cxn ang="0">
                    <a:pos x="818" y="1085"/>
                  </a:cxn>
                  <a:cxn ang="0">
                    <a:pos x="907" y="1085"/>
                  </a:cxn>
                  <a:cxn ang="0">
                    <a:pos x="996" y="1080"/>
                  </a:cxn>
                  <a:cxn ang="0">
                    <a:pos x="1080"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54"/>
                  </a:cxn>
                  <a:cxn ang="0">
                    <a:pos x="1719" y="599"/>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89"/>
                  </a:cxn>
                  <a:cxn ang="0">
                    <a:pos x="1199" y="40"/>
                  </a:cxn>
                  <a:cxn ang="0">
                    <a:pos x="1080" y="15"/>
                  </a:cxn>
                  <a:cxn ang="0">
                    <a:pos x="996" y="5"/>
                  </a:cxn>
                  <a:cxn ang="0">
                    <a:pos x="907" y="0"/>
                  </a:cxn>
                </a:cxnLst>
                <a:rect l="0" t="0" r="r" b="b"/>
                <a:pathLst>
                  <a:path w="1724" h="1085">
                    <a:moveTo>
                      <a:pt x="862" y="0"/>
                    </a:moveTo>
                    <a:lnTo>
                      <a:pt x="818" y="0"/>
                    </a:lnTo>
                    <a:lnTo>
                      <a:pt x="773" y="0"/>
                    </a:lnTo>
                    <a:lnTo>
                      <a:pt x="733" y="5"/>
                    </a:lnTo>
                    <a:lnTo>
                      <a:pt x="689" y="10"/>
                    </a:lnTo>
                    <a:lnTo>
                      <a:pt x="649" y="15"/>
                    </a:lnTo>
                    <a:lnTo>
                      <a:pt x="609" y="25"/>
                    </a:lnTo>
                    <a:lnTo>
                      <a:pt x="530" y="40"/>
                    </a:lnTo>
                    <a:lnTo>
                      <a:pt x="451" y="65"/>
                    </a:lnTo>
                    <a:lnTo>
                      <a:pt x="382" y="89"/>
                    </a:lnTo>
                    <a:lnTo>
                      <a:pt x="347" y="109"/>
                    </a:lnTo>
                    <a:lnTo>
                      <a:pt x="317" y="124"/>
                    </a:lnTo>
                    <a:lnTo>
                      <a:pt x="282" y="139"/>
                    </a:lnTo>
                    <a:lnTo>
                      <a:pt x="253" y="159"/>
                    </a:lnTo>
                    <a:lnTo>
                      <a:pt x="228" y="178"/>
                    </a:lnTo>
                    <a:lnTo>
                      <a:pt x="198" y="198"/>
                    </a:lnTo>
                    <a:lnTo>
                      <a:pt x="173" y="218"/>
                    </a:lnTo>
                    <a:lnTo>
                      <a:pt x="149" y="238"/>
                    </a:lnTo>
                    <a:lnTo>
                      <a:pt x="129" y="263"/>
                    </a:lnTo>
                    <a:lnTo>
                      <a:pt x="104" y="282"/>
                    </a:lnTo>
                    <a:lnTo>
                      <a:pt x="89" y="307"/>
                    </a:lnTo>
                    <a:lnTo>
                      <a:pt x="69" y="332"/>
                    </a:lnTo>
                    <a:lnTo>
                      <a:pt x="55" y="357"/>
                    </a:lnTo>
                    <a:lnTo>
                      <a:pt x="40" y="382"/>
                    </a:lnTo>
                    <a:lnTo>
                      <a:pt x="30" y="406"/>
                    </a:lnTo>
                    <a:lnTo>
                      <a:pt x="20" y="431"/>
                    </a:lnTo>
                    <a:lnTo>
                      <a:pt x="10" y="461"/>
                    </a:lnTo>
                    <a:lnTo>
                      <a:pt x="5" y="485"/>
                    </a:lnTo>
                    <a:lnTo>
                      <a:pt x="5" y="515"/>
                    </a:lnTo>
                    <a:lnTo>
                      <a:pt x="0" y="540"/>
                    </a:lnTo>
                    <a:lnTo>
                      <a:pt x="5" y="570"/>
                    </a:lnTo>
                    <a:lnTo>
                      <a:pt x="5" y="599"/>
                    </a:lnTo>
                    <a:lnTo>
                      <a:pt x="10" y="624"/>
                    </a:lnTo>
                    <a:lnTo>
                      <a:pt x="20" y="654"/>
                    </a:lnTo>
                    <a:lnTo>
                      <a:pt x="30" y="679"/>
                    </a:lnTo>
                    <a:lnTo>
                      <a:pt x="40" y="703"/>
                    </a:lnTo>
                    <a:lnTo>
                      <a:pt x="55" y="728"/>
                    </a:lnTo>
                    <a:lnTo>
                      <a:pt x="69" y="753"/>
                    </a:lnTo>
                    <a:lnTo>
                      <a:pt x="89" y="778"/>
                    </a:lnTo>
                    <a:lnTo>
                      <a:pt x="104" y="802"/>
                    </a:lnTo>
                    <a:lnTo>
                      <a:pt x="129" y="822"/>
                    </a:lnTo>
                    <a:lnTo>
                      <a:pt x="149" y="847"/>
                    </a:lnTo>
                    <a:lnTo>
                      <a:pt x="173" y="867"/>
                    </a:lnTo>
                    <a:lnTo>
                      <a:pt x="198" y="887"/>
                    </a:lnTo>
                    <a:lnTo>
                      <a:pt x="228" y="906"/>
                    </a:lnTo>
                    <a:lnTo>
                      <a:pt x="253" y="926"/>
                    </a:lnTo>
                    <a:lnTo>
                      <a:pt x="282" y="946"/>
                    </a:lnTo>
                    <a:lnTo>
                      <a:pt x="317" y="961"/>
                    </a:lnTo>
                    <a:lnTo>
                      <a:pt x="347" y="976"/>
                    </a:lnTo>
                    <a:lnTo>
                      <a:pt x="382" y="991"/>
                    </a:lnTo>
                    <a:lnTo>
                      <a:pt x="451" y="1020"/>
                    </a:lnTo>
                    <a:lnTo>
                      <a:pt x="530" y="1040"/>
                    </a:lnTo>
                    <a:lnTo>
                      <a:pt x="609" y="1060"/>
                    </a:lnTo>
                    <a:lnTo>
                      <a:pt x="649" y="1070"/>
                    </a:lnTo>
                    <a:lnTo>
                      <a:pt x="689" y="1075"/>
                    </a:lnTo>
                    <a:lnTo>
                      <a:pt x="733" y="1080"/>
                    </a:lnTo>
                    <a:lnTo>
                      <a:pt x="773" y="1080"/>
                    </a:lnTo>
                    <a:lnTo>
                      <a:pt x="818" y="1085"/>
                    </a:lnTo>
                    <a:lnTo>
                      <a:pt x="862" y="1085"/>
                    </a:lnTo>
                    <a:lnTo>
                      <a:pt x="907" y="1085"/>
                    </a:lnTo>
                    <a:lnTo>
                      <a:pt x="951" y="1080"/>
                    </a:lnTo>
                    <a:lnTo>
                      <a:pt x="996" y="1080"/>
                    </a:lnTo>
                    <a:lnTo>
                      <a:pt x="1036" y="1075"/>
                    </a:lnTo>
                    <a:lnTo>
                      <a:pt x="1080"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54"/>
                    </a:lnTo>
                    <a:lnTo>
                      <a:pt x="1714" y="624"/>
                    </a:lnTo>
                    <a:lnTo>
                      <a:pt x="1719" y="599"/>
                    </a:lnTo>
                    <a:lnTo>
                      <a:pt x="1724" y="570"/>
                    </a:lnTo>
                    <a:lnTo>
                      <a:pt x="1724" y="540"/>
                    </a:lnTo>
                    <a:lnTo>
                      <a:pt x="1724" y="515"/>
                    </a:lnTo>
                    <a:lnTo>
                      <a:pt x="1719" y="485"/>
                    </a:lnTo>
                    <a:lnTo>
                      <a:pt x="1714" y="461"/>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89"/>
                    </a:lnTo>
                    <a:lnTo>
                      <a:pt x="1273" y="65"/>
                    </a:lnTo>
                    <a:lnTo>
                      <a:pt x="1199" y="40"/>
                    </a:lnTo>
                    <a:lnTo>
                      <a:pt x="1120" y="25"/>
                    </a:lnTo>
                    <a:lnTo>
                      <a:pt x="1080" y="15"/>
                    </a:lnTo>
                    <a:lnTo>
                      <a:pt x="1036" y="10"/>
                    </a:lnTo>
                    <a:lnTo>
                      <a:pt x="996" y="5"/>
                    </a:lnTo>
                    <a:lnTo>
                      <a:pt x="951" y="0"/>
                    </a:lnTo>
                    <a:lnTo>
                      <a:pt x="907" y="0"/>
                    </a:lnTo>
                    <a:lnTo>
                      <a:pt x="862" y="0"/>
                    </a:lnTo>
                  </a:path>
                </a:pathLst>
              </a:custGeom>
              <a:noFill/>
              <a:ln w="7938">
                <a:solidFill>
                  <a:srgbClr val="000000"/>
                </a:solidFill>
                <a:prstDash val="solid"/>
                <a:round/>
                <a:headEnd/>
                <a:tailEnd/>
              </a:ln>
            </p:spPr>
            <p:txBody>
              <a:bodyPr/>
              <a:lstStyle/>
              <a:p>
                <a:endParaRPr lang="en-US"/>
              </a:p>
            </p:txBody>
          </p:sp>
          <p:sp>
            <p:nvSpPr>
              <p:cNvPr id="258663" name="Rectangle 615"/>
              <p:cNvSpPr>
                <a:spLocks noChangeArrowheads="1"/>
              </p:cNvSpPr>
              <p:nvPr/>
            </p:nvSpPr>
            <p:spPr bwMode="auto">
              <a:xfrm>
                <a:off x="1221" y="1612"/>
                <a:ext cx="907"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Al riesgo se </a:t>
                </a:r>
                <a:endParaRPr lang="en-US">
                  <a:effectLst>
                    <a:outerShdw blurRad="38100" dist="38100" dir="2700000" algn="tl">
                      <a:srgbClr val="FFFFFF"/>
                    </a:outerShdw>
                  </a:effectLst>
                </a:endParaRPr>
              </a:p>
            </p:txBody>
          </p:sp>
          <p:sp>
            <p:nvSpPr>
              <p:cNvPr id="258664" name="Rectangle 616"/>
              <p:cNvSpPr>
                <a:spLocks noChangeArrowheads="1"/>
              </p:cNvSpPr>
              <p:nvPr/>
            </p:nvSpPr>
            <p:spPr bwMode="auto">
              <a:xfrm>
                <a:off x="1216" y="1607"/>
                <a:ext cx="907"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Al riesgo se </a:t>
                </a:r>
                <a:endParaRPr lang="en-US">
                  <a:effectLst>
                    <a:outerShdw blurRad="38100" dist="38100" dir="2700000" algn="tl">
                      <a:srgbClr val="FFFFFF"/>
                    </a:outerShdw>
                  </a:effectLst>
                </a:endParaRPr>
              </a:p>
            </p:txBody>
          </p:sp>
          <p:sp>
            <p:nvSpPr>
              <p:cNvPr id="258665" name="Rectangle 617"/>
              <p:cNvSpPr>
                <a:spLocks noChangeArrowheads="1"/>
              </p:cNvSpPr>
              <p:nvPr/>
            </p:nvSpPr>
            <p:spPr bwMode="auto">
              <a:xfrm>
                <a:off x="1015" y="1805"/>
                <a:ext cx="1316"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asocian distintos </a:t>
                </a:r>
                <a:endParaRPr lang="en-US">
                  <a:effectLst>
                    <a:outerShdw blurRad="38100" dist="38100" dir="2700000" algn="tl">
                      <a:srgbClr val="FFFFFF"/>
                    </a:outerShdw>
                  </a:effectLst>
                </a:endParaRPr>
              </a:p>
            </p:txBody>
          </p:sp>
        </p:grpSp>
        <p:grpSp>
          <p:nvGrpSpPr>
            <p:cNvPr id="258867" name="Group 819"/>
            <p:cNvGrpSpPr>
              <a:grpSpLocks/>
            </p:cNvGrpSpPr>
            <p:nvPr/>
          </p:nvGrpSpPr>
          <p:grpSpPr bwMode="auto">
            <a:xfrm>
              <a:off x="703" y="1557"/>
              <a:ext cx="1769" cy="1134"/>
              <a:chOff x="703" y="1557"/>
              <a:chExt cx="1769" cy="1134"/>
            </a:xfrm>
          </p:grpSpPr>
          <p:sp>
            <p:nvSpPr>
              <p:cNvPr id="258667" name="Rectangle 619"/>
              <p:cNvSpPr>
                <a:spLocks noChangeArrowheads="1"/>
              </p:cNvSpPr>
              <p:nvPr/>
            </p:nvSpPr>
            <p:spPr bwMode="auto">
              <a:xfrm>
                <a:off x="1011" y="1800"/>
                <a:ext cx="1316"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asocian distintos </a:t>
                </a:r>
                <a:endParaRPr lang="en-US">
                  <a:effectLst>
                    <a:outerShdw blurRad="38100" dist="38100" dir="2700000" algn="tl">
                      <a:srgbClr val="FFFFFF"/>
                    </a:outerShdw>
                  </a:effectLst>
                </a:endParaRPr>
              </a:p>
            </p:txBody>
          </p:sp>
          <p:sp>
            <p:nvSpPr>
              <p:cNvPr id="258668" name="Rectangle 620"/>
              <p:cNvSpPr>
                <a:spLocks noChangeArrowheads="1"/>
              </p:cNvSpPr>
              <p:nvPr/>
            </p:nvSpPr>
            <p:spPr bwMode="auto">
              <a:xfrm>
                <a:off x="1340" y="1993"/>
                <a:ext cx="664"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tipos de </a:t>
                </a:r>
                <a:endParaRPr lang="en-US">
                  <a:effectLst>
                    <a:outerShdw blurRad="38100" dist="38100" dir="2700000" algn="tl">
                      <a:srgbClr val="FFFFFF"/>
                    </a:outerShdw>
                  </a:effectLst>
                </a:endParaRPr>
              </a:p>
            </p:txBody>
          </p:sp>
          <p:sp>
            <p:nvSpPr>
              <p:cNvPr id="258669" name="Rectangle 621"/>
              <p:cNvSpPr>
                <a:spLocks noChangeArrowheads="1"/>
              </p:cNvSpPr>
              <p:nvPr/>
            </p:nvSpPr>
            <p:spPr bwMode="auto">
              <a:xfrm>
                <a:off x="1335" y="1988"/>
                <a:ext cx="664"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tipos de </a:t>
                </a:r>
                <a:endParaRPr lang="en-US">
                  <a:effectLst>
                    <a:outerShdw blurRad="38100" dist="38100" dir="2700000" algn="tl">
                      <a:srgbClr val="FFFFFF"/>
                    </a:outerShdw>
                  </a:effectLst>
                </a:endParaRPr>
              </a:p>
            </p:txBody>
          </p:sp>
          <p:sp>
            <p:nvSpPr>
              <p:cNvPr id="258670" name="Rectangle 622"/>
              <p:cNvSpPr>
                <a:spLocks noChangeArrowheads="1"/>
              </p:cNvSpPr>
              <p:nvPr/>
            </p:nvSpPr>
            <p:spPr bwMode="auto">
              <a:xfrm>
                <a:off x="1217" y="2182"/>
                <a:ext cx="666"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afectaci</a:t>
                </a:r>
                <a:endParaRPr lang="en-US">
                  <a:effectLst>
                    <a:outerShdw blurRad="38100" dist="38100" dir="2700000" algn="tl">
                      <a:srgbClr val="FFFFFF"/>
                    </a:outerShdw>
                  </a:effectLst>
                </a:endParaRPr>
              </a:p>
            </p:txBody>
          </p:sp>
          <p:sp>
            <p:nvSpPr>
              <p:cNvPr id="258671" name="Rectangle 623"/>
              <p:cNvSpPr>
                <a:spLocks noChangeArrowheads="1"/>
              </p:cNvSpPr>
              <p:nvPr/>
            </p:nvSpPr>
            <p:spPr bwMode="auto">
              <a:xfrm>
                <a:off x="1212" y="2177"/>
                <a:ext cx="666"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afectaci</a:t>
                </a:r>
                <a:endParaRPr lang="en-US">
                  <a:effectLst>
                    <a:outerShdw blurRad="38100" dist="38100" dir="2700000" algn="tl">
                      <a:srgbClr val="FFFFFF"/>
                    </a:outerShdw>
                  </a:effectLst>
                </a:endParaRPr>
              </a:p>
            </p:txBody>
          </p:sp>
          <p:sp>
            <p:nvSpPr>
              <p:cNvPr id="258672" name="Rectangle 624"/>
              <p:cNvSpPr>
                <a:spLocks noChangeArrowheads="1"/>
              </p:cNvSpPr>
              <p:nvPr/>
            </p:nvSpPr>
            <p:spPr bwMode="auto">
              <a:xfrm>
                <a:off x="1882" y="2182"/>
                <a:ext cx="105"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ó</a:t>
                </a:r>
                <a:endParaRPr lang="en-US">
                  <a:effectLst>
                    <a:outerShdw blurRad="38100" dist="38100" dir="2700000" algn="tl">
                      <a:srgbClr val="FFFFFF"/>
                    </a:outerShdw>
                  </a:effectLst>
                </a:endParaRPr>
              </a:p>
            </p:txBody>
          </p:sp>
          <p:sp>
            <p:nvSpPr>
              <p:cNvPr id="258673" name="Rectangle 625"/>
              <p:cNvSpPr>
                <a:spLocks noChangeArrowheads="1"/>
              </p:cNvSpPr>
              <p:nvPr/>
            </p:nvSpPr>
            <p:spPr bwMode="auto">
              <a:xfrm>
                <a:off x="1877" y="2177"/>
                <a:ext cx="105"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ó</a:t>
                </a:r>
                <a:endParaRPr lang="en-US">
                  <a:effectLst>
                    <a:outerShdw blurRad="38100" dist="38100" dir="2700000" algn="tl">
                      <a:srgbClr val="FFFFFF"/>
                    </a:outerShdw>
                  </a:effectLst>
                </a:endParaRPr>
              </a:p>
            </p:txBody>
          </p:sp>
          <p:sp>
            <p:nvSpPr>
              <p:cNvPr id="258674" name="Rectangle 626"/>
              <p:cNvSpPr>
                <a:spLocks noChangeArrowheads="1"/>
              </p:cNvSpPr>
              <p:nvPr/>
            </p:nvSpPr>
            <p:spPr bwMode="auto">
              <a:xfrm>
                <a:off x="1982" y="2182"/>
                <a:ext cx="142"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n </a:t>
                </a:r>
                <a:endParaRPr lang="en-US">
                  <a:effectLst>
                    <a:outerShdw blurRad="38100" dist="38100" dir="2700000" algn="tl">
                      <a:srgbClr val="FFFFFF"/>
                    </a:outerShdw>
                  </a:effectLst>
                </a:endParaRPr>
              </a:p>
            </p:txBody>
          </p:sp>
          <p:sp>
            <p:nvSpPr>
              <p:cNvPr id="258675" name="Rectangle 627"/>
              <p:cNvSpPr>
                <a:spLocks noChangeArrowheads="1"/>
              </p:cNvSpPr>
              <p:nvPr/>
            </p:nvSpPr>
            <p:spPr bwMode="auto">
              <a:xfrm>
                <a:off x="1977" y="2177"/>
                <a:ext cx="142"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n </a:t>
                </a:r>
                <a:endParaRPr lang="en-US">
                  <a:effectLst>
                    <a:outerShdw blurRad="38100" dist="38100" dir="2700000" algn="tl">
                      <a:srgbClr val="FFFFFF"/>
                    </a:outerShdw>
                  </a:effectLst>
                </a:endParaRPr>
              </a:p>
            </p:txBody>
          </p:sp>
          <p:sp>
            <p:nvSpPr>
              <p:cNvPr id="258676" name="Rectangle 628"/>
              <p:cNvSpPr>
                <a:spLocks noChangeArrowheads="1"/>
              </p:cNvSpPr>
              <p:nvPr/>
            </p:nvSpPr>
            <p:spPr bwMode="auto">
              <a:xfrm>
                <a:off x="1275" y="2375"/>
                <a:ext cx="747" cy="192"/>
              </a:xfrm>
              <a:prstGeom prst="rect">
                <a:avLst/>
              </a:prstGeom>
              <a:noFill/>
              <a:ln w="9525">
                <a:noFill/>
                <a:miter lim="800000"/>
                <a:headEnd/>
                <a:tailEnd/>
              </a:ln>
            </p:spPr>
            <p:txBody>
              <a:bodyPr wrap="none" lIns="0" tIns="0" rIns="0" bIns="0">
                <a:spAutoFit/>
              </a:bodyPr>
              <a:lstStyle/>
              <a:p>
                <a:r>
                  <a:rPr lang="en-US" sz="2000" b="0">
                    <a:solidFill>
                      <a:srgbClr val="C0C0C0"/>
                    </a:solidFill>
                    <a:effectLst/>
                  </a:rPr>
                  <a:t>potencial</a:t>
                </a:r>
                <a:endParaRPr lang="en-US">
                  <a:effectLst>
                    <a:outerShdw blurRad="38100" dist="38100" dir="2700000" algn="tl">
                      <a:srgbClr val="FFFFFF"/>
                    </a:outerShdw>
                  </a:effectLst>
                </a:endParaRPr>
              </a:p>
            </p:txBody>
          </p:sp>
          <p:sp>
            <p:nvSpPr>
              <p:cNvPr id="258677" name="Rectangle 629"/>
              <p:cNvSpPr>
                <a:spLocks noChangeArrowheads="1"/>
              </p:cNvSpPr>
              <p:nvPr/>
            </p:nvSpPr>
            <p:spPr bwMode="auto">
              <a:xfrm>
                <a:off x="1270" y="2370"/>
                <a:ext cx="747" cy="192"/>
              </a:xfrm>
              <a:prstGeom prst="rect">
                <a:avLst/>
              </a:prstGeom>
              <a:noFill/>
              <a:ln w="9525">
                <a:noFill/>
                <a:miter lim="800000"/>
                <a:headEnd/>
                <a:tailEnd/>
              </a:ln>
            </p:spPr>
            <p:txBody>
              <a:bodyPr wrap="none" lIns="0" tIns="0" rIns="0" bIns="0">
                <a:spAutoFit/>
              </a:bodyPr>
              <a:lstStyle/>
              <a:p>
                <a:r>
                  <a:rPr lang="en-US" sz="2000" b="0">
                    <a:solidFill>
                      <a:srgbClr val="FFFFFF"/>
                    </a:solidFill>
                    <a:effectLst/>
                  </a:rPr>
                  <a:t>potencial</a:t>
                </a:r>
                <a:endParaRPr lang="en-US">
                  <a:effectLst>
                    <a:outerShdw blurRad="38100" dist="38100" dir="2700000" algn="tl">
                      <a:srgbClr val="FFFFFF"/>
                    </a:outerShdw>
                  </a:effectLst>
                </a:endParaRPr>
              </a:p>
            </p:txBody>
          </p:sp>
          <p:sp>
            <p:nvSpPr>
              <p:cNvPr id="258678" name="Rectangle 630"/>
              <p:cNvSpPr>
                <a:spLocks noChangeArrowheads="1"/>
              </p:cNvSpPr>
              <p:nvPr/>
            </p:nvSpPr>
            <p:spPr bwMode="auto">
              <a:xfrm>
                <a:off x="743" y="1597"/>
                <a:ext cx="1729" cy="1094"/>
              </a:xfrm>
              <a:prstGeom prst="rect">
                <a:avLst/>
              </a:prstGeom>
              <a:solidFill>
                <a:srgbClr val="808080"/>
              </a:solidFill>
              <a:ln w="9525">
                <a:noFill/>
                <a:miter lim="800000"/>
                <a:headEnd/>
                <a:tailEnd/>
              </a:ln>
            </p:spPr>
            <p:txBody>
              <a:bodyPr/>
              <a:lstStyle/>
              <a:p>
                <a:endParaRPr lang="en-US"/>
              </a:p>
            </p:txBody>
          </p:sp>
          <p:sp>
            <p:nvSpPr>
              <p:cNvPr id="258679" name="Freeform 631"/>
              <p:cNvSpPr>
                <a:spLocks/>
              </p:cNvSpPr>
              <p:nvPr/>
            </p:nvSpPr>
            <p:spPr bwMode="auto">
              <a:xfrm>
                <a:off x="743" y="1602"/>
                <a:ext cx="1724" cy="1084"/>
              </a:xfrm>
              <a:custGeom>
                <a:avLst/>
                <a:gdLst/>
                <a:ahLst/>
                <a:cxnLst>
                  <a:cxn ang="0">
                    <a:pos x="817" y="0"/>
                  </a:cxn>
                  <a:cxn ang="0">
                    <a:pos x="733" y="5"/>
                  </a:cxn>
                  <a:cxn ang="0">
                    <a:pos x="649" y="15"/>
                  </a:cxn>
                  <a:cxn ang="0">
                    <a:pos x="530" y="39"/>
                  </a:cxn>
                  <a:cxn ang="0">
                    <a:pos x="381" y="89"/>
                  </a:cxn>
                  <a:cxn ang="0">
                    <a:pos x="317" y="124"/>
                  </a:cxn>
                  <a:cxn ang="0">
                    <a:pos x="252" y="158"/>
                  </a:cxn>
                  <a:cxn ang="0">
                    <a:pos x="198" y="198"/>
                  </a:cxn>
                  <a:cxn ang="0">
                    <a:pos x="148" y="238"/>
                  </a:cxn>
                  <a:cxn ang="0">
                    <a:pos x="104" y="282"/>
                  </a:cxn>
                  <a:cxn ang="0">
                    <a:pos x="69" y="332"/>
                  </a:cxn>
                  <a:cxn ang="0">
                    <a:pos x="39" y="381"/>
                  </a:cxn>
                  <a:cxn ang="0">
                    <a:pos x="19" y="431"/>
                  </a:cxn>
                  <a:cxn ang="0">
                    <a:pos x="5" y="485"/>
                  </a:cxn>
                  <a:cxn ang="0">
                    <a:pos x="0" y="540"/>
                  </a:cxn>
                  <a:cxn ang="0">
                    <a:pos x="5" y="599"/>
                  </a:cxn>
                  <a:cxn ang="0">
                    <a:pos x="19" y="653"/>
                  </a:cxn>
                  <a:cxn ang="0">
                    <a:pos x="39" y="703"/>
                  </a:cxn>
                  <a:cxn ang="0">
                    <a:pos x="69" y="752"/>
                  </a:cxn>
                  <a:cxn ang="0">
                    <a:pos x="104" y="802"/>
                  </a:cxn>
                  <a:cxn ang="0">
                    <a:pos x="148" y="847"/>
                  </a:cxn>
                  <a:cxn ang="0">
                    <a:pos x="198" y="886"/>
                  </a:cxn>
                  <a:cxn ang="0">
                    <a:pos x="252" y="926"/>
                  </a:cxn>
                  <a:cxn ang="0">
                    <a:pos x="317" y="960"/>
                  </a:cxn>
                  <a:cxn ang="0">
                    <a:pos x="381" y="990"/>
                  </a:cxn>
                  <a:cxn ang="0">
                    <a:pos x="530" y="1040"/>
                  </a:cxn>
                  <a:cxn ang="0">
                    <a:pos x="649" y="1069"/>
                  </a:cxn>
                  <a:cxn ang="0">
                    <a:pos x="733" y="1079"/>
                  </a:cxn>
                  <a:cxn ang="0">
                    <a:pos x="817" y="1084"/>
                  </a:cxn>
                  <a:cxn ang="0">
                    <a:pos x="906" y="1084"/>
                  </a:cxn>
                  <a:cxn ang="0">
                    <a:pos x="996" y="1079"/>
                  </a:cxn>
                  <a:cxn ang="0">
                    <a:pos x="1080" y="1069"/>
                  </a:cxn>
                  <a:cxn ang="0">
                    <a:pos x="1199" y="1040"/>
                  </a:cxn>
                  <a:cxn ang="0">
                    <a:pos x="1342" y="990"/>
                  </a:cxn>
                  <a:cxn ang="0">
                    <a:pos x="1412" y="960"/>
                  </a:cxn>
                  <a:cxn ang="0">
                    <a:pos x="1471" y="926"/>
                  </a:cxn>
                  <a:cxn ang="0">
                    <a:pos x="1526" y="886"/>
                  </a:cxn>
                  <a:cxn ang="0">
                    <a:pos x="1575" y="847"/>
                  </a:cxn>
                  <a:cxn ang="0">
                    <a:pos x="1620" y="802"/>
                  </a:cxn>
                  <a:cxn ang="0">
                    <a:pos x="1654" y="752"/>
                  </a:cxn>
                  <a:cxn ang="0">
                    <a:pos x="1684" y="703"/>
                  </a:cxn>
                  <a:cxn ang="0">
                    <a:pos x="1704" y="653"/>
                  </a:cxn>
                  <a:cxn ang="0">
                    <a:pos x="1719" y="599"/>
                  </a:cxn>
                  <a:cxn ang="0">
                    <a:pos x="1724" y="540"/>
                  </a:cxn>
                  <a:cxn ang="0">
                    <a:pos x="1719" y="485"/>
                  </a:cxn>
                  <a:cxn ang="0">
                    <a:pos x="1704" y="431"/>
                  </a:cxn>
                  <a:cxn ang="0">
                    <a:pos x="1684" y="381"/>
                  </a:cxn>
                  <a:cxn ang="0">
                    <a:pos x="1654" y="332"/>
                  </a:cxn>
                  <a:cxn ang="0">
                    <a:pos x="1620" y="282"/>
                  </a:cxn>
                  <a:cxn ang="0">
                    <a:pos x="1575" y="238"/>
                  </a:cxn>
                  <a:cxn ang="0">
                    <a:pos x="1526" y="198"/>
                  </a:cxn>
                  <a:cxn ang="0">
                    <a:pos x="1471" y="158"/>
                  </a:cxn>
                  <a:cxn ang="0">
                    <a:pos x="1412" y="124"/>
                  </a:cxn>
                  <a:cxn ang="0">
                    <a:pos x="1342" y="89"/>
                  </a:cxn>
                  <a:cxn ang="0">
                    <a:pos x="1199" y="39"/>
                  </a:cxn>
                  <a:cxn ang="0">
                    <a:pos x="1080" y="15"/>
                  </a:cxn>
                  <a:cxn ang="0">
                    <a:pos x="996" y="5"/>
                  </a:cxn>
                  <a:cxn ang="0">
                    <a:pos x="906" y="0"/>
                  </a:cxn>
                </a:cxnLst>
                <a:rect l="0" t="0" r="r" b="b"/>
                <a:pathLst>
                  <a:path w="1724" h="1084">
                    <a:moveTo>
                      <a:pt x="862" y="0"/>
                    </a:moveTo>
                    <a:lnTo>
                      <a:pt x="817" y="0"/>
                    </a:lnTo>
                    <a:lnTo>
                      <a:pt x="773" y="0"/>
                    </a:lnTo>
                    <a:lnTo>
                      <a:pt x="733" y="5"/>
                    </a:lnTo>
                    <a:lnTo>
                      <a:pt x="688" y="10"/>
                    </a:lnTo>
                    <a:lnTo>
                      <a:pt x="649" y="15"/>
                    </a:lnTo>
                    <a:lnTo>
                      <a:pt x="609" y="25"/>
                    </a:lnTo>
                    <a:lnTo>
                      <a:pt x="530" y="39"/>
                    </a:lnTo>
                    <a:lnTo>
                      <a:pt x="451" y="64"/>
                    </a:lnTo>
                    <a:lnTo>
                      <a:pt x="381" y="89"/>
                    </a:lnTo>
                    <a:lnTo>
                      <a:pt x="346" y="109"/>
                    </a:lnTo>
                    <a:lnTo>
                      <a:pt x="317" y="124"/>
                    </a:lnTo>
                    <a:lnTo>
                      <a:pt x="282" y="138"/>
                    </a:lnTo>
                    <a:lnTo>
                      <a:pt x="252" y="158"/>
                    </a:lnTo>
                    <a:lnTo>
                      <a:pt x="228" y="178"/>
                    </a:lnTo>
                    <a:lnTo>
                      <a:pt x="198" y="198"/>
                    </a:lnTo>
                    <a:lnTo>
                      <a:pt x="173" y="218"/>
                    </a:lnTo>
                    <a:lnTo>
                      <a:pt x="148" y="238"/>
                    </a:lnTo>
                    <a:lnTo>
                      <a:pt x="128" y="262"/>
                    </a:lnTo>
                    <a:lnTo>
                      <a:pt x="104" y="282"/>
                    </a:lnTo>
                    <a:lnTo>
                      <a:pt x="89" y="307"/>
                    </a:lnTo>
                    <a:lnTo>
                      <a:pt x="69" y="332"/>
                    </a:lnTo>
                    <a:lnTo>
                      <a:pt x="54" y="356"/>
                    </a:lnTo>
                    <a:lnTo>
                      <a:pt x="39" y="381"/>
                    </a:lnTo>
                    <a:lnTo>
                      <a:pt x="29" y="406"/>
                    </a:lnTo>
                    <a:lnTo>
                      <a:pt x="19" y="431"/>
                    </a:lnTo>
                    <a:lnTo>
                      <a:pt x="10" y="460"/>
                    </a:lnTo>
                    <a:lnTo>
                      <a:pt x="5" y="485"/>
                    </a:lnTo>
                    <a:lnTo>
                      <a:pt x="5" y="515"/>
                    </a:lnTo>
                    <a:lnTo>
                      <a:pt x="0" y="540"/>
                    </a:lnTo>
                    <a:lnTo>
                      <a:pt x="5" y="569"/>
                    </a:lnTo>
                    <a:lnTo>
                      <a:pt x="5" y="599"/>
                    </a:lnTo>
                    <a:lnTo>
                      <a:pt x="10" y="624"/>
                    </a:lnTo>
                    <a:lnTo>
                      <a:pt x="19" y="653"/>
                    </a:lnTo>
                    <a:lnTo>
                      <a:pt x="29" y="678"/>
                    </a:lnTo>
                    <a:lnTo>
                      <a:pt x="39" y="703"/>
                    </a:lnTo>
                    <a:lnTo>
                      <a:pt x="54" y="728"/>
                    </a:lnTo>
                    <a:lnTo>
                      <a:pt x="69" y="752"/>
                    </a:lnTo>
                    <a:lnTo>
                      <a:pt x="89" y="777"/>
                    </a:lnTo>
                    <a:lnTo>
                      <a:pt x="104" y="802"/>
                    </a:lnTo>
                    <a:lnTo>
                      <a:pt x="128" y="822"/>
                    </a:lnTo>
                    <a:lnTo>
                      <a:pt x="148" y="847"/>
                    </a:lnTo>
                    <a:lnTo>
                      <a:pt x="173" y="866"/>
                    </a:lnTo>
                    <a:lnTo>
                      <a:pt x="198" y="886"/>
                    </a:lnTo>
                    <a:lnTo>
                      <a:pt x="228" y="906"/>
                    </a:lnTo>
                    <a:lnTo>
                      <a:pt x="252" y="926"/>
                    </a:lnTo>
                    <a:lnTo>
                      <a:pt x="282" y="946"/>
                    </a:lnTo>
                    <a:lnTo>
                      <a:pt x="317" y="960"/>
                    </a:lnTo>
                    <a:lnTo>
                      <a:pt x="346" y="975"/>
                    </a:lnTo>
                    <a:lnTo>
                      <a:pt x="381" y="990"/>
                    </a:lnTo>
                    <a:lnTo>
                      <a:pt x="451" y="1020"/>
                    </a:lnTo>
                    <a:lnTo>
                      <a:pt x="530" y="1040"/>
                    </a:lnTo>
                    <a:lnTo>
                      <a:pt x="609" y="1059"/>
                    </a:lnTo>
                    <a:lnTo>
                      <a:pt x="649" y="1069"/>
                    </a:lnTo>
                    <a:lnTo>
                      <a:pt x="688" y="1074"/>
                    </a:lnTo>
                    <a:lnTo>
                      <a:pt x="733" y="1079"/>
                    </a:lnTo>
                    <a:lnTo>
                      <a:pt x="773" y="1079"/>
                    </a:lnTo>
                    <a:lnTo>
                      <a:pt x="817" y="1084"/>
                    </a:lnTo>
                    <a:lnTo>
                      <a:pt x="862" y="1084"/>
                    </a:lnTo>
                    <a:lnTo>
                      <a:pt x="906" y="1084"/>
                    </a:lnTo>
                    <a:lnTo>
                      <a:pt x="951" y="1079"/>
                    </a:lnTo>
                    <a:lnTo>
                      <a:pt x="996" y="1079"/>
                    </a:lnTo>
                    <a:lnTo>
                      <a:pt x="1035" y="1074"/>
                    </a:lnTo>
                    <a:lnTo>
                      <a:pt x="1080" y="1069"/>
                    </a:lnTo>
                    <a:lnTo>
                      <a:pt x="1119" y="1059"/>
                    </a:lnTo>
                    <a:lnTo>
                      <a:pt x="1199" y="1040"/>
                    </a:lnTo>
                    <a:lnTo>
                      <a:pt x="1273" y="1020"/>
                    </a:lnTo>
                    <a:lnTo>
                      <a:pt x="1342" y="990"/>
                    </a:lnTo>
                    <a:lnTo>
                      <a:pt x="1377" y="975"/>
                    </a:lnTo>
                    <a:lnTo>
                      <a:pt x="1412" y="960"/>
                    </a:lnTo>
                    <a:lnTo>
                      <a:pt x="1441" y="946"/>
                    </a:lnTo>
                    <a:lnTo>
                      <a:pt x="1471" y="926"/>
                    </a:lnTo>
                    <a:lnTo>
                      <a:pt x="1501" y="906"/>
                    </a:lnTo>
                    <a:lnTo>
                      <a:pt x="1526" y="886"/>
                    </a:lnTo>
                    <a:lnTo>
                      <a:pt x="1550" y="866"/>
                    </a:lnTo>
                    <a:lnTo>
                      <a:pt x="1575" y="847"/>
                    </a:lnTo>
                    <a:lnTo>
                      <a:pt x="1600" y="822"/>
                    </a:lnTo>
                    <a:lnTo>
                      <a:pt x="1620" y="802"/>
                    </a:lnTo>
                    <a:lnTo>
                      <a:pt x="1640" y="777"/>
                    </a:lnTo>
                    <a:lnTo>
                      <a:pt x="1654" y="752"/>
                    </a:lnTo>
                    <a:lnTo>
                      <a:pt x="1669" y="728"/>
                    </a:lnTo>
                    <a:lnTo>
                      <a:pt x="1684" y="703"/>
                    </a:lnTo>
                    <a:lnTo>
                      <a:pt x="1699" y="678"/>
                    </a:lnTo>
                    <a:lnTo>
                      <a:pt x="1704" y="653"/>
                    </a:lnTo>
                    <a:lnTo>
                      <a:pt x="1714" y="624"/>
                    </a:lnTo>
                    <a:lnTo>
                      <a:pt x="1719" y="599"/>
                    </a:lnTo>
                    <a:lnTo>
                      <a:pt x="1724" y="569"/>
                    </a:lnTo>
                    <a:lnTo>
                      <a:pt x="1724" y="540"/>
                    </a:lnTo>
                    <a:lnTo>
                      <a:pt x="1724" y="515"/>
                    </a:lnTo>
                    <a:lnTo>
                      <a:pt x="1719" y="485"/>
                    </a:lnTo>
                    <a:lnTo>
                      <a:pt x="1714" y="460"/>
                    </a:lnTo>
                    <a:lnTo>
                      <a:pt x="1704" y="431"/>
                    </a:lnTo>
                    <a:lnTo>
                      <a:pt x="1699" y="406"/>
                    </a:lnTo>
                    <a:lnTo>
                      <a:pt x="1684" y="381"/>
                    </a:lnTo>
                    <a:lnTo>
                      <a:pt x="1669" y="356"/>
                    </a:lnTo>
                    <a:lnTo>
                      <a:pt x="1654" y="332"/>
                    </a:lnTo>
                    <a:lnTo>
                      <a:pt x="1640" y="307"/>
                    </a:lnTo>
                    <a:lnTo>
                      <a:pt x="1620" y="282"/>
                    </a:lnTo>
                    <a:lnTo>
                      <a:pt x="1600" y="262"/>
                    </a:lnTo>
                    <a:lnTo>
                      <a:pt x="1575" y="238"/>
                    </a:lnTo>
                    <a:lnTo>
                      <a:pt x="1550" y="218"/>
                    </a:lnTo>
                    <a:lnTo>
                      <a:pt x="1526" y="198"/>
                    </a:lnTo>
                    <a:lnTo>
                      <a:pt x="1501" y="178"/>
                    </a:lnTo>
                    <a:lnTo>
                      <a:pt x="1471" y="158"/>
                    </a:lnTo>
                    <a:lnTo>
                      <a:pt x="1441" y="138"/>
                    </a:lnTo>
                    <a:lnTo>
                      <a:pt x="1412" y="124"/>
                    </a:lnTo>
                    <a:lnTo>
                      <a:pt x="1377" y="109"/>
                    </a:lnTo>
                    <a:lnTo>
                      <a:pt x="1342" y="89"/>
                    </a:lnTo>
                    <a:lnTo>
                      <a:pt x="1273" y="64"/>
                    </a:lnTo>
                    <a:lnTo>
                      <a:pt x="1199" y="39"/>
                    </a:lnTo>
                    <a:lnTo>
                      <a:pt x="1119" y="25"/>
                    </a:lnTo>
                    <a:lnTo>
                      <a:pt x="1080" y="15"/>
                    </a:lnTo>
                    <a:lnTo>
                      <a:pt x="1035" y="10"/>
                    </a:lnTo>
                    <a:lnTo>
                      <a:pt x="996" y="5"/>
                    </a:lnTo>
                    <a:lnTo>
                      <a:pt x="951" y="0"/>
                    </a:lnTo>
                    <a:lnTo>
                      <a:pt x="906" y="0"/>
                    </a:lnTo>
                    <a:lnTo>
                      <a:pt x="862" y="0"/>
                    </a:lnTo>
                    <a:close/>
                  </a:path>
                </a:pathLst>
              </a:custGeom>
              <a:blipFill dpi="0" rotWithShape="0">
                <a:blip r:embed="rId4" cstate="print"/>
                <a:srcRect/>
                <a:tile tx="0" ty="0" sx="100000" sy="100000" flip="none" algn="tl"/>
              </a:blipFill>
              <a:ln w="9525">
                <a:noFill/>
                <a:round/>
                <a:headEnd/>
                <a:tailEnd/>
              </a:ln>
            </p:spPr>
            <p:txBody>
              <a:bodyPr/>
              <a:lstStyle/>
              <a:p>
                <a:endParaRPr lang="en-US"/>
              </a:p>
            </p:txBody>
          </p:sp>
          <p:sp>
            <p:nvSpPr>
              <p:cNvPr id="258680" name="Rectangle 632"/>
              <p:cNvSpPr>
                <a:spLocks noChangeArrowheads="1"/>
              </p:cNvSpPr>
              <p:nvPr/>
            </p:nvSpPr>
            <p:spPr bwMode="auto">
              <a:xfrm>
                <a:off x="743" y="1597"/>
                <a:ext cx="1729" cy="1094"/>
              </a:xfrm>
              <a:prstGeom prst="rect">
                <a:avLst/>
              </a:prstGeom>
              <a:solidFill>
                <a:srgbClr val="808080"/>
              </a:solidFill>
              <a:ln w="9525">
                <a:noFill/>
                <a:miter lim="800000"/>
                <a:headEnd/>
                <a:tailEnd/>
              </a:ln>
            </p:spPr>
            <p:txBody>
              <a:bodyPr/>
              <a:lstStyle/>
              <a:p>
                <a:endParaRPr lang="en-US"/>
              </a:p>
            </p:txBody>
          </p:sp>
          <p:sp>
            <p:nvSpPr>
              <p:cNvPr id="258681" name="Rectangle 633"/>
              <p:cNvSpPr>
                <a:spLocks noChangeArrowheads="1"/>
              </p:cNvSpPr>
              <p:nvPr/>
            </p:nvSpPr>
            <p:spPr bwMode="auto">
              <a:xfrm>
                <a:off x="703" y="1557"/>
                <a:ext cx="1729" cy="30"/>
              </a:xfrm>
              <a:prstGeom prst="rect">
                <a:avLst/>
              </a:prstGeom>
              <a:solidFill>
                <a:srgbClr val="3399FF"/>
              </a:solidFill>
              <a:ln w="9525">
                <a:noFill/>
                <a:miter lim="800000"/>
                <a:headEnd/>
                <a:tailEnd/>
              </a:ln>
            </p:spPr>
            <p:txBody>
              <a:bodyPr/>
              <a:lstStyle/>
              <a:p>
                <a:endParaRPr lang="en-US"/>
              </a:p>
            </p:txBody>
          </p:sp>
          <p:sp>
            <p:nvSpPr>
              <p:cNvPr id="258682" name="Rectangle 634"/>
              <p:cNvSpPr>
                <a:spLocks noChangeArrowheads="1"/>
              </p:cNvSpPr>
              <p:nvPr/>
            </p:nvSpPr>
            <p:spPr bwMode="auto">
              <a:xfrm>
                <a:off x="703" y="1587"/>
                <a:ext cx="1729" cy="35"/>
              </a:xfrm>
              <a:prstGeom prst="rect">
                <a:avLst/>
              </a:prstGeom>
              <a:solidFill>
                <a:srgbClr val="3298FD"/>
              </a:solidFill>
              <a:ln w="9525">
                <a:noFill/>
                <a:miter lim="800000"/>
                <a:headEnd/>
                <a:tailEnd/>
              </a:ln>
            </p:spPr>
            <p:txBody>
              <a:bodyPr/>
              <a:lstStyle/>
              <a:p>
                <a:endParaRPr lang="en-US"/>
              </a:p>
            </p:txBody>
          </p:sp>
          <p:sp>
            <p:nvSpPr>
              <p:cNvPr id="258683" name="Rectangle 635"/>
              <p:cNvSpPr>
                <a:spLocks noChangeArrowheads="1"/>
              </p:cNvSpPr>
              <p:nvPr/>
            </p:nvSpPr>
            <p:spPr bwMode="auto">
              <a:xfrm>
                <a:off x="703" y="1622"/>
                <a:ext cx="1729" cy="19"/>
              </a:xfrm>
              <a:prstGeom prst="rect">
                <a:avLst/>
              </a:prstGeom>
              <a:solidFill>
                <a:srgbClr val="3296FB"/>
              </a:solidFill>
              <a:ln w="9525">
                <a:noFill/>
                <a:miter lim="800000"/>
                <a:headEnd/>
                <a:tailEnd/>
              </a:ln>
            </p:spPr>
            <p:txBody>
              <a:bodyPr/>
              <a:lstStyle/>
              <a:p>
                <a:endParaRPr lang="en-US"/>
              </a:p>
            </p:txBody>
          </p:sp>
          <p:sp>
            <p:nvSpPr>
              <p:cNvPr id="258684" name="Rectangle 636"/>
              <p:cNvSpPr>
                <a:spLocks noChangeArrowheads="1"/>
              </p:cNvSpPr>
              <p:nvPr/>
            </p:nvSpPr>
            <p:spPr bwMode="auto">
              <a:xfrm>
                <a:off x="703" y="1641"/>
                <a:ext cx="1729" cy="15"/>
              </a:xfrm>
              <a:prstGeom prst="rect">
                <a:avLst/>
              </a:prstGeom>
              <a:solidFill>
                <a:srgbClr val="3295F9"/>
              </a:solidFill>
              <a:ln w="9525">
                <a:noFill/>
                <a:miter lim="800000"/>
                <a:headEnd/>
                <a:tailEnd/>
              </a:ln>
            </p:spPr>
            <p:txBody>
              <a:bodyPr/>
              <a:lstStyle/>
              <a:p>
                <a:endParaRPr lang="en-US"/>
              </a:p>
            </p:txBody>
          </p:sp>
          <p:sp>
            <p:nvSpPr>
              <p:cNvPr id="258685" name="Rectangle 637"/>
              <p:cNvSpPr>
                <a:spLocks noChangeArrowheads="1"/>
              </p:cNvSpPr>
              <p:nvPr/>
            </p:nvSpPr>
            <p:spPr bwMode="auto">
              <a:xfrm>
                <a:off x="703" y="1656"/>
                <a:ext cx="1729" cy="15"/>
              </a:xfrm>
              <a:prstGeom prst="rect">
                <a:avLst/>
              </a:prstGeom>
              <a:solidFill>
                <a:srgbClr val="3294F7"/>
              </a:solidFill>
              <a:ln w="9525">
                <a:noFill/>
                <a:miter lim="800000"/>
                <a:headEnd/>
                <a:tailEnd/>
              </a:ln>
            </p:spPr>
            <p:txBody>
              <a:bodyPr/>
              <a:lstStyle/>
              <a:p>
                <a:endParaRPr lang="en-US"/>
              </a:p>
            </p:txBody>
          </p:sp>
          <p:sp>
            <p:nvSpPr>
              <p:cNvPr id="258686" name="Rectangle 638"/>
              <p:cNvSpPr>
                <a:spLocks noChangeArrowheads="1"/>
              </p:cNvSpPr>
              <p:nvPr/>
            </p:nvSpPr>
            <p:spPr bwMode="auto">
              <a:xfrm>
                <a:off x="703" y="1671"/>
                <a:ext cx="1729" cy="10"/>
              </a:xfrm>
              <a:prstGeom prst="rect">
                <a:avLst/>
              </a:prstGeom>
              <a:solidFill>
                <a:srgbClr val="3193F5"/>
              </a:solidFill>
              <a:ln w="9525">
                <a:noFill/>
                <a:miter lim="800000"/>
                <a:headEnd/>
                <a:tailEnd/>
              </a:ln>
            </p:spPr>
            <p:txBody>
              <a:bodyPr/>
              <a:lstStyle/>
              <a:p>
                <a:endParaRPr lang="en-US"/>
              </a:p>
            </p:txBody>
          </p:sp>
          <p:sp>
            <p:nvSpPr>
              <p:cNvPr id="258687" name="Rectangle 639"/>
              <p:cNvSpPr>
                <a:spLocks noChangeArrowheads="1"/>
              </p:cNvSpPr>
              <p:nvPr/>
            </p:nvSpPr>
            <p:spPr bwMode="auto">
              <a:xfrm>
                <a:off x="703" y="1681"/>
                <a:ext cx="1729" cy="15"/>
              </a:xfrm>
              <a:prstGeom prst="rect">
                <a:avLst/>
              </a:prstGeom>
              <a:solidFill>
                <a:srgbClr val="3192F3"/>
              </a:solidFill>
              <a:ln w="9525">
                <a:noFill/>
                <a:miter lim="800000"/>
                <a:headEnd/>
                <a:tailEnd/>
              </a:ln>
            </p:spPr>
            <p:txBody>
              <a:bodyPr/>
              <a:lstStyle/>
              <a:p>
                <a:endParaRPr lang="en-US"/>
              </a:p>
            </p:txBody>
          </p:sp>
          <p:sp>
            <p:nvSpPr>
              <p:cNvPr id="258688" name="Rectangle 640"/>
              <p:cNvSpPr>
                <a:spLocks noChangeArrowheads="1"/>
              </p:cNvSpPr>
              <p:nvPr/>
            </p:nvSpPr>
            <p:spPr bwMode="auto">
              <a:xfrm>
                <a:off x="703" y="1696"/>
                <a:ext cx="1729" cy="10"/>
              </a:xfrm>
              <a:prstGeom prst="rect">
                <a:avLst/>
              </a:prstGeom>
              <a:solidFill>
                <a:srgbClr val="3091F1"/>
              </a:solidFill>
              <a:ln w="9525">
                <a:noFill/>
                <a:miter lim="800000"/>
                <a:headEnd/>
                <a:tailEnd/>
              </a:ln>
            </p:spPr>
            <p:txBody>
              <a:bodyPr/>
              <a:lstStyle/>
              <a:p>
                <a:endParaRPr lang="en-US"/>
              </a:p>
            </p:txBody>
          </p:sp>
          <p:sp>
            <p:nvSpPr>
              <p:cNvPr id="258689" name="Rectangle 641"/>
              <p:cNvSpPr>
                <a:spLocks noChangeArrowheads="1"/>
              </p:cNvSpPr>
              <p:nvPr/>
            </p:nvSpPr>
            <p:spPr bwMode="auto">
              <a:xfrm>
                <a:off x="703" y="1706"/>
                <a:ext cx="1729" cy="10"/>
              </a:xfrm>
              <a:prstGeom prst="rect">
                <a:avLst/>
              </a:prstGeom>
              <a:solidFill>
                <a:srgbClr val="2F90EF"/>
              </a:solidFill>
              <a:ln w="9525">
                <a:noFill/>
                <a:miter lim="800000"/>
                <a:headEnd/>
                <a:tailEnd/>
              </a:ln>
            </p:spPr>
            <p:txBody>
              <a:bodyPr/>
              <a:lstStyle/>
              <a:p>
                <a:endParaRPr lang="en-US"/>
              </a:p>
            </p:txBody>
          </p:sp>
          <p:sp>
            <p:nvSpPr>
              <p:cNvPr id="258690" name="Rectangle 642"/>
              <p:cNvSpPr>
                <a:spLocks noChangeArrowheads="1"/>
              </p:cNvSpPr>
              <p:nvPr/>
            </p:nvSpPr>
            <p:spPr bwMode="auto">
              <a:xfrm>
                <a:off x="703" y="1716"/>
                <a:ext cx="1729" cy="10"/>
              </a:xfrm>
              <a:prstGeom prst="rect">
                <a:avLst/>
              </a:prstGeom>
              <a:solidFill>
                <a:srgbClr val="2F8EED"/>
              </a:solidFill>
              <a:ln w="9525">
                <a:noFill/>
                <a:miter lim="800000"/>
                <a:headEnd/>
                <a:tailEnd/>
              </a:ln>
            </p:spPr>
            <p:txBody>
              <a:bodyPr/>
              <a:lstStyle/>
              <a:p>
                <a:endParaRPr lang="en-US"/>
              </a:p>
            </p:txBody>
          </p:sp>
          <p:sp>
            <p:nvSpPr>
              <p:cNvPr id="258691" name="Rectangle 643"/>
              <p:cNvSpPr>
                <a:spLocks noChangeArrowheads="1"/>
              </p:cNvSpPr>
              <p:nvPr/>
            </p:nvSpPr>
            <p:spPr bwMode="auto">
              <a:xfrm>
                <a:off x="703" y="1726"/>
                <a:ext cx="1729" cy="5"/>
              </a:xfrm>
              <a:prstGeom prst="rect">
                <a:avLst/>
              </a:prstGeom>
              <a:solidFill>
                <a:srgbClr val="2E8CEB"/>
              </a:solidFill>
              <a:ln w="9525">
                <a:noFill/>
                <a:miter lim="800000"/>
                <a:headEnd/>
                <a:tailEnd/>
              </a:ln>
            </p:spPr>
            <p:txBody>
              <a:bodyPr/>
              <a:lstStyle/>
              <a:p>
                <a:endParaRPr lang="en-US"/>
              </a:p>
            </p:txBody>
          </p:sp>
          <p:sp>
            <p:nvSpPr>
              <p:cNvPr id="258692" name="Rectangle 644"/>
              <p:cNvSpPr>
                <a:spLocks noChangeArrowheads="1"/>
              </p:cNvSpPr>
              <p:nvPr/>
            </p:nvSpPr>
            <p:spPr bwMode="auto">
              <a:xfrm>
                <a:off x="703" y="1731"/>
                <a:ext cx="1729" cy="9"/>
              </a:xfrm>
              <a:prstGeom prst="rect">
                <a:avLst/>
              </a:prstGeom>
              <a:solidFill>
                <a:srgbClr val="2E8CE9"/>
              </a:solidFill>
              <a:ln w="9525">
                <a:noFill/>
                <a:miter lim="800000"/>
                <a:headEnd/>
                <a:tailEnd/>
              </a:ln>
            </p:spPr>
            <p:txBody>
              <a:bodyPr/>
              <a:lstStyle/>
              <a:p>
                <a:endParaRPr lang="en-US"/>
              </a:p>
            </p:txBody>
          </p:sp>
          <p:sp>
            <p:nvSpPr>
              <p:cNvPr id="258693" name="Rectangle 645"/>
              <p:cNvSpPr>
                <a:spLocks noChangeArrowheads="1"/>
              </p:cNvSpPr>
              <p:nvPr/>
            </p:nvSpPr>
            <p:spPr bwMode="auto">
              <a:xfrm>
                <a:off x="703" y="1740"/>
                <a:ext cx="1729" cy="10"/>
              </a:xfrm>
              <a:prstGeom prst="rect">
                <a:avLst/>
              </a:prstGeom>
              <a:solidFill>
                <a:srgbClr val="2D8BE6"/>
              </a:solidFill>
              <a:ln w="9525">
                <a:noFill/>
                <a:miter lim="800000"/>
                <a:headEnd/>
                <a:tailEnd/>
              </a:ln>
            </p:spPr>
            <p:txBody>
              <a:bodyPr/>
              <a:lstStyle/>
              <a:p>
                <a:endParaRPr lang="en-US"/>
              </a:p>
            </p:txBody>
          </p:sp>
          <p:sp>
            <p:nvSpPr>
              <p:cNvPr id="258694" name="Rectangle 646"/>
              <p:cNvSpPr>
                <a:spLocks noChangeArrowheads="1"/>
              </p:cNvSpPr>
              <p:nvPr/>
            </p:nvSpPr>
            <p:spPr bwMode="auto">
              <a:xfrm>
                <a:off x="703" y="1750"/>
                <a:ext cx="1729" cy="10"/>
              </a:xfrm>
              <a:prstGeom prst="rect">
                <a:avLst/>
              </a:prstGeom>
              <a:solidFill>
                <a:srgbClr val="2D89E4"/>
              </a:solidFill>
              <a:ln w="9525">
                <a:noFill/>
                <a:miter lim="800000"/>
                <a:headEnd/>
                <a:tailEnd/>
              </a:ln>
            </p:spPr>
            <p:txBody>
              <a:bodyPr/>
              <a:lstStyle/>
              <a:p>
                <a:endParaRPr lang="en-US"/>
              </a:p>
            </p:txBody>
          </p:sp>
          <p:sp>
            <p:nvSpPr>
              <p:cNvPr id="258695" name="Rectangle 647"/>
              <p:cNvSpPr>
                <a:spLocks noChangeArrowheads="1"/>
              </p:cNvSpPr>
              <p:nvPr/>
            </p:nvSpPr>
            <p:spPr bwMode="auto">
              <a:xfrm>
                <a:off x="703" y="1760"/>
                <a:ext cx="1729" cy="10"/>
              </a:xfrm>
              <a:prstGeom prst="rect">
                <a:avLst/>
              </a:prstGeom>
              <a:solidFill>
                <a:srgbClr val="2D87E1"/>
              </a:solidFill>
              <a:ln w="9525">
                <a:noFill/>
                <a:miter lim="800000"/>
                <a:headEnd/>
                <a:tailEnd/>
              </a:ln>
            </p:spPr>
            <p:txBody>
              <a:bodyPr/>
              <a:lstStyle/>
              <a:p>
                <a:endParaRPr lang="en-US"/>
              </a:p>
            </p:txBody>
          </p:sp>
          <p:sp>
            <p:nvSpPr>
              <p:cNvPr id="258696" name="Rectangle 648"/>
              <p:cNvSpPr>
                <a:spLocks noChangeArrowheads="1"/>
              </p:cNvSpPr>
              <p:nvPr/>
            </p:nvSpPr>
            <p:spPr bwMode="auto">
              <a:xfrm>
                <a:off x="703" y="1770"/>
                <a:ext cx="1729" cy="5"/>
              </a:xfrm>
              <a:prstGeom prst="rect">
                <a:avLst/>
              </a:prstGeom>
              <a:solidFill>
                <a:srgbClr val="2D85DE"/>
              </a:solidFill>
              <a:ln w="9525">
                <a:noFill/>
                <a:miter lim="800000"/>
                <a:headEnd/>
                <a:tailEnd/>
              </a:ln>
            </p:spPr>
            <p:txBody>
              <a:bodyPr/>
              <a:lstStyle/>
              <a:p>
                <a:endParaRPr lang="en-US"/>
              </a:p>
            </p:txBody>
          </p:sp>
          <p:sp>
            <p:nvSpPr>
              <p:cNvPr id="258697" name="Rectangle 649"/>
              <p:cNvSpPr>
                <a:spLocks noChangeArrowheads="1"/>
              </p:cNvSpPr>
              <p:nvPr/>
            </p:nvSpPr>
            <p:spPr bwMode="auto">
              <a:xfrm>
                <a:off x="703" y="1775"/>
                <a:ext cx="1729" cy="10"/>
              </a:xfrm>
              <a:prstGeom prst="rect">
                <a:avLst/>
              </a:prstGeom>
              <a:solidFill>
                <a:srgbClr val="2C84DC"/>
              </a:solidFill>
              <a:ln w="9525">
                <a:noFill/>
                <a:miter lim="800000"/>
                <a:headEnd/>
                <a:tailEnd/>
              </a:ln>
            </p:spPr>
            <p:txBody>
              <a:bodyPr/>
              <a:lstStyle/>
              <a:p>
                <a:endParaRPr lang="en-US"/>
              </a:p>
            </p:txBody>
          </p:sp>
          <p:sp>
            <p:nvSpPr>
              <p:cNvPr id="258698" name="Rectangle 650"/>
              <p:cNvSpPr>
                <a:spLocks noChangeArrowheads="1"/>
              </p:cNvSpPr>
              <p:nvPr/>
            </p:nvSpPr>
            <p:spPr bwMode="auto">
              <a:xfrm>
                <a:off x="703" y="1785"/>
                <a:ext cx="1729" cy="5"/>
              </a:xfrm>
              <a:prstGeom prst="rect">
                <a:avLst/>
              </a:prstGeom>
              <a:solidFill>
                <a:srgbClr val="2C82D9"/>
              </a:solidFill>
              <a:ln w="9525">
                <a:noFill/>
                <a:miter lim="800000"/>
                <a:headEnd/>
                <a:tailEnd/>
              </a:ln>
            </p:spPr>
            <p:txBody>
              <a:bodyPr/>
              <a:lstStyle/>
              <a:p>
                <a:endParaRPr lang="en-US"/>
              </a:p>
            </p:txBody>
          </p:sp>
          <p:sp>
            <p:nvSpPr>
              <p:cNvPr id="258699" name="Rectangle 651"/>
              <p:cNvSpPr>
                <a:spLocks noChangeArrowheads="1"/>
              </p:cNvSpPr>
              <p:nvPr/>
            </p:nvSpPr>
            <p:spPr bwMode="auto">
              <a:xfrm>
                <a:off x="703" y="1790"/>
                <a:ext cx="1729" cy="5"/>
              </a:xfrm>
              <a:prstGeom prst="rect">
                <a:avLst/>
              </a:prstGeom>
              <a:solidFill>
                <a:srgbClr val="2B81D7"/>
              </a:solidFill>
              <a:ln w="9525">
                <a:noFill/>
                <a:miter lim="800000"/>
                <a:headEnd/>
                <a:tailEnd/>
              </a:ln>
            </p:spPr>
            <p:txBody>
              <a:bodyPr/>
              <a:lstStyle/>
              <a:p>
                <a:endParaRPr lang="en-US"/>
              </a:p>
            </p:txBody>
          </p:sp>
          <p:sp>
            <p:nvSpPr>
              <p:cNvPr id="258700" name="Rectangle 652"/>
              <p:cNvSpPr>
                <a:spLocks noChangeArrowheads="1"/>
              </p:cNvSpPr>
              <p:nvPr/>
            </p:nvSpPr>
            <p:spPr bwMode="auto">
              <a:xfrm>
                <a:off x="703" y="1795"/>
                <a:ext cx="1729" cy="10"/>
              </a:xfrm>
              <a:prstGeom prst="rect">
                <a:avLst/>
              </a:prstGeom>
              <a:solidFill>
                <a:srgbClr val="2B80D5"/>
              </a:solidFill>
              <a:ln w="9525">
                <a:noFill/>
                <a:miter lim="800000"/>
                <a:headEnd/>
                <a:tailEnd/>
              </a:ln>
            </p:spPr>
            <p:txBody>
              <a:bodyPr/>
              <a:lstStyle/>
              <a:p>
                <a:endParaRPr lang="en-US"/>
              </a:p>
            </p:txBody>
          </p:sp>
          <p:sp>
            <p:nvSpPr>
              <p:cNvPr id="258701" name="Rectangle 653"/>
              <p:cNvSpPr>
                <a:spLocks noChangeArrowheads="1"/>
              </p:cNvSpPr>
              <p:nvPr/>
            </p:nvSpPr>
            <p:spPr bwMode="auto">
              <a:xfrm>
                <a:off x="703" y="1805"/>
                <a:ext cx="1729" cy="5"/>
              </a:xfrm>
              <a:prstGeom prst="rect">
                <a:avLst/>
              </a:prstGeom>
              <a:solidFill>
                <a:srgbClr val="2A7ED2"/>
              </a:solidFill>
              <a:ln w="9525">
                <a:noFill/>
                <a:miter lim="800000"/>
                <a:headEnd/>
                <a:tailEnd/>
              </a:ln>
            </p:spPr>
            <p:txBody>
              <a:bodyPr/>
              <a:lstStyle/>
              <a:p>
                <a:endParaRPr lang="en-US"/>
              </a:p>
            </p:txBody>
          </p:sp>
          <p:sp>
            <p:nvSpPr>
              <p:cNvPr id="258702" name="Rectangle 654"/>
              <p:cNvSpPr>
                <a:spLocks noChangeArrowheads="1"/>
              </p:cNvSpPr>
              <p:nvPr/>
            </p:nvSpPr>
            <p:spPr bwMode="auto">
              <a:xfrm>
                <a:off x="703" y="1810"/>
                <a:ext cx="1729" cy="5"/>
              </a:xfrm>
              <a:prstGeom prst="rect">
                <a:avLst/>
              </a:prstGeom>
              <a:solidFill>
                <a:srgbClr val="2A7DD0"/>
              </a:solidFill>
              <a:ln w="9525">
                <a:noFill/>
                <a:miter lim="800000"/>
                <a:headEnd/>
                <a:tailEnd/>
              </a:ln>
            </p:spPr>
            <p:txBody>
              <a:bodyPr/>
              <a:lstStyle/>
              <a:p>
                <a:endParaRPr lang="en-US"/>
              </a:p>
            </p:txBody>
          </p:sp>
          <p:sp>
            <p:nvSpPr>
              <p:cNvPr id="258703" name="Rectangle 655"/>
              <p:cNvSpPr>
                <a:spLocks noChangeArrowheads="1"/>
              </p:cNvSpPr>
              <p:nvPr/>
            </p:nvSpPr>
            <p:spPr bwMode="auto">
              <a:xfrm>
                <a:off x="703" y="1815"/>
                <a:ext cx="1729" cy="10"/>
              </a:xfrm>
              <a:prstGeom prst="rect">
                <a:avLst/>
              </a:prstGeom>
              <a:solidFill>
                <a:srgbClr val="2A7CCE"/>
              </a:solidFill>
              <a:ln w="9525">
                <a:noFill/>
                <a:miter lim="800000"/>
                <a:headEnd/>
                <a:tailEnd/>
              </a:ln>
            </p:spPr>
            <p:txBody>
              <a:bodyPr/>
              <a:lstStyle/>
              <a:p>
                <a:endParaRPr lang="en-US"/>
              </a:p>
            </p:txBody>
          </p:sp>
          <p:sp>
            <p:nvSpPr>
              <p:cNvPr id="258704" name="Rectangle 656"/>
              <p:cNvSpPr>
                <a:spLocks noChangeArrowheads="1"/>
              </p:cNvSpPr>
              <p:nvPr/>
            </p:nvSpPr>
            <p:spPr bwMode="auto">
              <a:xfrm>
                <a:off x="703" y="1825"/>
                <a:ext cx="1729" cy="5"/>
              </a:xfrm>
              <a:prstGeom prst="rect">
                <a:avLst/>
              </a:prstGeom>
              <a:solidFill>
                <a:srgbClr val="297ACB"/>
              </a:solidFill>
              <a:ln w="9525">
                <a:noFill/>
                <a:miter lim="800000"/>
                <a:headEnd/>
                <a:tailEnd/>
              </a:ln>
            </p:spPr>
            <p:txBody>
              <a:bodyPr/>
              <a:lstStyle/>
              <a:p>
                <a:endParaRPr lang="en-US"/>
              </a:p>
            </p:txBody>
          </p:sp>
          <p:sp>
            <p:nvSpPr>
              <p:cNvPr id="258705" name="Rectangle 657"/>
              <p:cNvSpPr>
                <a:spLocks noChangeArrowheads="1"/>
              </p:cNvSpPr>
              <p:nvPr/>
            </p:nvSpPr>
            <p:spPr bwMode="auto">
              <a:xfrm>
                <a:off x="703" y="1830"/>
                <a:ext cx="1729" cy="5"/>
              </a:xfrm>
              <a:prstGeom prst="rect">
                <a:avLst/>
              </a:prstGeom>
              <a:solidFill>
                <a:srgbClr val="2879C9"/>
              </a:solidFill>
              <a:ln w="9525">
                <a:noFill/>
                <a:miter lim="800000"/>
                <a:headEnd/>
                <a:tailEnd/>
              </a:ln>
            </p:spPr>
            <p:txBody>
              <a:bodyPr/>
              <a:lstStyle/>
              <a:p>
                <a:endParaRPr lang="en-US"/>
              </a:p>
            </p:txBody>
          </p:sp>
          <p:sp>
            <p:nvSpPr>
              <p:cNvPr id="258706" name="Rectangle 658"/>
              <p:cNvSpPr>
                <a:spLocks noChangeArrowheads="1"/>
              </p:cNvSpPr>
              <p:nvPr/>
            </p:nvSpPr>
            <p:spPr bwMode="auto">
              <a:xfrm>
                <a:off x="703" y="1835"/>
                <a:ext cx="1729" cy="5"/>
              </a:xfrm>
              <a:prstGeom prst="rect">
                <a:avLst/>
              </a:prstGeom>
              <a:solidFill>
                <a:srgbClr val="2878C7"/>
              </a:solidFill>
              <a:ln w="9525">
                <a:noFill/>
                <a:miter lim="800000"/>
                <a:headEnd/>
                <a:tailEnd/>
              </a:ln>
            </p:spPr>
            <p:txBody>
              <a:bodyPr/>
              <a:lstStyle/>
              <a:p>
                <a:endParaRPr lang="en-US"/>
              </a:p>
            </p:txBody>
          </p:sp>
          <p:sp>
            <p:nvSpPr>
              <p:cNvPr id="258707" name="Rectangle 659"/>
              <p:cNvSpPr>
                <a:spLocks noChangeArrowheads="1"/>
              </p:cNvSpPr>
              <p:nvPr/>
            </p:nvSpPr>
            <p:spPr bwMode="auto">
              <a:xfrm>
                <a:off x="703" y="1840"/>
                <a:ext cx="1729" cy="4"/>
              </a:xfrm>
              <a:prstGeom prst="rect">
                <a:avLst/>
              </a:prstGeom>
              <a:solidFill>
                <a:srgbClr val="2777C5"/>
              </a:solidFill>
              <a:ln w="9525">
                <a:noFill/>
                <a:miter lim="800000"/>
                <a:headEnd/>
                <a:tailEnd/>
              </a:ln>
            </p:spPr>
            <p:txBody>
              <a:bodyPr/>
              <a:lstStyle/>
              <a:p>
                <a:endParaRPr lang="en-US"/>
              </a:p>
            </p:txBody>
          </p:sp>
          <p:sp>
            <p:nvSpPr>
              <p:cNvPr id="258708" name="Rectangle 660"/>
              <p:cNvSpPr>
                <a:spLocks noChangeArrowheads="1"/>
              </p:cNvSpPr>
              <p:nvPr/>
            </p:nvSpPr>
            <p:spPr bwMode="auto">
              <a:xfrm>
                <a:off x="703" y="1844"/>
                <a:ext cx="1729" cy="5"/>
              </a:xfrm>
              <a:prstGeom prst="rect">
                <a:avLst/>
              </a:prstGeom>
              <a:solidFill>
                <a:srgbClr val="2776C3"/>
              </a:solidFill>
              <a:ln w="9525">
                <a:noFill/>
                <a:miter lim="800000"/>
                <a:headEnd/>
                <a:tailEnd/>
              </a:ln>
            </p:spPr>
            <p:txBody>
              <a:bodyPr/>
              <a:lstStyle/>
              <a:p>
                <a:endParaRPr lang="en-US"/>
              </a:p>
            </p:txBody>
          </p:sp>
          <p:sp>
            <p:nvSpPr>
              <p:cNvPr id="258709" name="Rectangle 661"/>
              <p:cNvSpPr>
                <a:spLocks noChangeArrowheads="1"/>
              </p:cNvSpPr>
              <p:nvPr/>
            </p:nvSpPr>
            <p:spPr bwMode="auto">
              <a:xfrm>
                <a:off x="703" y="1849"/>
                <a:ext cx="1729" cy="5"/>
              </a:xfrm>
              <a:prstGeom prst="rect">
                <a:avLst/>
              </a:prstGeom>
              <a:solidFill>
                <a:srgbClr val="2774C1"/>
              </a:solidFill>
              <a:ln w="9525">
                <a:noFill/>
                <a:miter lim="800000"/>
                <a:headEnd/>
                <a:tailEnd/>
              </a:ln>
            </p:spPr>
            <p:txBody>
              <a:bodyPr/>
              <a:lstStyle/>
              <a:p>
                <a:endParaRPr lang="en-US"/>
              </a:p>
            </p:txBody>
          </p:sp>
          <p:sp>
            <p:nvSpPr>
              <p:cNvPr id="258710" name="Rectangle 662"/>
              <p:cNvSpPr>
                <a:spLocks noChangeArrowheads="1"/>
              </p:cNvSpPr>
              <p:nvPr/>
            </p:nvSpPr>
            <p:spPr bwMode="auto">
              <a:xfrm>
                <a:off x="703" y="1854"/>
                <a:ext cx="1729" cy="5"/>
              </a:xfrm>
              <a:prstGeom prst="rect">
                <a:avLst/>
              </a:prstGeom>
              <a:solidFill>
                <a:srgbClr val="2673BF"/>
              </a:solidFill>
              <a:ln w="9525">
                <a:noFill/>
                <a:miter lim="800000"/>
                <a:headEnd/>
                <a:tailEnd/>
              </a:ln>
            </p:spPr>
            <p:txBody>
              <a:bodyPr/>
              <a:lstStyle/>
              <a:p>
                <a:endParaRPr lang="en-US"/>
              </a:p>
            </p:txBody>
          </p:sp>
          <p:sp>
            <p:nvSpPr>
              <p:cNvPr id="258711" name="Rectangle 663"/>
              <p:cNvSpPr>
                <a:spLocks noChangeArrowheads="1"/>
              </p:cNvSpPr>
              <p:nvPr/>
            </p:nvSpPr>
            <p:spPr bwMode="auto">
              <a:xfrm>
                <a:off x="703" y="1859"/>
                <a:ext cx="1729" cy="5"/>
              </a:xfrm>
              <a:prstGeom prst="rect">
                <a:avLst/>
              </a:prstGeom>
              <a:solidFill>
                <a:srgbClr val="2671BD"/>
              </a:solidFill>
              <a:ln w="9525">
                <a:noFill/>
                <a:miter lim="800000"/>
                <a:headEnd/>
                <a:tailEnd/>
              </a:ln>
            </p:spPr>
            <p:txBody>
              <a:bodyPr/>
              <a:lstStyle/>
              <a:p>
                <a:endParaRPr lang="en-US"/>
              </a:p>
            </p:txBody>
          </p:sp>
          <p:sp>
            <p:nvSpPr>
              <p:cNvPr id="258712" name="Rectangle 664"/>
              <p:cNvSpPr>
                <a:spLocks noChangeArrowheads="1"/>
              </p:cNvSpPr>
              <p:nvPr/>
            </p:nvSpPr>
            <p:spPr bwMode="auto">
              <a:xfrm>
                <a:off x="703" y="1864"/>
                <a:ext cx="1729" cy="5"/>
              </a:xfrm>
              <a:prstGeom prst="rect">
                <a:avLst/>
              </a:prstGeom>
              <a:solidFill>
                <a:srgbClr val="2570BB"/>
              </a:solidFill>
              <a:ln w="9525">
                <a:noFill/>
                <a:miter lim="800000"/>
                <a:headEnd/>
                <a:tailEnd/>
              </a:ln>
            </p:spPr>
            <p:txBody>
              <a:bodyPr/>
              <a:lstStyle/>
              <a:p>
                <a:endParaRPr lang="en-US"/>
              </a:p>
            </p:txBody>
          </p:sp>
          <p:sp>
            <p:nvSpPr>
              <p:cNvPr id="258713" name="Rectangle 665"/>
              <p:cNvSpPr>
                <a:spLocks noChangeArrowheads="1"/>
              </p:cNvSpPr>
              <p:nvPr/>
            </p:nvSpPr>
            <p:spPr bwMode="auto">
              <a:xfrm>
                <a:off x="703" y="1869"/>
                <a:ext cx="1729" cy="5"/>
              </a:xfrm>
              <a:prstGeom prst="rect">
                <a:avLst/>
              </a:prstGeom>
              <a:solidFill>
                <a:srgbClr val="256FB9"/>
              </a:solidFill>
              <a:ln w="9525">
                <a:noFill/>
                <a:miter lim="800000"/>
                <a:headEnd/>
                <a:tailEnd/>
              </a:ln>
            </p:spPr>
            <p:txBody>
              <a:bodyPr/>
              <a:lstStyle/>
              <a:p>
                <a:endParaRPr lang="en-US"/>
              </a:p>
            </p:txBody>
          </p:sp>
          <p:sp>
            <p:nvSpPr>
              <p:cNvPr id="258714" name="Rectangle 666"/>
              <p:cNvSpPr>
                <a:spLocks noChangeArrowheads="1"/>
              </p:cNvSpPr>
              <p:nvPr/>
            </p:nvSpPr>
            <p:spPr bwMode="auto">
              <a:xfrm>
                <a:off x="703" y="1874"/>
                <a:ext cx="1729" cy="5"/>
              </a:xfrm>
              <a:prstGeom prst="rect">
                <a:avLst/>
              </a:prstGeom>
              <a:solidFill>
                <a:srgbClr val="246EB7"/>
              </a:solidFill>
              <a:ln w="9525">
                <a:noFill/>
                <a:miter lim="800000"/>
                <a:headEnd/>
                <a:tailEnd/>
              </a:ln>
            </p:spPr>
            <p:txBody>
              <a:bodyPr/>
              <a:lstStyle/>
              <a:p>
                <a:endParaRPr lang="en-US"/>
              </a:p>
            </p:txBody>
          </p:sp>
          <p:sp>
            <p:nvSpPr>
              <p:cNvPr id="258715" name="Rectangle 667"/>
              <p:cNvSpPr>
                <a:spLocks noChangeArrowheads="1"/>
              </p:cNvSpPr>
              <p:nvPr/>
            </p:nvSpPr>
            <p:spPr bwMode="auto">
              <a:xfrm>
                <a:off x="703" y="1879"/>
                <a:ext cx="1729" cy="5"/>
              </a:xfrm>
              <a:prstGeom prst="rect">
                <a:avLst/>
              </a:prstGeom>
              <a:solidFill>
                <a:srgbClr val="246CB5"/>
              </a:solidFill>
              <a:ln w="9525">
                <a:noFill/>
                <a:miter lim="800000"/>
                <a:headEnd/>
                <a:tailEnd/>
              </a:ln>
            </p:spPr>
            <p:txBody>
              <a:bodyPr/>
              <a:lstStyle/>
              <a:p>
                <a:endParaRPr lang="en-US"/>
              </a:p>
            </p:txBody>
          </p:sp>
          <p:sp>
            <p:nvSpPr>
              <p:cNvPr id="258716" name="Rectangle 668"/>
              <p:cNvSpPr>
                <a:spLocks noChangeArrowheads="1"/>
              </p:cNvSpPr>
              <p:nvPr/>
            </p:nvSpPr>
            <p:spPr bwMode="auto">
              <a:xfrm>
                <a:off x="703" y="1884"/>
                <a:ext cx="1729" cy="5"/>
              </a:xfrm>
              <a:prstGeom prst="rect">
                <a:avLst/>
              </a:prstGeom>
              <a:solidFill>
                <a:srgbClr val="246BB3"/>
              </a:solidFill>
              <a:ln w="9525">
                <a:noFill/>
                <a:miter lim="800000"/>
                <a:headEnd/>
                <a:tailEnd/>
              </a:ln>
            </p:spPr>
            <p:txBody>
              <a:bodyPr/>
              <a:lstStyle/>
              <a:p>
                <a:endParaRPr lang="en-US"/>
              </a:p>
            </p:txBody>
          </p:sp>
          <p:sp>
            <p:nvSpPr>
              <p:cNvPr id="258717" name="Rectangle 669"/>
              <p:cNvSpPr>
                <a:spLocks noChangeArrowheads="1"/>
              </p:cNvSpPr>
              <p:nvPr/>
            </p:nvSpPr>
            <p:spPr bwMode="auto">
              <a:xfrm>
                <a:off x="703" y="1889"/>
                <a:ext cx="1729" cy="5"/>
              </a:xfrm>
              <a:prstGeom prst="rect">
                <a:avLst/>
              </a:prstGeom>
              <a:solidFill>
                <a:srgbClr val="236AB1"/>
              </a:solidFill>
              <a:ln w="9525">
                <a:noFill/>
                <a:miter lim="800000"/>
                <a:headEnd/>
                <a:tailEnd/>
              </a:ln>
            </p:spPr>
            <p:txBody>
              <a:bodyPr/>
              <a:lstStyle/>
              <a:p>
                <a:endParaRPr lang="en-US"/>
              </a:p>
            </p:txBody>
          </p:sp>
          <p:sp>
            <p:nvSpPr>
              <p:cNvPr id="258718" name="Rectangle 670"/>
              <p:cNvSpPr>
                <a:spLocks noChangeArrowheads="1"/>
              </p:cNvSpPr>
              <p:nvPr/>
            </p:nvSpPr>
            <p:spPr bwMode="auto">
              <a:xfrm>
                <a:off x="703" y="1894"/>
                <a:ext cx="1729" cy="10"/>
              </a:xfrm>
              <a:prstGeom prst="rect">
                <a:avLst/>
              </a:prstGeom>
              <a:solidFill>
                <a:srgbClr val="2269AE"/>
              </a:solidFill>
              <a:ln w="9525">
                <a:noFill/>
                <a:miter lim="800000"/>
                <a:headEnd/>
                <a:tailEnd/>
              </a:ln>
            </p:spPr>
            <p:txBody>
              <a:bodyPr/>
              <a:lstStyle/>
              <a:p>
                <a:endParaRPr lang="en-US"/>
              </a:p>
            </p:txBody>
          </p:sp>
          <p:sp>
            <p:nvSpPr>
              <p:cNvPr id="258719" name="Rectangle 671"/>
              <p:cNvSpPr>
                <a:spLocks noChangeArrowheads="1"/>
              </p:cNvSpPr>
              <p:nvPr/>
            </p:nvSpPr>
            <p:spPr bwMode="auto">
              <a:xfrm>
                <a:off x="703" y="1904"/>
                <a:ext cx="1729" cy="5"/>
              </a:xfrm>
              <a:prstGeom prst="rect">
                <a:avLst/>
              </a:prstGeom>
              <a:solidFill>
                <a:srgbClr val="2167AB"/>
              </a:solidFill>
              <a:ln w="9525">
                <a:noFill/>
                <a:miter lim="800000"/>
                <a:headEnd/>
                <a:tailEnd/>
              </a:ln>
            </p:spPr>
            <p:txBody>
              <a:bodyPr/>
              <a:lstStyle/>
              <a:p>
                <a:endParaRPr lang="en-US"/>
              </a:p>
            </p:txBody>
          </p:sp>
          <p:sp>
            <p:nvSpPr>
              <p:cNvPr id="258720" name="Rectangle 672"/>
              <p:cNvSpPr>
                <a:spLocks noChangeArrowheads="1"/>
              </p:cNvSpPr>
              <p:nvPr/>
            </p:nvSpPr>
            <p:spPr bwMode="auto">
              <a:xfrm>
                <a:off x="703" y="1909"/>
                <a:ext cx="1729" cy="5"/>
              </a:xfrm>
              <a:prstGeom prst="rect">
                <a:avLst/>
              </a:prstGeom>
              <a:solidFill>
                <a:srgbClr val="2165A9"/>
              </a:solidFill>
              <a:ln w="9525">
                <a:noFill/>
                <a:miter lim="800000"/>
                <a:headEnd/>
                <a:tailEnd/>
              </a:ln>
            </p:spPr>
            <p:txBody>
              <a:bodyPr/>
              <a:lstStyle/>
              <a:p>
                <a:endParaRPr lang="en-US"/>
              </a:p>
            </p:txBody>
          </p:sp>
          <p:sp>
            <p:nvSpPr>
              <p:cNvPr id="258721" name="Rectangle 673"/>
              <p:cNvSpPr>
                <a:spLocks noChangeArrowheads="1"/>
              </p:cNvSpPr>
              <p:nvPr/>
            </p:nvSpPr>
            <p:spPr bwMode="auto">
              <a:xfrm>
                <a:off x="703" y="1914"/>
                <a:ext cx="1729" cy="5"/>
              </a:xfrm>
              <a:prstGeom prst="rect">
                <a:avLst/>
              </a:prstGeom>
              <a:solidFill>
                <a:srgbClr val="2064A7"/>
              </a:solidFill>
              <a:ln w="9525">
                <a:noFill/>
                <a:miter lim="800000"/>
                <a:headEnd/>
                <a:tailEnd/>
              </a:ln>
            </p:spPr>
            <p:txBody>
              <a:bodyPr/>
              <a:lstStyle/>
              <a:p>
                <a:endParaRPr lang="en-US"/>
              </a:p>
            </p:txBody>
          </p:sp>
          <p:sp>
            <p:nvSpPr>
              <p:cNvPr id="258722" name="Rectangle 674"/>
              <p:cNvSpPr>
                <a:spLocks noChangeArrowheads="1"/>
              </p:cNvSpPr>
              <p:nvPr/>
            </p:nvSpPr>
            <p:spPr bwMode="auto">
              <a:xfrm>
                <a:off x="703" y="1919"/>
                <a:ext cx="1729" cy="5"/>
              </a:xfrm>
              <a:prstGeom prst="rect">
                <a:avLst/>
              </a:prstGeom>
              <a:solidFill>
                <a:srgbClr val="2063A5"/>
              </a:solidFill>
              <a:ln w="9525">
                <a:noFill/>
                <a:miter lim="800000"/>
                <a:headEnd/>
                <a:tailEnd/>
              </a:ln>
            </p:spPr>
            <p:txBody>
              <a:bodyPr/>
              <a:lstStyle/>
              <a:p>
                <a:endParaRPr lang="en-US"/>
              </a:p>
            </p:txBody>
          </p:sp>
          <p:sp>
            <p:nvSpPr>
              <p:cNvPr id="258723" name="Rectangle 675"/>
              <p:cNvSpPr>
                <a:spLocks noChangeArrowheads="1"/>
              </p:cNvSpPr>
              <p:nvPr/>
            </p:nvSpPr>
            <p:spPr bwMode="auto">
              <a:xfrm>
                <a:off x="703" y="1924"/>
                <a:ext cx="1729" cy="5"/>
              </a:xfrm>
              <a:prstGeom prst="rect">
                <a:avLst/>
              </a:prstGeom>
              <a:solidFill>
                <a:srgbClr val="1F62A3"/>
              </a:solidFill>
              <a:ln w="9525">
                <a:noFill/>
                <a:miter lim="800000"/>
                <a:headEnd/>
                <a:tailEnd/>
              </a:ln>
            </p:spPr>
            <p:txBody>
              <a:bodyPr/>
              <a:lstStyle/>
              <a:p>
                <a:endParaRPr lang="en-US"/>
              </a:p>
            </p:txBody>
          </p:sp>
          <p:sp>
            <p:nvSpPr>
              <p:cNvPr id="258724" name="Rectangle 676"/>
              <p:cNvSpPr>
                <a:spLocks noChangeArrowheads="1"/>
              </p:cNvSpPr>
              <p:nvPr/>
            </p:nvSpPr>
            <p:spPr bwMode="auto">
              <a:xfrm>
                <a:off x="703" y="1929"/>
                <a:ext cx="1729" cy="5"/>
              </a:xfrm>
              <a:prstGeom prst="rect">
                <a:avLst/>
              </a:prstGeom>
              <a:solidFill>
                <a:srgbClr val="1F61A1"/>
              </a:solidFill>
              <a:ln w="9525">
                <a:noFill/>
                <a:miter lim="800000"/>
                <a:headEnd/>
                <a:tailEnd/>
              </a:ln>
            </p:spPr>
            <p:txBody>
              <a:bodyPr/>
              <a:lstStyle/>
              <a:p>
                <a:endParaRPr lang="en-US"/>
              </a:p>
            </p:txBody>
          </p:sp>
          <p:sp>
            <p:nvSpPr>
              <p:cNvPr id="258725" name="Rectangle 677"/>
              <p:cNvSpPr>
                <a:spLocks noChangeArrowheads="1"/>
              </p:cNvSpPr>
              <p:nvPr/>
            </p:nvSpPr>
            <p:spPr bwMode="auto">
              <a:xfrm>
                <a:off x="703" y="1934"/>
                <a:ext cx="1729" cy="5"/>
              </a:xfrm>
              <a:prstGeom prst="rect">
                <a:avLst/>
              </a:prstGeom>
              <a:solidFill>
                <a:srgbClr val="1F609F"/>
              </a:solidFill>
              <a:ln w="9525">
                <a:noFill/>
                <a:miter lim="800000"/>
                <a:headEnd/>
                <a:tailEnd/>
              </a:ln>
            </p:spPr>
            <p:txBody>
              <a:bodyPr/>
              <a:lstStyle/>
              <a:p>
                <a:endParaRPr lang="en-US"/>
              </a:p>
            </p:txBody>
          </p:sp>
          <p:sp>
            <p:nvSpPr>
              <p:cNvPr id="258726" name="Rectangle 678"/>
              <p:cNvSpPr>
                <a:spLocks noChangeArrowheads="1"/>
              </p:cNvSpPr>
              <p:nvPr/>
            </p:nvSpPr>
            <p:spPr bwMode="auto">
              <a:xfrm>
                <a:off x="703" y="1939"/>
                <a:ext cx="1729" cy="9"/>
              </a:xfrm>
              <a:prstGeom prst="rect">
                <a:avLst/>
              </a:prstGeom>
              <a:solidFill>
                <a:srgbClr val="1F5E9D"/>
              </a:solidFill>
              <a:ln w="9525">
                <a:noFill/>
                <a:miter lim="800000"/>
                <a:headEnd/>
                <a:tailEnd/>
              </a:ln>
            </p:spPr>
            <p:txBody>
              <a:bodyPr/>
              <a:lstStyle/>
              <a:p>
                <a:endParaRPr lang="en-US"/>
              </a:p>
            </p:txBody>
          </p:sp>
          <p:sp>
            <p:nvSpPr>
              <p:cNvPr id="258727" name="Rectangle 679"/>
              <p:cNvSpPr>
                <a:spLocks noChangeArrowheads="1"/>
              </p:cNvSpPr>
              <p:nvPr/>
            </p:nvSpPr>
            <p:spPr bwMode="auto">
              <a:xfrm>
                <a:off x="703" y="1948"/>
                <a:ext cx="1729" cy="5"/>
              </a:xfrm>
              <a:prstGeom prst="rect">
                <a:avLst/>
              </a:prstGeom>
              <a:solidFill>
                <a:srgbClr val="1E5C9A"/>
              </a:solidFill>
              <a:ln w="9525">
                <a:noFill/>
                <a:miter lim="800000"/>
                <a:headEnd/>
                <a:tailEnd/>
              </a:ln>
            </p:spPr>
            <p:txBody>
              <a:bodyPr/>
              <a:lstStyle/>
              <a:p>
                <a:endParaRPr lang="en-US"/>
              </a:p>
            </p:txBody>
          </p:sp>
          <p:sp>
            <p:nvSpPr>
              <p:cNvPr id="258728" name="Rectangle 680"/>
              <p:cNvSpPr>
                <a:spLocks noChangeArrowheads="1"/>
              </p:cNvSpPr>
              <p:nvPr/>
            </p:nvSpPr>
            <p:spPr bwMode="auto">
              <a:xfrm>
                <a:off x="703" y="1953"/>
                <a:ext cx="1729" cy="5"/>
              </a:xfrm>
              <a:prstGeom prst="rect">
                <a:avLst/>
              </a:prstGeom>
              <a:solidFill>
                <a:srgbClr val="1E5B98"/>
              </a:solidFill>
              <a:ln w="9525">
                <a:noFill/>
                <a:miter lim="800000"/>
                <a:headEnd/>
                <a:tailEnd/>
              </a:ln>
            </p:spPr>
            <p:txBody>
              <a:bodyPr/>
              <a:lstStyle/>
              <a:p>
                <a:endParaRPr lang="en-US"/>
              </a:p>
            </p:txBody>
          </p:sp>
          <p:sp>
            <p:nvSpPr>
              <p:cNvPr id="258729" name="Rectangle 681"/>
              <p:cNvSpPr>
                <a:spLocks noChangeArrowheads="1"/>
              </p:cNvSpPr>
              <p:nvPr/>
            </p:nvSpPr>
            <p:spPr bwMode="auto">
              <a:xfrm>
                <a:off x="703" y="1958"/>
                <a:ext cx="1729" cy="10"/>
              </a:xfrm>
              <a:prstGeom prst="rect">
                <a:avLst/>
              </a:prstGeom>
              <a:solidFill>
                <a:srgbClr val="1E5A96"/>
              </a:solidFill>
              <a:ln w="9525">
                <a:noFill/>
                <a:miter lim="800000"/>
                <a:headEnd/>
                <a:tailEnd/>
              </a:ln>
            </p:spPr>
            <p:txBody>
              <a:bodyPr/>
              <a:lstStyle/>
              <a:p>
                <a:endParaRPr lang="en-US"/>
              </a:p>
            </p:txBody>
          </p:sp>
          <p:sp>
            <p:nvSpPr>
              <p:cNvPr id="258730" name="Rectangle 682"/>
              <p:cNvSpPr>
                <a:spLocks noChangeArrowheads="1"/>
              </p:cNvSpPr>
              <p:nvPr/>
            </p:nvSpPr>
            <p:spPr bwMode="auto">
              <a:xfrm>
                <a:off x="703" y="1968"/>
                <a:ext cx="1729" cy="5"/>
              </a:xfrm>
              <a:prstGeom prst="rect">
                <a:avLst/>
              </a:prstGeom>
              <a:solidFill>
                <a:srgbClr val="1E5893"/>
              </a:solidFill>
              <a:ln w="9525">
                <a:noFill/>
                <a:miter lim="800000"/>
                <a:headEnd/>
                <a:tailEnd/>
              </a:ln>
            </p:spPr>
            <p:txBody>
              <a:bodyPr/>
              <a:lstStyle/>
              <a:p>
                <a:endParaRPr lang="en-US"/>
              </a:p>
            </p:txBody>
          </p:sp>
          <p:sp>
            <p:nvSpPr>
              <p:cNvPr id="258731" name="Rectangle 683"/>
              <p:cNvSpPr>
                <a:spLocks noChangeArrowheads="1"/>
              </p:cNvSpPr>
              <p:nvPr/>
            </p:nvSpPr>
            <p:spPr bwMode="auto">
              <a:xfrm>
                <a:off x="703" y="1973"/>
                <a:ext cx="1729" cy="10"/>
              </a:xfrm>
              <a:prstGeom prst="rect">
                <a:avLst/>
              </a:prstGeom>
              <a:solidFill>
                <a:srgbClr val="1D5791"/>
              </a:solidFill>
              <a:ln w="9525">
                <a:noFill/>
                <a:miter lim="800000"/>
                <a:headEnd/>
                <a:tailEnd/>
              </a:ln>
            </p:spPr>
            <p:txBody>
              <a:bodyPr/>
              <a:lstStyle/>
              <a:p>
                <a:endParaRPr lang="en-US"/>
              </a:p>
            </p:txBody>
          </p:sp>
          <p:sp>
            <p:nvSpPr>
              <p:cNvPr id="258732" name="Rectangle 684"/>
              <p:cNvSpPr>
                <a:spLocks noChangeArrowheads="1"/>
              </p:cNvSpPr>
              <p:nvPr/>
            </p:nvSpPr>
            <p:spPr bwMode="auto">
              <a:xfrm>
                <a:off x="703" y="1983"/>
                <a:ext cx="1729" cy="5"/>
              </a:xfrm>
              <a:prstGeom prst="rect">
                <a:avLst/>
              </a:prstGeom>
              <a:solidFill>
                <a:srgbClr val="1C558E"/>
              </a:solidFill>
              <a:ln w="9525">
                <a:noFill/>
                <a:miter lim="800000"/>
                <a:headEnd/>
                <a:tailEnd/>
              </a:ln>
            </p:spPr>
            <p:txBody>
              <a:bodyPr/>
              <a:lstStyle/>
              <a:p>
                <a:endParaRPr lang="en-US"/>
              </a:p>
            </p:txBody>
          </p:sp>
          <p:sp>
            <p:nvSpPr>
              <p:cNvPr id="258733" name="Rectangle 685"/>
              <p:cNvSpPr>
                <a:spLocks noChangeArrowheads="1"/>
              </p:cNvSpPr>
              <p:nvPr/>
            </p:nvSpPr>
            <p:spPr bwMode="auto">
              <a:xfrm>
                <a:off x="703" y="1988"/>
                <a:ext cx="1729" cy="10"/>
              </a:xfrm>
              <a:prstGeom prst="rect">
                <a:avLst/>
              </a:prstGeom>
              <a:solidFill>
                <a:srgbClr val="1B548C"/>
              </a:solidFill>
              <a:ln w="9525">
                <a:noFill/>
                <a:miter lim="800000"/>
                <a:headEnd/>
                <a:tailEnd/>
              </a:ln>
            </p:spPr>
            <p:txBody>
              <a:bodyPr/>
              <a:lstStyle/>
              <a:p>
                <a:endParaRPr lang="en-US"/>
              </a:p>
            </p:txBody>
          </p:sp>
          <p:sp>
            <p:nvSpPr>
              <p:cNvPr id="258734" name="Rectangle 686"/>
              <p:cNvSpPr>
                <a:spLocks noChangeArrowheads="1"/>
              </p:cNvSpPr>
              <p:nvPr/>
            </p:nvSpPr>
            <p:spPr bwMode="auto">
              <a:xfrm>
                <a:off x="703" y="1998"/>
                <a:ext cx="1729" cy="10"/>
              </a:xfrm>
              <a:prstGeom prst="rect">
                <a:avLst/>
              </a:prstGeom>
              <a:solidFill>
                <a:srgbClr val="1A5289"/>
              </a:solidFill>
              <a:ln w="9525">
                <a:noFill/>
                <a:miter lim="800000"/>
                <a:headEnd/>
                <a:tailEnd/>
              </a:ln>
            </p:spPr>
            <p:txBody>
              <a:bodyPr/>
              <a:lstStyle/>
              <a:p>
                <a:endParaRPr lang="en-US"/>
              </a:p>
            </p:txBody>
          </p:sp>
          <p:sp>
            <p:nvSpPr>
              <p:cNvPr id="258735" name="Rectangle 687"/>
              <p:cNvSpPr>
                <a:spLocks noChangeArrowheads="1"/>
              </p:cNvSpPr>
              <p:nvPr/>
            </p:nvSpPr>
            <p:spPr bwMode="auto">
              <a:xfrm>
                <a:off x="703" y="2008"/>
                <a:ext cx="1729" cy="10"/>
              </a:xfrm>
              <a:prstGeom prst="rect">
                <a:avLst/>
              </a:prstGeom>
              <a:solidFill>
                <a:srgbClr val="1A5186"/>
              </a:solidFill>
              <a:ln w="9525">
                <a:noFill/>
                <a:miter lim="800000"/>
                <a:headEnd/>
                <a:tailEnd/>
              </a:ln>
            </p:spPr>
            <p:txBody>
              <a:bodyPr/>
              <a:lstStyle/>
              <a:p>
                <a:endParaRPr lang="en-US"/>
              </a:p>
            </p:txBody>
          </p:sp>
          <p:sp>
            <p:nvSpPr>
              <p:cNvPr id="258736" name="Rectangle 688"/>
              <p:cNvSpPr>
                <a:spLocks noChangeArrowheads="1"/>
              </p:cNvSpPr>
              <p:nvPr/>
            </p:nvSpPr>
            <p:spPr bwMode="auto">
              <a:xfrm>
                <a:off x="703" y="2018"/>
                <a:ext cx="1729" cy="5"/>
              </a:xfrm>
              <a:prstGeom prst="rect">
                <a:avLst/>
              </a:prstGeom>
              <a:solidFill>
                <a:srgbClr val="1A5084"/>
              </a:solidFill>
              <a:ln w="9525">
                <a:noFill/>
                <a:miter lim="800000"/>
                <a:headEnd/>
                <a:tailEnd/>
              </a:ln>
            </p:spPr>
            <p:txBody>
              <a:bodyPr/>
              <a:lstStyle/>
              <a:p>
                <a:endParaRPr lang="en-US"/>
              </a:p>
            </p:txBody>
          </p:sp>
          <p:sp>
            <p:nvSpPr>
              <p:cNvPr id="258737" name="Rectangle 689"/>
              <p:cNvSpPr>
                <a:spLocks noChangeArrowheads="1"/>
              </p:cNvSpPr>
              <p:nvPr/>
            </p:nvSpPr>
            <p:spPr bwMode="auto">
              <a:xfrm>
                <a:off x="703" y="2023"/>
                <a:ext cx="1729" cy="10"/>
              </a:xfrm>
              <a:prstGeom prst="rect">
                <a:avLst/>
              </a:prstGeom>
              <a:solidFill>
                <a:srgbClr val="1A4F82"/>
              </a:solidFill>
              <a:ln w="9525">
                <a:noFill/>
                <a:miter lim="800000"/>
                <a:headEnd/>
                <a:tailEnd/>
              </a:ln>
            </p:spPr>
            <p:txBody>
              <a:bodyPr/>
              <a:lstStyle/>
              <a:p>
                <a:endParaRPr lang="en-US"/>
              </a:p>
            </p:txBody>
          </p:sp>
          <p:sp>
            <p:nvSpPr>
              <p:cNvPr id="258738" name="Rectangle 690"/>
              <p:cNvSpPr>
                <a:spLocks noChangeArrowheads="1"/>
              </p:cNvSpPr>
              <p:nvPr/>
            </p:nvSpPr>
            <p:spPr bwMode="auto">
              <a:xfrm>
                <a:off x="703" y="2033"/>
                <a:ext cx="1729" cy="10"/>
              </a:xfrm>
              <a:prstGeom prst="rect">
                <a:avLst/>
              </a:prstGeom>
              <a:solidFill>
                <a:srgbClr val="194D80"/>
              </a:solidFill>
              <a:ln w="9525">
                <a:noFill/>
                <a:miter lim="800000"/>
                <a:headEnd/>
                <a:tailEnd/>
              </a:ln>
            </p:spPr>
            <p:txBody>
              <a:bodyPr/>
              <a:lstStyle/>
              <a:p>
                <a:endParaRPr lang="en-US"/>
              </a:p>
            </p:txBody>
          </p:sp>
          <p:sp>
            <p:nvSpPr>
              <p:cNvPr id="258739" name="Rectangle 691"/>
              <p:cNvSpPr>
                <a:spLocks noChangeArrowheads="1"/>
              </p:cNvSpPr>
              <p:nvPr/>
            </p:nvSpPr>
            <p:spPr bwMode="auto">
              <a:xfrm>
                <a:off x="703" y="2043"/>
                <a:ext cx="1729" cy="14"/>
              </a:xfrm>
              <a:prstGeom prst="rect">
                <a:avLst/>
              </a:prstGeom>
              <a:solidFill>
                <a:srgbClr val="194C7E"/>
              </a:solidFill>
              <a:ln w="9525">
                <a:noFill/>
                <a:miter lim="800000"/>
                <a:headEnd/>
                <a:tailEnd/>
              </a:ln>
            </p:spPr>
            <p:txBody>
              <a:bodyPr/>
              <a:lstStyle/>
              <a:p>
                <a:endParaRPr lang="en-US"/>
              </a:p>
            </p:txBody>
          </p:sp>
          <p:sp>
            <p:nvSpPr>
              <p:cNvPr id="258740" name="Rectangle 692"/>
              <p:cNvSpPr>
                <a:spLocks noChangeArrowheads="1"/>
              </p:cNvSpPr>
              <p:nvPr/>
            </p:nvSpPr>
            <p:spPr bwMode="auto">
              <a:xfrm>
                <a:off x="703" y="2057"/>
                <a:ext cx="1729" cy="10"/>
              </a:xfrm>
              <a:prstGeom prst="rect">
                <a:avLst/>
              </a:prstGeom>
              <a:solidFill>
                <a:srgbClr val="194A7C"/>
              </a:solidFill>
              <a:ln w="9525">
                <a:noFill/>
                <a:miter lim="800000"/>
                <a:headEnd/>
                <a:tailEnd/>
              </a:ln>
            </p:spPr>
            <p:txBody>
              <a:bodyPr/>
              <a:lstStyle/>
              <a:p>
                <a:endParaRPr lang="en-US"/>
              </a:p>
            </p:txBody>
          </p:sp>
          <p:sp>
            <p:nvSpPr>
              <p:cNvPr id="258741" name="Rectangle 693"/>
              <p:cNvSpPr>
                <a:spLocks noChangeArrowheads="1"/>
              </p:cNvSpPr>
              <p:nvPr/>
            </p:nvSpPr>
            <p:spPr bwMode="auto">
              <a:xfrm>
                <a:off x="703" y="2067"/>
                <a:ext cx="1729" cy="15"/>
              </a:xfrm>
              <a:prstGeom prst="rect">
                <a:avLst/>
              </a:prstGeom>
              <a:solidFill>
                <a:srgbClr val="19497A"/>
              </a:solidFill>
              <a:ln w="9525">
                <a:noFill/>
                <a:miter lim="800000"/>
                <a:headEnd/>
                <a:tailEnd/>
              </a:ln>
            </p:spPr>
            <p:txBody>
              <a:bodyPr/>
              <a:lstStyle/>
              <a:p>
                <a:endParaRPr lang="en-US"/>
              </a:p>
            </p:txBody>
          </p:sp>
          <p:sp>
            <p:nvSpPr>
              <p:cNvPr id="258742" name="Rectangle 694"/>
              <p:cNvSpPr>
                <a:spLocks noChangeArrowheads="1"/>
              </p:cNvSpPr>
              <p:nvPr/>
            </p:nvSpPr>
            <p:spPr bwMode="auto">
              <a:xfrm>
                <a:off x="703" y="2082"/>
                <a:ext cx="1729" cy="15"/>
              </a:xfrm>
              <a:prstGeom prst="rect">
                <a:avLst/>
              </a:prstGeom>
              <a:solidFill>
                <a:srgbClr val="174878"/>
              </a:solidFill>
              <a:ln w="9525">
                <a:noFill/>
                <a:miter lim="800000"/>
                <a:headEnd/>
                <a:tailEnd/>
              </a:ln>
            </p:spPr>
            <p:txBody>
              <a:bodyPr/>
              <a:lstStyle/>
              <a:p>
                <a:endParaRPr lang="en-US"/>
              </a:p>
            </p:txBody>
          </p:sp>
          <p:sp>
            <p:nvSpPr>
              <p:cNvPr id="258743" name="Rectangle 695"/>
              <p:cNvSpPr>
                <a:spLocks noChangeArrowheads="1"/>
              </p:cNvSpPr>
              <p:nvPr/>
            </p:nvSpPr>
            <p:spPr bwMode="auto">
              <a:xfrm>
                <a:off x="703" y="2097"/>
                <a:ext cx="1729" cy="20"/>
              </a:xfrm>
              <a:prstGeom prst="rect">
                <a:avLst/>
              </a:prstGeom>
              <a:solidFill>
                <a:srgbClr val="174776"/>
              </a:solidFill>
              <a:ln w="9525">
                <a:noFill/>
                <a:miter lim="800000"/>
                <a:headEnd/>
                <a:tailEnd/>
              </a:ln>
            </p:spPr>
            <p:txBody>
              <a:bodyPr/>
              <a:lstStyle/>
              <a:p>
                <a:endParaRPr lang="en-US"/>
              </a:p>
            </p:txBody>
          </p:sp>
          <p:sp>
            <p:nvSpPr>
              <p:cNvPr id="258744" name="Rectangle 696"/>
              <p:cNvSpPr>
                <a:spLocks noChangeArrowheads="1"/>
              </p:cNvSpPr>
              <p:nvPr/>
            </p:nvSpPr>
            <p:spPr bwMode="auto">
              <a:xfrm>
                <a:off x="703" y="2117"/>
                <a:ext cx="1729" cy="15"/>
              </a:xfrm>
              <a:prstGeom prst="rect">
                <a:avLst/>
              </a:prstGeom>
              <a:solidFill>
                <a:srgbClr val="174878"/>
              </a:solidFill>
              <a:ln w="9525">
                <a:noFill/>
                <a:miter lim="800000"/>
                <a:headEnd/>
                <a:tailEnd/>
              </a:ln>
            </p:spPr>
            <p:txBody>
              <a:bodyPr/>
              <a:lstStyle/>
              <a:p>
                <a:endParaRPr lang="en-US"/>
              </a:p>
            </p:txBody>
          </p:sp>
          <p:sp>
            <p:nvSpPr>
              <p:cNvPr id="258745" name="Rectangle 697"/>
              <p:cNvSpPr>
                <a:spLocks noChangeArrowheads="1"/>
              </p:cNvSpPr>
              <p:nvPr/>
            </p:nvSpPr>
            <p:spPr bwMode="auto">
              <a:xfrm>
                <a:off x="703" y="2132"/>
                <a:ext cx="1729" cy="15"/>
              </a:xfrm>
              <a:prstGeom prst="rect">
                <a:avLst/>
              </a:prstGeom>
              <a:solidFill>
                <a:srgbClr val="19497A"/>
              </a:solidFill>
              <a:ln w="9525">
                <a:noFill/>
                <a:miter lim="800000"/>
                <a:headEnd/>
                <a:tailEnd/>
              </a:ln>
            </p:spPr>
            <p:txBody>
              <a:bodyPr/>
              <a:lstStyle/>
              <a:p>
                <a:endParaRPr lang="en-US"/>
              </a:p>
            </p:txBody>
          </p:sp>
          <p:sp>
            <p:nvSpPr>
              <p:cNvPr id="258746" name="Rectangle 698"/>
              <p:cNvSpPr>
                <a:spLocks noChangeArrowheads="1"/>
              </p:cNvSpPr>
              <p:nvPr/>
            </p:nvSpPr>
            <p:spPr bwMode="auto">
              <a:xfrm>
                <a:off x="703" y="2147"/>
                <a:ext cx="1729" cy="9"/>
              </a:xfrm>
              <a:prstGeom prst="rect">
                <a:avLst/>
              </a:prstGeom>
              <a:solidFill>
                <a:srgbClr val="194A7C"/>
              </a:solidFill>
              <a:ln w="9525">
                <a:noFill/>
                <a:miter lim="800000"/>
                <a:headEnd/>
                <a:tailEnd/>
              </a:ln>
            </p:spPr>
            <p:txBody>
              <a:bodyPr/>
              <a:lstStyle/>
              <a:p>
                <a:endParaRPr lang="en-US"/>
              </a:p>
            </p:txBody>
          </p:sp>
          <p:sp>
            <p:nvSpPr>
              <p:cNvPr id="258747" name="Rectangle 699"/>
              <p:cNvSpPr>
                <a:spLocks noChangeArrowheads="1"/>
              </p:cNvSpPr>
              <p:nvPr/>
            </p:nvSpPr>
            <p:spPr bwMode="auto">
              <a:xfrm>
                <a:off x="703" y="2156"/>
                <a:ext cx="1729" cy="10"/>
              </a:xfrm>
              <a:prstGeom prst="rect">
                <a:avLst/>
              </a:prstGeom>
              <a:solidFill>
                <a:srgbClr val="194C7E"/>
              </a:solidFill>
              <a:ln w="9525">
                <a:noFill/>
                <a:miter lim="800000"/>
                <a:headEnd/>
                <a:tailEnd/>
              </a:ln>
            </p:spPr>
            <p:txBody>
              <a:bodyPr/>
              <a:lstStyle/>
              <a:p>
                <a:endParaRPr lang="en-US"/>
              </a:p>
            </p:txBody>
          </p:sp>
          <p:sp>
            <p:nvSpPr>
              <p:cNvPr id="258748" name="Rectangle 700"/>
              <p:cNvSpPr>
                <a:spLocks noChangeArrowheads="1"/>
              </p:cNvSpPr>
              <p:nvPr/>
            </p:nvSpPr>
            <p:spPr bwMode="auto">
              <a:xfrm>
                <a:off x="703" y="2166"/>
                <a:ext cx="1729" cy="10"/>
              </a:xfrm>
              <a:prstGeom prst="rect">
                <a:avLst/>
              </a:prstGeom>
              <a:solidFill>
                <a:srgbClr val="194D80"/>
              </a:solidFill>
              <a:ln w="9525">
                <a:noFill/>
                <a:miter lim="800000"/>
                <a:headEnd/>
                <a:tailEnd/>
              </a:ln>
            </p:spPr>
            <p:txBody>
              <a:bodyPr/>
              <a:lstStyle/>
              <a:p>
                <a:endParaRPr lang="en-US"/>
              </a:p>
            </p:txBody>
          </p:sp>
          <p:sp>
            <p:nvSpPr>
              <p:cNvPr id="258749" name="Rectangle 701"/>
              <p:cNvSpPr>
                <a:spLocks noChangeArrowheads="1"/>
              </p:cNvSpPr>
              <p:nvPr/>
            </p:nvSpPr>
            <p:spPr bwMode="auto">
              <a:xfrm>
                <a:off x="703" y="2176"/>
                <a:ext cx="1729" cy="10"/>
              </a:xfrm>
              <a:prstGeom prst="rect">
                <a:avLst/>
              </a:prstGeom>
              <a:solidFill>
                <a:srgbClr val="194E82"/>
              </a:solidFill>
              <a:ln w="9525">
                <a:noFill/>
                <a:miter lim="800000"/>
                <a:headEnd/>
                <a:tailEnd/>
              </a:ln>
            </p:spPr>
            <p:txBody>
              <a:bodyPr/>
              <a:lstStyle/>
              <a:p>
                <a:endParaRPr lang="en-US"/>
              </a:p>
            </p:txBody>
          </p:sp>
          <p:sp>
            <p:nvSpPr>
              <p:cNvPr id="258750" name="Rectangle 702"/>
              <p:cNvSpPr>
                <a:spLocks noChangeArrowheads="1"/>
              </p:cNvSpPr>
              <p:nvPr/>
            </p:nvSpPr>
            <p:spPr bwMode="auto">
              <a:xfrm>
                <a:off x="703" y="2186"/>
                <a:ext cx="1729" cy="5"/>
              </a:xfrm>
              <a:prstGeom prst="rect">
                <a:avLst/>
              </a:prstGeom>
              <a:solidFill>
                <a:srgbClr val="1A5084"/>
              </a:solidFill>
              <a:ln w="9525">
                <a:noFill/>
                <a:miter lim="800000"/>
                <a:headEnd/>
                <a:tailEnd/>
              </a:ln>
            </p:spPr>
            <p:txBody>
              <a:bodyPr/>
              <a:lstStyle/>
              <a:p>
                <a:endParaRPr lang="en-US"/>
              </a:p>
            </p:txBody>
          </p:sp>
          <p:sp>
            <p:nvSpPr>
              <p:cNvPr id="258751" name="Rectangle 703"/>
              <p:cNvSpPr>
                <a:spLocks noChangeArrowheads="1"/>
              </p:cNvSpPr>
              <p:nvPr/>
            </p:nvSpPr>
            <p:spPr bwMode="auto">
              <a:xfrm>
                <a:off x="703" y="2191"/>
                <a:ext cx="1729" cy="10"/>
              </a:xfrm>
              <a:prstGeom prst="rect">
                <a:avLst/>
              </a:prstGeom>
              <a:solidFill>
                <a:srgbClr val="1A5186"/>
              </a:solidFill>
              <a:ln w="9525">
                <a:noFill/>
                <a:miter lim="800000"/>
                <a:headEnd/>
                <a:tailEnd/>
              </a:ln>
            </p:spPr>
            <p:txBody>
              <a:bodyPr/>
              <a:lstStyle/>
              <a:p>
                <a:endParaRPr lang="en-US"/>
              </a:p>
            </p:txBody>
          </p:sp>
          <p:sp>
            <p:nvSpPr>
              <p:cNvPr id="258752" name="Rectangle 704"/>
              <p:cNvSpPr>
                <a:spLocks noChangeArrowheads="1"/>
              </p:cNvSpPr>
              <p:nvPr/>
            </p:nvSpPr>
            <p:spPr bwMode="auto">
              <a:xfrm>
                <a:off x="703" y="2201"/>
                <a:ext cx="1729" cy="5"/>
              </a:xfrm>
              <a:prstGeom prst="rect">
                <a:avLst/>
              </a:prstGeom>
              <a:solidFill>
                <a:srgbClr val="1A5288"/>
              </a:solidFill>
              <a:ln w="9525">
                <a:noFill/>
                <a:miter lim="800000"/>
                <a:headEnd/>
                <a:tailEnd/>
              </a:ln>
            </p:spPr>
            <p:txBody>
              <a:bodyPr/>
              <a:lstStyle/>
              <a:p>
                <a:endParaRPr lang="en-US"/>
              </a:p>
            </p:txBody>
          </p:sp>
          <p:sp>
            <p:nvSpPr>
              <p:cNvPr id="258753" name="Rectangle 705"/>
              <p:cNvSpPr>
                <a:spLocks noChangeArrowheads="1"/>
              </p:cNvSpPr>
              <p:nvPr/>
            </p:nvSpPr>
            <p:spPr bwMode="auto">
              <a:xfrm>
                <a:off x="703" y="2206"/>
                <a:ext cx="1729" cy="10"/>
              </a:xfrm>
              <a:prstGeom prst="rect">
                <a:avLst/>
              </a:prstGeom>
              <a:solidFill>
                <a:srgbClr val="1A538A"/>
              </a:solidFill>
              <a:ln w="9525">
                <a:noFill/>
                <a:miter lim="800000"/>
                <a:headEnd/>
                <a:tailEnd/>
              </a:ln>
            </p:spPr>
            <p:txBody>
              <a:bodyPr/>
              <a:lstStyle/>
              <a:p>
                <a:endParaRPr lang="en-US"/>
              </a:p>
            </p:txBody>
          </p:sp>
          <p:sp>
            <p:nvSpPr>
              <p:cNvPr id="258754" name="Rectangle 706"/>
              <p:cNvSpPr>
                <a:spLocks noChangeArrowheads="1"/>
              </p:cNvSpPr>
              <p:nvPr/>
            </p:nvSpPr>
            <p:spPr bwMode="auto">
              <a:xfrm>
                <a:off x="703" y="2216"/>
                <a:ext cx="1729" cy="10"/>
              </a:xfrm>
              <a:prstGeom prst="rect">
                <a:avLst/>
              </a:prstGeom>
              <a:solidFill>
                <a:srgbClr val="1C548D"/>
              </a:solidFill>
              <a:ln w="9525">
                <a:noFill/>
                <a:miter lim="800000"/>
                <a:headEnd/>
                <a:tailEnd/>
              </a:ln>
            </p:spPr>
            <p:txBody>
              <a:bodyPr/>
              <a:lstStyle/>
              <a:p>
                <a:endParaRPr lang="en-US"/>
              </a:p>
            </p:txBody>
          </p:sp>
          <p:sp>
            <p:nvSpPr>
              <p:cNvPr id="258755" name="Rectangle 707"/>
              <p:cNvSpPr>
                <a:spLocks noChangeArrowheads="1"/>
              </p:cNvSpPr>
              <p:nvPr/>
            </p:nvSpPr>
            <p:spPr bwMode="auto">
              <a:xfrm>
                <a:off x="703" y="2226"/>
                <a:ext cx="1729" cy="5"/>
              </a:xfrm>
              <a:prstGeom prst="rect">
                <a:avLst/>
              </a:prstGeom>
              <a:solidFill>
                <a:srgbClr val="1D5690"/>
              </a:solidFill>
              <a:ln w="9525">
                <a:noFill/>
                <a:miter lim="800000"/>
                <a:headEnd/>
                <a:tailEnd/>
              </a:ln>
            </p:spPr>
            <p:txBody>
              <a:bodyPr/>
              <a:lstStyle/>
              <a:p>
                <a:endParaRPr lang="en-US"/>
              </a:p>
            </p:txBody>
          </p:sp>
          <p:sp>
            <p:nvSpPr>
              <p:cNvPr id="258756" name="Rectangle 708"/>
              <p:cNvSpPr>
                <a:spLocks noChangeArrowheads="1"/>
              </p:cNvSpPr>
              <p:nvPr/>
            </p:nvSpPr>
            <p:spPr bwMode="auto">
              <a:xfrm>
                <a:off x="703" y="2231"/>
                <a:ext cx="1729" cy="5"/>
              </a:xfrm>
              <a:prstGeom prst="rect">
                <a:avLst/>
              </a:prstGeom>
              <a:solidFill>
                <a:srgbClr val="1D5892"/>
              </a:solidFill>
              <a:ln w="9525">
                <a:noFill/>
                <a:miter lim="800000"/>
                <a:headEnd/>
                <a:tailEnd/>
              </a:ln>
            </p:spPr>
            <p:txBody>
              <a:bodyPr/>
              <a:lstStyle/>
              <a:p>
                <a:endParaRPr lang="en-US"/>
              </a:p>
            </p:txBody>
          </p:sp>
          <p:sp>
            <p:nvSpPr>
              <p:cNvPr id="258757" name="Rectangle 709"/>
              <p:cNvSpPr>
                <a:spLocks noChangeArrowheads="1"/>
              </p:cNvSpPr>
              <p:nvPr/>
            </p:nvSpPr>
            <p:spPr bwMode="auto">
              <a:xfrm>
                <a:off x="703" y="2236"/>
                <a:ext cx="1729" cy="10"/>
              </a:xfrm>
              <a:prstGeom prst="rect">
                <a:avLst/>
              </a:prstGeom>
              <a:solidFill>
                <a:srgbClr val="1E5994"/>
              </a:solidFill>
              <a:ln w="9525">
                <a:noFill/>
                <a:miter lim="800000"/>
                <a:headEnd/>
                <a:tailEnd/>
              </a:ln>
            </p:spPr>
            <p:txBody>
              <a:bodyPr/>
              <a:lstStyle/>
              <a:p>
                <a:endParaRPr lang="en-US"/>
              </a:p>
            </p:txBody>
          </p:sp>
          <p:sp>
            <p:nvSpPr>
              <p:cNvPr id="258758" name="Rectangle 710"/>
              <p:cNvSpPr>
                <a:spLocks noChangeArrowheads="1"/>
              </p:cNvSpPr>
              <p:nvPr/>
            </p:nvSpPr>
            <p:spPr bwMode="auto">
              <a:xfrm>
                <a:off x="703" y="2246"/>
                <a:ext cx="1729" cy="5"/>
              </a:xfrm>
              <a:prstGeom prst="rect">
                <a:avLst/>
              </a:prstGeom>
              <a:solidFill>
                <a:srgbClr val="1E5B97"/>
              </a:solidFill>
              <a:ln w="9525">
                <a:noFill/>
                <a:miter lim="800000"/>
                <a:headEnd/>
                <a:tailEnd/>
              </a:ln>
            </p:spPr>
            <p:txBody>
              <a:bodyPr/>
              <a:lstStyle/>
              <a:p>
                <a:endParaRPr lang="en-US"/>
              </a:p>
            </p:txBody>
          </p:sp>
          <p:sp>
            <p:nvSpPr>
              <p:cNvPr id="258759" name="Rectangle 711"/>
              <p:cNvSpPr>
                <a:spLocks noChangeArrowheads="1"/>
              </p:cNvSpPr>
              <p:nvPr/>
            </p:nvSpPr>
            <p:spPr bwMode="auto">
              <a:xfrm>
                <a:off x="703" y="2251"/>
                <a:ext cx="1729" cy="4"/>
              </a:xfrm>
              <a:prstGeom prst="rect">
                <a:avLst/>
              </a:prstGeom>
              <a:solidFill>
                <a:srgbClr val="1E5B99"/>
              </a:solidFill>
              <a:ln w="9525">
                <a:noFill/>
                <a:miter lim="800000"/>
                <a:headEnd/>
                <a:tailEnd/>
              </a:ln>
            </p:spPr>
            <p:txBody>
              <a:bodyPr/>
              <a:lstStyle/>
              <a:p>
                <a:endParaRPr lang="en-US"/>
              </a:p>
            </p:txBody>
          </p:sp>
          <p:sp>
            <p:nvSpPr>
              <p:cNvPr id="258760" name="Rectangle 712"/>
              <p:cNvSpPr>
                <a:spLocks noChangeArrowheads="1"/>
              </p:cNvSpPr>
              <p:nvPr/>
            </p:nvSpPr>
            <p:spPr bwMode="auto">
              <a:xfrm>
                <a:off x="703" y="2255"/>
                <a:ext cx="1729" cy="5"/>
              </a:xfrm>
              <a:prstGeom prst="rect">
                <a:avLst/>
              </a:prstGeom>
              <a:solidFill>
                <a:srgbClr val="1E5C9B"/>
              </a:solidFill>
              <a:ln w="9525">
                <a:noFill/>
                <a:miter lim="800000"/>
                <a:headEnd/>
                <a:tailEnd/>
              </a:ln>
            </p:spPr>
            <p:txBody>
              <a:bodyPr/>
              <a:lstStyle/>
              <a:p>
                <a:endParaRPr lang="en-US"/>
              </a:p>
            </p:txBody>
          </p:sp>
          <p:sp>
            <p:nvSpPr>
              <p:cNvPr id="258761" name="Rectangle 713"/>
              <p:cNvSpPr>
                <a:spLocks noChangeArrowheads="1"/>
              </p:cNvSpPr>
              <p:nvPr/>
            </p:nvSpPr>
            <p:spPr bwMode="auto">
              <a:xfrm>
                <a:off x="703" y="2260"/>
                <a:ext cx="1729" cy="5"/>
              </a:xfrm>
              <a:prstGeom prst="rect">
                <a:avLst/>
              </a:prstGeom>
              <a:solidFill>
                <a:srgbClr val="1E5E9C"/>
              </a:solidFill>
              <a:ln w="9525">
                <a:noFill/>
                <a:miter lim="800000"/>
                <a:headEnd/>
                <a:tailEnd/>
              </a:ln>
            </p:spPr>
            <p:txBody>
              <a:bodyPr/>
              <a:lstStyle/>
              <a:p>
                <a:endParaRPr lang="en-US"/>
              </a:p>
            </p:txBody>
          </p:sp>
          <p:sp>
            <p:nvSpPr>
              <p:cNvPr id="258762" name="Rectangle 714"/>
              <p:cNvSpPr>
                <a:spLocks noChangeArrowheads="1"/>
              </p:cNvSpPr>
              <p:nvPr/>
            </p:nvSpPr>
            <p:spPr bwMode="auto">
              <a:xfrm>
                <a:off x="703" y="2265"/>
                <a:ext cx="1729" cy="5"/>
              </a:xfrm>
              <a:prstGeom prst="rect">
                <a:avLst/>
              </a:prstGeom>
              <a:solidFill>
                <a:srgbClr val="1F5F9E"/>
              </a:solidFill>
              <a:ln w="9525">
                <a:noFill/>
                <a:miter lim="800000"/>
                <a:headEnd/>
                <a:tailEnd/>
              </a:ln>
            </p:spPr>
            <p:txBody>
              <a:bodyPr/>
              <a:lstStyle/>
              <a:p>
                <a:endParaRPr lang="en-US"/>
              </a:p>
            </p:txBody>
          </p:sp>
          <p:sp>
            <p:nvSpPr>
              <p:cNvPr id="258763" name="Rectangle 715"/>
              <p:cNvSpPr>
                <a:spLocks noChangeArrowheads="1"/>
              </p:cNvSpPr>
              <p:nvPr/>
            </p:nvSpPr>
            <p:spPr bwMode="auto">
              <a:xfrm>
                <a:off x="703" y="2270"/>
                <a:ext cx="1729" cy="5"/>
              </a:xfrm>
              <a:prstGeom prst="rect">
                <a:avLst/>
              </a:prstGeom>
              <a:solidFill>
                <a:srgbClr val="1F60A0"/>
              </a:solidFill>
              <a:ln w="9525">
                <a:noFill/>
                <a:miter lim="800000"/>
                <a:headEnd/>
                <a:tailEnd/>
              </a:ln>
            </p:spPr>
            <p:txBody>
              <a:bodyPr/>
              <a:lstStyle/>
              <a:p>
                <a:endParaRPr lang="en-US"/>
              </a:p>
            </p:txBody>
          </p:sp>
          <p:sp>
            <p:nvSpPr>
              <p:cNvPr id="258764" name="Rectangle 716"/>
              <p:cNvSpPr>
                <a:spLocks noChangeArrowheads="1"/>
              </p:cNvSpPr>
              <p:nvPr/>
            </p:nvSpPr>
            <p:spPr bwMode="auto">
              <a:xfrm>
                <a:off x="703" y="2275"/>
                <a:ext cx="1729" cy="5"/>
              </a:xfrm>
              <a:prstGeom prst="rect">
                <a:avLst/>
              </a:prstGeom>
              <a:solidFill>
                <a:srgbClr val="1F61A2"/>
              </a:solidFill>
              <a:ln w="9525">
                <a:noFill/>
                <a:miter lim="800000"/>
                <a:headEnd/>
                <a:tailEnd/>
              </a:ln>
            </p:spPr>
            <p:txBody>
              <a:bodyPr/>
              <a:lstStyle/>
              <a:p>
                <a:endParaRPr lang="en-US"/>
              </a:p>
            </p:txBody>
          </p:sp>
          <p:sp>
            <p:nvSpPr>
              <p:cNvPr id="258765" name="Rectangle 717"/>
              <p:cNvSpPr>
                <a:spLocks noChangeArrowheads="1"/>
              </p:cNvSpPr>
              <p:nvPr/>
            </p:nvSpPr>
            <p:spPr bwMode="auto">
              <a:xfrm>
                <a:off x="703" y="2280"/>
                <a:ext cx="1729" cy="5"/>
              </a:xfrm>
              <a:prstGeom prst="rect">
                <a:avLst/>
              </a:prstGeom>
              <a:solidFill>
                <a:srgbClr val="2062A4"/>
              </a:solidFill>
              <a:ln w="9525">
                <a:noFill/>
                <a:miter lim="800000"/>
                <a:headEnd/>
                <a:tailEnd/>
              </a:ln>
            </p:spPr>
            <p:txBody>
              <a:bodyPr/>
              <a:lstStyle/>
              <a:p>
                <a:endParaRPr lang="en-US"/>
              </a:p>
            </p:txBody>
          </p:sp>
          <p:sp>
            <p:nvSpPr>
              <p:cNvPr id="258766" name="Rectangle 718"/>
              <p:cNvSpPr>
                <a:spLocks noChangeArrowheads="1"/>
              </p:cNvSpPr>
              <p:nvPr/>
            </p:nvSpPr>
            <p:spPr bwMode="auto">
              <a:xfrm>
                <a:off x="703" y="2285"/>
                <a:ext cx="1729" cy="5"/>
              </a:xfrm>
              <a:prstGeom prst="rect">
                <a:avLst/>
              </a:prstGeom>
              <a:solidFill>
                <a:srgbClr val="2063A6"/>
              </a:solidFill>
              <a:ln w="9525">
                <a:noFill/>
                <a:miter lim="800000"/>
                <a:headEnd/>
                <a:tailEnd/>
              </a:ln>
            </p:spPr>
            <p:txBody>
              <a:bodyPr/>
              <a:lstStyle/>
              <a:p>
                <a:endParaRPr lang="en-US"/>
              </a:p>
            </p:txBody>
          </p:sp>
          <p:sp>
            <p:nvSpPr>
              <p:cNvPr id="258767" name="Rectangle 719"/>
              <p:cNvSpPr>
                <a:spLocks noChangeArrowheads="1"/>
              </p:cNvSpPr>
              <p:nvPr/>
            </p:nvSpPr>
            <p:spPr bwMode="auto">
              <a:xfrm>
                <a:off x="703" y="2290"/>
                <a:ext cx="1729" cy="5"/>
              </a:xfrm>
              <a:prstGeom prst="rect">
                <a:avLst/>
              </a:prstGeom>
              <a:solidFill>
                <a:srgbClr val="2065A8"/>
              </a:solidFill>
              <a:ln w="9525">
                <a:noFill/>
                <a:miter lim="800000"/>
                <a:headEnd/>
                <a:tailEnd/>
              </a:ln>
            </p:spPr>
            <p:txBody>
              <a:bodyPr/>
              <a:lstStyle/>
              <a:p>
                <a:endParaRPr lang="en-US"/>
              </a:p>
            </p:txBody>
          </p:sp>
          <p:sp>
            <p:nvSpPr>
              <p:cNvPr id="258768" name="Rectangle 720"/>
              <p:cNvSpPr>
                <a:spLocks noChangeArrowheads="1"/>
              </p:cNvSpPr>
              <p:nvPr/>
            </p:nvSpPr>
            <p:spPr bwMode="auto">
              <a:xfrm>
                <a:off x="703" y="2295"/>
                <a:ext cx="1729" cy="10"/>
              </a:xfrm>
              <a:prstGeom prst="rect">
                <a:avLst/>
              </a:prstGeom>
              <a:solidFill>
                <a:srgbClr val="2166AA"/>
              </a:solidFill>
              <a:ln w="9525">
                <a:noFill/>
                <a:miter lim="800000"/>
                <a:headEnd/>
                <a:tailEnd/>
              </a:ln>
            </p:spPr>
            <p:txBody>
              <a:bodyPr/>
              <a:lstStyle/>
              <a:p>
                <a:endParaRPr lang="en-US"/>
              </a:p>
            </p:txBody>
          </p:sp>
          <p:sp>
            <p:nvSpPr>
              <p:cNvPr id="258769" name="Rectangle 721"/>
              <p:cNvSpPr>
                <a:spLocks noChangeArrowheads="1"/>
              </p:cNvSpPr>
              <p:nvPr/>
            </p:nvSpPr>
            <p:spPr bwMode="auto">
              <a:xfrm>
                <a:off x="703" y="2305"/>
                <a:ext cx="1729" cy="5"/>
              </a:xfrm>
              <a:prstGeom prst="rect">
                <a:avLst/>
              </a:prstGeom>
              <a:solidFill>
                <a:srgbClr val="2268AD"/>
              </a:solidFill>
              <a:ln w="9525">
                <a:noFill/>
                <a:miter lim="800000"/>
                <a:headEnd/>
                <a:tailEnd/>
              </a:ln>
            </p:spPr>
            <p:txBody>
              <a:bodyPr/>
              <a:lstStyle/>
              <a:p>
                <a:endParaRPr lang="en-US"/>
              </a:p>
            </p:txBody>
          </p:sp>
          <p:sp>
            <p:nvSpPr>
              <p:cNvPr id="258770" name="Rectangle 722"/>
              <p:cNvSpPr>
                <a:spLocks noChangeArrowheads="1"/>
              </p:cNvSpPr>
              <p:nvPr/>
            </p:nvSpPr>
            <p:spPr bwMode="auto">
              <a:xfrm>
                <a:off x="703" y="2310"/>
                <a:ext cx="1729" cy="5"/>
              </a:xfrm>
              <a:prstGeom prst="rect">
                <a:avLst/>
              </a:prstGeom>
              <a:solidFill>
                <a:srgbClr val="2369AF"/>
              </a:solidFill>
              <a:ln w="9525">
                <a:noFill/>
                <a:miter lim="800000"/>
                <a:headEnd/>
                <a:tailEnd/>
              </a:ln>
            </p:spPr>
            <p:txBody>
              <a:bodyPr/>
              <a:lstStyle/>
              <a:p>
                <a:endParaRPr lang="en-US"/>
              </a:p>
            </p:txBody>
          </p:sp>
          <p:sp>
            <p:nvSpPr>
              <p:cNvPr id="258771" name="Rectangle 723"/>
              <p:cNvSpPr>
                <a:spLocks noChangeArrowheads="1"/>
              </p:cNvSpPr>
              <p:nvPr/>
            </p:nvSpPr>
            <p:spPr bwMode="auto">
              <a:xfrm>
                <a:off x="703" y="2315"/>
                <a:ext cx="1729" cy="5"/>
              </a:xfrm>
              <a:prstGeom prst="rect">
                <a:avLst/>
              </a:prstGeom>
              <a:solidFill>
                <a:srgbClr val="236AB1"/>
              </a:solidFill>
              <a:ln w="9525">
                <a:noFill/>
                <a:miter lim="800000"/>
                <a:headEnd/>
                <a:tailEnd/>
              </a:ln>
            </p:spPr>
            <p:txBody>
              <a:bodyPr/>
              <a:lstStyle/>
              <a:p>
                <a:endParaRPr lang="en-US"/>
              </a:p>
            </p:txBody>
          </p:sp>
          <p:sp>
            <p:nvSpPr>
              <p:cNvPr id="258772" name="Rectangle 724"/>
              <p:cNvSpPr>
                <a:spLocks noChangeArrowheads="1"/>
              </p:cNvSpPr>
              <p:nvPr/>
            </p:nvSpPr>
            <p:spPr bwMode="auto">
              <a:xfrm>
                <a:off x="703" y="2320"/>
                <a:ext cx="1729" cy="5"/>
              </a:xfrm>
              <a:prstGeom prst="rect">
                <a:avLst/>
              </a:prstGeom>
              <a:solidFill>
                <a:srgbClr val="246CB3"/>
              </a:solidFill>
              <a:ln w="9525">
                <a:noFill/>
                <a:miter lim="800000"/>
                <a:headEnd/>
                <a:tailEnd/>
              </a:ln>
            </p:spPr>
            <p:txBody>
              <a:bodyPr/>
              <a:lstStyle/>
              <a:p>
                <a:endParaRPr lang="en-US"/>
              </a:p>
            </p:txBody>
          </p:sp>
          <p:sp>
            <p:nvSpPr>
              <p:cNvPr id="258773" name="Rectangle 725"/>
              <p:cNvSpPr>
                <a:spLocks noChangeArrowheads="1"/>
              </p:cNvSpPr>
              <p:nvPr/>
            </p:nvSpPr>
            <p:spPr bwMode="auto">
              <a:xfrm>
                <a:off x="703" y="2325"/>
                <a:ext cx="1729" cy="5"/>
              </a:xfrm>
              <a:prstGeom prst="rect">
                <a:avLst/>
              </a:prstGeom>
              <a:solidFill>
                <a:srgbClr val="246DB5"/>
              </a:solidFill>
              <a:ln w="9525">
                <a:noFill/>
                <a:miter lim="800000"/>
                <a:headEnd/>
                <a:tailEnd/>
              </a:ln>
            </p:spPr>
            <p:txBody>
              <a:bodyPr/>
              <a:lstStyle/>
              <a:p>
                <a:endParaRPr lang="en-US"/>
              </a:p>
            </p:txBody>
          </p:sp>
          <p:sp>
            <p:nvSpPr>
              <p:cNvPr id="258774" name="Rectangle 726"/>
              <p:cNvSpPr>
                <a:spLocks noChangeArrowheads="1"/>
              </p:cNvSpPr>
              <p:nvPr/>
            </p:nvSpPr>
            <p:spPr bwMode="auto">
              <a:xfrm>
                <a:off x="703" y="2330"/>
                <a:ext cx="1729" cy="5"/>
              </a:xfrm>
              <a:prstGeom prst="rect">
                <a:avLst/>
              </a:prstGeom>
              <a:solidFill>
                <a:srgbClr val="246EB7"/>
              </a:solidFill>
              <a:ln w="9525">
                <a:noFill/>
                <a:miter lim="800000"/>
                <a:headEnd/>
                <a:tailEnd/>
              </a:ln>
            </p:spPr>
            <p:txBody>
              <a:bodyPr/>
              <a:lstStyle/>
              <a:p>
                <a:endParaRPr lang="en-US"/>
              </a:p>
            </p:txBody>
          </p:sp>
          <p:sp>
            <p:nvSpPr>
              <p:cNvPr id="258775" name="Rectangle 727"/>
              <p:cNvSpPr>
                <a:spLocks noChangeArrowheads="1"/>
              </p:cNvSpPr>
              <p:nvPr/>
            </p:nvSpPr>
            <p:spPr bwMode="auto">
              <a:xfrm>
                <a:off x="703" y="2335"/>
                <a:ext cx="1729" cy="5"/>
              </a:xfrm>
              <a:prstGeom prst="rect">
                <a:avLst/>
              </a:prstGeom>
              <a:solidFill>
                <a:srgbClr val="256FB9"/>
              </a:solidFill>
              <a:ln w="9525">
                <a:noFill/>
                <a:miter lim="800000"/>
                <a:headEnd/>
                <a:tailEnd/>
              </a:ln>
            </p:spPr>
            <p:txBody>
              <a:bodyPr/>
              <a:lstStyle/>
              <a:p>
                <a:endParaRPr lang="en-US"/>
              </a:p>
            </p:txBody>
          </p:sp>
          <p:sp>
            <p:nvSpPr>
              <p:cNvPr id="258776" name="Rectangle 728"/>
              <p:cNvSpPr>
                <a:spLocks noChangeArrowheads="1"/>
              </p:cNvSpPr>
              <p:nvPr/>
            </p:nvSpPr>
            <p:spPr bwMode="auto">
              <a:xfrm>
                <a:off x="703" y="2340"/>
                <a:ext cx="1729" cy="5"/>
              </a:xfrm>
              <a:prstGeom prst="rect">
                <a:avLst/>
              </a:prstGeom>
              <a:solidFill>
                <a:srgbClr val="2570BB"/>
              </a:solidFill>
              <a:ln w="9525">
                <a:noFill/>
                <a:miter lim="800000"/>
                <a:headEnd/>
                <a:tailEnd/>
              </a:ln>
            </p:spPr>
            <p:txBody>
              <a:bodyPr/>
              <a:lstStyle/>
              <a:p>
                <a:endParaRPr lang="en-US"/>
              </a:p>
            </p:txBody>
          </p:sp>
          <p:sp>
            <p:nvSpPr>
              <p:cNvPr id="258777" name="Rectangle 729"/>
              <p:cNvSpPr>
                <a:spLocks noChangeArrowheads="1"/>
              </p:cNvSpPr>
              <p:nvPr/>
            </p:nvSpPr>
            <p:spPr bwMode="auto">
              <a:xfrm>
                <a:off x="703" y="2345"/>
                <a:ext cx="1729" cy="5"/>
              </a:xfrm>
              <a:prstGeom prst="rect">
                <a:avLst/>
              </a:prstGeom>
              <a:solidFill>
                <a:srgbClr val="2672BD"/>
              </a:solidFill>
              <a:ln w="9525">
                <a:noFill/>
                <a:miter lim="800000"/>
                <a:headEnd/>
                <a:tailEnd/>
              </a:ln>
            </p:spPr>
            <p:txBody>
              <a:bodyPr/>
              <a:lstStyle/>
              <a:p>
                <a:endParaRPr lang="en-US"/>
              </a:p>
            </p:txBody>
          </p:sp>
          <p:sp>
            <p:nvSpPr>
              <p:cNvPr id="258778" name="Rectangle 730"/>
              <p:cNvSpPr>
                <a:spLocks noChangeArrowheads="1"/>
              </p:cNvSpPr>
              <p:nvPr/>
            </p:nvSpPr>
            <p:spPr bwMode="auto">
              <a:xfrm>
                <a:off x="703" y="2350"/>
                <a:ext cx="1729" cy="4"/>
              </a:xfrm>
              <a:prstGeom prst="rect">
                <a:avLst/>
              </a:prstGeom>
              <a:solidFill>
                <a:srgbClr val="2673BF"/>
              </a:solidFill>
              <a:ln w="9525">
                <a:noFill/>
                <a:miter lim="800000"/>
                <a:headEnd/>
                <a:tailEnd/>
              </a:ln>
            </p:spPr>
            <p:txBody>
              <a:bodyPr/>
              <a:lstStyle/>
              <a:p>
                <a:endParaRPr lang="en-US"/>
              </a:p>
            </p:txBody>
          </p:sp>
          <p:sp>
            <p:nvSpPr>
              <p:cNvPr id="258779" name="Rectangle 731"/>
              <p:cNvSpPr>
                <a:spLocks noChangeArrowheads="1"/>
              </p:cNvSpPr>
              <p:nvPr/>
            </p:nvSpPr>
            <p:spPr bwMode="auto">
              <a:xfrm>
                <a:off x="703" y="2354"/>
                <a:ext cx="1729" cy="5"/>
              </a:xfrm>
              <a:prstGeom prst="rect">
                <a:avLst/>
              </a:prstGeom>
              <a:solidFill>
                <a:srgbClr val="2775C2"/>
              </a:solidFill>
              <a:ln w="9525">
                <a:noFill/>
                <a:miter lim="800000"/>
                <a:headEnd/>
                <a:tailEnd/>
              </a:ln>
            </p:spPr>
            <p:txBody>
              <a:bodyPr/>
              <a:lstStyle/>
              <a:p>
                <a:endParaRPr lang="en-US"/>
              </a:p>
            </p:txBody>
          </p:sp>
          <p:sp>
            <p:nvSpPr>
              <p:cNvPr id="258780" name="Rectangle 732"/>
              <p:cNvSpPr>
                <a:spLocks noChangeArrowheads="1"/>
              </p:cNvSpPr>
              <p:nvPr/>
            </p:nvSpPr>
            <p:spPr bwMode="auto">
              <a:xfrm>
                <a:off x="703" y="2359"/>
                <a:ext cx="1729" cy="5"/>
              </a:xfrm>
              <a:prstGeom prst="rect">
                <a:avLst/>
              </a:prstGeom>
              <a:solidFill>
                <a:srgbClr val="2776C4"/>
              </a:solidFill>
              <a:ln w="9525">
                <a:noFill/>
                <a:miter lim="800000"/>
                <a:headEnd/>
                <a:tailEnd/>
              </a:ln>
            </p:spPr>
            <p:txBody>
              <a:bodyPr/>
              <a:lstStyle/>
              <a:p>
                <a:endParaRPr lang="en-US"/>
              </a:p>
            </p:txBody>
          </p:sp>
          <p:sp>
            <p:nvSpPr>
              <p:cNvPr id="258781" name="Rectangle 733"/>
              <p:cNvSpPr>
                <a:spLocks noChangeArrowheads="1"/>
              </p:cNvSpPr>
              <p:nvPr/>
            </p:nvSpPr>
            <p:spPr bwMode="auto">
              <a:xfrm>
                <a:off x="703" y="2364"/>
                <a:ext cx="1729" cy="5"/>
              </a:xfrm>
              <a:prstGeom prst="rect">
                <a:avLst/>
              </a:prstGeom>
              <a:solidFill>
                <a:srgbClr val="2877C6"/>
              </a:solidFill>
              <a:ln w="9525">
                <a:noFill/>
                <a:miter lim="800000"/>
                <a:headEnd/>
                <a:tailEnd/>
              </a:ln>
            </p:spPr>
            <p:txBody>
              <a:bodyPr/>
              <a:lstStyle/>
              <a:p>
                <a:endParaRPr lang="en-US"/>
              </a:p>
            </p:txBody>
          </p:sp>
          <p:sp>
            <p:nvSpPr>
              <p:cNvPr id="258782" name="Rectangle 734"/>
              <p:cNvSpPr>
                <a:spLocks noChangeArrowheads="1"/>
              </p:cNvSpPr>
              <p:nvPr/>
            </p:nvSpPr>
            <p:spPr bwMode="auto">
              <a:xfrm>
                <a:off x="703" y="2369"/>
                <a:ext cx="1729" cy="5"/>
              </a:xfrm>
              <a:prstGeom prst="rect">
                <a:avLst/>
              </a:prstGeom>
              <a:solidFill>
                <a:srgbClr val="2878C8"/>
              </a:solidFill>
              <a:ln w="9525">
                <a:noFill/>
                <a:miter lim="800000"/>
                <a:headEnd/>
                <a:tailEnd/>
              </a:ln>
            </p:spPr>
            <p:txBody>
              <a:bodyPr/>
              <a:lstStyle/>
              <a:p>
                <a:endParaRPr lang="en-US"/>
              </a:p>
            </p:txBody>
          </p:sp>
          <p:sp>
            <p:nvSpPr>
              <p:cNvPr id="258783" name="Rectangle 735"/>
              <p:cNvSpPr>
                <a:spLocks noChangeArrowheads="1"/>
              </p:cNvSpPr>
              <p:nvPr/>
            </p:nvSpPr>
            <p:spPr bwMode="auto">
              <a:xfrm>
                <a:off x="703" y="2374"/>
                <a:ext cx="1729" cy="10"/>
              </a:xfrm>
              <a:prstGeom prst="rect">
                <a:avLst/>
              </a:prstGeom>
              <a:solidFill>
                <a:srgbClr val="2879CA"/>
              </a:solidFill>
              <a:ln w="9525">
                <a:noFill/>
                <a:miter lim="800000"/>
                <a:headEnd/>
                <a:tailEnd/>
              </a:ln>
            </p:spPr>
            <p:txBody>
              <a:bodyPr/>
              <a:lstStyle/>
              <a:p>
                <a:endParaRPr lang="en-US"/>
              </a:p>
            </p:txBody>
          </p:sp>
          <p:sp>
            <p:nvSpPr>
              <p:cNvPr id="258784" name="Rectangle 736"/>
              <p:cNvSpPr>
                <a:spLocks noChangeArrowheads="1"/>
              </p:cNvSpPr>
              <p:nvPr/>
            </p:nvSpPr>
            <p:spPr bwMode="auto">
              <a:xfrm>
                <a:off x="703" y="2384"/>
                <a:ext cx="1729" cy="5"/>
              </a:xfrm>
              <a:prstGeom prst="rect">
                <a:avLst/>
              </a:prstGeom>
              <a:solidFill>
                <a:srgbClr val="297BCD"/>
              </a:solidFill>
              <a:ln w="9525">
                <a:noFill/>
                <a:miter lim="800000"/>
                <a:headEnd/>
                <a:tailEnd/>
              </a:ln>
            </p:spPr>
            <p:txBody>
              <a:bodyPr/>
              <a:lstStyle/>
              <a:p>
                <a:endParaRPr lang="en-US"/>
              </a:p>
            </p:txBody>
          </p:sp>
          <p:sp>
            <p:nvSpPr>
              <p:cNvPr id="258785" name="Rectangle 737"/>
              <p:cNvSpPr>
                <a:spLocks noChangeArrowheads="1"/>
              </p:cNvSpPr>
              <p:nvPr/>
            </p:nvSpPr>
            <p:spPr bwMode="auto">
              <a:xfrm>
                <a:off x="703" y="2389"/>
                <a:ext cx="1729" cy="5"/>
              </a:xfrm>
              <a:prstGeom prst="rect">
                <a:avLst/>
              </a:prstGeom>
              <a:solidFill>
                <a:srgbClr val="2A7CCF"/>
              </a:solidFill>
              <a:ln w="9525">
                <a:noFill/>
                <a:miter lim="800000"/>
                <a:headEnd/>
                <a:tailEnd/>
              </a:ln>
            </p:spPr>
            <p:txBody>
              <a:bodyPr/>
              <a:lstStyle/>
              <a:p>
                <a:endParaRPr lang="en-US"/>
              </a:p>
            </p:txBody>
          </p:sp>
          <p:sp>
            <p:nvSpPr>
              <p:cNvPr id="258786" name="Rectangle 738"/>
              <p:cNvSpPr>
                <a:spLocks noChangeArrowheads="1"/>
              </p:cNvSpPr>
              <p:nvPr/>
            </p:nvSpPr>
            <p:spPr bwMode="auto">
              <a:xfrm>
                <a:off x="703" y="2394"/>
                <a:ext cx="1729" cy="10"/>
              </a:xfrm>
              <a:prstGeom prst="rect">
                <a:avLst/>
              </a:prstGeom>
              <a:solidFill>
                <a:srgbClr val="2A7DD1"/>
              </a:solidFill>
              <a:ln w="9525">
                <a:noFill/>
                <a:miter lim="800000"/>
                <a:headEnd/>
                <a:tailEnd/>
              </a:ln>
            </p:spPr>
            <p:txBody>
              <a:bodyPr/>
              <a:lstStyle/>
              <a:p>
                <a:endParaRPr lang="en-US"/>
              </a:p>
            </p:txBody>
          </p:sp>
          <p:sp>
            <p:nvSpPr>
              <p:cNvPr id="258787" name="Rectangle 739"/>
              <p:cNvSpPr>
                <a:spLocks noChangeArrowheads="1"/>
              </p:cNvSpPr>
              <p:nvPr/>
            </p:nvSpPr>
            <p:spPr bwMode="auto">
              <a:xfrm>
                <a:off x="703" y="2404"/>
                <a:ext cx="1729" cy="5"/>
              </a:xfrm>
              <a:prstGeom prst="rect">
                <a:avLst/>
              </a:prstGeom>
              <a:solidFill>
                <a:srgbClr val="2B7FD4"/>
              </a:solidFill>
              <a:ln w="9525">
                <a:noFill/>
                <a:miter lim="800000"/>
                <a:headEnd/>
                <a:tailEnd/>
              </a:ln>
            </p:spPr>
            <p:txBody>
              <a:bodyPr/>
              <a:lstStyle/>
              <a:p>
                <a:endParaRPr lang="en-US"/>
              </a:p>
            </p:txBody>
          </p:sp>
          <p:sp>
            <p:nvSpPr>
              <p:cNvPr id="258788" name="Rectangle 740"/>
              <p:cNvSpPr>
                <a:spLocks noChangeArrowheads="1"/>
              </p:cNvSpPr>
              <p:nvPr/>
            </p:nvSpPr>
            <p:spPr bwMode="auto">
              <a:xfrm>
                <a:off x="703" y="2409"/>
                <a:ext cx="1729" cy="5"/>
              </a:xfrm>
              <a:prstGeom prst="rect">
                <a:avLst/>
              </a:prstGeom>
              <a:solidFill>
                <a:srgbClr val="2B80D6"/>
              </a:solidFill>
              <a:ln w="9525">
                <a:noFill/>
                <a:miter lim="800000"/>
                <a:headEnd/>
                <a:tailEnd/>
              </a:ln>
            </p:spPr>
            <p:txBody>
              <a:bodyPr/>
              <a:lstStyle/>
              <a:p>
                <a:endParaRPr lang="en-US"/>
              </a:p>
            </p:txBody>
          </p:sp>
          <p:sp>
            <p:nvSpPr>
              <p:cNvPr id="258789" name="Rectangle 741"/>
              <p:cNvSpPr>
                <a:spLocks noChangeArrowheads="1"/>
              </p:cNvSpPr>
              <p:nvPr/>
            </p:nvSpPr>
            <p:spPr bwMode="auto">
              <a:xfrm>
                <a:off x="703" y="2414"/>
                <a:ext cx="1729" cy="10"/>
              </a:xfrm>
              <a:prstGeom prst="rect">
                <a:avLst/>
              </a:prstGeom>
              <a:solidFill>
                <a:srgbClr val="2B81D8"/>
              </a:solidFill>
              <a:ln w="9525">
                <a:noFill/>
                <a:miter lim="800000"/>
                <a:headEnd/>
                <a:tailEnd/>
              </a:ln>
            </p:spPr>
            <p:txBody>
              <a:bodyPr/>
              <a:lstStyle/>
              <a:p>
                <a:endParaRPr lang="en-US"/>
              </a:p>
            </p:txBody>
          </p:sp>
          <p:sp>
            <p:nvSpPr>
              <p:cNvPr id="258790" name="Rectangle 742"/>
              <p:cNvSpPr>
                <a:spLocks noChangeArrowheads="1"/>
              </p:cNvSpPr>
              <p:nvPr/>
            </p:nvSpPr>
            <p:spPr bwMode="auto">
              <a:xfrm>
                <a:off x="703" y="2424"/>
                <a:ext cx="1729" cy="5"/>
              </a:xfrm>
              <a:prstGeom prst="rect">
                <a:avLst/>
              </a:prstGeom>
              <a:solidFill>
                <a:srgbClr val="2C83DB"/>
              </a:solidFill>
              <a:ln w="9525">
                <a:noFill/>
                <a:miter lim="800000"/>
                <a:headEnd/>
                <a:tailEnd/>
              </a:ln>
            </p:spPr>
            <p:txBody>
              <a:bodyPr/>
              <a:lstStyle/>
              <a:p>
                <a:endParaRPr lang="en-US"/>
              </a:p>
            </p:txBody>
          </p:sp>
          <p:sp>
            <p:nvSpPr>
              <p:cNvPr id="258791" name="Rectangle 743"/>
              <p:cNvSpPr>
                <a:spLocks noChangeArrowheads="1"/>
              </p:cNvSpPr>
              <p:nvPr/>
            </p:nvSpPr>
            <p:spPr bwMode="auto">
              <a:xfrm>
                <a:off x="703" y="2429"/>
                <a:ext cx="1729" cy="5"/>
              </a:xfrm>
              <a:prstGeom prst="rect">
                <a:avLst/>
              </a:prstGeom>
              <a:solidFill>
                <a:srgbClr val="2C84DD"/>
              </a:solidFill>
              <a:ln w="9525">
                <a:noFill/>
                <a:miter lim="800000"/>
                <a:headEnd/>
                <a:tailEnd/>
              </a:ln>
            </p:spPr>
            <p:txBody>
              <a:bodyPr/>
              <a:lstStyle/>
              <a:p>
                <a:endParaRPr lang="en-US"/>
              </a:p>
            </p:txBody>
          </p:sp>
          <p:sp>
            <p:nvSpPr>
              <p:cNvPr id="258792" name="Rectangle 744"/>
              <p:cNvSpPr>
                <a:spLocks noChangeArrowheads="1"/>
              </p:cNvSpPr>
              <p:nvPr/>
            </p:nvSpPr>
            <p:spPr bwMode="auto">
              <a:xfrm>
                <a:off x="703" y="2434"/>
                <a:ext cx="1729" cy="5"/>
              </a:xfrm>
              <a:prstGeom prst="rect">
                <a:avLst/>
              </a:prstGeom>
              <a:solidFill>
                <a:srgbClr val="2D85DF"/>
              </a:solidFill>
              <a:ln w="9525">
                <a:noFill/>
                <a:miter lim="800000"/>
                <a:headEnd/>
                <a:tailEnd/>
              </a:ln>
            </p:spPr>
            <p:txBody>
              <a:bodyPr/>
              <a:lstStyle/>
              <a:p>
                <a:endParaRPr lang="en-US"/>
              </a:p>
            </p:txBody>
          </p:sp>
          <p:sp>
            <p:nvSpPr>
              <p:cNvPr id="258793" name="Rectangle 745"/>
              <p:cNvSpPr>
                <a:spLocks noChangeArrowheads="1"/>
              </p:cNvSpPr>
              <p:nvPr/>
            </p:nvSpPr>
            <p:spPr bwMode="auto">
              <a:xfrm>
                <a:off x="703" y="2439"/>
                <a:ext cx="1729" cy="5"/>
              </a:xfrm>
              <a:prstGeom prst="rect">
                <a:avLst/>
              </a:prstGeom>
              <a:solidFill>
                <a:srgbClr val="2D87E0"/>
              </a:solidFill>
              <a:ln w="9525">
                <a:noFill/>
                <a:miter lim="800000"/>
                <a:headEnd/>
                <a:tailEnd/>
              </a:ln>
            </p:spPr>
            <p:txBody>
              <a:bodyPr/>
              <a:lstStyle/>
              <a:p>
                <a:endParaRPr lang="en-US"/>
              </a:p>
            </p:txBody>
          </p:sp>
          <p:sp>
            <p:nvSpPr>
              <p:cNvPr id="258794" name="Rectangle 746"/>
              <p:cNvSpPr>
                <a:spLocks noChangeArrowheads="1"/>
              </p:cNvSpPr>
              <p:nvPr/>
            </p:nvSpPr>
            <p:spPr bwMode="auto">
              <a:xfrm>
                <a:off x="703" y="2444"/>
                <a:ext cx="1729" cy="10"/>
              </a:xfrm>
              <a:prstGeom prst="rect">
                <a:avLst/>
              </a:prstGeom>
              <a:solidFill>
                <a:srgbClr val="2D88E2"/>
              </a:solidFill>
              <a:ln w="9525">
                <a:noFill/>
                <a:miter lim="800000"/>
                <a:headEnd/>
                <a:tailEnd/>
              </a:ln>
            </p:spPr>
            <p:txBody>
              <a:bodyPr/>
              <a:lstStyle/>
              <a:p>
                <a:endParaRPr lang="en-US"/>
              </a:p>
            </p:txBody>
          </p:sp>
          <p:sp>
            <p:nvSpPr>
              <p:cNvPr id="258795" name="Rectangle 747"/>
              <p:cNvSpPr>
                <a:spLocks noChangeArrowheads="1"/>
              </p:cNvSpPr>
              <p:nvPr/>
            </p:nvSpPr>
            <p:spPr bwMode="auto">
              <a:xfrm>
                <a:off x="703" y="2454"/>
                <a:ext cx="1729" cy="9"/>
              </a:xfrm>
              <a:prstGeom prst="rect">
                <a:avLst/>
              </a:prstGeom>
              <a:solidFill>
                <a:srgbClr val="2D89E4"/>
              </a:solidFill>
              <a:ln w="9525">
                <a:noFill/>
                <a:miter lim="800000"/>
                <a:headEnd/>
                <a:tailEnd/>
              </a:ln>
            </p:spPr>
            <p:txBody>
              <a:bodyPr/>
              <a:lstStyle/>
              <a:p>
                <a:endParaRPr lang="en-US"/>
              </a:p>
            </p:txBody>
          </p:sp>
          <p:sp>
            <p:nvSpPr>
              <p:cNvPr id="258796" name="Rectangle 748"/>
              <p:cNvSpPr>
                <a:spLocks noChangeArrowheads="1"/>
              </p:cNvSpPr>
              <p:nvPr/>
            </p:nvSpPr>
            <p:spPr bwMode="auto">
              <a:xfrm>
                <a:off x="703" y="2463"/>
                <a:ext cx="1729" cy="10"/>
              </a:xfrm>
              <a:prstGeom prst="rect">
                <a:avLst/>
              </a:prstGeom>
              <a:solidFill>
                <a:srgbClr val="2D8BE7"/>
              </a:solidFill>
              <a:ln w="9525">
                <a:noFill/>
                <a:miter lim="800000"/>
                <a:headEnd/>
                <a:tailEnd/>
              </a:ln>
            </p:spPr>
            <p:txBody>
              <a:bodyPr/>
              <a:lstStyle/>
              <a:p>
                <a:endParaRPr lang="en-US"/>
              </a:p>
            </p:txBody>
          </p:sp>
          <p:sp>
            <p:nvSpPr>
              <p:cNvPr id="258797" name="Rectangle 749"/>
              <p:cNvSpPr>
                <a:spLocks noChangeArrowheads="1"/>
              </p:cNvSpPr>
              <p:nvPr/>
            </p:nvSpPr>
            <p:spPr bwMode="auto">
              <a:xfrm>
                <a:off x="703" y="2473"/>
                <a:ext cx="1729" cy="10"/>
              </a:xfrm>
              <a:prstGeom prst="rect">
                <a:avLst/>
              </a:prstGeom>
              <a:solidFill>
                <a:srgbClr val="2E8CEA"/>
              </a:solidFill>
              <a:ln w="9525">
                <a:noFill/>
                <a:miter lim="800000"/>
                <a:headEnd/>
                <a:tailEnd/>
              </a:ln>
            </p:spPr>
            <p:txBody>
              <a:bodyPr/>
              <a:lstStyle/>
              <a:p>
                <a:endParaRPr lang="en-US"/>
              </a:p>
            </p:txBody>
          </p:sp>
          <p:sp>
            <p:nvSpPr>
              <p:cNvPr id="258798" name="Rectangle 750"/>
              <p:cNvSpPr>
                <a:spLocks noChangeArrowheads="1"/>
              </p:cNvSpPr>
              <p:nvPr/>
            </p:nvSpPr>
            <p:spPr bwMode="auto">
              <a:xfrm>
                <a:off x="703" y="2483"/>
                <a:ext cx="1729" cy="10"/>
              </a:xfrm>
              <a:prstGeom prst="rect">
                <a:avLst/>
              </a:prstGeom>
              <a:solidFill>
                <a:srgbClr val="2F8EEC"/>
              </a:solidFill>
              <a:ln w="9525">
                <a:noFill/>
                <a:miter lim="800000"/>
                <a:headEnd/>
                <a:tailEnd/>
              </a:ln>
            </p:spPr>
            <p:txBody>
              <a:bodyPr/>
              <a:lstStyle/>
              <a:p>
                <a:endParaRPr lang="en-US"/>
              </a:p>
            </p:txBody>
          </p:sp>
          <p:sp>
            <p:nvSpPr>
              <p:cNvPr id="258799" name="Rectangle 751"/>
              <p:cNvSpPr>
                <a:spLocks noChangeArrowheads="1"/>
              </p:cNvSpPr>
              <p:nvPr/>
            </p:nvSpPr>
            <p:spPr bwMode="auto">
              <a:xfrm>
                <a:off x="703" y="2493"/>
                <a:ext cx="1729" cy="10"/>
              </a:xfrm>
              <a:prstGeom prst="rect">
                <a:avLst/>
              </a:prstGeom>
              <a:solidFill>
                <a:srgbClr val="2F8FEE"/>
              </a:solidFill>
              <a:ln w="9525">
                <a:noFill/>
                <a:miter lim="800000"/>
                <a:headEnd/>
                <a:tailEnd/>
              </a:ln>
            </p:spPr>
            <p:txBody>
              <a:bodyPr/>
              <a:lstStyle/>
              <a:p>
                <a:endParaRPr lang="en-US"/>
              </a:p>
            </p:txBody>
          </p:sp>
          <p:sp>
            <p:nvSpPr>
              <p:cNvPr id="258800" name="Rectangle 752"/>
              <p:cNvSpPr>
                <a:spLocks noChangeArrowheads="1"/>
              </p:cNvSpPr>
              <p:nvPr/>
            </p:nvSpPr>
            <p:spPr bwMode="auto">
              <a:xfrm>
                <a:off x="703" y="2503"/>
                <a:ext cx="1729" cy="10"/>
              </a:xfrm>
              <a:prstGeom prst="rect">
                <a:avLst/>
              </a:prstGeom>
              <a:solidFill>
                <a:srgbClr val="3090F0"/>
              </a:solidFill>
              <a:ln w="9525">
                <a:noFill/>
                <a:miter lim="800000"/>
                <a:headEnd/>
                <a:tailEnd/>
              </a:ln>
            </p:spPr>
            <p:txBody>
              <a:bodyPr/>
              <a:lstStyle/>
              <a:p>
                <a:endParaRPr lang="en-US"/>
              </a:p>
            </p:txBody>
          </p:sp>
          <p:sp>
            <p:nvSpPr>
              <p:cNvPr id="258801" name="Rectangle 753"/>
              <p:cNvSpPr>
                <a:spLocks noChangeArrowheads="1"/>
              </p:cNvSpPr>
              <p:nvPr/>
            </p:nvSpPr>
            <p:spPr bwMode="auto">
              <a:xfrm>
                <a:off x="703" y="2513"/>
                <a:ext cx="1729" cy="10"/>
              </a:xfrm>
              <a:prstGeom prst="rect">
                <a:avLst/>
              </a:prstGeom>
              <a:solidFill>
                <a:srgbClr val="3091F2"/>
              </a:solidFill>
              <a:ln w="9525">
                <a:noFill/>
                <a:miter lim="800000"/>
                <a:headEnd/>
                <a:tailEnd/>
              </a:ln>
            </p:spPr>
            <p:txBody>
              <a:bodyPr/>
              <a:lstStyle/>
              <a:p>
                <a:endParaRPr lang="en-US"/>
              </a:p>
            </p:txBody>
          </p:sp>
          <p:sp>
            <p:nvSpPr>
              <p:cNvPr id="258802" name="Rectangle 754"/>
              <p:cNvSpPr>
                <a:spLocks noChangeArrowheads="1"/>
              </p:cNvSpPr>
              <p:nvPr/>
            </p:nvSpPr>
            <p:spPr bwMode="auto">
              <a:xfrm>
                <a:off x="703" y="2523"/>
                <a:ext cx="1729" cy="15"/>
              </a:xfrm>
              <a:prstGeom prst="rect">
                <a:avLst/>
              </a:prstGeom>
              <a:solidFill>
                <a:srgbClr val="3192F4"/>
              </a:solidFill>
              <a:ln w="9525">
                <a:noFill/>
                <a:miter lim="800000"/>
                <a:headEnd/>
                <a:tailEnd/>
              </a:ln>
            </p:spPr>
            <p:txBody>
              <a:bodyPr/>
              <a:lstStyle/>
              <a:p>
                <a:endParaRPr lang="en-US"/>
              </a:p>
            </p:txBody>
          </p:sp>
          <p:sp>
            <p:nvSpPr>
              <p:cNvPr id="258803" name="Rectangle 755"/>
              <p:cNvSpPr>
                <a:spLocks noChangeArrowheads="1"/>
              </p:cNvSpPr>
              <p:nvPr/>
            </p:nvSpPr>
            <p:spPr bwMode="auto">
              <a:xfrm>
                <a:off x="703" y="2538"/>
                <a:ext cx="1729" cy="10"/>
              </a:xfrm>
              <a:prstGeom prst="rect">
                <a:avLst/>
              </a:prstGeom>
              <a:solidFill>
                <a:srgbClr val="3293F6"/>
              </a:solidFill>
              <a:ln w="9525">
                <a:noFill/>
                <a:miter lim="800000"/>
                <a:headEnd/>
                <a:tailEnd/>
              </a:ln>
            </p:spPr>
            <p:txBody>
              <a:bodyPr/>
              <a:lstStyle/>
              <a:p>
                <a:endParaRPr lang="en-US"/>
              </a:p>
            </p:txBody>
          </p:sp>
          <p:sp>
            <p:nvSpPr>
              <p:cNvPr id="258804" name="Rectangle 756"/>
              <p:cNvSpPr>
                <a:spLocks noChangeArrowheads="1"/>
              </p:cNvSpPr>
              <p:nvPr/>
            </p:nvSpPr>
            <p:spPr bwMode="auto">
              <a:xfrm>
                <a:off x="703" y="2548"/>
                <a:ext cx="1729" cy="19"/>
              </a:xfrm>
              <a:prstGeom prst="rect">
                <a:avLst/>
              </a:prstGeom>
              <a:solidFill>
                <a:srgbClr val="3294F8"/>
              </a:solidFill>
              <a:ln w="9525">
                <a:noFill/>
                <a:miter lim="800000"/>
                <a:headEnd/>
                <a:tailEnd/>
              </a:ln>
            </p:spPr>
            <p:txBody>
              <a:bodyPr/>
              <a:lstStyle/>
              <a:p>
                <a:endParaRPr lang="en-US"/>
              </a:p>
            </p:txBody>
          </p:sp>
          <p:sp>
            <p:nvSpPr>
              <p:cNvPr id="258805" name="Rectangle 757"/>
              <p:cNvSpPr>
                <a:spLocks noChangeArrowheads="1"/>
              </p:cNvSpPr>
              <p:nvPr/>
            </p:nvSpPr>
            <p:spPr bwMode="auto">
              <a:xfrm>
                <a:off x="703" y="2567"/>
                <a:ext cx="1729" cy="20"/>
              </a:xfrm>
              <a:prstGeom prst="rect">
                <a:avLst/>
              </a:prstGeom>
              <a:solidFill>
                <a:srgbClr val="3295FA"/>
              </a:solidFill>
              <a:ln w="9525">
                <a:noFill/>
                <a:miter lim="800000"/>
                <a:headEnd/>
                <a:tailEnd/>
              </a:ln>
            </p:spPr>
            <p:txBody>
              <a:bodyPr/>
              <a:lstStyle/>
              <a:p>
                <a:endParaRPr lang="en-US"/>
              </a:p>
            </p:txBody>
          </p:sp>
          <p:sp>
            <p:nvSpPr>
              <p:cNvPr id="258806" name="Rectangle 758"/>
              <p:cNvSpPr>
                <a:spLocks noChangeArrowheads="1"/>
              </p:cNvSpPr>
              <p:nvPr/>
            </p:nvSpPr>
            <p:spPr bwMode="auto">
              <a:xfrm>
                <a:off x="703" y="2587"/>
                <a:ext cx="1729" cy="35"/>
              </a:xfrm>
              <a:prstGeom prst="rect">
                <a:avLst/>
              </a:prstGeom>
              <a:solidFill>
                <a:srgbClr val="3297FC"/>
              </a:solidFill>
              <a:ln w="9525">
                <a:noFill/>
                <a:miter lim="800000"/>
                <a:headEnd/>
                <a:tailEnd/>
              </a:ln>
            </p:spPr>
            <p:txBody>
              <a:bodyPr/>
              <a:lstStyle/>
              <a:p>
                <a:endParaRPr lang="en-US"/>
              </a:p>
            </p:txBody>
          </p:sp>
          <p:sp>
            <p:nvSpPr>
              <p:cNvPr id="258807" name="Rectangle 759"/>
              <p:cNvSpPr>
                <a:spLocks noChangeArrowheads="1"/>
              </p:cNvSpPr>
              <p:nvPr/>
            </p:nvSpPr>
            <p:spPr bwMode="auto">
              <a:xfrm>
                <a:off x="703" y="2622"/>
                <a:ext cx="1729" cy="25"/>
              </a:xfrm>
              <a:prstGeom prst="rect">
                <a:avLst/>
              </a:prstGeom>
              <a:solidFill>
                <a:srgbClr val="3399FF"/>
              </a:solidFill>
              <a:ln w="9525">
                <a:noFill/>
                <a:miter lim="800000"/>
                <a:headEnd/>
                <a:tailEnd/>
              </a:ln>
            </p:spPr>
            <p:txBody>
              <a:bodyPr/>
              <a:lstStyle/>
              <a:p>
                <a:endParaRPr lang="en-US"/>
              </a:p>
            </p:txBody>
          </p:sp>
          <p:sp>
            <p:nvSpPr>
              <p:cNvPr id="258808" name="Freeform 760"/>
              <p:cNvSpPr>
                <a:spLocks/>
              </p:cNvSpPr>
              <p:nvPr/>
            </p:nvSpPr>
            <p:spPr bwMode="auto">
              <a:xfrm>
                <a:off x="703" y="1562"/>
                <a:ext cx="1724" cy="1085"/>
              </a:xfrm>
              <a:custGeom>
                <a:avLst/>
                <a:gdLst/>
                <a:ahLst/>
                <a:cxnLst>
                  <a:cxn ang="0">
                    <a:pos x="818" y="0"/>
                  </a:cxn>
                  <a:cxn ang="0">
                    <a:pos x="733" y="5"/>
                  </a:cxn>
                  <a:cxn ang="0">
                    <a:pos x="649" y="15"/>
                  </a:cxn>
                  <a:cxn ang="0">
                    <a:pos x="525" y="45"/>
                  </a:cxn>
                  <a:cxn ang="0">
                    <a:pos x="382" y="94"/>
                  </a:cxn>
                  <a:cxn ang="0">
                    <a:pos x="312"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4"/>
                  </a:cxn>
                  <a:cxn ang="0">
                    <a:pos x="20" y="649"/>
                  </a:cxn>
                  <a:cxn ang="0">
                    <a:pos x="40" y="703"/>
                  </a:cxn>
                  <a:cxn ang="0">
                    <a:pos x="69" y="753"/>
                  </a:cxn>
                  <a:cxn ang="0">
                    <a:pos x="104" y="802"/>
                  </a:cxn>
                  <a:cxn ang="0">
                    <a:pos x="149" y="847"/>
                  </a:cxn>
                  <a:cxn ang="0">
                    <a:pos x="198" y="887"/>
                  </a:cxn>
                  <a:cxn ang="0">
                    <a:pos x="253" y="926"/>
                  </a:cxn>
                  <a:cxn ang="0">
                    <a:pos x="312" y="961"/>
                  </a:cxn>
                  <a:cxn ang="0">
                    <a:pos x="382" y="991"/>
                  </a:cxn>
                  <a:cxn ang="0">
                    <a:pos x="525" y="1040"/>
                  </a:cxn>
                  <a:cxn ang="0">
                    <a:pos x="649" y="1070"/>
                  </a:cxn>
                  <a:cxn ang="0">
                    <a:pos x="733" y="1080"/>
                  </a:cxn>
                  <a:cxn ang="0">
                    <a:pos x="818" y="1085"/>
                  </a:cxn>
                  <a:cxn ang="0">
                    <a:pos x="907" y="1085"/>
                  </a:cxn>
                  <a:cxn ang="0">
                    <a:pos x="991" y="1080"/>
                  </a:cxn>
                  <a:cxn ang="0">
                    <a:pos x="1075"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49"/>
                  </a:cxn>
                  <a:cxn ang="0">
                    <a:pos x="1719" y="594"/>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94"/>
                  </a:cxn>
                  <a:cxn ang="0">
                    <a:pos x="1199" y="45"/>
                  </a:cxn>
                  <a:cxn ang="0">
                    <a:pos x="1075" y="15"/>
                  </a:cxn>
                  <a:cxn ang="0">
                    <a:pos x="991" y="5"/>
                  </a:cxn>
                  <a:cxn ang="0">
                    <a:pos x="907" y="0"/>
                  </a:cxn>
                </a:cxnLst>
                <a:rect l="0" t="0" r="r" b="b"/>
                <a:pathLst>
                  <a:path w="1724" h="1085">
                    <a:moveTo>
                      <a:pt x="862" y="0"/>
                    </a:moveTo>
                    <a:lnTo>
                      <a:pt x="818" y="0"/>
                    </a:lnTo>
                    <a:lnTo>
                      <a:pt x="773" y="5"/>
                    </a:lnTo>
                    <a:lnTo>
                      <a:pt x="733" y="5"/>
                    </a:lnTo>
                    <a:lnTo>
                      <a:pt x="689" y="10"/>
                    </a:lnTo>
                    <a:lnTo>
                      <a:pt x="649" y="15"/>
                    </a:lnTo>
                    <a:lnTo>
                      <a:pt x="604" y="25"/>
                    </a:lnTo>
                    <a:lnTo>
                      <a:pt x="525" y="45"/>
                    </a:lnTo>
                    <a:lnTo>
                      <a:pt x="451" y="65"/>
                    </a:lnTo>
                    <a:lnTo>
                      <a:pt x="382" y="94"/>
                    </a:lnTo>
                    <a:lnTo>
                      <a:pt x="347" y="109"/>
                    </a:lnTo>
                    <a:lnTo>
                      <a:pt x="312" y="124"/>
                    </a:lnTo>
                    <a:lnTo>
                      <a:pt x="282" y="139"/>
                    </a:lnTo>
                    <a:lnTo>
                      <a:pt x="253" y="159"/>
                    </a:lnTo>
                    <a:lnTo>
                      <a:pt x="223" y="178"/>
                    </a:lnTo>
                    <a:lnTo>
                      <a:pt x="198" y="198"/>
                    </a:lnTo>
                    <a:lnTo>
                      <a:pt x="173" y="218"/>
                    </a:lnTo>
                    <a:lnTo>
                      <a:pt x="149" y="238"/>
                    </a:lnTo>
                    <a:lnTo>
                      <a:pt x="124" y="263"/>
                    </a:lnTo>
                    <a:lnTo>
                      <a:pt x="104" y="282"/>
                    </a:lnTo>
                    <a:lnTo>
                      <a:pt x="84" y="307"/>
                    </a:lnTo>
                    <a:lnTo>
                      <a:pt x="69" y="332"/>
                    </a:lnTo>
                    <a:lnTo>
                      <a:pt x="55" y="357"/>
                    </a:lnTo>
                    <a:lnTo>
                      <a:pt x="40" y="382"/>
                    </a:lnTo>
                    <a:lnTo>
                      <a:pt x="30" y="406"/>
                    </a:lnTo>
                    <a:lnTo>
                      <a:pt x="20" y="431"/>
                    </a:lnTo>
                    <a:lnTo>
                      <a:pt x="10" y="456"/>
                    </a:lnTo>
                    <a:lnTo>
                      <a:pt x="5" y="485"/>
                    </a:lnTo>
                    <a:lnTo>
                      <a:pt x="0" y="510"/>
                    </a:lnTo>
                    <a:lnTo>
                      <a:pt x="0" y="540"/>
                    </a:lnTo>
                    <a:lnTo>
                      <a:pt x="0" y="570"/>
                    </a:lnTo>
                    <a:lnTo>
                      <a:pt x="5" y="594"/>
                    </a:lnTo>
                    <a:lnTo>
                      <a:pt x="10" y="624"/>
                    </a:lnTo>
                    <a:lnTo>
                      <a:pt x="20" y="649"/>
                    </a:lnTo>
                    <a:lnTo>
                      <a:pt x="30" y="679"/>
                    </a:lnTo>
                    <a:lnTo>
                      <a:pt x="40" y="703"/>
                    </a:lnTo>
                    <a:lnTo>
                      <a:pt x="55" y="728"/>
                    </a:lnTo>
                    <a:lnTo>
                      <a:pt x="69" y="753"/>
                    </a:lnTo>
                    <a:lnTo>
                      <a:pt x="84" y="778"/>
                    </a:lnTo>
                    <a:lnTo>
                      <a:pt x="104" y="802"/>
                    </a:lnTo>
                    <a:lnTo>
                      <a:pt x="124" y="822"/>
                    </a:lnTo>
                    <a:lnTo>
                      <a:pt x="149" y="847"/>
                    </a:lnTo>
                    <a:lnTo>
                      <a:pt x="173" y="867"/>
                    </a:lnTo>
                    <a:lnTo>
                      <a:pt x="198" y="887"/>
                    </a:lnTo>
                    <a:lnTo>
                      <a:pt x="223" y="906"/>
                    </a:lnTo>
                    <a:lnTo>
                      <a:pt x="253" y="926"/>
                    </a:lnTo>
                    <a:lnTo>
                      <a:pt x="282" y="946"/>
                    </a:lnTo>
                    <a:lnTo>
                      <a:pt x="312" y="961"/>
                    </a:lnTo>
                    <a:lnTo>
                      <a:pt x="347" y="976"/>
                    </a:lnTo>
                    <a:lnTo>
                      <a:pt x="382" y="991"/>
                    </a:lnTo>
                    <a:lnTo>
                      <a:pt x="451" y="1020"/>
                    </a:lnTo>
                    <a:lnTo>
                      <a:pt x="525" y="1040"/>
                    </a:lnTo>
                    <a:lnTo>
                      <a:pt x="604" y="1060"/>
                    </a:lnTo>
                    <a:lnTo>
                      <a:pt x="649" y="1070"/>
                    </a:lnTo>
                    <a:lnTo>
                      <a:pt x="689" y="1075"/>
                    </a:lnTo>
                    <a:lnTo>
                      <a:pt x="733" y="1080"/>
                    </a:lnTo>
                    <a:lnTo>
                      <a:pt x="773" y="1080"/>
                    </a:lnTo>
                    <a:lnTo>
                      <a:pt x="818" y="1085"/>
                    </a:lnTo>
                    <a:lnTo>
                      <a:pt x="862" y="1085"/>
                    </a:lnTo>
                    <a:lnTo>
                      <a:pt x="907" y="1085"/>
                    </a:lnTo>
                    <a:lnTo>
                      <a:pt x="951" y="1080"/>
                    </a:lnTo>
                    <a:lnTo>
                      <a:pt x="991" y="1080"/>
                    </a:lnTo>
                    <a:lnTo>
                      <a:pt x="1036" y="1075"/>
                    </a:lnTo>
                    <a:lnTo>
                      <a:pt x="1075"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49"/>
                    </a:lnTo>
                    <a:lnTo>
                      <a:pt x="1714" y="624"/>
                    </a:lnTo>
                    <a:lnTo>
                      <a:pt x="1719" y="594"/>
                    </a:lnTo>
                    <a:lnTo>
                      <a:pt x="1724" y="570"/>
                    </a:lnTo>
                    <a:lnTo>
                      <a:pt x="1724" y="540"/>
                    </a:lnTo>
                    <a:lnTo>
                      <a:pt x="1724" y="510"/>
                    </a:lnTo>
                    <a:lnTo>
                      <a:pt x="1719" y="485"/>
                    </a:lnTo>
                    <a:lnTo>
                      <a:pt x="1714" y="456"/>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94"/>
                    </a:lnTo>
                    <a:lnTo>
                      <a:pt x="1273" y="65"/>
                    </a:lnTo>
                    <a:lnTo>
                      <a:pt x="1199" y="45"/>
                    </a:lnTo>
                    <a:lnTo>
                      <a:pt x="1120" y="25"/>
                    </a:lnTo>
                    <a:lnTo>
                      <a:pt x="1075" y="15"/>
                    </a:lnTo>
                    <a:lnTo>
                      <a:pt x="1036" y="10"/>
                    </a:lnTo>
                    <a:lnTo>
                      <a:pt x="991" y="5"/>
                    </a:lnTo>
                    <a:lnTo>
                      <a:pt x="951" y="5"/>
                    </a:lnTo>
                    <a:lnTo>
                      <a:pt x="907" y="0"/>
                    </a:lnTo>
                    <a:lnTo>
                      <a:pt x="862" y="0"/>
                    </a:lnTo>
                    <a:close/>
                  </a:path>
                </a:pathLst>
              </a:custGeom>
              <a:solidFill>
                <a:srgbClr val="000000"/>
              </a:solidFill>
              <a:ln w="0">
                <a:solidFill>
                  <a:srgbClr val="000000"/>
                </a:solidFill>
                <a:prstDash val="solid"/>
                <a:round/>
                <a:headEnd/>
                <a:tailEnd/>
              </a:ln>
            </p:spPr>
            <p:txBody>
              <a:bodyPr/>
              <a:lstStyle/>
              <a:p>
                <a:endParaRPr lang="en-US"/>
              </a:p>
            </p:txBody>
          </p:sp>
          <p:sp>
            <p:nvSpPr>
              <p:cNvPr id="258809" name="Freeform 761"/>
              <p:cNvSpPr>
                <a:spLocks/>
              </p:cNvSpPr>
              <p:nvPr/>
            </p:nvSpPr>
            <p:spPr bwMode="auto">
              <a:xfrm>
                <a:off x="703" y="1562"/>
                <a:ext cx="1724" cy="1085"/>
              </a:xfrm>
              <a:custGeom>
                <a:avLst/>
                <a:gdLst/>
                <a:ahLst/>
                <a:cxnLst>
                  <a:cxn ang="0">
                    <a:pos x="818" y="0"/>
                  </a:cxn>
                  <a:cxn ang="0">
                    <a:pos x="733" y="5"/>
                  </a:cxn>
                  <a:cxn ang="0">
                    <a:pos x="649" y="15"/>
                  </a:cxn>
                  <a:cxn ang="0">
                    <a:pos x="525" y="45"/>
                  </a:cxn>
                  <a:cxn ang="0">
                    <a:pos x="382" y="94"/>
                  </a:cxn>
                  <a:cxn ang="0">
                    <a:pos x="312"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4"/>
                  </a:cxn>
                  <a:cxn ang="0">
                    <a:pos x="20" y="649"/>
                  </a:cxn>
                  <a:cxn ang="0">
                    <a:pos x="40" y="703"/>
                  </a:cxn>
                  <a:cxn ang="0">
                    <a:pos x="69" y="753"/>
                  </a:cxn>
                  <a:cxn ang="0">
                    <a:pos x="104" y="802"/>
                  </a:cxn>
                  <a:cxn ang="0">
                    <a:pos x="149" y="847"/>
                  </a:cxn>
                  <a:cxn ang="0">
                    <a:pos x="198" y="887"/>
                  </a:cxn>
                  <a:cxn ang="0">
                    <a:pos x="253" y="926"/>
                  </a:cxn>
                  <a:cxn ang="0">
                    <a:pos x="312" y="961"/>
                  </a:cxn>
                  <a:cxn ang="0">
                    <a:pos x="382" y="991"/>
                  </a:cxn>
                  <a:cxn ang="0">
                    <a:pos x="525" y="1040"/>
                  </a:cxn>
                  <a:cxn ang="0">
                    <a:pos x="649" y="1070"/>
                  </a:cxn>
                  <a:cxn ang="0">
                    <a:pos x="733" y="1080"/>
                  </a:cxn>
                  <a:cxn ang="0">
                    <a:pos x="818" y="1085"/>
                  </a:cxn>
                  <a:cxn ang="0">
                    <a:pos x="907" y="1085"/>
                  </a:cxn>
                  <a:cxn ang="0">
                    <a:pos x="991" y="1080"/>
                  </a:cxn>
                  <a:cxn ang="0">
                    <a:pos x="1075"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49"/>
                  </a:cxn>
                  <a:cxn ang="0">
                    <a:pos x="1719" y="594"/>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94"/>
                  </a:cxn>
                  <a:cxn ang="0">
                    <a:pos x="1199" y="45"/>
                  </a:cxn>
                  <a:cxn ang="0">
                    <a:pos x="1075" y="15"/>
                  </a:cxn>
                  <a:cxn ang="0">
                    <a:pos x="991" y="5"/>
                  </a:cxn>
                  <a:cxn ang="0">
                    <a:pos x="907" y="0"/>
                  </a:cxn>
                </a:cxnLst>
                <a:rect l="0" t="0" r="r" b="b"/>
                <a:pathLst>
                  <a:path w="1724" h="1085">
                    <a:moveTo>
                      <a:pt x="862" y="0"/>
                    </a:moveTo>
                    <a:lnTo>
                      <a:pt x="818" y="0"/>
                    </a:lnTo>
                    <a:lnTo>
                      <a:pt x="773" y="5"/>
                    </a:lnTo>
                    <a:lnTo>
                      <a:pt x="733" y="5"/>
                    </a:lnTo>
                    <a:lnTo>
                      <a:pt x="689" y="10"/>
                    </a:lnTo>
                    <a:lnTo>
                      <a:pt x="649" y="15"/>
                    </a:lnTo>
                    <a:lnTo>
                      <a:pt x="604" y="25"/>
                    </a:lnTo>
                    <a:lnTo>
                      <a:pt x="525" y="45"/>
                    </a:lnTo>
                    <a:lnTo>
                      <a:pt x="451" y="65"/>
                    </a:lnTo>
                    <a:lnTo>
                      <a:pt x="382" y="94"/>
                    </a:lnTo>
                    <a:lnTo>
                      <a:pt x="347" y="109"/>
                    </a:lnTo>
                    <a:lnTo>
                      <a:pt x="312" y="124"/>
                    </a:lnTo>
                    <a:lnTo>
                      <a:pt x="282" y="139"/>
                    </a:lnTo>
                    <a:lnTo>
                      <a:pt x="253" y="159"/>
                    </a:lnTo>
                    <a:lnTo>
                      <a:pt x="223" y="178"/>
                    </a:lnTo>
                    <a:lnTo>
                      <a:pt x="198" y="198"/>
                    </a:lnTo>
                    <a:lnTo>
                      <a:pt x="173" y="218"/>
                    </a:lnTo>
                    <a:lnTo>
                      <a:pt x="149" y="238"/>
                    </a:lnTo>
                    <a:lnTo>
                      <a:pt x="124" y="263"/>
                    </a:lnTo>
                    <a:lnTo>
                      <a:pt x="104" y="282"/>
                    </a:lnTo>
                    <a:lnTo>
                      <a:pt x="84" y="307"/>
                    </a:lnTo>
                    <a:lnTo>
                      <a:pt x="69" y="332"/>
                    </a:lnTo>
                    <a:lnTo>
                      <a:pt x="55" y="357"/>
                    </a:lnTo>
                    <a:lnTo>
                      <a:pt x="40" y="382"/>
                    </a:lnTo>
                    <a:lnTo>
                      <a:pt x="30" y="406"/>
                    </a:lnTo>
                    <a:lnTo>
                      <a:pt x="20" y="431"/>
                    </a:lnTo>
                    <a:lnTo>
                      <a:pt x="10" y="456"/>
                    </a:lnTo>
                    <a:lnTo>
                      <a:pt x="5" y="485"/>
                    </a:lnTo>
                    <a:lnTo>
                      <a:pt x="0" y="510"/>
                    </a:lnTo>
                    <a:lnTo>
                      <a:pt x="0" y="540"/>
                    </a:lnTo>
                    <a:lnTo>
                      <a:pt x="0" y="570"/>
                    </a:lnTo>
                    <a:lnTo>
                      <a:pt x="5" y="594"/>
                    </a:lnTo>
                    <a:lnTo>
                      <a:pt x="10" y="624"/>
                    </a:lnTo>
                    <a:lnTo>
                      <a:pt x="20" y="649"/>
                    </a:lnTo>
                    <a:lnTo>
                      <a:pt x="30" y="679"/>
                    </a:lnTo>
                    <a:lnTo>
                      <a:pt x="40" y="703"/>
                    </a:lnTo>
                    <a:lnTo>
                      <a:pt x="55" y="728"/>
                    </a:lnTo>
                    <a:lnTo>
                      <a:pt x="69" y="753"/>
                    </a:lnTo>
                    <a:lnTo>
                      <a:pt x="84" y="778"/>
                    </a:lnTo>
                    <a:lnTo>
                      <a:pt x="104" y="802"/>
                    </a:lnTo>
                    <a:lnTo>
                      <a:pt x="124" y="822"/>
                    </a:lnTo>
                    <a:lnTo>
                      <a:pt x="149" y="847"/>
                    </a:lnTo>
                    <a:lnTo>
                      <a:pt x="173" y="867"/>
                    </a:lnTo>
                    <a:lnTo>
                      <a:pt x="198" y="887"/>
                    </a:lnTo>
                    <a:lnTo>
                      <a:pt x="223" y="906"/>
                    </a:lnTo>
                    <a:lnTo>
                      <a:pt x="253" y="926"/>
                    </a:lnTo>
                    <a:lnTo>
                      <a:pt x="282" y="946"/>
                    </a:lnTo>
                    <a:lnTo>
                      <a:pt x="312" y="961"/>
                    </a:lnTo>
                    <a:lnTo>
                      <a:pt x="347" y="976"/>
                    </a:lnTo>
                    <a:lnTo>
                      <a:pt x="382" y="991"/>
                    </a:lnTo>
                    <a:lnTo>
                      <a:pt x="451" y="1020"/>
                    </a:lnTo>
                    <a:lnTo>
                      <a:pt x="525" y="1040"/>
                    </a:lnTo>
                    <a:lnTo>
                      <a:pt x="604" y="1060"/>
                    </a:lnTo>
                    <a:lnTo>
                      <a:pt x="649" y="1070"/>
                    </a:lnTo>
                    <a:lnTo>
                      <a:pt x="689" y="1075"/>
                    </a:lnTo>
                    <a:lnTo>
                      <a:pt x="733" y="1080"/>
                    </a:lnTo>
                    <a:lnTo>
                      <a:pt x="773" y="1080"/>
                    </a:lnTo>
                    <a:lnTo>
                      <a:pt x="818" y="1085"/>
                    </a:lnTo>
                    <a:lnTo>
                      <a:pt x="862" y="1085"/>
                    </a:lnTo>
                    <a:lnTo>
                      <a:pt x="907" y="1085"/>
                    </a:lnTo>
                    <a:lnTo>
                      <a:pt x="951" y="1080"/>
                    </a:lnTo>
                    <a:lnTo>
                      <a:pt x="991" y="1080"/>
                    </a:lnTo>
                    <a:lnTo>
                      <a:pt x="1036" y="1075"/>
                    </a:lnTo>
                    <a:lnTo>
                      <a:pt x="1075"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49"/>
                    </a:lnTo>
                    <a:lnTo>
                      <a:pt x="1714" y="624"/>
                    </a:lnTo>
                    <a:lnTo>
                      <a:pt x="1719" y="594"/>
                    </a:lnTo>
                    <a:lnTo>
                      <a:pt x="1724" y="570"/>
                    </a:lnTo>
                    <a:lnTo>
                      <a:pt x="1724" y="540"/>
                    </a:lnTo>
                    <a:lnTo>
                      <a:pt x="1724" y="510"/>
                    </a:lnTo>
                    <a:lnTo>
                      <a:pt x="1719" y="485"/>
                    </a:lnTo>
                    <a:lnTo>
                      <a:pt x="1714" y="456"/>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94"/>
                    </a:lnTo>
                    <a:lnTo>
                      <a:pt x="1273" y="65"/>
                    </a:lnTo>
                    <a:lnTo>
                      <a:pt x="1199" y="45"/>
                    </a:lnTo>
                    <a:lnTo>
                      <a:pt x="1120" y="25"/>
                    </a:lnTo>
                    <a:lnTo>
                      <a:pt x="1075" y="15"/>
                    </a:lnTo>
                    <a:lnTo>
                      <a:pt x="1036" y="10"/>
                    </a:lnTo>
                    <a:lnTo>
                      <a:pt x="991" y="5"/>
                    </a:lnTo>
                    <a:lnTo>
                      <a:pt x="951" y="5"/>
                    </a:lnTo>
                    <a:lnTo>
                      <a:pt x="907" y="0"/>
                    </a:lnTo>
                    <a:lnTo>
                      <a:pt x="862" y="0"/>
                    </a:lnTo>
                    <a:close/>
                  </a:path>
                </a:pathLst>
              </a:custGeom>
              <a:solidFill>
                <a:srgbClr val="000000"/>
              </a:solidFill>
              <a:ln w="9525">
                <a:noFill/>
                <a:round/>
                <a:headEnd/>
                <a:tailEnd/>
              </a:ln>
            </p:spPr>
            <p:txBody>
              <a:bodyPr/>
              <a:lstStyle/>
              <a:p>
                <a:endParaRPr lang="en-US"/>
              </a:p>
            </p:txBody>
          </p:sp>
          <p:sp>
            <p:nvSpPr>
              <p:cNvPr id="258810" name="Rectangle 762"/>
              <p:cNvSpPr>
                <a:spLocks noChangeArrowheads="1"/>
              </p:cNvSpPr>
              <p:nvPr/>
            </p:nvSpPr>
            <p:spPr bwMode="auto">
              <a:xfrm>
                <a:off x="703" y="1557"/>
                <a:ext cx="1729" cy="30"/>
              </a:xfrm>
              <a:prstGeom prst="rect">
                <a:avLst/>
              </a:prstGeom>
              <a:solidFill>
                <a:srgbClr val="3399FF"/>
              </a:solidFill>
              <a:ln w="9525">
                <a:noFill/>
                <a:miter lim="800000"/>
                <a:headEnd/>
                <a:tailEnd/>
              </a:ln>
            </p:spPr>
            <p:txBody>
              <a:bodyPr/>
              <a:lstStyle/>
              <a:p>
                <a:endParaRPr lang="en-US"/>
              </a:p>
            </p:txBody>
          </p:sp>
          <p:sp>
            <p:nvSpPr>
              <p:cNvPr id="258811" name="Rectangle 763"/>
              <p:cNvSpPr>
                <a:spLocks noChangeArrowheads="1"/>
              </p:cNvSpPr>
              <p:nvPr/>
            </p:nvSpPr>
            <p:spPr bwMode="auto">
              <a:xfrm>
                <a:off x="703" y="1587"/>
                <a:ext cx="1729" cy="35"/>
              </a:xfrm>
              <a:prstGeom prst="rect">
                <a:avLst/>
              </a:prstGeom>
              <a:solidFill>
                <a:srgbClr val="3298FD"/>
              </a:solidFill>
              <a:ln w="9525">
                <a:noFill/>
                <a:miter lim="800000"/>
                <a:headEnd/>
                <a:tailEnd/>
              </a:ln>
            </p:spPr>
            <p:txBody>
              <a:bodyPr/>
              <a:lstStyle/>
              <a:p>
                <a:endParaRPr lang="en-US"/>
              </a:p>
            </p:txBody>
          </p:sp>
          <p:sp>
            <p:nvSpPr>
              <p:cNvPr id="258812" name="Rectangle 764"/>
              <p:cNvSpPr>
                <a:spLocks noChangeArrowheads="1"/>
              </p:cNvSpPr>
              <p:nvPr/>
            </p:nvSpPr>
            <p:spPr bwMode="auto">
              <a:xfrm>
                <a:off x="703" y="1622"/>
                <a:ext cx="1729" cy="19"/>
              </a:xfrm>
              <a:prstGeom prst="rect">
                <a:avLst/>
              </a:prstGeom>
              <a:solidFill>
                <a:srgbClr val="3296FB"/>
              </a:solidFill>
              <a:ln w="9525">
                <a:noFill/>
                <a:miter lim="800000"/>
                <a:headEnd/>
                <a:tailEnd/>
              </a:ln>
            </p:spPr>
            <p:txBody>
              <a:bodyPr/>
              <a:lstStyle/>
              <a:p>
                <a:endParaRPr lang="en-US"/>
              </a:p>
            </p:txBody>
          </p:sp>
          <p:sp>
            <p:nvSpPr>
              <p:cNvPr id="258813" name="Rectangle 765"/>
              <p:cNvSpPr>
                <a:spLocks noChangeArrowheads="1"/>
              </p:cNvSpPr>
              <p:nvPr/>
            </p:nvSpPr>
            <p:spPr bwMode="auto">
              <a:xfrm>
                <a:off x="703" y="1641"/>
                <a:ext cx="1729" cy="15"/>
              </a:xfrm>
              <a:prstGeom prst="rect">
                <a:avLst/>
              </a:prstGeom>
              <a:solidFill>
                <a:srgbClr val="3295F9"/>
              </a:solidFill>
              <a:ln w="9525">
                <a:noFill/>
                <a:miter lim="800000"/>
                <a:headEnd/>
                <a:tailEnd/>
              </a:ln>
            </p:spPr>
            <p:txBody>
              <a:bodyPr/>
              <a:lstStyle/>
              <a:p>
                <a:endParaRPr lang="en-US"/>
              </a:p>
            </p:txBody>
          </p:sp>
          <p:sp>
            <p:nvSpPr>
              <p:cNvPr id="258814" name="Rectangle 766"/>
              <p:cNvSpPr>
                <a:spLocks noChangeArrowheads="1"/>
              </p:cNvSpPr>
              <p:nvPr/>
            </p:nvSpPr>
            <p:spPr bwMode="auto">
              <a:xfrm>
                <a:off x="703" y="1656"/>
                <a:ext cx="1729" cy="15"/>
              </a:xfrm>
              <a:prstGeom prst="rect">
                <a:avLst/>
              </a:prstGeom>
              <a:solidFill>
                <a:srgbClr val="3294F7"/>
              </a:solidFill>
              <a:ln w="9525">
                <a:noFill/>
                <a:miter lim="800000"/>
                <a:headEnd/>
                <a:tailEnd/>
              </a:ln>
            </p:spPr>
            <p:txBody>
              <a:bodyPr/>
              <a:lstStyle/>
              <a:p>
                <a:endParaRPr lang="en-US"/>
              </a:p>
            </p:txBody>
          </p:sp>
          <p:sp>
            <p:nvSpPr>
              <p:cNvPr id="258815" name="Rectangle 767"/>
              <p:cNvSpPr>
                <a:spLocks noChangeArrowheads="1"/>
              </p:cNvSpPr>
              <p:nvPr/>
            </p:nvSpPr>
            <p:spPr bwMode="auto">
              <a:xfrm>
                <a:off x="703" y="1671"/>
                <a:ext cx="1729" cy="10"/>
              </a:xfrm>
              <a:prstGeom prst="rect">
                <a:avLst/>
              </a:prstGeom>
              <a:solidFill>
                <a:srgbClr val="3193F5"/>
              </a:solidFill>
              <a:ln w="9525">
                <a:noFill/>
                <a:miter lim="800000"/>
                <a:headEnd/>
                <a:tailEnd/>
              </a:ln>
            </p:spPr>
            <p:txBody>
              <a:bodyPr/>
              <a:lstStyle/>
              <a:p>
                <a:endParaRPr lang="en-US"/>
              </a:p>
            </p:txBody>
          </p:sp>
          <p:sp>
            <p:nvSpPr>
              <p:cNvPr id="258816" name="Rectangle 768"/>
              <p:cNvSpPr>
                <a:spLocks noChangeArrowheads="1"/>
              </p:cNvSpPr>
              <p:nvPr/>
            </p:nvSpPr>
            <p:spPr bwMode="auto">
              <a:xfrm>
                <a:off x="703" y="1681"/>
                <a:ext cx="1729" cy="15"/>
              </a:xfrm>
              <a:prstGeom prst="rect">
                <a:avLst/>
              </a:prstGeom>
              <a:solidFill>
                <a:srgbClr val="3192F3"/>
              </a:solidFill>
              <a:ln w="9525">
                <a:noFill/>
                <a:miter lim="800000"/>
                <a:headEnd/>
                <a:tailEnd/>
              </a:ln>
            </p:spPr>
            <p:txBody>
              <a:bodyPr/>
              <a:lstStyle/>
              <a:p>
                <a:endParaRPr lang="en-US"/>
              </a:p>
            </p:txBody>
          </p:sp>
          <p:sp>
            <p:nvSpPr>
              <p:cNvPr id="258817" name="Rectangle 769"/>
              <p:cNvSpPr>
                <a:spLocks noChangeArrowheads="1"/>
              </p:cNvSpPr>
              <p:nvPr/>
            </p:nvSpPr>
            <p:spPr bwMode="auto">
              <a:xfrm>
                <a:off x="703" y="1696"/>
                <a:ext cx="1729" cy="10"/>
              </a:xfrm>
              <a:prstGeom prst="rect">
                <a:avLst/>
              </a:prstGeom>
              <a:solidFill>
                <a:srgbClr val="3091F1"/>
              </a:solidFill>
              <a:ln w="9525">
                <a:noFill/>
                <a:miter lim="800000"/>
                <a:headEnd/>
                <a:tailEnd/>
              </a:ln>
            </p:spPr>
            <p:txBody>
              <a:bodyPr/>
              <a:lstStyle/>
              <a:p>
                <a:endParaRPr lang="en-US"/>
              </a:p>
            </p:txBody>
          </p:sp>
          <p:sp>
            <p:nvSpPr>
              <p:cNvPr id="258818" name="Rectangle 770"/>
              <p:cNvSpPr>
                <a:spLocks noChangeArrowheads="1"/>
              </p:cNvSpPr>
              <p:nvPr/>
            </p:nvSpPr>
            <p:spPr bwMode="auto">
              <a:xfrm>
                <a:off x="703" y="1706"/>
                <a:ext cx="1729" cy="10"/>
              </a:xfrm>
              <a:prstGeom prst="rect">
                <a:avLst/>
              </a:prstGeom>
              <a:solidFill>
                <a:srgbClr val="2F90EF"/>
              </a:solidFill>
              <a:ln w="9525">
                <a:noFill/>
                <a:miter lim="800000"/>
                <a:headEnd/>
                <a:tailEnd/>
              </a:ln>
            </p:spPr>
            <p:txBody>
              <a:bodyPr/>
              <a:lstStyle/>
              <a:p>
                <a:endParaRPr lang="en-US"/>
              </a:p>
            </p:txBody>
          </p:sp>
          <p:sp>
            <p:nvSpPr>
              <p:cNvPr id="258819" name="Rectangle 771"/>
              <p:cNvSpPr>
                <a:spLocks noChangeArrowheads="1"/>
              </p:cNvSpPr>
              <p:nvPr/>
            </p:nvSpPr>
            <p:spPr bwMode="auto">
              <a:xfrm>
                <a:off x="703" y="1716"/>
                <a:ext cx="1729" cy="10"/>
              </a:xfrm>
              <a:prstGeom prst="rect">
                <a:avLst/>
              </a:prstGeom>
              <a:solidFill>
                <a:srgbClr val="2F8EED"/>
              </a:solidFill>
              <a:ln w="9525">
                <a:noFill/>
                <a:miter lim="800000"/>
                <a:headEnd/>
                <a:tailEnd/>
              </a:ln>
            </p:spPr>
            <p:txBody>
              <a:bodyPr/>
              <a:lstStyle/>
              <a:p>
                <a:endParaRPr lang="en-US"/>
              </a:p>
            </p:txBody>
          </p:sp>
          <p:sp>
            <p:nvSpPr>
              <p:cNvPr id="258820" name="Rectangle 772"/>
              <p:cNvSpPr>
                <a:spLocks noChangeArrowheads="1"/>
              </p:cNvSpPr>
              <p:nvPr/>
            </p:nvSpPr>
            <p:spPr bwMode="auto">
              <a:xfrm>
                <a:off x="703" y="1726"/>
                <a:ext cx="1729" cy="5"/>
              </a:xfrm>
              <a:prstGeom prst="rect">
                <a:avLst/>
              </a:prstGeom>
              <a:solidFill>
                <a:srgbClr val="2E8CEB"/>
              </a:solidFill>
              <a:ln w="9525">
                <a:noFill/>
                <a:miter lim="800000"/>
                <a:headEnd/>
                <a:tailEnd/>
              </a:ln>
            </p:spPr>
            <p:txBody>
              <a:bodyPr/>
              <a:lstStyle/>
              <a:p>
                <a:endParaRPr lang="en-US"/>
              </a:p>
            </p:txBody>
          </p:sp>
          <p:sp>
            <p:nvSpPr>
              <p:cNvPr id="258821" name="Rectangle 773"/>
              <p:cNvSpPr>
                <a:spLocks noChangeArrowheads="1"/>
              </p:cNvSpPr>
              <p:nvPr/>
            </p:nvSpPr>
            <p:spPr bwMode="auto">
              <a:xfrm>
                <a:off x="703" y="1731"/>
                <a:ext cx="1729" cy="9"/>
              </a:xfrm>
              <a:prstGeom prst="rect">
                <a:avLst/>
              </a:prstGeom>
              <a:solidFill>
                <a:srgbClr val="2E8CE9"/>
              </a:solidFill>
              <a:ln w="9525">
                <a:noFill/>
                <a:miter lim="800000"/>
                <a:headEnd/>
                <a:tailEnd/>
              </a:ln>
            </p:spPr>
            <p:txBody>
              <a:bodyPr/>
              <a:lstStyle/>
              <a:p>
                <a:endParaRPr lang="en-US"/>
              </a:p>
            </p:txBody>
          </p:sp>
          <p:sp>
            <p:nvSpPr>
              <p:cNvPr id="258822" name="Rectangle 774"/>
              <p:cNvSpPr>
                <a:spLocks noChangeArrowheads="1"/>
              </p:cNvSpPr>
              <p:nvPr/>
            </p:nvSpPr>
            <p:spPr bwMode="auto">
              <a:xfrm>
                <a:off x="703" y="1740"/>
                <a:ext cx="1729" cy="10"/>
              </a:xfrm>
              <a:prstGeom prst="rect">
                <a:avLst/>
              </a:prstGeom>
              <a:solidFill>
                <a:srgbClr val="2D8BE6"/>
              </a:solidFill>
              <a:ln w="9525">
                <a:noFill/>
                <a:miter lim="800000"/>
                <a:headEnd/>
                <a:tailEnd/>
              </a:ln>
            </p:spPr>
            <p:txBody>
              <a:bodyPr/>
              <a:lstStyle/>
              <a:p>
                <a:endParaRPr lang="en-US"/>
              </a:p>
            </p:txBody>
          </p:sp>
          <p:sp>
            <p:nvSpPr>
              <p:cNvPr id="258823" name="Rectangle 775"/>
              <p:cNvSpPr>
                <a:spLocks noChangeArrowheads="1"/>
              </p:cNvSpPr>
              <p:nvPr/>
            </p:nvSpPr>
            <p:spPr bwMode="auto">
              <a:xfrm>
                <a:off x="703" y="1750"/>
                <a:ext cx="1729" cy="10"/>
              </a:xfrm>
              <a:prstGeom prst="rect">
                <a:avLst/>
              </a:prstGeom>
              <a:solidFill>
                <a:srgbClr val="2D89E4"/>
              </a:solidFill>
              <a:ln w="9525">
                <a:noFill/>
                <a:miter lim="800000"/>
                <a:headEnd/>
                <a:tailEnd/>
              </a:ln>
            </p:spPr>
            <p:txBody>
              <a:bodyPr/>
              <a:lstStyle/>
              <a:p>
                <a:endParaRPr lang="en-US"/>
              </a:p>
            </p:txBody>
          </p:sp>
          <p:sp>
            <p:nvSpPr>
              <p:cNvPr id="258824" name="Rectangle 776"/>
              <p:cNvSpPr>
                <a:spLocks noChangeArrowheads="1"/>
              </p:cNvSpPr>
              <p:nvPr/>
            </p:nvSpPr>
            <p:spPr bwMode="auto">
              <a:xfrm>
                <a:off x="703" y="1760"/>
                <a:ext cx="1729" cy="10"/>
              </a:xfrm>
              <a:prstGeom prst="rect">
                <a:avLst/>
              </a:prstGeom>
              <a:solidFill>
                <a:srgbClr val="2D87E1"/>
              </a:solidFill>
              <a:ln w="9525">
                <a:noFill/>
                <a:miter lim="800000"/>
                <a:headEnd/>
                <a:tailEnd/>
              </a:ln>
            </p:spPr>
            <p:txBody>
              <a:bodyPr/>
              <a:lstStyle/>
              <a:p>
                <a:endParaRPr lang="en-US"/>
              </a:p>
            </p:txBody>
          </p:sp>
          <p:sp>
            <p:nvSpPr>
              <p:cNvPr id="258825" name="Rectangle 777"/>
              <p:cNvSpPr>
                <a:spLocks noChangeArrowheads="1"/>
              </p:cNvSpPr>
              <p:nvPr/>
            </p:nvSpPr>
            <p:spPr bwMode="auto">
              <a:xfrm>
                <a:off x="703" y="1770"/>
                <a:ext cx="1729" cy="5"/>
              </a:xfrm>
              <a:prstGeom prst="rect">
                <a:avLst/>
              </a:prstGeom>
              <a:solidFill>
                <a:srgbClr val="2D85DE"/>
              </a:solidFill>
              <a:ln w="9525">
                <a:noFill/>
                <a:miter lim="800000"/>
                <a:headEnd/>
                <a:tailEnd/>
              </a:ln>
            </p:spPr>
            <p:txBody>
              <a:bodyPr/>
              <a:lstStyle/>
              <a:p>
                <a:endParaRPr lang="en-US"/>
              </a:p>
            </p:txBody>
          </p:sp>
          <p:sp>
            <p:nvSpPr>
              <p:cNvPr id="258826" name="Rectangle 778"/>
              <p:cNvSpPr>
                <a:spLocks noChangeArrowheads="1"/>
              </p:cNvSpPr>
              <p:nvPr/>
            </p:nvSpPr>
            <p:spPr bwMode="auto">
              <a:xfrm>
                <a:off x="703" y="1775"/>
                <a:ext cx="1729" cy="10"/>
              </a:xfrm>
              <a:prstGeom prst="rect">
                <a:avLst/>
              </a:prstGeom>
              <a:solidFill>
                <a:srgbClr val="2C84DC"/>
              </a:solidFill>
              <a:ln w="9525">
                <a:noFill/>
                <a:miter lim="800000"/>
                <a:headEnd/>
                <a:tailEnd/>
              </a:ln>
            </p:spPr>
            <p:txBody>
              <a:bodyPr/>
              <a:lstStyle/>
              <a:p>
                <a:endParaRPr lang="en-US"/>
              </a:p>
            </p:txBody>
          </p:sp>
          <p:sp>
            <p:nvSpPr>
              <p:cNvPr id="258827" name="Rectangle 779"/>
              <p:cNvSpPr>
                <a:spLocks noChangeArrowheads="1"/>
              </p:cNvSpPr>
              <p:nvPr/>
            </p:nvSpPr>
            <p:spPr bwMode="auto">
              <a:xfrm>
                <a:off x="703" y="1785"/>
                <a:ext cx="1729" cy="5"/>
              </a:xfrm>
              <a:prstGeom prst="rect">
                <a:avLst/>
              </a:prstGeom>
              <a:solidFill>
                <a:srgbClr val="2C82D9"/>
              </a:solidFill>
              <a:ln w="9525">
                <a:noFill/>
                <a:miter lim="800000"/>
                <a:headEnd/>
                <a:tailEnd/>
              </a:ln>
            </p:spPr>
            <p:txBody>
              <a:bodyPr/>
              <a:lstStyle/>
              <a:p>
                <a:endParaRPr lang="en-US"/>
              </a:p>
            </p:txBody>
          </p:sp>
          <p:sp>
            <p:nvSpPr>
              <p:cNvPr id="258828" name="Rectangle 780"/>
              <p:cNvSpPr>
                <a:spLocks noChangeArrowheads="1"/>
              </p:cNvSpPr>
              <p:nvPr/>
            </p:nvSpPr>
            <p:spPr bwMode="auto">
              <a:xfrm>
                <a:off x="703" y="1790"/>
                <a:ext cx="1729" cy="5"/>
              </a:xfrm>
              <a:prstGeom prst="rect">
                <a:avLst/>
              </a:prstGeom>
              <a:solidFill>
                <a:srgbClr val="2B81D7"/>
              </a:solidFill>
              <a:ln w="9525">
                <a:noFill/>
                <a:miter lim="800000"/>
                <a:headEnd/>
                <a:tailEnd/>
              </a:ln>
            </p:spPr>
            <p:txBody>
              <a:bodyPr/>
              <a:lstStyle/>
              <a:p>
                <a:endParaRPr lang="en-US"/>
              </a:p>
            </p:txBody>
          </p:sp>
          <p:sp>
            <p:nvSpPr>
              <p:cNvPr id="258829" name="Rectangle 781"/>
              <p:cNvSpPr>
                <a:spLocks noChangeArrowheads="1"/>
              </p:cNvSpPr>
              <p:nvPr/>
            </p:nvSpPr>
            <p:spPr bwMode="auto">
              <a:xfrm>
                <a:off x="703" y="1795"/>
                <a:ext cx="1729" cy="10"/>
              </a:xfrm>
              <a:prstGeom prst="rect">
                <a:avLst/>
              </a:prstGeom>
              <a:solidFill>
                <a:srgbClr val="2B80D5"/>
              </a:solidFill>
              <a:ln w="9525">
                <a:noFill/>
                <a:miter lim="800000"/>
                <a:headEnd/>
                <a:tailEnd/>
              </a:ln>
            </p:spPr>
            <p:txBody>
              <a:bodyPr/>
              <a:lstStyle/>
              <a:p>
                <a:endParaRPr lang="en-US"/>
              </a:p>
            </p:txBody>
          </p:sp>
          <p:sp>
            <p:nvSpPr>
              <p:cNvPr id="258830" name="Rectangle 782"/>
              <p:cNvSpPr>
                <a:spLocks noChangeArrowheads="1"/>
              </p:cNvSpPr>
              <p:nvPr/>
            </p:nvSpPr>
            <p:spPr bwMode="auto">
              <a:xfrm>
                <a:off x="703" y="1805"/>
                <a:ext cx="1729" cy="5"/>
              </a:xfrm>
              <a:prstGeom prst="rect">
                <a:avLst/>
              </a:prstGeom>
              <a:solidFill>
                <a:srgbClr val="2A7ED2"/>
              </a:solidFill>
              <a:ln w="9525">
                <a:noFill/>
                <a:miter lim="800000"/>
                <a:headEnd/>
                <a:tailEnd/>
              </a:ln>
            </p:spPr>
            <p:txBody>
              <a:bodyPr/>
              <a:lstStyle/>
              <a:p>
                <a:endParaRPr lang="en-US"/>
              </a:p>
            </p:txBody>
          </p:sp>
          <p:sp>
            <p:nvSpPr>
              <p:cNvPr id="258831" name="Rectangle 783"/>
              <p:cNvSpPr>
                <a:spLocks noChangeArrowheads="1"/>
              </p:cNvSpPr>
              <p:nvPr/>
            </p:nvSpPr>
            <p:spPr bwMode="auto">
              <a:xfrm>
                <a:off x="703" y="1810"/>
                <a:ext cx="1729" cy="5"/>
              </a:xfrm>
              <a:prstGeom prst="rect">
                <a:avLst/>
              </a:prstGeom>
              <a:solidFill>
                <a:srgbClr val="2A7DD0"/>
              </a:solidFill>
              <a:ln w="9525">
                <a:noFill/>
                <a:miter lim="800000"/>
                <a:headEnd/>
                <a:tailEnd/>
              </a:ln>
            </p:spPr>
            <p:txBody>
              <a:bodyPr/>
              <a:lstStyle/>
              <a:p>
                <a:endParaRPr lang="en-US"/>
              </a:p>
            </p:txBody>
          </p:sp>
          <p:sp>
            <p:nvSpPr>
              <p:cNvPr id="258832" name="Rectangle 784"/>
              <p:cNvSpPr>
                <a:spLocks noChangeArrowheads="1"/>
              </p:cNvSpPr>
              <p:nvPr/>
            </p:nvSpPr>
            <p:spPr bwMode="auto">
              <a:xfrm>
                <a:off x="703" y="1815"/>
                <a:ext cx="1729" cy="10"/>
              </a:xfrm>
              <a:prstGeom prst="rect">
                <a:avLst/>
              </a:prstGeom>
              <a:solidFill>
                <a:srgbClr val="2A7CCE"/>
              </a:solidFill>
              <a:ln w="9525">
                <a:noFill/>
                <a:miter lim="800000"/>
                <a:headEnd/>
                <a:tailEnd/>
              </a:ln>
            </p:spPr>
            <p:txBody>
              <a:bodyPr/>
              <a:lstStyle/>
              <a:p>
                <a:endParaRPr lang="en-US"/>
              </a:p>
            </p:txBody>
          </p:sp>
          <p:sp>
            <p:nvSpPr>
              <p:cNvPr id="258833" name="Rectangle 785"/>
              <p:cNvSpPr>
                <a:spLocks noChangeArrowheads="1"/>
              </p:cNvSpPr>
              <p:nvPr/>
            </p:nvSpPr>
            <p:spPr bwMode="auto">
              <a:xfrm>
                <a:off x="703" y="1825"/>
                <a:ext cx="1729" cy="5"/>
              </a:xfrm>
              <a:prstGeom prst="rect">
                <a:avLst/>
              </a:prstGeom>
              <a:solidFill>
                <a:srgbClr val="297ACB"/>
              </a:solidFill>
              <a:ln w="9525">
                <a:noFill/>
                <a:miter lim="800000"/>
                <a:headEnd/>
                <a:tailEnd/>
              </a:ln>
            </p:spPr>
            <p:txBody>
              <a:bodyPr/>
              <a:lstStyle/>
              <a:p>
                <a:endParaRPr lang="en-US"/>
              </a:p>
            </p:txBody>
          </p:sp>
          <p:sp>
            <p:nvSpPr>
              <p:cNvPr id="258834" name="Rectangle 786"/>
              <p:cNvSpPr>
                <a:spLocks noChangeArrowheads="1"/>
              </p:cNvSpPr>
              <p:nvPr/>
            </p:nvSpPr>
            <p:spPr bwMode="auto">
              <a:xfrm>
                <a:off x="703" y="1830"/>
                <a:ext cx="1729" cy="5"/>
              </a:xfrm>
              <a:prstGeom prst="rect">
                <a:avLst/>
              </a:prstGeom>
              <a:solidFill>
                <a:srgbClr val="2879C9"/>
              </a:solidFill>
              <a:ln w="9525">
                <a:noFill/>
                <a:miter lim="800000"/>
                <a:headEnd/>
                <a:tailEnd/>
              </a:ln>
            </p:spPr>
            <p:txBody>
              <a:bodyPr/>
              <a:lstStyle/>
              <a:p>
                <a:endParaRPr lang="en-US"/>
              </a:p>
            </p:txBody>
          </p:sp>
          <p:sp>
            <p:nvSpPr>
              <p:cNvPr id="258835" name="Rectangle 787"/>
              <p:cNvSpPr>
                <a:spLocks noChangeArrowheads="1"/>
              </p:cNvSpPr>
              <p:nvPr/>
            </p:nvSpPr>
            <p:spPr bwMode="auto">
              <a:xfrm>
                <a:off x="703" y="1835"/>
                <a:ext cx="1729" cy="5"/>
              </a:xfrm>
              <a:prstGeom prst="rect">
                <a:avLst/>
              </a:prstGeom>
              <a:solidFill>
                <a:srgbClr val="2878C7"/>
              </a:solidFill>
              <a:ln w="9525">
                <a:noFill/>
                <a:miter lim="800000"/>
                <a:headEnd/>
                <a:tailEnd/>
              </a:ln>
            </p:spPr>
            <p:txBody>
              <a:bodyPr/>
              <a:lstStyle/>
              <a:p>
                <a:endParaRPr lang="en-US"/>
              </a:p>
            </p:txBody>
          </p:sp>
          <p:sp>
            <p:nvSpPr>
              <p:cNvPr id="258836" name="Rectangle 788"/>
              <p:cNvSpPr>
                <a:spLocks noChangeArrowheads="1"/>
              </p:cNvSpPr>
              <p:nvPr/>
            </p:nvSpPr>
            <p:spPr bwMode="auto">
              <a:xfrm>
                <a:off x="703" y="1840"/>
                <a:ext cx="1729" cy="4"/>
              </a:xfrm>
              <a:prstGeom prst="rect">
                <a:avLst/>
              </a:prstGeom>
              <a:solidFill>
                <a:srgbClr val="2777C5"/>
              </a:solidFill>
              <a:ln w="9525">
                <a:noFill/>
                <a:miter lim="800000"/>
                <a:headEnd/>
                <a:tailEnd/>
              </a:ln>
            </p:spPr>
            <p:txBody>
              <a:bodyPr/>
              <a:lstStyle/>
              <a:p>
                <a:endParaRPr lang="en-US"/>
              </a:p>
            </p:txBody>
          </p:sp>
          <p:sp>
            <p:nvSpPr>
              <p:cNvPr id="258837" name="Rectangle 789"/>
              <p:cNvSpPr>
                <a:spLocks noChangeArrowheads="1"/>
              </p:cNvSpPr>
              <p:nvPr/>
            </p:nvSpPr>
            <p:spPr bwMode="auto">
              <a:xfrm>
                <a:off x="703" y="1844"/>
                <a:ext cx="1729" cy="5"/>
              </a:xfrm>
              <a:prstGeom prst="rect">
                <a:avLst/>
              </a:prstGeom>
              <a:solidFill>
                <a:srgbClr val="2776C3"/>
              </a:solidFill>
              <a:ln w="9525">
                <a:noFill/>
                <a:miter lim="800000"/>
                <a:headEnd/>
                <a:tailEnd/>
              </a:ln>
            </p:spPr>
            <p:txBody>
              <a:bodyPr/>
              <a:lstStyle/>
              <a:p>
                <a:endParaRPr lang="en-US"/>
              </a:p>
            </p:txBody>
          </p:sp>
          <p:sp>
            <p:nvSpPr>
              <p:cNvPr id="258838" name="Rectangle 790"/>
              <p:cNvSpPr>
                <a:spLocks noChangeArrowheads="1"/>
              </p:cNvSpPr>
              <p:nvPr/>
            </p:nvSpPr>
            <p:spPr bwMode="auto">
              <a:xfrm>
                <a:off x="703" y="1849"/>
                <a:ext cx="1729" cy="5"/>
              </a:xfrm>
              <a:prstGeom prst="rect">
                <a:avLst/>
              </a:prstGeom>
              <a:solidFill>
                <a:srgbClr val="2774C1"/>
              </a:solidFill>
              <a:ln w="9525">
                <a:noFill/>
                <a:miter lim="800000"/>
                <a:headEnd/>
                <a:tailEnd/>
              </a:ln>
            </p:spPr>
            <p:txBody>
              <a:bodyPr/>
              <a:lstStyle/>
              <a:p>
                <a:endParaRPr lang="en-US"/>
              </a:p>
            </p:txBody>
          </p:sp>
          <p:sp>
            <p:nvSpPr>
              <p:cNvPr id="258839" name="Rectangle 791"/>
              <p:cNvSpPr>
                <a:spLocks noChangeArrowheads="1"/>
              </p:cNvSpPr>
              <p:nvPr/>
            </p:nvSpPr>
            <p:spPr bwMode="auto">
              <a:xfrm>
                <a:off x="703" y="1854"/>
                <a:ext cx="1729" cy="5"/>
              </a:xfrm>
              <a:prstGeom prst="rect">
                <a:avLst/>
              </a:prstGeom>
              <a:solidFill>
                <a:srgbClr val="2673BF"/>
              </a:solidFill>
              <a:ln w="9525">
                <a:noFill/>
                <a:miter lim="800000"/>
                <a:headEnd/>
                <a:tailEnd/>
              </a:ln>
            </p:spPr>
            <p:txBody>
              <a:bodyPr/>
              <a:lstStyle/>
              <a:p>
                <a:endParaRPr lang="en-US"/>
              </a:p>
            </p:txBody>
          </p:sp>
          <p:sp>
            <p:nvSpPr>
              <p:cNvPr id="258840" name="Rectangle 792"/>
              <p:cNvSpPr>
                <a:spLocks noChangeArrowheads="1"/>
              </p:cNvSpPr>
              <p:nvPr/>
            </p:nvSpPr>
            <p:spPr bwMode="auto">
              <a:xfrm>
                <a:off x="703" y="1859"/>
                <a:ext cx="1729" cy="5"/>
              </a:xfrm>
              <a:prstGeom prst="rect">
                <a:avLst/>
              </a:prstGeom>
              <a:solidFill>
                <a:srgbClr val="2671BD"/>
              </a:solidFill>
              <a:ln w="9525">
                <a:noFill/>
                <a:miter lim="800000"/>
                <a:headEnd/>
                <a:tailEnd/>
              </a:ln>
            </p:spPr>
            <p:txBody>
              <a:bodyPr/>
              <a:lstStyle/>
              <a:p>
                <a:endParaRPr lang="en-US"/>
              </a:p>
            </p:txBody>
          </p:sp>
          <p:sp>
            <p:nvSpPr>
              <p:cNvPr id="258841" name="Rectangle 793"/>
              <p:cNvSpPr>
                <a:spLocks noChangeArrowheads="1"/>
              </p:cNvSpPr>
              <p:nvPr/>
            </p:nvSpPr>
            <p:spPr bwMode="auto">
              <a:xfrm>
                <a:off x="703" y="1864"/>
                <a:ext cx="1729" cy="5"/>
              </a:xfrm>
              <a:prstGeom prst="rect">
                <a:avLst/>
              </a:prstGeom>
              <a:solidFill>
                <a:srgbClr val="2570BB"/>
              </a:solidFill>
              <a:ln w="9525">
                <a:noFill/>
                <a:miter lim="800000"/>
                <a:headEnd/>
                <a:tailEnd/>
              </a:ln>
            </p:spPr>
            <p:txBody>
              <a:bodyPr/>
              <a:lstStyle/>
              <a:p>
                <a:endParaRPr lang="en-US"/>
              </a:p>
            </p:txBody>
          </p:sp>
          <p:sp>
            <p:nvSpPr>
              <p:cNvPr id="258842" name="Rectangle 794"/>
              <p:cNvSpPr>
                <a:spLocks noChangeArrowheads="1"/>
              </p:cNvSpPr>
              <p:nvPr/>
            </p:nvSpPr>
            <p:spPr bwMode="auto">
              <a:xfrm>
                <a:off x="703" y="1869"/>
                <a:ext cx="1729" cy="5"/>
              </a:xfrm>
              <a:prstGeom prst="rect">
                <a:avLst/>
              </a:prstGeom>
              <a:solidFill>
                <a:srgbClr val="256FB9"/>
              </a:solidFill>
              <a:ln w="9525">
                <a:noFill/>
                <a:miter lim="800000"/>
                <a:headEnd/>
                <a:tailEnd/>
              </a:ln>
            </p:spPr>
            <p:txBody>
              <a:bodyPr/>
              <a:lstStyle/>
              <a:p>
                <a:endParaRPr lang="en-US"/>
              </a:p>
            </p:txBody>
          </p:sp>
          <p:sp>
            <p:nvSpPr>
              <p:cNvPr id="258843" name="Rectangle 795"/>
              <p:cNvSpPr>
                <a:spLocks noChangeArrowheads="1"/>
              </p:cNvSpPr>
              <p:nvPr/>
            </p:nvSpPr>
            <p:spPr bwMode="auto">
              <a:xfrm>
                <a:off x="703" y="1874"/>
                <a:ext cx="1729" cy="5"/>
              </a:xfrm>
              <a:prstGeom prst="rect">
                <a:avLst/>
              </a:prstGeom>
              <a:solidFill>
                <a:srgbClr val="246EB7"/>
              </a:solidFill>
              <a:ln w="9525">
                <a:noFill/>
                <a:miter lim="800000"/>
                <a:headEnd/>
                <a:tailEnd/>
              </a:ln>
            </p:spPr>
            <p:txBody>
              <a:bodyPr/>
              <a:lstStyle/>
              <a:p>
                <a:endParaRPr lang="en-US"/>
              </a:p>
            </p:txBody>
          </p:sp>
          <p:sp>
            <p:nvSpPr>
              <p:cNvPr id="258844" name="Rectangle 796"/>
              <p:cNvSpPr>
                <a:spLocks noChangeArrowheads="1"/>
              </p:cNvSpPr>
              <p:nvPr/>
            </p:nvSpPr>
            <p:spPr bwMode="auto">
              <a:xfrm>
                <a:off x="703" y="1879"/>
                <a:ext cx="1729" cy="5"/>
              </a:xfrm>
              <a:prstGeom prst="rect">
                <a:avLst/>
              </a:prstGeom>
              <a:solidFill>
                <a:srgbClr val="246CB5"/>
              </a:solidFill>
              <a:ln w="9525">
                <a:noFill/>
                <a:miter lim="800000"/>
                <a:headEnd/>
                <a:tailEnd/>
              </a:ln>
            </p:spPr>
            <p:txBody>
              <a:bodyPr/>
              <a:lstStyle/>
              <a:p>
                <a:endParaRPr lang="en-US"/>
              </a:p>
            </p:txBody>
          </p:sp>
          <p:sp>
            <p:nvSpPr>
              <p:cNvPr id="258845" name="Rectangle 797"/>
              <p:cNvSpPr>
                <a:spLocks noChangeArrowheads="1"/>
              </p:cNvSpPr>
              <p:nvPr/>
            </p:nvSpPr>
            <p:spPr bwMode="auto">
              <a:xfrm>
                <a:off x="703" y="1884"/>
                <a:ext cx="1729" cy="5"/>
              </a:xfrm>
              <a:prstGeom prst="rect">
                <a:avLst/>
              </a:prstGeom>
              <a:solidFill>
                <a:srgbClr val="246BB3"/>
              </a:solidFill>
              <a:ln w="9525">
                <a:noFill/>
                <a:miter lim="800000"/>
                <a:headEnd/>
                <a:tailEnd/>
              </a:ln>
            </p:spPr>
            <p:txBody>
              <a:bodyPr/>
              <a:lstStyle/>
              <a:p>
                <a:endParaRPr lang="en-US"/>
              </a:p>
            </p:txBody>
          </p:sp>
          <p:sp>
            <p:nvSpPr>
              <p:cNvPr id="258846" name="Rectangle 798"/>
              <p:cNvSpPr>
                <a:spLocks noChangeArrowheads="1"/>
              </p:cNvSpPr>
              <p:nvPr/>
            </p:nvSpPr>
            <p:spPr bwMode="auto">
              <a:xfrm>
                <a:off x="703" y="1889"/>
                <a:ext cx="1729" cy="5"/>
              </a:xfrm>
              <a:prstGeom prst="rect">
                <a:avLst/>
              </a:prstGeom>
              <a:solidFill>
                <a:srgbClr val="236AB1"/>
              </a:solidFill>
              <a:ln w="9525">
                <a:noFill/>
                <a:miter lim="800000"/>
                <a:headEnd/>
                <a:tailEnd/>
              </a:ln>
            </p:spPr>
            <p:txBody>
              <a:bodyPr/>
              <a:lstStyle/>
              <a:p>
                <a:endParaRPr lang="en-US"/>
              </a:p>
            </p:txBody>
          </p:sp>
          <p:sp>
            <p:nvSpPr>
              <p:cNvPr id="258847" name="Rectangle 799"/>
              <p:cNvSpPr>
                <a:spLocks noChangeArrowheads="1"/>
              </p:cNvSpPr>
              <p:nvPr/>
            </p:nvSpPr>
            <p:spPr bwMode="auto">
              <a:xfrm>
                <a:off x="703" y="1894"/>
                <a:ext cx="1729" cy="10"/>
              </a:xfrm>
              <a:prstGeom prst="rect">
                <a:avLst/>
              </a:prstGeom>
              <a:solidFill>
                <a:srgbClr val="2269AE"/>
              </a:solidFill>
              <a:ln w="9525">
                <a:noFill/>
                <a:miter lim="800000"/>
                <a:headEnd/>
                <a:tailEnd/>
              </a:ln>
            </p:spPr>
            <p:txBody>
              <a:bodyPr/>
              <a:lstStyle/>
              <a:p>
                <a:endParaRPr lang="en-US"/>
              </a:p>
            </p:txBody>
          </p:sp>
          <p:sp>
            <p:nvSpPr>
              <p:cNvPr id="258848" name="Rectangle 800"/>
              <p:cNvSpPr>
                <a:spLocks noChangeArrowheads="1"/>
              </p:cNvSpPr>
              <p:nvPr/>
            </p:nvSpPr>
            <p:spPr bwMode="auto">
              <a:xfrm>
                <a:off x="703" y="1904"/>
                <a:ext cx="1729" cy="5"/>
              </a:xfrm>
              <a:prstGeom prst="rect">
                <a:avLst/>
              </a:prstGeom>
              <a:solidFill>
                <a:srgbClr val="2167AB"/>
              </a:solidFill>
              <a:ln w="9525">
                <a:noFill/>
                <a:miter lim="800000"/>
                <a:headEnd/>
                <a:tailEnd/>
              </a:ln>
            </p:spPr>
            <p:txBody>
              <a:bodyPr/>
              <a:lstStyle/>
              <a:p>
                <a:endParaRPr lang="en-US"/>
              </a:p>
            </p:txBody>
          </p:sp>
          <p:sp>
            <p:nvSpPr>
              <p:cNvPr id="258849" name="Rectangle 801"/>
              <p:cNvSpPr>
                <a:spLocks noChangeArrowheads="1"/>
              </p:cNvSpPr>
              <p:nvPr/>
            </p:nvSpPr>
            <p:spPr bwMode="auto">
              <a:xfrm>
                <a:off x="703" y="1909"/>
                <a:ext cx="1729" cy="5"/>
              </a:xfrm>
              <a:prstGeom prst="rect">
                <a:avLst/>
              </a:prstGeom>
              <a:solidFill>
                <a:srgbClr val="2165A9"/>
              </a:solidFill>
              <a:ln w="9525">
                <a:noFill/>
                <a:miter lim="800000"/>
                <a:headEnd/>
                <a:tailEnd/>
              </a:ln>
            </p:spPr>
            <p:txBody>
              <a:bodyPr/>
              <a:lstStyle/>
              <a:p>
                <a:endParaRPr lang="en-US"/>
              </a:p>
            </p:txBody>
          </p:sp>
          <p:sp>
            <p:nvSpPr>
              <p:cNvPr id="258850" name="Rectangle 802"/>
              <p:cNvSpPr>
                <a:spLocks noChangeArrowheads="1"/>
              </p:cNvSpPr>
              <p:nvPr/>
            </p:nvSpPr>
            <p:spPr bwMode="auto">
              <a:xfrm>
                <a:off x="703" y="1914"/>
                <a:ext cx="1729" cy="5"/>
              </a:xfrm>
              <a:prstGeom prst="rect">
                <a:avLst/>
              </a:prstGeom>
              <a:solidFill>
                <a:srgbClr val="2064A7"/>
              </a:solidFill>
              <a:ln w="9525">
                <a:noFill/>
                <a:miter lim="800000"/>
                <a:headEnd/>
                <a:tailEnd/>
              </a:ln>
            </p:spPr>
            <p:txBody>
              <a:bodyPr/>
              <a:lstStyle/>
              <a:p>
                <a:endParaRPr lang="en-US"/>
              </a:p>
            </p:txBody>
          </p:sp>
          <p:sp>
            <p:nvSpPr>
              <p:cNvPr id="258851" name="Rectangle 803"/>
              <p:cNvSpPr>
                <a:spLocks noChangeArrowheads="1"/>
              </p:cNvSpPr>
              <p:nvPr/>
            </p:nvSpPr>
            <p:spPr bwMode="auto">
              <a:xfrm>
                <a:off x="703" y="1919"/>
                <a:ext cx="1729" cy="5"/>
              </a:xfrm>
              <a:prstGeom prst="rect">
                <a:avLst/>
              </a:prstGeom>
              <a:solidFill>
                <a:srgbClr val="2063A5"/>
              </a:solidFill>
              <a:ln w="9525">
                <a:noFill/>
                <a:miter lim="800000"/>
                <a:headEnd/>
                <a:tailEnd/>
              </a:ln>
            </p:spPr>
            <p:txBody>
              <a:bodyPr/>
              <a:lstStyle/>
              <a:p>
                <a:endParaRPr lang="en-US"/>
              </a:p>
            </p:txBody>
          </p:sp>
          <p:sp>
            <p:nvSpPr>
              <p:cNvPr id="258852" name="Rectangle 804"/>
              <p:cNvSpPr>
                <a:spLocks noChangeArrowheads="1"/>
              </p:cNvSpPr>
              <p:nvPr/>
            </p:nvSpPr>
            <p:spPr bwMode="auto">
              <a:xfrm>
                <a:off x="703" y="1924"/>
                <a:ext cx="1729" cy="5"/>
              </a:xfrm>
              <a:prstGeom prst="rect">
                <a:avLst/>
              </a:prstGeom>
              <a:solidFill>
                <a:srgbClr val="1F62A3"/>
              </a:solidFill>
              <a:ln w="9525">
                <a:noFill/>
                <a:miter lim="800000"/>
                <a:headEnd/>
                <a:tailEnd/>
              </a:ln>
            </p:spPr>
            <p:txBody>
              <a:bodyPr/>
              <a:lstStyle/>
              <a:p>
                <a:endParaRPr lang="en-US"/>
              </a:p>
            </p:txBody>
          </p:sp>
          <p:sp>
            <p:nvSpPr>
              <p:cNvPr id="258853" name="Rectangle 805"/>
              <p:cNvSpPr>
                <a:spLocks noChangeArrowheads="1"/>
              </p:cNvSpPr>
              <p:nvPr/>
            </p:nvSpPr>
            <p:spPr bwMode="auto">
              <a:xfrm>
                <a:off x="703" y="1929"/>
                <a:ext cx="1729" cy="5"/>
              </a:xfrm>
              <a:prstGeom prst="rect">
                <a:avLst/>
              </a:prstGeom>
              <a:solidFill>
                <a:srgbClr val="1F61A1"/>
              </a:solidFill>
              <a:ln w="9525">
                <a:noFill/>
                <a:miter lim="800000"/>
                <a:headEnd/>
                <a:tailEnd/>
              </a:ln>
            </p:spPr>
            <p:txBody>
              <a:bodyPr/>
              <a:lstStyle/>
              <a:p>
                <a:endParaRPr lang="en-US"/>
              </a:p>
            </p:txBody>
          </p:sp>
          <p:sp>
            <p:nvSpPr>
              <p:cNvPr id="258854" name="Rectangle 806"/>
              <p:cNvSpPr>
                <a:spLocks noChangeArrowheads="1"/>
              </p:cNvSpPr>
              <p:nvPr/>
            </p:nvSpPr>
            <p:spPr bwMode="auto">
              <a:xfrm>
                <a:off x="703" y="1934"/>
                <a:ext cx="1729" cy="5"/>
              </a:xfrm>
              <a:prstGeom prst="rect">
                <a:avLst/>
              </a:prstGeom>
              <a:solidFill>
                <a:srgbClr val="1F609F"/>
              </a:solidFill>
              <a:ln w="9525">
                <a:noFill/>
                <a:miter lim="800000"/>
                <a:headEnd/>
                <a:tailEnd/>
              </a:ln>
            </p:spPr>
            <p:txBody>
              <a:bodyPr/>
              <a:lstStyle/>
              <a:p>
                <a:endParaRPr lang="en-US"/>
              </a:p>
            </p:txBody>
          </p:sp>
          <p:sp>
            <p:nvSpPr>
              <p:cNvPr id="258855" name="Rectangle 807"/>
              <p:cNvSpPr>
                <a:spLocks noChangeArrowheads="1"/>
              </p:cNvSpPr>
              <p:nvPr/>
            </p:nvSpPr>
            <p:spPr bwMode="auto">
              <a:xfrm>
                <a:off x="703" y="1939"/>
                <a:ext cx="1729" cy="9"/>
              </a:xfrm>
              <a:prstGeom prst="rect">
                <a:avLst/>
              </a:prstGeom>
              <a:solidFill>
                <a:srgbClr val="1F5E9D"/>
              </a:solidFill>
              <a:ln w="9525">
                <a:noFill/>
                <a:miter lim="800000"/>
                <a:headEnd/>
                <a:tailEnd/>
              </a:ln>
            </p:spPr>
            <p:txBody>
              <a:bodyPr/>
              <a:lstStyle/>
              <a:p>
                <a:endParaRPr lang="en-US"/>
              </a:p>
            </p:txBody>
          </p:sp>
          <p:sp>
            <p:nvSpPr>
              <p:cNvPr id="258856" name="Rectangle 808"/>
              <p:cNvSpPr>
                <a:spLocks noChangeArrowheads="1"/>
              </p:cNvSpPr>
              <p:nvPr/>
            </p:nvSpPr>
            <p:spPr bwMode="auto">
              <a:xfrm>
                <a:off x="703" y="1948"/>
                <a:ext cx="1729" cy="5"/>
              </a:xfrm>
              <a:prstGeom prst="rect">
                <a:avLst/>
              </a:prstGeom>
              <a:solidFill>
                <a:srgbClr val="1E5C9A"/>
              </a:solidFill>
              <a:ln w="9525">
                <a:noFill/>
                <a:miter lim="800000"/>
                <a:headEnd/>
                <a:tailEnd/>
              </a:ln>
            </p:spPr>
            <p:txBody>
              <a:bodyPr/>
              <a:lstStyle/>
              <a:p>
                <a:endParaRPr lang="en-US"/>
              </a:p>
            </p:txBody>
          </p:sp>
          <p:sp>
            <p:nvSpPr>
              <p:cNvPr id="258857" name="Rectangle 809"/>
              <p:cNvSpPr>
                <a:spLocks noChangeArrowheads="1"/>
              </p:cNvSpPr>
              <p:nvPr/>
            </p:nvSpPr>
            <p:spPr bwMode="auto">
              <a:xfrm>
                <a:off x="703" y="1953"/>
                <a:ext cx="1729" cy="5"/>
              </a:xfrm>
              <a:prstGeom prst="rect">
                <a:avLst/>
              </a:prstGeom>
              <a:solidFill>
                <a:srgbClr val="1E5B98"/>
              </a:solidFill>
              <a:ln w="9525">
                <a:noFill/>
                <a:miter lim="800000"/>
                <a:headEnd/>
                <a:tailEnd/>
              </a:ln>
            </p:spPr>
            <p:txBody>
              <a:bodyPr/>
              <a:lstStyle/>
              <a:p>
                <a:endParaRPr lang="en-US"/>
              </a:p>
            </p:txBody>
          </p:sp>
          <p:sp>
            <p:nvSpPr>
              <p:cNvPr id="258858" name="Rectangle 810"/>
              <p:cNvSpPr>
                <a:spLocks noChangeArrowheads="1"/>
              </p:cNvSpPr>
              <p:nvPr/>
            </p:nvSpPr>
            <p:spPr bwMode="auto">
              <a:xfrm>
                <a:off x="703" y="1958"/>
                <a:ext cx="1729" cy="10"/>
              </a:xfrm>
              <a:prstGeom prst="rect">
                <a:avLst/>
              </a:prstGeom>
              <a:solidFill>
                <a:srgbClr val="1E5A96"/>
              </a:solidFill>
              <a:ln w="9525">
                <a:noFill/>
                <a:miter lim="800000"/>
                <a:headEnd/>
                <a:tailEnd/>
              </a:ln>
            </p:spPr>
            <p:txBody>
              <a:bodyPr/>
              <a:lstStyle/>
              <a:p>
                <a:endParaRPr lang="en-US"/>
              </a:p>
            </p:txBody>
          </p:sp>
          <p:sp>
            <p:nvSpPr>
              <p:cNvPr id="258859" name="Rectangle 811"/>
              <p:cNvSpPr>
                <a:spLocks noChangeArrowheads="1"/>
              </p:cNvSpPr>
              <p:nvPr/>
            </p:nvSpPr>
            <p:spPr bwMode="auto">
              <a:xfrm>
                <a:off x="703" y="1968"/>
                <a:ext cx="1729" cy="5"/>
              </a:xfrm>
              <a:prstGeom prst="rect">
                <a:avLst/>
              </a:prstGeom>
              <a:solidFill>
                <a:srgbClr val="1E5893"/>
              </a:solidFill>
              <a:ln w="9525">
                <a:noFill/>
                <a:miter lim="800000"/>
                <a:headEnd/>
                <a:tailEnd/>
              </a:ln>
            </p:spPr>
            <p:txBody>
              <a:bodyPr/>
              <a:lstStyle/>
              <a:p>
                <a:endParaRPr lang="en-US"/>
              </a:p>
            </p:txBody>
          </p:sp>
          <p:sp>
            <p:nvSpPr>
              <p:cNvPr id="258860" name="Rectangle 812"/>
              <p:cNvSpPr>
                <a:spLocks noChangeArrowheads="1"/>
              </p:cNvSpPr>
              <p:nvPr/>
            </p:nvSpPr>
            <p:spPr bwMode="auto">
              <a:xfrm>
                <a:off x="703" y="1973"/>
                <a:ext cx="1729" cy="10"/>
              </a:xfrm>
              <a:prstGeom prst="rect">
                <a:avLst/>
              </a:prstGeom>
              <a:solidFill>
                <a:srgbClr val="1D5791"/>
              </a:solidFill>
              <a:ln w="9525">
                <a:noFill/>
                <a:miter lim="800000"/>
                <a:headEnd/>
                <a:tailEnd/>
              </a:ln>
            </p:spPr>
            <p:txBody>
              <a:bodyPr/>
              <a:lstStyle/>
              <a:p>
                <a:endParaRPr lang="en-US"/>
              </a:p>
            </p:txBody>
          </p:sp>
          <p:sp>
            <p:nvSpPr>
              <p:cNvPr id="258861" name="Rectangle 813"/>
              <p:cNvSpPr>
                <a:spLocks noChangeArrowheads="1"/>
              </p:cNvSpPr>
              <p:nvPr/>
            </p:nvSpPr>
            <p:spPr bwMode="auto">
              <a:xfrm>
                <a:off x="703" y="1983"/>
                <a:ext cx="1729" cy="5"/>
              </a:xfrm>
              <a:prstGeom prst="rect">
                <a:avLst/>
              </a:prstGeom>
              <a:solidFill>
                <a:srgbClr val="1C558E"/>
              </a:solidFill>
              <a:ln w="9525">
                <a:noFill/>
                <a:miter lim="800000"/>
                <a:headEnd/>
                <a:tailEnd/>
              </a:ln>
            </p:spPr>
            <p:txBody>
              <a:bodyPr/>
              <a:lstStyle/>
              <a:p>
                <a:endParaRPr lang="en-US"/>
              </a:p>
            </p:txBody>
          </p:sp>
          <p:sp>
            <p:nvSpPr>
              <p:cNvPr id="258862" name="Rectangle 814"/>
              <p:cNvSpPr>
                <a:spLocks noChangeArrowheads="1"/>
              </p:cNvSpPr>
              <p:nvPr/>
            </p:nvSpPr>
            <p:spPr bwMode="auto">
              <a:xfrm>
                <a:off x="703" y="1988"/>
                <a:ext cx="1729" cy="10"/>
              </a:xfrm>
              <a:prstGeom prst="rect">
                <a:avLst/>
              </a:prstGeom>
              <a:solidFill>
                <a:srgbClr val="1B548C"/>
              </a:solidFill>
              <a:ln w="9525">
                <a:noFill/>
                <a:miter lim="800000"/>
                <a:headEnd/>
                <a:tailEnd/>
              </a:ln>
            </p:spPr>
            <p:txBody>
              <a:bodyPr/>
              <a:lstStyle/>
              <a:p>
                <a:endParaRPr lang="en-US"/>
              </a:p>
            </p:txBody>
          </p:sp>
          <p:sp>
            <p:nvSpPr>
              <p:cNvPr id="258863" name="Rectangle 815"/>
              <p:cNvSpPr>
                <a:spLocks noChangeArrowheads="1"/>
              </p:cNvSpPr>
              <p:nvPr/>
            </p:nvSpPr>
            <p:spPr bwMode="auto">
              <a:xfrm>
                <a:off x="703" y="1998"/>
                <a:ext cx="1729" cy="10"/>
              </a:xfrm>
              <a:prstGeom prst="rect">
                <a:avLst/>
              </a:prstGeom>
              <a:solidFill>
                <a:srgbClr val="1A5289"/>
              </a:solidFill>
              <a:ln w="9525">
                <a:noFill/>
                <a:miter lim="800000"/>
                <a:headEnd/>
                <a:tailEnd/>
              </a:ln>
            </p:spPr>
            <p:txBody>
              <a:bodyPr/>
              <a:lstStyle/>
              <a:p>
                <a:endParaRPr lang="en-US"/>
              </a:p>
            </p:txBody>
          </p:sp>
          <p:sp>
            <p:nvSpPr>
              <p:cNvPr id="258864" name="Rectangle 816"/>
              <p:cNvSpPr>
                <a:spLocks noChangeArrowheads="1"/>
              </p:cNvSpPr>
              <p:nvPr/>
            </p:nvSpPr>
            <p:spPr bwMode="auto">
              <a:xfrm>
                <a:off x="703" y="2008"/>
                <a:ext cx="1729" cy="10"/>
              </a:xfrm>
              <a:prstGeom prst="rect">
                <a:avLst/>
              </a:prstGeom>
              <a:solidFill>
                <a:srgbClr val="1A5186"/>
              </a:solidFill>
              <a:ln w="9525">
                <a:noFill/>
                <a:miter lim="800000"/>
                <a:headEnd/>
                <a:tailEnd/>
              </a:ln>
            </p:spPr>
            <p:txBody>
              <a:bodyPr/>
              <a:lstStyle/>
              <a:p>
                <a:endParaRPr lang="en-US"/>
              </a:p>
            </p:txBody>
          </p:sp>
          <p:sp>
            <p:nvSpPr>
              <p:cNvPr id="258865" name="Rectangle 817"/>
              <p:cNvSpPr>
                <a:spLocks noChangeArrowheads="1"/>
              </p:cNvSpPr>
              <p:nvPr/>
            </p:nvSpPr>
            <p:spPr bwMode="auto">
              <a:xfrm>
                <a:off x="703" y="2018"/>
                <a:ext cx="1729" cy="5"/>
              </a:xfrm>
              <a:prstGeom prst="rect">
                <a:avLst/>
              </a:prstGeom>
              <a:solidFill>
                <a:srgbClr val="1A5084"/>
              </a:solidFill>
              <a:ln w="9525">
                <a:noFill/>
                <a:miter lim="800000"/>
                <a:headEnd/>
                <a:tailEnd/>
              </a:ln>
            </p:spPr>
            <p:txBody>
              <a:bodyPr/>
              <a:lstStyle/>
              <a:p>
                <a:endParaRPr lang="en-US"/>
              </a:p>
            </p:txBody>
          </p:sp>
          <p:sp>
            <p:nvSpPr>
              <p:cNvPr id="258866" name="Rectangle 818"/>
              <p:cNvSpPr>
                <a:spLocks noChangeArrowheads="1"/>
              </p:cNvSpPr>
              <p:nvPr/>
            </p:nvSpPr>
            <p:spPr bwMode="auto">
              <a:xfrm>
                <a:off x="703" y="2023"/>
                <a:ext cx="1729" cy="10"/>
              </a:xfrm>
              <a:prstGeom prst="rect">
                <a:avLst/>
              </a:prstGeom>
              <a:solidFill>
                <a:srgbClr val="1A4F82"/>
              </a:solidFill>
              <a:ln w="9525">
                <a:noFill/>
                <a:miter lim="800000"/>
                <a:headEnd/>
                <a:tailEnd/>
              </a:ln>
            </p:spPr>
            <p:txBody>
              <a:bodyPr/>
              <a:lstStyle/>
              <a:p>
                <a:endParaRPr lang="en-US"/>
              </a:p>
            </p:txBody>
          </p:sp>
        </p:grpSp>
        <p:sp>
          <p:nvSpPr>
            <p:cNvPr id="258868" name="Rectangle 820"/>
            <p:cNvSpPr>
              <a:spLocks noChangeArrowheads="1"/>
            </p:cNvSpPr>
            <p:nvPr/>
          </p:nvSpPr>
          <p:spPr bwMode="auto">
            <a:xfrm>
              <a:off x="703" y="2033"/>
              <a:ext cx="1729" cy="10"/>
            </a:xfrm>
            <a:prstGeom prst="rect">
              <a:avLst/>
            </a:prstGeom>
            <a:solidFill>
              <a:srgbClr val="194D80"/>
            </a:solidFill>
            <a:ln w="9525">
              <a:noFill/>
              <a:miter lim="800000"/>
              <a:headEnd/>
              <a:tailEnd/>
            </a:ln>
          </p:spPr>
          <p:txBody>
            <a:bodyPr/>
            <a:lstStyle/>
            <a:p>
              <a:endParaRPr lang="en-US"/>
            </a:p>
          </p:txBody>
        </p:sp>
        <p:sp>
          <p:nvSpPr>
            <p:cNvPr id="258869" name="Rectangle 821"/>
            <p:cNvSpPr>
              <a:spLocks noChangeArrowheads="1"/>
            </p:cNvSpPr>
            <p:nvPr/>
          </p:nvSpPr>
          <p:spPr bwMode="auto">
            <a:xfrm>
              <a:off x="703" y="2043"/>
              <a:ext cx="1729" cy="14"/>
            </a:xfrm>
            <a:prstGeom prst="rect">
              <a:avLst/>
            </a:prstGeom>
            <a:solidFill>
              <a:srgbClr val="194C7E"/>
            </a:solidFill>
            <a:ln w="9525">
              <a:noFill/>
              <a:miter lim="800000"/>
              <a:headEnd/>
              <a:tailEnd/>
            </a:ln>
          </p:spPr>
          <p:txBody>
            <a:bodyPr/>
            <a:lstStyle/>
            <a:p>
              <a:endParaRPr lang="en-US"/>
            </a:p>
          </p:txBody>
        </p:sp>
        <p:sp>
          <p:nvSpPr>
            <p:cNvPr id="258870" name="Rectangle 822"/>
            <p:cNvSpPr>
              <a:spLocks noChangeArrowheads="1"/>
            </p:cNvSpPr>
            <p:nvPr/>
          </p:nvSpPr>
          <p:spPr bwMode="auto">
            <a:xfrm>
              <a:off x="703" y="2057"/>
              <a:ext cx="1729" cy="10"/>
            </a:xfrm>
            <a:prstGeom prst="rect">
              <a:avLst/>
            </a:prstGeom>
            <a:solidFill>
              <a:srgbClr val="194A7C"/>
            </a:solidFill>
            <a:ln w="9525">
              <a:noFill/>
              <a:miter lim="800000"/>
              <a:headEnd/>
              <a:tailEnd/>
            </a:ln>
          </p:spPr>
          <p:txBody>
            <a:bodyPr/>
            <a:lstStyle/>
            <a:p>
              <a:endParaRPr lang="en-US"/>
            </a:p>
          </p:txBody>
        </p:sp>
        <p:sp>
          <p:nvSpPr>
            <p:cNvPr id="258871" name="Rectangle 823"/>
            <p:cNvSpPr>
              <a:spLocks noChangeArrowheads="1"/>
            </p:cNvSpPr>
            <p:nvPr/>
          </p:nvSpPr>
          <p:spPr bwMode="auto">
            <a:xfrm>
              <a:off x="703" y="2067"/>
              <a:ext cx="1729" cy="15"/>
            </a:xfrm>
            <a:prstGeom prst="rect">
              <a:avLst/>
            </a:prstGeom>
            <a:solidFill>
              <a:srgbClr val="19497A"/>
            </a:solidFill>
            <a:ln w="9525">
              <a:noFill/>
              <a:miter lim="800000"/>
              <a:headEnd/>
              <a:tailEnd/>
            </a:ln>
          </p:spPr>
          <p:txBody>
            <a:bodyPr/>
            <a:lstStyle/>
            <a:p>
              <a:endParaRPr lang="en-US"/>
            </a:p>
          </p:txBody>
        </p:sp>
        <p:sp>
          <p:nvSpPr>
            <p:cNvPr id="258872" name="Rectangle 824"/>
            <p:cNvSpPr>
              <a:spLocks noChangeArrowheads="1"/>
            </p:cNvSpPr>
            <p:nvPr/>
          </p:nvSpPr>
          <p:spPr bwMode="auto">
            <a:xfrm>
              <a:off x="703" y="2082"/>
              <a:ext cx="1729" cy="15"/>
            </a:xfrm>
            <a:prstGeom prst="rect">
              <a:avLst/>
            </a:prstGeom>
            <a:solidFill>
              <a:srgbClr val="174878"/>
            </a:solidFill>
            <a:ln w="9525">
              <a:noFill/>
              <a:miter lim="800000"/>
              <a:headEnd/>
              <a:tailEnd/>
            </a:ln>
          </p:spPr>
          <p:txBody>
            <a:bodyPr/>
            <a:lstStyle/>
            <a:p>
              <a:endParaRPr lang="en-US"/>
            </a:p>
          </p:txBody>
        </p:sp>
        <p:sp>
          <p:nvSpPr>
            <p:cNvPr id="258873" name="Rectangle 825"/>
            <p:cNvSpPr>
              <a:spLocks noChangeArrowheads="1"/>
            </p:cNvSpPr>
            <p:nvPr/>
          </p:nvSpPr>
          <p:spPr bwMode="auto">
            <a:xfrm>
              <a:off x="703" y="2097"/>
              <a:ext cx="1729" cy="20"/>
            </a:xfrm>
            <a:prstGeom prst="rect">
              <a:avLst/>
            </a:prstGeom>
            <a:solidFill>
              <a:srgbClr val="174776"/>
            </a:solidFill>
            <a:ln w="9525">
              <a:noFill/>
              <a:miter lim="800000"/>
              <a:headEnd/>
              <a:tailEnd/>
            </a:ln>
          </p:spPr>
          <p:txBody>
            <a:bodyPr/>
            <a:lstStyle/>
            <a:p>
              <a:endParaRPr lang="en-US"/>
            </a:p>
          </p:txBody>
        </p:sp>
        <p:sp>
          <p:nvSpPr>
            <p:cNvPr id="258874" name="Rectangle 826"/>
            <p:cNvSpPr>
              <a:spLocks noChangeArrowheads="1"/>
            </p:cNvSpPr>
            <p:nvPr/>
          </p:nvSpPr>
          <p:spPr bwMode="auto">
            <a:xfrm>
              <a:off x="703" y="2117"/>
              <a:ext cx="1729" cy="15"/>
            </a:xfrm>
            <a:prstGeom prst="rect">
              <a:avLst/>
            </a:prstGeom>
            <a:solidFill>
              <a:srgbClr val="174878"/>
            </a:solidFill>
            <a:ln w="9525">
              <a:noFill/>
              <a:miter lim="800000"/>
              <a:headEnd/>
              <a:tailEnd/>
            </a:ln>
          </p:spPr>
          <p:txBody>
            <a:bodyPr/>
            <a:lstStyle/>
            <a:p>
              <a:endParaRPr lang="en-US"/>
            </a:p>
          </p:txBody>
        </p:sp>
        <p:sp>
          <p:nvSpPr>
            <p:cNvPr id="258875" name="Rectangle 827"/>
            <p:cNvSpPr>
              <a:spLocks noChangeArrowheads="1"/>
            </p:cNvSpPr>
            <p:nvPr/>
          </p:nvSpPr>
          <p:spPr bwMode="auto">
            <a:xfrm>
              <a:off x="703" y="2132"/>
              <a:ext cx="1729" cy="15"/>
            </a:xfrm>
            <a:prstGeom prst="rect">
              <a:avLst/>
            </a:prstGeom>
            <a:solidFill>
              <a:srgbClr val="19497A"/>
            </a:solidFill>
            <a:ln w="9525">
              <a:noFill/>
              <a:miter lim="800000"/>
              <a:headEnd/>
              <a:tailEnd/>
            </a:ln>
          </p:spPr>
          <p:txBody>
            <a:bodyPr/>
            <a:lstStyle/>
            <a:p>
              <a:endParaRPr lang="en-US"/>
            </a:p>
          </p:txBody>
        </p:sp>
        <p:sp>
          <p:nvSpPr>
            <p:cNvPr id="258876" name="Rectangle 828"/>
            <p:cNvSpPr>
              <a:spLocks noChangeArrowheads="1"/>
            </p:cNvSpPr>
            <p:nvPr/>
          </p:nvSpPr>
          <p:spPr bwMode="auto">
            <a:xfrm>
              <a:off x="703" y="2147"/>
              <a:ext cx="1729" cy="9"/>
            </a:xfrm>
            <a:prstGeom prst="rect">
              <a:avLst/>
            </a:prstGeom>
            <a:solidFill>
              <a:srgbClr val="194A7C"/>
            </a:solidFill>
            <a:ln w="9525">
              <a:noFill/>
              <a:miter lim="800000"/>
              <a:headEnd/>
              <a:tailEnd/>
            </a:ln>
          </p:spPr>
          <p:txBody>
            <a:bodyPr/>
            <a:lstStyle/>
            <a:p>
              <a:endParaRPr lang="en-US"/>
            </a:p>
          </p:txBody>
        </p:sp>
        <p:sp>
          <p:nvSpPr>
            <p:cNvPr id="258877" name="Rectangle 829"/>
            <p:cNvSpPr>
              <a:spLocks noChangeArrowheads="1"/>
            </p:cNvSpPr>
            <p:nvPr/>
          </p:nvSpPr>
          <p:spPr bwMode="auto">
            <a:xfrm>
              <a:off x="703" y="2156"/>
              <a:ext cx="1729" cy="10"/>
            </a:xfrm>
            <a:prstGeom prst="rect">
              <a:avLst/>
            </a:prstGeom>
            <a:solidFill>
              <a:srgbClr val="194C7E"/>
            </a:solidFill>
            <a:ln w="9525">
              <a:noFill/>
              <a:miter lim="800000"/>
              <a:headEnd/>
              <a:tailEnd/>
            </a:ln>
          </p:spPr>
          <p:txBody>
            <a:bodyPr/>
            <a:lstStyle/>
            <a:p>
              <a:endParaRPr lang="en-US"/>
            </a:p>
          </p:txBody>
        </p:sp>
        <p:sp>
          <p:nvSpPr>
            <p:cNvPr id="258878" name="Rectangle 830"/>
            <p:cNvSpPr>
              <a:spLocks noChangeArrowheads="1"/>
            </p:cNvSpPr>
            <p:nvPr/>
          </p:nvSpPr>
          <p:spPr bwMode="auto">
            <a:xfrm>
              <a:off x="703" y="2166"/>
              <a:ext cx="1729" cy="10"/>
            </a:xfrm>
            <a:prstGeom prst="rect">
              <a:avLst/>
            </a:prstGeom>
            <a:solidFill>
              <a:srgbClr val="194D80"/>
            </a:solidFill>
            <a:ln w="9525">
              <a:noFill/>
              <a:miter lim="800000"/>
              <a:headEnd/>
              <a:tailEnd/>
            </a:ln>
          </p:spPr>
          <p:txBody>
            <a:bodyPr/>
            <a:lstStyle/>
            <a:p>
              <a:endParaRPr lang="en-US"/>
            </a:p>
          </p:txBody>
        </p:sp>
        <p:sp>
          <p:nvSpPr>
            <p:cNvPr id="258879" name="Rectangle 831"/>
            <p:cNvSpPr>
              <a:spLocks noChangeArrowheads="1"/>
            </p:cNvSpPr>
            <p:nvPr/>
          </p:nvSpPr>
          <p:spPr bwMode="auto">
            <a:xfrm>
              <a:off x="703" y="2176"/>
              <a:ext cx="1729" cy="10"/>
            </a:xfrm>
            <a:prstGeom prst="rect">
              <a:avLst/>
            </a:prstGeom>
            <a:solidFill>
              <a:srgbClr val="194E82"/>
            </a:solidFill>
            <a:ln w="9525">
              <a:noFill/>
              <a:miter lim="800000"/>
              <a:headEnd/>
              <a:tailEnd/>
            </a:ln>
          </p:spPr>
          <p:txBody>
            <a:bodyPr/>
            <a:lstStyle/>
            <a:p>
              <a:endParaRPr lang="en-US"/>
            </a:p>
          </p:txBody>
        </p:sp>
        <p:sp>
          <p:nvSpPr>
            <p:cNvPr id="258880" name="Rectangle 832"/>
            <p:cNvSpPr>
              <a:spLocks noChangeArrowheads="1"/>
            </p:cNvSpPr>
            <p:nvPr/>
          </p:nvSpPr>
          <p:spPr bwMode="auto">
            <a:xfrm>
              <a:off x="703" y="2186"/>
              <a:ext cx="1729" cy="5"/>
            </a:xfrm>
            <a:prstGeom prst="rect">
              <a:avLst/>
            </a:prstGeom>
            <a:solidFill>
              <a:srgbClr val="1A5084"/>
            </a:solidFill>
            <a:ln w="9525">
              <a:noFill/>
              <a:miter lim="800000"/>
              <a:headEnd/>
              <a:tailEnd/>
            </a:ln>
          </p:spPr>
          <p:txBody>
            <a:bodyPr/>
            <a:lstStyle/>
            <a:p>
              <a:endParaRPr lang="en-US"/>
            </a:p>
          </p:txBody>
        </p:sp>
        <p:sp>
          <p:nvSpPr>
            <p:cNvPr id="258881" name="Rectangle 833"/>
            <p:cNvSpPr>
              <a:spLocks noChangeArrowheads="1"/>
            </p:cNvSpPr>
            <p:nvPr/>
          </p:nvSpPr>
          <p:spPr bwMode="auto">
            <a:xfrm>
              <a:off x="703" y="2191"/>
              <a:ext cx="1729" cy="10"/>
            </a:xfrm>
            <a:prstGeom prst="rect">
              <a:avLst/>
            </a:prstGeom>
            <a:solidFill>
              <a:srgbClr val="1A5186"/>
            </a:solidFill>
            <a:ln w="9525">
              <a:noFill/>
              <a:miter lim="800000"/>
              <a:headEnd/>
              <a:tailEnd/>
            </a:ln>
          </p:spPr>
          <p:txBody>
            <a:bodyPr/>
            <a:lstStyle/>
            <a:p>
              <a:endParaRPr lang="en-US"/>
            </a:p>
          </p:txBody>
        </p:sp>
        <p:sp>
          <p:nvSpPr>
            <p:cNvPr id="258882" name="Rectangle 834"/>
            <p:cNvSpPr>
              <a:spLocks noChangeArrowheads="1"/>
            </p:cNvSpPr>
            <p:nvPr/>
          </p:nvSpPr>
          <p:spPr bwMode="auto">
            <a:xfrm>
              <a:off x="703" y="2201"/>
              <a:ext cx="1729" cy="5"/>
            </a:xfrm>
            <a:prstGeom prst="rect">
              <a:avLst/>
            </a:prstGeom>
            <a:solidFill>
              <a:srgbClr val="1A5288"/>
            </a:solidFill>
            <a:ln w="9525">
              <a:noFill/>
              <a:miter lim="800000"/>
              <a:headEnd/>
              <a:tailEnd/>
            </a:ln>
          </p:spPr>
          <p:txBody>
            <a:bodyPr/>
            <a:lstStyle/>
            <a:p>
              <a:endParaRPr lang="en-US"/>
            </a:p>
          </p:txBody>
        </p:sp>
        <p:sp>
          <p:nvSpPr>
            <p:cNvPr id="258883" name="Rectangle 835"/>
            <p:cNvSpPr>
              <a:spLocks noChangeArrowheads="1"/>
            </p:cNvSpPr>
            <p:nvPr/>
          </p:nvSpPr>
          <p:spPr bwMode="auto">
            <a:xfrm>
              <a:off x="703" y="2206"/>
              <a:ext cx="1729" cy="10"/>
            </a:xfrm>
            <a:prstGeom prst="rect">
              <a:avLst/>
            </a:prstGeom>
            <a:solidFill>
              <a:srgbClr val="1A538A"/>
            </a:solidFill>
            <a:ln w="9525">
              <a:noFill/>
              <a:miter lim="800000"/>
              <a:headEnd/>
              <a:tailEnd/>
            </a:ln>
          </p:spPr>
          <p:txBody>
            <a:bodyPr/>
            <a:lstStyle/>
            <a:p>
              <a:endParaRPr lang="en-US"/>
            </a:p>
          </p:txBody>
        </p:sp>
        <p:sp>
          <p:nvSpPr>
            <p:cNvPr id="258884" name="Rectangle 836"/>
            <p:cNvSpPr>
              <a:spLocks noChangeArrowheads="1"/>
            </p:cNvSpPr>
            <p:nvPr/>
          </p:nvSpPr>
          <p:spPr bwMode="auto">
            <a:xfrm>
              <a:off x="703" y="2216"/>
              <a:ext cx="1729" cy="10"/>
            </a:xfrm>
            <a:prstGeom prst="rect">
              <a:avLst/>
            </a:prstGeom>
            <a:solidFill>
              <a:srgbClr val="1C548D"/>
            </a:solidFill>
            <a:ln w="9525">
              <a:noFill/>
              <a:miter lim="800000"/>
              <a:headEnd/>
              <a:tailEnd/>
            </a:ln>
          </p:spPr>
          <p:txBody>
            <a:bodyPr/>
            <a:lstStyle/>
            <a:p>
              <a:endParaRPr lang="en-US"/>
            </a:p>
          </p:txBody>
        </p:sp>
        <p:sp>
          <p:nvSpPr>
            <p:cNvPr id="258885" name="Rectangle 837"/>
            <p:cNvSpPr>
              <a:spLocks noChangeArrowheads="1"/>
            </p:cNvSpPr>
            <p:nvPr/>
          </p:nvSpPr>
          <p:spPr bwMode="auto">
            <a:xfrm>
              <a:off x="703" y="2226"/>
              <a:ext cx="1729" cy="5"/>
            </a:xfrm>
            <a:prstGeom prst="rect">
              <a:avLst/>
            </a:prstGeom>
            <a:solidFill>
              <a:srgbClr val="1D5690"/>
            </a:solidFill>
            <a:ln w="9525">
              <a:noFill/>
              <a:miter lim="800000"/>
              <a:headEnd/>
              <a:tailEnd/>
            </a:ln>
          </p:spPr>
          <p:txBody>
            <a:bodyPr/>
            <a:lstStyle/>
            <a:p>
              <a:endParaRPr lang="en-US"/>
            </a:p>
          </p:txBody>
        </p:sp>
        <p:sp>
          <p:nvSpPr>
            <p:cNvPr id="258886" name="Rectangle 838"/>
            <p:cNvSpPr>
              <a:spLocks noChangeArrowheads="1"/>
            </p:cNvSpPr>
            <p:nvPr/>
          </p:nvSpPr>
          <p:spPr bwMode="auto">
            <a:xfrm>
              <a:off x="703" y="2231"/>
              <a:ext cx="1729" cy="5"/>
            </a:xfrm>
            <a:prstGeom prst="rect">
              <a:avLst/>
            </a:prstGeom>
            <a:solidFill>
              <a:srgbClr val="1D5892"/>
            </a:solidFill>
            <a:ln w="9525">
              <a:noFill/>
              <a:miter lim="800000"/>
              <a:headEnd/>
              <a:tailEnd/>
            </a:ln>
          </p:spPr>
          <p:txBody>
            <a:bodyPr/>
            <a:lstStyle/>
            <a:p>
              <a:endParaRPr lang="en-US"/>
            </a:p>
          </p:txBody>
        </p:sp>
        <p:sp>
          <p:nvSpPr>
            <p:cNvPr id="258887" name="Rectangle 839"/>
            <p:cNvSpPr>
              <a:spLocks noChangeArrowheads="1"/>
            </p:cNvSpPr>
            <p:nvPr/>
          </p:nvSpPr>
          <p:spPr bwMode="auto">
            <a:xfrm>
              <a:off x="703" y="2236"/>
              <a:ext cx="1729" cy="10"/>
            </a:xfrm>
            <a:prstGeom prst="rect">
              <a:avLst/>
            </a:prstGeom>
            <a:solidFill>
              <a:srgbClr val="1E5994"/>
            </a:solidFill>
            <a:ln w="9525">
              <a:noFill/>
              <a:miter lim="800000"/>
              <a:headEnd/>
              <a:tailEnd/>
            </a:ln>
          </p:spPr>
          <p:txBody>
            <a:bodyPr/>
            <a:lstStyle/>
            <a:p>
              <a:endParaRPr lang="en-US"/>
            </a:p>
          </p:txBody>
        </p:sp>
        <p:sp>
          <p:nvSpPr>
            <p:cNvPr id="258888" name="Rectangle 840"/>
            <p:cNvSpPr>
              <a:spLocks noChangeArrowheads="1"/>
            </p:cNvSpPr>
            <p:nvPr/>
          </p:nvSpPr>
          <p:spPr bwMode="auto">
            <a:xfrm>
              <a:off x="703" y="2246"/>
              <a:ext cx="1729" cy="5"/>
            </a:xfrm>
            <a:prstGeom prst="rect">
              <a:avLst/>
            </a:prstGeom>
            <a:solidFill>
              <a:srgbClr val="1E5B97"/>
            </a:solidFill>
            <a:ln w="9525">
              <a:noFill/>
              <a:miter lim="800000"/>
              <a:headEnd/>
              <a:tailEnd/>
            </a:ln>
          </p:spPr>
          <p:txBody>
            <a:bodyPr/>
            <a:lstStyle/>
            <a:p>
              <a:endParaRPr lang="en-US"/>
            </a:p>
          </p:txBody>
        </p:sp>
        <p:sp>
          <p:nvSpPr>
            <p:cNvPr id="258889" name="Rectangle 841"/>
            <p:cNvSpPr>
              <a:spLocks noChangeArrowheads="1"/>
            </p:cNvSpPr>
            <p:nvPr/>
          </p:nvSpPr>
          <p:spPr bwMode="auto">
            <a:xfrm>
              <a:off x="703" y="2251"/>
              <a:ext cx="1729" cy="4"/>
            </a:xfrm>
            <a:prstGeom prst="rect">
              <a:avLst/>
            </a:prstGeom>
            <a:solidFill>
              <a:srgbClr val="1E5B99"/>
            </a:solidFill>
            <a:ln w="9525">
              <a:noFill/>
              <a:miter lim="800000"/>
              <a:headEnd/>
              <a:tailEnd/>
            </a:ln>
          </p:spPr>
          <p:txBody>
            <a:bodyPr/>
            <a:lstStyle/>
            <a:p>
              <a:endParaRPr lang="en-US"/>
            </a:p>
          </p:txBody>
        </p:sp>
        <p:sp>
          <p:nvSpPr>
            <p:cNvPr id="258890" name="Rectangle 842"/>
            <p:cNvSpPr>
              <a:spLocks noChangeArrowheads="1"/>
            </p:cNvSpPr>
            <p:nvPr/>
          </p:nvSpPr>
          <p:spPr bwMode="auto">
            <a:xfrm>
              <a:off x="703" y="2255"/>
              <a:ext cx="1729" cy="5"/>
            </a:xfrm>
            <a:prstGeom prst="rect">
              <a:avLst/>
            </a:prstGeom>
            <a:solidFill>
              <a:srgbClr val="1E5C9B"/>
            </a:solidFill>
            <a:ln w="9525">
              <a:noFill/>
              <a:miter lim="800000"/>
              <a:headEnd/>
              <a:tailEnd/>
            </a:ln>
          </p:spPr>
          <p:txBody>
            <a:bodyPr/>
            <a:lstStyle/>
            <a:p>
              <a:endParaRPr lang="en-US"/>
            </a:p>
          </p:txBody>
        </p:sp>
        <p:sp>
          <p:nvSpPr>
            <p:cNvPr id="258891" name="Rectangle 843"/>
            <p:cNvSpPr>
              <a:spLocks noChangeArrowheads="1"/>
            </p:cNvSpPr>
            <p:nvPr/>
          </p:nvSpPr>
          <p:spPr bwMode="auto">
            <a:xfrm>
              <a:off x="703" y="2260"/>
              <a:ext cx="1729" cy="5"/>
            </a:xfrm>
            <a:prstGeom prst="rect">
              <a:avLst/>
            </a:prstGeom>
            <a:solidFill>
              <a:srgbClr val="1E5E9C"/>
            </a:solidFill>
            <a:ln w="9525">
              <a:noFill/>
              <a:miter lim="800000"/>
              <a:headEnd/>
              <a:tailEnd/>
            </a:ln>
          </p:spPr>
          <p:txBody>
            <a:bodyPr/>
            <a:lstStyle/>
            <a:p>
              <a:endParaRPr lang="en-US"/>
            </a:p>
          </p:txBody>
        </p:sp>
        <p:sp>
          <p:nvSpPr>
            <p:cNvPr id="258892" name="Rectangle 844"/>
            <p:cNvSpPr>
              <a:spLocks noChangeArrowheads="1"/>
            </p:cNvSpPr>
            <p:nvPr/>
          </p:nvSpPr>
          <p:spPr bwMode="auto">
            <a:xfrm>
              <a:off x="703" y="2265"/>
              <a:ext cx="1729" cy="5"/>
            </a:xfrm>
            <a:prstGeom prst="rect">
              <a:avLst/>
            </a:prstGeom>
            <a:solidFill>
              <a:srgbClr val="1F5F9E"/>
            </a:solidFill>
            <a:ln w="9525">
              <a:noFill/>
              <a:miter lim="800000"/>
              <a:headEnd/>
              <a:tailEnd/>
            </a:ln>
          </p:spPr>
          <p:txBody>
            <a:bodyPr/>
            <a:lstStyle/>
            <a:p>
              <a:endParaRPr lang="en-US"/>
            </a:p>
          </p:txBody>
        </p:sp>
        <p:sp>
          <p:nvSpPr>
            <p:cNvPr id="258893" name="Rectangle 845"/>
            <p:cNvSpPr>
              <a:spLocks noChangeArrowheads="1"/>
            </p:cNvSpPr>
            <p:nvPr/>
          </p:nvSpPr>
          <p:spPr bwMode="auto">
            <a:xfrm>
              <a:off x="703" y="2270"/>
              <a:ext cx="1729" cy="5"/>
            </a:xfrm>
            <a:prstGeom prst="rect">
              <a:avLst/>
            </a:prstGeom>
            <a:solidFill>
              <a:srgbClr val="1F60A0"/>
            </a:solidFill>
            <a:ln w="9525">
              <a:noFill/>
              <a:miter lim="800000"/>
              <a:headEnd/>
              <a:tailEnd/>
            </a:ln>
          </p:spPr>
          <p:txBody>
            <a:bodyPr/>
            <a:lstStyle/>
            <a:p>
              <a:endParaRPr lang="en-US"/>
            </a:p>
          </p:txBody>
        </p:sp>
        <p:sp>
          <p:nvSpPr>
            <p:cNvPr id="258894" name="Rectangle 846"/>
            <p:cNvSpPr>
              <a:spLocks noChangeArrowheads="1"/>
            </p:cNvSpPr>
            <p:nvPr/>
          </p:nvSpPr>
          <p:spPr bwMode="auto">
            <a:xfrm>
              <a:off x="703" y="2275"/>
              <a:ext cx="1729" cy="5"/>
            </a:xfrm>
            <a:prstGeom prst="rect">
              <a:avLst/>
            </a:prstGeom>
            <a:solidFill>
              <a:srgbClr val="1F61A2"/>
            </a:solidFill>
            <a:ln w="9525">
              <a:noFill/>
              <a:miter lim="800000"/>
              <a:headEnd/>
              <a:tailEnd/>
            </a:ln>
          </p:spPr>
          <p:txBody>
            <a:bodyPr/>
            <a:lstStyle/>
            <a:p>
              <a:endParaRPr lang="en-US"/>
            </a:p>
          </p:txBody>
        </p:sp>
        <p:sp>
          <p:nvSpPr>
            <p:cNvPr id="258895" name="Rectangle 847"/>
            <p:cNvSpPr>
              <a:spLocks noChangeArrowheads="1"/>
            </p:cNvSpPr>
            <p:nvPr/>
          </p:nvSpPr>
          <p:spPr bwMode="auto">
            <a:xfrm>
              <a:off x="703" y="2280"/>
              <a:ext cx="1729" cy="5"/>
            </a:xfrm>
            <a:prstGeom prst="rect">
              <a:avLst/>
            </a:prstGeom>
            <a:solidFill>
              <a:srgbClr val="2062A4"/>
            </a:solidFill>
            <a:ln w="9525">
              <a:noFill/>
              <a:miter lim="800000"/>
              <a:headEnd/>
              <a:tailEnd/>
            </a:ln>
          </p:spPr>
          <p:txBody>
            <a:bodyPr/>
            <a:lstStyle/>
            <a:p>
              <a:endParaRPr lang="en-US"/>
            </a:p>
          </p:txBody>
        </p:sp>
        <p:sp>
          <p:nvSpPr>
            <p:cNvPr id="258896" name="Rectangle 848"/>
            <p:cNvSpPr>
              <a:spLocks noChangeArrowheads="1"/>
            </p:cNvSpPr>
            <p:nvPr/>
          </p:nvSpPr>
          <p:spPr bwMode="auto">
            <a:xfrm>
              <a:off x="703" y="2285"/>
              <a:ext cx="1729" cy="5"/>
            </a:xfrm>
            <a:prstGeom prst="rect">
              <a:avLst/>
            </a:prstGeom>
            <a:solidFill>
              <a:srgbClr val="2063A6"/>
            </a:solidFill>
            <a:ln w="9525">
              <a:noFill/>
              <a:miter lim="800000"/>
              <a:headEnd/>
              <a:tailEnd/>
            </a:ln>
          </p:spPr>
          <p:txBody>
            <a:bodyPr/>
            <a:lstStyle/>
            <a:p>
              <a:endParaRPr lang="en-US"/>
            </a:p>
          </p:txBody>
        </p:sp>
        <p:sp>
          <p:nvSpPr>
            <p:cNvPr id="258897" name="Rectangle 849"/>
            <p:cNvSpPr>
              <a:spLocks noChangeArrowheads="1"/>
            </p:cNvSpPr>
            <p:nvPr/>
          </p:nvSpPr>
          <p:spPr bwMode="auto">
            <a:xfrm>
              <a:off x="703" y="2290"/>
              <a:ext cx="1729" cy="5"/>
            </a:xfrm>
            <a:prstGeom prst="rect">
              <a:avLst/>
            </a:prstGeom>
            <a:solidFill>
              <a:srgbClr val="2065A8"/>
            </a:solidFill>
            <a:ln w="9525">
              <a:noFill/>
              <a:miter lim="800000"/>
              <a:headEnd/>
              <a:tailEnd/>
            </a:ln>
          </p:spPr>
          <p:txBody>
            <a:bodyPr/>
            <a:lstStyle/>
            <a:p>
              <a:endParaRPr lang="en-US"/>
            </a:p>
          </p:txBody>
        </p:sp>
        <p:sp>
          <p:nvSpPr>
            <p:cNvPr id="258898" name="Rectangle 850"/>
            <p:cNvSpPr>
              <a:spLocks noChangeArrowheads="1"/>
            </p:cNvSpPr>
            <p:nvPr/>
          </p:nvSpPr>
          <p:spPr bwMode="auto">
            <a:xfrm>
              <a:off x="703" y="2295"/>
              <a:ext cx="1729" cy="10"/>
            </a:xfrm>
            <a:prstGeom prst="rect">
              <a:avLst/>
            </a:prstGeom>
            <a:solidFill>
              <a:srgbClr val="2166AA"/>
            </a:solidFill>
            <a:ln w="9525">
              <a:noFill/>
              <a:miter lim="800000"/>
              <a:headEnd/>
              <a:tailEnd/>
            </a:ln>
          </p:spPr>
          <p:txBody>
            <a:bodyPr/>
            <a:lstStyle/>
            <a:p>
              <a:endParaRPr lang="en-US"/>
            </a:p>
          </p:txBody>
        </p:sp>
        <p:sp>
          <p:nvSpPr>
            <p:cNvPr id="258899" name="Rectangle 851"/>
            <p:cNvSpPr>
              <a:spLocks noChangeArrowheads="1"/>
            </p:cNvSpPr>
            <p:nvPr/>
          </p:nvSpPr>
          <p:spPr bwMode="auto">
            <a:xfrm>
              <a:off x="703" y="2305"/>
              <a:ext cx="1729" cy="5"/>
            </a:xfrm>
            <a:prstGeom prst="rect">
              <a:avLst/>
            </a:prstGeom>
            <a:solidFill>
              <a:srgbClr val="2268AD"/>
            </a:solidFill>
            <a:ln w="9525">
              <a:noFill/>
              <a:miter lim="800000"/>
              <a:headEnd/>
              <a:tailEnd/>
            </a:ln>
          </p:spPr>
          <p:txBody>
            <a:bodyPr/>
            <a:lstStyle/>
            <a:p>
              <a:endParaRPr lang="en-US"/>
            </a:p>
          </p:txBody>
        </p:sp>
        <p:sp>
          <p:nvSpPr>
            <p:cNvPr id="258900" name="Rectangle 852"/>
            <p:cNvSpPr>
              <a:spLocks noChangeArrowheads="1"/>
            </p:cNvSpPr>
            <p:nvPr/>
          </p:nvSpPr>
          <p:spPr bwMode="auto">
            <a:xfrm>
              <a:off x="703" y="2310"/>
              <a:ext cx="1729" cy="5"/>
            </a:xfrm>
            <a:prstGeom prst="rect">
              <a:avLst/>
            </a:prstGeom>
            <a:solidFill>
              <a:srgbClr val="2369AF"/>
            </a:solidFill>
            <a:ln w="9525">
              <a:noFill/>
              <a:miter lim="800000"/>
              <a:headEnd/>
              <a:tailEnd/>
            </a:ln>
          </p:spPr>
          <p:txBody>
            <a:bodyPr/>
            <a:lstStyle/>
            <a:p>
              <a:endParaRPr lang="en-US"/>
            </a:p>
          </p:txBody>
        </p:sp>
        <p:sp>
          <p:nvSpPr>
            <p:cNvPr id="258901" name="Rectangle 853"/>
            <p:cNvSpPr>
              <a:spLocks noChangeArrowheads="1"/>
            </p:cNvSpPr>
            <p:nvPr/>
          </p:nvSpPr>
          <p:spPr bwMode="auto">
            <a:xfrm>
              <a:off x="703" y="2315"/>
              <a:ext cx="1729" cy="5"/>
            </a:xfrm>
            <a:prstGeom prst="rect">
              <a:avLst/>
            </a:prstGeom>
            <a:solidFill>
              <a:srgbClr val="236AB1"/>
            </a:solidFill>
            <a:ln w="9525">
              <a:noFill/>
              <a:miter lim="800000"/>
              <a:headEnd/>
              <a:tailEnd/>
            </a:ln>
          </p:spPr>
          <p:txBody>
            <a:bodyPr/>
            <a:lstStyle/>
            <a:p>
              <a:endParaRPr lang="en-US"/>
            </a:p>
          </p:txBody>
        </p:sp>
        <p:sp>
          <p:nvSpPr>
            <p:cNvPr id="258902" name="Rectangle 854"/>
            <p:cNvSpPr>
              <a:spLocks noChangeArrowheads="1"/>
            </p:cNvSpPr>
            <p:nvPr/>
          </p:nvSpPr>
          <p:spPr bwMode="auto">
            <a:xfrm>
              <a:off x="703" y="2320"/>
              <a:ext cx="1729" cy="5"/>
            </a:xfrm>
            <a:prstGeom prst="rect">
              <a:avLst/>
            </a:prstGeom>
            <a:solidFill>
              <a:srgbClr val="246CB3"/>
            </a:solidFill>
            <a:ln w="9525">
              <a:noFill/>
              <a:miter lim="800000"/>
              <a:headEnd/>
              <a:tailEnd/>
            </a:ln>
          </p:spPr>
          <p:txBody>
            <a:bodyPr/>
            <a:lstStyle/>
            <a:p>
              <a:endParaRPr lang="en-US"/>
            </a:p>
          </p:txBody>
        </p:sp>
        <p:sp>
          <p:nvSpPr>
            <p:cNvPr id="258903" name="Rectangle 855"/>
            <p:cNvSpPr>
              <a:spLocks noChangeArrowheads="1"/>
            </p:cNvSpPr>
            <p:nvPr/>
          </p:nvSpPr>
          <p:spPr bwMode="auto">
            <a:xfrm>
              <a:off x="703" y="2325"/>
              <a:ext cx="1729" cy="5"/>
            </a:xfrm>
            <a:prstGeom prst="rect">
              <a:avLst/>
            </a:prstGeom>
            <a:solidFill>
              <a:srgbClr val="246DB5"/>
            </a:solidFill>
            <a:ln w="9525">
              <a:noFill/>
              <a:miter lim="800000"/>
              <a:headEnd/>
              <a:tailEnd/>
            </a:ln>
          </p:spPr>
          <p:txBody>
            <a:bodyPr/>
            <a:lstStyle/>
            <a:p>
              <a:endParaRPr lang="en-US"/>
            </a:p>
          </p:txBody>
        </p:sp>
        <p:sp>
          <p:nvSpPr>
            <p:cNvPr id="258904" name="Rectangle 856"/>
            <p:cNvSpPr>
              <a:spLocks noChangeArrowheads="1"/>
            </p:cNvSpPr>
            <p:nvPr/>
          </p:nvSpPr>
          <p:spPr bwMode="auto">
            <a:xfrm>
              <a:off x="703" y="2330"/>
              <a:ext cx="1729" cy="5"/>
            </a:xfrm>
            <a:prstGeom prst="rect">
              <a:avLst/>
            </a:prstGeom>
            <a:solidFill>
              <a:srgbClr val="246EB7"/>
            </a:solidFill>
            <a:ln w="9525">
              <a:noFill/>
              <a:miter lim="800000"/>
              <a:headEnd/>
              <a:tailEnd/>
            </a:ln>
          </p:spPr>
          <p:txBody>
            <a:bodyPr/>
            <a:lstStyle/>
            <a:p>
              <a:endParaRPr lang="en-US"/>
            </a:p>
          </p:txBody>
        </p:sp>
        <p:sp>
          <p:nvSpPr>
            <p:cNvPr id="258905" name="Rectangle 857"/>
            <p:cNvSpPr>
              <a:spLocks noChangeArrowheads="1"/>
            </p:cNvSpPr>
            <p:nvPr/>
          </p:nvSpPr>
          <p:spPr bwMode="auto">
            <a:xfrm>
              <a:off x="703" y="2335"/>
              <a:ext cx="1729" cy="5"/>
            </a:xfrm>
            <a:prstGeom prst="rect">
              <a:avLst/>
            </a:prstGeom>
            <a:solidFill>
              <a:srgbClr val="256FB9"/>
            </a:solidFill>
            <a:ln w="9525">
              <a:noFill/>
              <a:miter lim="800000"/>
              <a:headEnd/>
              <a:tailEnd/>
            </a:ln>
          </p:spPr>
          <p:txBody>
            <a:bodyPr/>
            <a:lstStyle/>
            <a:p>
              <a:endParaRPr lang="en-US"/>
            </a:p>
          </p:txBody>
        </p:sp>
        <p:sp>
          <p:nvSpPr>
            <p:cNvPr id="258906" name="Rectangle 858"/>
            <p:cNvSpPr>
              <a:spLocks noChangeArrowheads="1"/>
            </p:cNvSpPr>
            <p:nvPr/>
          </p:nvSpPr>
          <p:spPr bwMode="auto">
            <a:xfrm>
              <a:off x="703" y="2340"/>
              <a:ext cx="1729" cy="5"/>
            </a:xfrm>
            <a:prstGeom prst="rect">
              <a:avLst/>
            </a:prstGeom>
            <a:solidFill>
              <a:srgbClr val="2570BB"/>
            </a:solidFill>
            <a:ln w="9525">
              <a:noFill/>
              <a:miter lim="800000"/>
              <a:headEnd/>
              <a:tailEnd/>
            </a:ln>
          </p:spPr>
          <p:txBody>
            <a:bodyPr/>
            <a:lstStyle/>
            <a:p>
              <a:endParaRPr lang="en-US"/>
            </a:p>
          </p:txBody>
        </p:sp>
        <p:sp>
          <p:nvSpPr>
            <p:cNvPr id="258907" name="Rectangle 859"/>
            <p:cNvSpPr>
              <a:spLocks noChangeArrowheads="1"/>
            </p:cNvSpPr>
            <p:nvPr/>
          </p:nvSpPr>
          <p:spPr bwMode="auto">
            <a:xfrm>
              <a:off x="703" y="2345"/>
              <a:ext cx="1729" cy="5"/>
            </a:xfrm>
            <a:prstGeom prst="rect">
              <a:avLst/>
            </a:prstGeom>
            <a:solidFill>
              <a:srgbClr val="2672BD"/>
            </a:solidFill>
            <a:ln w="9525">
              <a:noFill/>
              <a:miter lim="800000"/>
              <a:headEnd/>
              <a:tailEnd/>
            </a:ln>
          </p:spPr>
          <p:txBody>
            <a:bodyPr/>
            <a:lstStyle/>
            <a:p>
              <a:endParaRPr lang="en-US"/>
            </a:p>
          </p:txBody>
        </p:sp>
        <p:sp>
          <p:nvSpPr>
            <p:cNvPr id="258908" name="Rectangle 860"/>
            <p:cNvSpPr>
              <a:spLocks noChangeArrowheads="1"/>
            </p:cNvSpPr>
            <p:nvPr/>
          </p:nvSpPr>
          <p:spPr bwMode="auto">
            <a:xfrm>
              <a:off x="703" y="2350"/>
              <a:ext cx="1729" cy="4"/>
            </a:xfrm>
            <a:prstGeom prst="rect">
              <a:avLst/>
            </a:prstGeom>
            <a:solidFill>
              <a:srgbClr val="2673BF"/>
            </a:solidFill>
            <a:ln w="9525">
              <a:noFill/>
              <a:miter lim="800000"/>
              <a:headEnd/>
              <a:tailEnd/>
            </a:ln>
          </p:spPr>
          <p:txBody>
            <a:bodyPr/>
            <a:lstStyle/>
            <a:p>
              <a:endParaRPr lang="en-US"/>
            </a:p>
          </p:txBody>
        </p:sp>
        <p:sp>
          <p:nvSpPr>
            <p:cNvPr id="258909" name="Rectangle 861"/>
            <p:cNvSpPr>
              <a:spLocks noChangeArrowheads="1"/>
            </p:cNvSpPr>
            <p:nvPr/>
          </p:nvSpPr>
          <p:spPr bwMode="auto">
            <a:xfrm>
              <a:off x="703" y="2354"/>
              <a:ext cx="1729" cy="5"/>
            </a:xfrm>
            <a:prstGeom prst="rect">
              <a:avLst/>
            </a:prstGeom>
            <a:solidFill>
              <a:srgbClr val="2775C2"/>
            </a:solidFill>
            <a:ln w="9525">
              <a:noFill/>
              <a:miter lim="800000"/>
              <a:headEnd/>
              <a:tailEnd/>
            </a:ln>
          </p:spPr>
          <p:txBody>
            <a:bodyPr/>
            <a:lstStyle/>
            <a:p>
              <a:endParaRPr lang="en-US"/>
            </a:p>
          </p:txBody>
        </p:sp>
        <p:sp>
          <p:nvSpPr>
            <p:cNvPr id="258910" name="Rectangle 862"/>
            <p:cNvSpPr>
              <a:spLocks noChangeArrowheads="1"/>
            </p:cNvSpPr>
            <p:nvPr/>
          </p:nvSpPr>
          <p:spPr bwMode="auto">
            <a:xfrm>
              <a:off x="703" y="2359"/>
              <a:ext cx="1729" cy="5"/>
            </a:xfrm>
            <a:prstGeom prst="rect">
              <a:avLst/>
            </a:prstGeom>
            <a:solidFill>
              <a:srgbClr val="2776C4"/>
            </a:solidFill>
            <a:ln w="9525">
              <a:noFill/>
              <a:miter lim="800000"/>
              <a:headEnd/>
              <a:tailEnd/>
            </a:ln>
          </p:spPr>
          <p:txBody>
            <a:bodyPr/>
            <a:lstStyle/>
            <a:p>
              <a:endParaRPr lang="en-US"/>
            </a:p>
          </p:txBody>
        </p:sp>
        <p:sp>
          <p:nvSpPr>
            <p:cNvPr id="258911" name="Rectangle 863"/>
            <p:cNvSpPr>
              <a:spLocks noChangeArrowheads="1"/>
            </p:cNvSpPr>
            <p:nvPr/>
          </p:nvSpPr>
          <p:spPr bwMode="auto">
            <a:xfrm>
              <a:off x="703" y="2364"/>
              <a:ext cx="1729" cy="5"/>
            </a:xfrm>
            <a:prstGeom prst="rect">
              <a:avLst/>
            </a:prstGeom>
            <a:solidFill>
              <a:srgbClr val="2877C6"/>
            </a:solidFill>
            <a:ln w="9525">
              <a:noFill/>
              <a:miter lim="800000"/>
              <a:headEnd/>
              <a:tailEnd/>
            </a:ln>
          </p:spPr>
          <p:txBody>
            <a:bodyPr/>
            <a:lstStyle/>
            <a:p>
              <a:endParaRPr lang="en-US"/>
            </a:p>
          </p:txBody>
        </p:sp>
        <p:sp>
          <p:nvSpPr>
            <p:cNvPr id="258912" name="Rectangle 864"/>
            <p:cNvSpPr>
              <a:spLocks noChangeArrowheads="1"/>
            </p:cNvSpPr>
            <p:nvPr/>
          </p:nvSpPr>
          <p:spPr bwMode="auto">
            <a:xfrm>
              <a:off x="703" y="2369"/>
              <a:ext cx="1729" cy="5"/>
            </a:xfrm>
            <a:prstGeom prst="rect">
              <a:avLst/>
            </a:prstGeom>
            <a:solidFill>
              <a:srgbClr val="2878C8"/>
            </a:solidFill>
            <a:ln w="9525">
              <a:noFill/>
              <a:miter lim="800000"/>
              <a:headEnd/>
              <a:tailEnd/>
            </a:ln>
          </p:spPr>
          <p:txBody>
            <a:bodyPr/>
            <a:lstStyle/>
            <a:p>
              <a:endParaRPr lang="en-US"/>
            </a:p>
          </p:txBody>
        </p:sp>
        <p:sp>
          <p:nvSpPr>
            <p:cNvPr id="258913" name="Rectangle 865"/>
            <p:cNvSpPr>
              <a:spLocks noChangeArrowheads="1"/>
            </p:cNvSpPr>
            <p:nvPr/>
          </p:nvSpPr>
          <p:spPr bwMode="auto">
            <a:xfrm>
              <a:off x="703" y="2374"/>
              <a:ext cx="1729" cy="10"/>
            </a:xfrm>
            <a:prstGeom prst="rect">
              <a:avLst/>
            </a:prstGeom>
            <a:solidFill>
              <a:srgbClr val="2879CA"/>
            </a:solidFill>
            <a:ln w="9525">
              <a:noFill/>
              <a:miter lim="800000"/>
              <a:headEnd/>
              <a:tailEnd/>
            </a:ln>
          </p:spPr>
          <p:txBody>
            <a:bodyPr/>
            <a:lstStyle/>
            <a:p>
              <a:endParaRPr lang="en-US"/>
            </a:p>
          </p:txBody>
        </p:sp>
        <p:sp>
          <p:nvSpPr>
            <p:cNvPr id="258914" name="Rectangle 866"/>
            <p:cNvSpPr>
              <a:spLocks noChangeArrowheads="1"/>
            </p:cNvSpPr>
            <p:nvPr/>
          </p:nvSpPr>
          <p:spPr bwMode="auto">
            <a:xfrm>
              <a:off x="703" y="2384"/>
              <a:ext cx="1729" cy="5"/>
            </a:xfrm>
            <a:prstGeom prst="rect">
              <a:avLst/>
            </a:prstGeom>
            <a:solidFill>
              <a:srgbClr val="297BCD"/>
            </a:solidFill>
            <a:ln w="9525">
              <a:noFill/>
              <a:miter lim="800000"/>
              <a:headEnd/>
              <a:tailEnd/>
            </a:ln>
          </p:spPr>
          <p:txBody>
            <a:bodyPr/>
            <a:lstStyle/>
            <a:p>
              <a:endParaRPr lang="en-US"/>
            </a:p>
          </p:txBody>
        </p:sp>
        <p:sp>
          <p:nvSpPr>
            <p:cNvPr id="258915" name="Rectangle 867"/>
            <p:cNvSpPr>
              <a:spLocks noChangeArrowheads="1"/>
            </p:cNvSpPr>
            <p:nvPr/>
          </p:nvSpPr>
          <p:spPr bwMode="auto">
            <a:xfrm>
              <a:off x="703" y="2389"/>
              <a:ext cx="1729" cy="5"/>
            </a:xfrm>
            <a:prstGeom prst="rect">
              <a:avLst/>
            </a:prstGeom>
            <a:solidFill>
              <a:srgbClr val="2A7CCF"/>
            </a:solidFill>
            <a:ln w="9525">
              <a:noFill/>
              <a:miter lim="800000"/>
              <a:headEnd/>
              <a:tailEnd/>
            </a:ln>
          </p:spPr>
          <p:txBody>
            <a:bodyPr/>
            <a:lstStyle/>
            <a:p>
              <a:endParaRPr lang="en-US"/>
            </a:p>
          </p:txBody>
        </p:sp>
        <p:sp>
          <p:nvSpPr>
            <p:cNvPr id="258916" name="Rectangle 868"/>
            <p:cNvSpPr>
              <a:spLocks noChangeArrowheads="1"/>
            </p:cNvSpPr>
            <p:nvPr/>
          </p:nvSpPr>
          <p:spPr bwMode="auto">
            <a:xfrm>
              <a:off x="703" y="2394"/>
              <a:ext cx="1729" cy="10"/>
            </a:xfrm>
            <a:prstGeom prst="rect">
              <a:avLst/>
            </a:prstGeom>
            <a:solidFill>
              <a:srgbClr val="2A7DD1"/>
            </a:solidFill>
            <a:ln w="9525">
              <a:noFill/>
              <a:miter lim="800000"/>
              <a:headEnd/>
              <a:tailEnd/>
            </a:ln>
          </p:spPr>
          <p:txBody>
            <a:bodyPr/>
            <a:lstStyle/>
            <a:p>
              <a:endParaRPr lang="en-US"/>
            </a:p>
          </p:txBody>
        </p:sp>
        <p:sp>
          <p:nvSpPr>
            <p:cNvPr id="258917" name="Rectangle 869"/>
            <p:cNvSpPr>
              <a:spLocks noChangeArrowheads="1"/>
            </p:cNvSpPr>
            <p:nvPr/>
          </p:nvSpPr>
          <p:spPr bwMode="auto">
            <a:xfrm>
              <a:off x="703" y="2404"/>
              <a:ext cx="1729" cy="5"/>
            </a:xfrm>
            <a:prstGeom prst="rect">
              <a:avLst/>
            </a:prstGeom>
            <a:solidFill>
              <a:srgbClr val="2B7FD4"/>
            </a:solidFill>
            <a:ln w="9525">
              <a:noFill/>
              <a:miter lim="800000"/>
              <a:headEnd/>
              <a:tailEnd/>
            </a:ln>
          </p:spPr>
          <p:txBody>
            <a:bodyPr/>
            <a:lstStyle/>
            <a:p>
              <a:endParaRPr lang="en-US"/>
            </a:p>
          </p:txBody>
        </p:sp>
        <p:sp>
          <p:nvSpPr>
            <p:cNvPr id="258918" name="Rectangle 870"/>
            <p:cNvSpPr>
              <a:spLocks noChangeArrowheads="1"/>
            </p:cNvSpPr>
            <p:nvPr/>
          </p:nvSpPr>
          <p:spPr bwMode="auto">
            <a:xfrm>
              <a:off x="703" y="2409"/>
              <a:ext cx="1729" cy="5"/>
            </a:xfrm>
            <a:prstGeom prst="rect">
              <a:avLst/>
            </a:prstGeom>
            <a:solidFill>
              <a:srgbClr val="2B80D6"/>
            </a:solidFill>
            <a:ln w="9525">
              <a:noFill/>
              <a:miter lim="800000"/>
              <a:headEnd/>
              <a:tailEnd/>
            </a:ln>
          </p:spPr>
          <p:txBody>
            <a:bodyPr/>
            <a:lstStyle/>
            <a:p>
              <a:endParaRPr lang="en-US"/>
            </a:p>
          </p:txBody>
        </p:sp>
        <p:sp>
          <p:nvSpPr>
            <p:cNvPr id="258919" name="Rectangle 871"/>
            <p:cNvSpPr>
              <a:spLocks noChangeArrowheads="1"/>
            </p:cNvSpPr>
            <p:nvPr/>
          </p:nvSpPr>
          <p:spPr bwMode="auto">
            <a:xfrm>
              <a:off x="703" y="2414"/>
              <a:ext cx="1729" cy="10"/>
            </a:xfrm>
            <a:prstGeom prst="rect">
              <a:avLst/>
            </a:prstGeom>
            <a:solidFill>
              <a:srgbClr val="2B81D8"/>
            </a:solidFill>
            <a:ln w="9525">
              <a:noFill/>
              <a:miter lim="800000"/>
              <a:headEnd/>
              <a:tailEnd/>
            </a:ln>
          </p:spPr>
          <p:txBody>
            <a:bodyPr/>
            <a:lstStyle/>
            <a:p>
              <a:endParaRPr lang="en-US"/>
            </a:p>
          </p:txBody>
        </p:sp>
        <p:sp>
          <p:nvSpPr>
            <p:cNvPr id="258920" name="Rectangle 872"/>
            <p:cNvSpPr>
              <a:spLocks noChangeArrowheads="1"/>
            </p:cNvSpPr>
            <p:nvPr/>
          </p:nvSpPr>
          <p:spPr bwMode="auto">
            <a:xfrm>
              <a:off x="703" y="2424"/>
              <a:ext cx="1729" cy="5"/>
            </a:xfrm>
            <a:prstGeom prst="rect">
              <a:avLst/>
            </a:prstGeom>
            <a:solidFill>
              <a:srgbClr val="2C83DB"/>
            </a:solidFill>
            <a:ln w="9525">
              <a:noFill/>
              <a:miter lim="800000"/>
              <a:headEnd/>
              <a:tailEnd/>
            </a:ln>
          </p:spPr>
          <p:txBody>
            <a:bodyPr/>
            <a:lstStyle/>
            <a:p>
              <a:endParaRPr lang="en-US"/>
            </a:p>
          </p:txBody>
        </p:sp>
        <p:sp>
          <p:nvSpPr>
            <p:cNvPr id="258921" name="Rectangle 873"/>
            <p:cNvSpPr>
              <a:spLocks noChangeArrowheads="1"/>
            </p:cNvSpPr>
            <p:nvPr/>
          </p:nvSpPr>
          <p:spPr bwMode="auto">
            <a:xfrm>
              <a:off x="703" y="2429"/>
              <a:ext cx="1729" cy="5"/>
            </a:xfrm>
            <a:prstGeom prst="rect">
              <a:avLst/>
            </a:prstGeom>
            <a:solidFill>
              <a:srgbClr val="2C84DD"/>
            </a:solidFill>
            <a:ln w="9525">
              <a:noFill/>
              <a:miter lim="800000"/>
              <a:headEnd/>
              <a:tailEnd/>
            </a:ln>
          </p:spPr>
          <p:txBody>
            <a:bodyPr/>
            <a:lstStyle/>
            <a:p>
              <a:endParaRPr lang="en-US"/>
            </a:p>
          </p:txBody>
        </p:sp>
        <p:sp>
          <p:nvSpPr>
            <p:cNvPr id="258922" name="Rectangle 874"/>
            <p:cNvSpPr>
              <a:spLocks noChangeArrowheads="1"/>
            </p:cNvSpPr>
            <p:nvPr/>
          </p:nvSpPr>
          <p:spPr bwMode="auto">
            <a:xfrm>
              <a:off x="703" y="2434"/>
              <a:ext cx="1729" cy="5"/>
            </a:xfrm>
            <a:prstGeom prst="rect">
              <a:avLst/>
            </a:prstGeom>
            <a:solidFill>
              <a:srgbClr val="2D85DF"/>
            </a:solidFill>
            <a:ln w="9525">
              <a:noFill/>
              <a:miter lim="800000"/>
              <a:headEnd/>
              <a:tailEnd/>
            </a:ln>
          </p:spPr>
          <p:txBody>
            <a:bodyPr/>
            <a:lstStyle/>
            <a:p>
              <a:endParaRPr lang="en-US"/>
            </a:p>
          </p:txBody>
        </p:sp>
        <p:sp>
          <p:nvSpPr>
            <p:cNvPr id="258923" name="Rectangle 875"/>
            <p:cNvSpPr>
              <a:spLocks noChangeArrowheads="1"/>
            </p:cNvSpPr>
            <p:nvPr/>
          </p:nvSpPr>
          <p:spPr bwMode="auto">
            <a:xfrm>
              <a:off x="703" y="2439"/>
              <a:ext cx="1729" cy="5"/>
            </a:xfrm>
            <a:prstGeom prst="rect">
              <a:avLst/>
            </a:prstGeom>
            <a:solidFill>
              <a:srgbClr val="2D87E0"/>
            </a:solidFill>
            <a:ln w="9525">
              <a:noFill/>
              <a:miter lim="800000"/>
              <a:headEnd/>
              <a:tailEnd/>
            </a:ln>
          </p:spPr>
          <p:txBody>
            <a:bodyPr/>
            <a:lstStyle/>
            <a:p>
              <a:endParaRPr lang="en-US"/>
            </a:p>
          </p:txBody>
        </p:sp>
        <p:sp>
          <p:nvSpPr>
            <p:cNvPr id="258924" name="Rectangle 876"/>
            <p:cNvSpPr>
              <a:spLocks noChangeArrowheads="1"/>
            </p:cNvSpPr>
            <p:nvPr/>
          </p:nvSpPr>
          <p:spPr bwMode="auto">
            <a:xfrm>
              <a:off x="703" y="2444"/>
              <a:ext cx="1729" cy="10"/>
            </a:xfrm>
            <a:prstGeom prst="rect">
              <a:avLst/>
            </a:prstGeom>
            <a:solidFill>
              <a:srgbClr val="2D88E2"/>
            </a:solidFill>
            <a:ln w="9525">
              <a:noFill/>
              <a:miter lim="800000"/>
              <a:headEnd/>
              <a:tailEnd/>
            </a:ln>
          </p:spPr>
          <p:txBody>
            <a:bodyPr/>
            <a:lstStyle/>
            <a:p>
              <a:endParaRPr lang="en-US"/>
            </a:p>
          </p:txBody>
        </p:sp>
        <p:sp>
          <p:nvSpPr>
            <p:cNvPr id="258925" name="Rectangle 877"/>
            <p:cNvSpPr>
              <a:spLocks noChangeArrowheads="1"/>
            </p:cNvSpPr>
            <p:nvPr/>
          </p:nvSpPr>
          <p:spPr bwMode="auto">
            <a:xfrm>
              <a:off x="703" y="2454"/>
              <a:ext cx="1729" cy="9"/>
            </a:xfrm>
            <a:prstGeom prst="rect">
              <a:avLst/>
            </a:prstGeom>
            <a:solidFill>
              <a:srgbClr val="2D89E4"/>
            </a:solidFill>
            <a:ln w="9525">
              <a:noFill/>
              <a:miter lim="800000"/>
              <a:headEnd/>
              <a:tailEnd/>
            </a:ln>
          </p:spPr>
          <p:txBody>
            <a:bodyPr/>
            <a:lstStyle/>
            <a:p>
              <a:endParaRPr lang="en-US"/>
            </a:p>
          </p:txBody>
        </p:sp>
        <p:sp>
          <p:nvSpPr>
            <p:cNvPr id="258926" name="Rectangle 878"/>
            <p:cNvSpPr>
              <a:spLocks noChangeArrowheads="1"/>
            </p:cNvSpPr>
            <p:nvPr/>
          </p:nvSpPr>
          <p:spPr bwMode="auto">
            <a:xfrm>
              <a:off x="703" y="2463"/>
              <a:ext cx="1729" cy="10"/>
            </a:xfrm>
            <a:prstGeom prst="rect">
              <a:avLst/>
            </a:prstGeom>
            <a:solidFill>
              <a:srgbClr val="2D8BE7"/>
            </a:solidFill>
            <a:ln w="9525">
              <a:noFill/>
              <a:miter lim="800000"/>
              <a:headEnd/>
              <a:tailEnd/>
            </a:ln>
          </p:spPr>
          <p:txBody>
            <a:bodyPr/>
            <a:lstStyle/>
            <a:p>
              <a:endParaRPr lang="en-US"/>
            </a:p>
          </p:txBody>
        </p:sp>
        <p:sp>
          <p:nvSpPr>
            <p:cNvPr id="258927" name="Rectangle 879"/>
            <p:cNvSpPr>
              <a:spLocks noChangeArrowheads="1"/>
            </p:cNvSpPr>
            <p:nvPr/>
          </p:nvSpPr>
          <p:spPr bwMode="auto">
            <a:xfrm>
              <a:off x="703" y="2473"/>
              <a:ext cx="1729" cy="10"/>
            </a:xfrm>
            <a:prstGeom prst="rect">
              <a:avLst/>
            </a:prstGeom>
            <a:solidFill>
              <a:srgbClr val="2E8CEA"/>
            </a:solidFill>
            <a:ln w="9525">
              <a:noFill/>
              <a:miter lim="800000"/>
              <a:headEnd/>
              <a:tailEnd/>
            </a:ln>
          </p:spPr>
          <p:txBody>
            <a:bodyPr/>
            <a:lstStyle/>
            <a:p>
              <a:endParaRPr lang="en-US"/>
            </a:p>
          </p:txBody>
        </p:sp>
        <p:sp>
          <p:nvSpPr>
            <p:cNvPr id="258928" name="Rectangle 880"/>
            <p:cNvSpPr>
              <a:spLocks noChangeArrowheads="1"/>
            </p:cNvSpPr>
            <p:nvPr/>
          </p:nvSpPr>
          <p:spPr bwMode="auto">
            <a:xfrm>
              <a:off x="703" y="2483"/>
              <a:ext cx="1729" cy="10"/>
            </a:xfrm>
            <a:prstGeom prst="rect">
              <a:avLst/>
            </a:prstGeom>
            <a:solidFill>
              <a:srgbClr val="2F8EEC"/>
            </a:solidFill>
            <a:ln w="9525">
              <a:noFill/>
              <a:miter lim="800000"/>
              <a:headEnd/>
              <a:tailEnd/>
            </a:ln>
          </p:spPr>
          <p:txBody>
            <a:bodyPr/>
            <a:lstStyle/>
            <a:p>
              <a:endParaRPr lang="en-US"/>
            </a:p>
          </p:txBody>
        </p:sp>
        <p:sp>
          <p:nvSpPr>
            <p:cNvPr id="258929" name="Rectangle 881"/>
            <p:cNvSpPr>
              <a:spLocks noChangeArrowheads="1"/>
            </p:cNvSpPr>
            <p:nvPr/>
          </p:nvSpPr>
          <p:spPr bwMode="auto">
            <a:xfrm>
              <a:off x="703" y="2493"/>
              <a:ext cx="1729" cy="10"/>
            </a:xfrm>
            <a:prstGeom prst="rect">
              <a:avLst/>
            </a:prstGeom>
            <a:solidFill>
              <a:srgbClr val="2F8FEE"/>
            </a:solidFill>
            <a:ln w="9525">
              <a:noFill/>
              <a:miter lim="800000"/>
              <a:headEnd/>
              <a:tailEnd/>
            </a:ln>
          </p:spPr>
          <p:txBody>
            <a:bodyPr/>
            <a:lstStyle/>
            <a:p>
              <a:endParaRPr lang="en-US"/>
            </a:p>
          </p:txBody>
        </p:sp>
        <p:sp>
          <p:nvSpPr>
            <p:cNvPr id="258930" name="Rectangle 882"/>
            <p:cNvSpPr>
              <a:spLocks noChangeArrowheads="1"/>
            </p:cNvSpPr>
            <p:nvPr/>
          </p:nvSpPr>
          <p:spPr bwMode="auto">
            <a:xfrm>
              <a:off x="703" y="2503"/>
              <a:ext cx="1729" cy="10"/>
            </a:xfrm>
            <a:prstGeom prst="rect">
              <a:avLst/>
            </a:prstGeom>
            <a:solidFill>
              <a:srgbClr val="3090F0"/>
            </a:solidFill>
            <a:ln w="9525">
              <a:noFill/>
              <a:miter lim="800000"/>
              <a:headEnd/>
              <a:tailEnd/>
            </a:ln>
          </p:spPr>
          <p:txBody>
            <a:bodyPr/>
            <a:lstStyle/>
            <a:p>
              <a:endParaRPr lang="en-US"/>
            </a:p>
          </p:txBody>
        </p:sp>
        <p:sp>
          <p:nvSpPr>
            <p:cNvPr id="258931" name="Rectangle 883"/>
            <p:cNvSpPr>
              <a:spLocks noChangeArrowheads="1"/>
            </p:cNvSpPr>
            <p:nvPr/>
          </p:nvSpPr>
          <p:spPr bwMode="auto">
            <a:xfrm>
              <a:off x="703" y="2513"/>
              <a:ext cx="1729" cy="10"/>
            </a:xfrm>
            <a:prstGeom prst="rect">
              <a:avLst/>
            </a:prstGeom>
            <a:solidFill>
              <a:srgbClr val="3091F2"/>
            </a:solidFill>
            <a:ln w="9525">
              <a:noFill/>
              <a:miter lim="800000"/>
              <a:headEnd/>
              <a:tailEnd/>
            </a:ln>
          </p:spPr>
          <p:txBody>
            <a:bodyPr/>
            <a:lstStyle/>
            <a:p>
              <a:endParaRPr lang="en-US"/>
            </a:p>
          </p:txBody>
        </p:sp>
        <p:sp>
          <p:nvSpPr>
            <p:cNvPr id="258932" name="Rectangle 884"/>
            <p:cNvSpPr>
              <a:spLocks noChangeArrowheads="1"/>
            </p:cNvSpPr>
            <p:nvPr/>
          </p:nvSpPr>
          <p:spPr bwMode="auto">
            <a:xfrm>
              <a:off x="703" y="2523"/>
              <a:ext cx="1729" cy="15"/>
            </a:xfrm>
            <a:prstGeom prst="rect">
              <a:avLst/>
            </a:prstGeom>
            <a:solidFill>
              <a:srgbClr val="3192F4"/>
            </a:solidFill>
            <a:ln w="9525">
              <a:noFill/>
              <a:miter lim="800000"/>
              <a:headEnd/>
              <a:tailEnd/>
            </a:ln>
          </p:spPr>
          <p:txBody>
            <a:bodyPr/>
            <a:lstStyle/>
            <a:p>
              <a:endParaRPr lang="en-US"/>
            </a:p>
          </p:txBody>
        </p:sp>
        <p:sp>
          <p:nvSpPr>
            <p:cNvPr id="258933" name="Rectangle 885"/>
            <p:cNvSpPr>
              <a:spLocks noChangeArrowheads="1"/>
            </p:cNvSpPr>
            <p:nvPr/>
          </p:nvSpPr>
          <p:spPr bwMode="auto">
            <a:xfrm>
              <a:off x="703" y="2538"/>
              <a:ext cx="1729" cy="10"/>
            </a:xfrm>
            <a:prstGeom prst="rect">
              <a:avLst/>
            </a:prstGeom>
            <a:solidFill>
              <a:srgbClr val="3293F6"/>
            </a:solidFill>
            <a:ln w="9525">
              <a:noFill/>
              <a:miter lim="800000"/>
              <a:headEnd/>
              <a:tailEnd/>
            </a:ln>
          </p:spPr>
          <p:txBody>
            <a:bodyPr/>
            <a:lstStyle/>
            <a:p>
              <a:endParaRPr lang="en-US"/>
            </a:p>
          </p:txBody>
        </p:sp>
        <p:sp>
          <p:nvSpPr>
            <p:cNvPr id="258934" name="Rectangle 886"/>
            <p:cNvSpPr>
              <a:spLocks noChangeArrowheads="1"/>
            </p:cNvSpPr>
            <p:nvPr/>
          </p:nvSpPr>
          <p:spPr bwMode="auto">
            <a:xfrm>
              <a:off x="703" y="2548"/>
              <a:ext cx="1729" cy="19"/>
            </a:xfrm>
            <a:prstGeom prst="rect">
              <a:avLst/>
            </a:prstGeom>
            <a:solidFill>
              <a:srgbClr val="3294F8"/>
            </a:solidFill>
            <a:ln w="9525">
              <a:noFill/>
              <a:miter lim="800000"/>
              <a:headEnd/>
              <a:tailEnd/>
            </a:ln>
          </p:spPr>
          <p:txBody>
            <a:bodyPr/>
            <a:lstStyle/>
            <a:p>
              <a:endParaRPr lang="en-US"/>
            </a:p>
          </p:txBody>
        </p:sp>
        <p:sp>
          <p:nvSpPr>
            <p:cNvPr id="258935" name="Rectangle 887"/>
            <p:cNvSpPr>
              <a:spLocks noChangeArrowheads="1"/>
            </p:cNvSpPr>
            <p:nvPr/>
          </p:nvSpPr>
          <p:spPr bwMode="auto">
            <a:xfrm>
              <a:off x="703" y="2567"/>
              <a:ext cx="1729" cy="20"/>
            </a:xfrm>
            <a:prstGeom prst="rect">
              <a:avLst/>
            </a:prstGeom>
            <a:solidFill>
              <a:srgbClr val="3295FA"/>
            </a:solidFill>
            <a:ln w="9525">
              <a:noFill/>
              <a:miter lim="800000"/>
              <a:headEnd/>
              <a:tailEnd/>
            </a:ln>
          </p:spPr>
          <p:txBody>
            <a:bodyPr/>
            <a:lstStyle/>
            <a:p>
              <a:endParaRPr lang="en-US"/>
            </a:p>
          </p:txBody>
        </p:sp>
        <p:sp>
          <p:nvSpPr>
            <p:cNvPr id="258936" name="Rectangle 888"/>
            <p:cNvSpPr>
              <a:spLocks noChangeArrowheads="1"/>
            </p:cNvSpPr>
            <p:nvPr/>
          </p:nvSpPr>
          <p:spPr bwMode="auto">
            <a:xfrm>
              <a:off x="703" y="2587"/>
              <a:ext cx="1729" cy="35"/>
            </a:xfrm>
            <a:prstGeom prst="rect">
              <a:avLst/>
            </a:prstGeom>
            <a:solidFill>
              <a:srgbClr val="3297FC"/>
            </a:solidFill>
            <a:ln w="9525">
              <a:noFill/>
              <a:miter lim="800000"/>
              <a:headEnd/>
              <a:tailEnd/>
            </a:ln>
          </p:spPr>
          <p:txBody>
            <a:bodyPr/>
            <a:lstStyle/>
            <a:p>
              <a:endParaRPr lang="en-US"/>
            </a:p>
          </p:txBody>
        </p:sp>
        <p:sp>
          <p:nvSpPr>
            <p:cNvPr id="258937" name="Rectangle 889"/>
            <p:cNvSpPr>
              <a:spLocks noChangeArrowheads="1"/>
            </p:cNvSpPr>
            <p:nvPr/>
          </p:nvSpPr>
          <p:spPr bwMode="auto">
            <a:xfrm>
              <a:off x="703" y="2622"/>
              <a:ext cx="1729" cy="25"/>
            </a:xfrm>
            <a:prstGeom prst="rect">
              <a:avLst/>
            </a:prstGeom>
            <a:solidFill>
              <a:srgbClr val="3399FF"/>
            </a:solidFill>
            <a:ln w="9525">
              <a:noFill/>
              <a:miter lim="800000"/>
              <a:headEnd/>
              <a:tailEnd/>
            </a:ln>
          </p:spPr>
          <p:txBody>
            <a:bodyPr/>
            <a:lstStyle/>
            <a:p>
              <a:endParaRPr lang="en-US"/>
            </a:p>
          </p:txBody>
        </p:sp>
        <p:sp>
          <p:nvSpPr>
            <p:cNvPr id="258938" name="Freeform 890"/>
            <p:cNvSpPr>
              <a:spLocks/>
            </p:cNvSpPr>
            <p:nvPr/>
          </p:nvSpPr>
          <p:spPr bwMode="auto">
            <a:xfrm>
              <a:off x="703" y="1562"/>
              <a:ext cx="1724" cy="1085"/>
            </a:xfrm>
            <a:custGeom>
              <a:avLst/>
              <a:gdLst/>
              <a:ahLst/>
              <a:cxnLst>
                <a:cxn ang="0">
                  <a:pos x="818" y="0"/>
                </a:cxn>
                <a:cxn ang="0">
                  <a:pos x="733" y="5"/>
                </a:cxn>
                <a:cxn ang="0">
                  <a:pos x="649" y="15"/>
                </a:cxn>
                <a:cxn ang="0">
                  <a:pos x="530" y="40"/>
                </a:cxn>
                <a:cxn ang="0">
                  <a:pos x="382" y="89"/>
                </a:cxn>
                <a:cxn ang="0">
                  <a:pos x="317" y="124"/>
                </a:cxn>
                <a:cxn ang="0">
                  <a:pos x="253" y="159"/>
                </a:cxn>
                <a:cxn ang="0">
                  <a:pos x="198" y="198"/>
                </a:cxn>
                <a:cxn ang="0">
                  <a:pos x="149" y="238"/>
                </a:cxn>
                <a:cxn ang="0">
                  <a:pos x="104" y="282"/>
                </a:cxn>
                <a:cxn ang="0">
                  <a:pos x="69" y="332"/>
                </a:cxn>
                <a:cxn ang="0">
                  <a:pos x="40" y="382"/>
                </a:cxn>
                <a:cxn ang="0">
                  <a:pos x="20" y="431"/>
                </a:cxn>
                <a:cxn ang="0">
                  <a:pos x="5" y="485"/>
                </a:cxn>
                <a:cxn ang="0">
                  <a:pos x="0" y="540"/>
                </a:cxn>
                <a:cxn ang="0">
                  <a:pos x="5" y="599"/>
                </a:cxn>
                <a:cxn ang="0">
                  <a:pos x="20" y="654"/>
                </a:cxn>
                <a:cxn ang="0">
                  <a:pos x="40" y="703"/>
                </a:cxn>
                <a:cxn ang="0">
                  <a:pos x="69" y="753"/>
                </a:cxn>
                <a:cxn ang="0">
                  <a:pos x="104" y="802"/>
                </a:cxn>
                <a:cxn ang="0">
                  <a:pos x="149" y="847"/>
                </a:cxn>
                <a:cxn ang="0">
                  <a:pos x="198" y="887"/>
                </a:cxn>
                <a:cxn ang="0">
                  <a:pos x="253" y="926"/>
                </a:cxn>
                <a:cxn ang="0">
                  <a:pos x="317" y="961"/>
                </a:cxn>
                <a:cxn ang="0">
                  <a:pos x="382" y="991"/>
                </a:cxn>
                <a:cxn ang="0">
                  <a:pos x="530" y="1040"/>
                </a:cxn>
                <a:cxn ang="0">
                  <a:pos x="649" y="1070"/>
                </a:cxn>
                <a:cxn ang="0">
                  <a:pos x="733" y="1080"/>
                </a:cxn>
                <a:cxn ang="0">
                  <a:pos x="818" y="1085"/>
                </a:cxn>
                <a:cxn ang="0">
                  <a:pos x="907" y="1085"/>
                </a:cxn>
                <a:cxn ang="0">
                  <a:pos x="996" y="1080"/>
                </a:cxn>
                <a:cxn ang="0">
                  <a:pos x="1080" y="1070"/>
                </a:cxn>
                <a:cxn ang="0">
                  <a:pos x="1199" y="1040"/>
                </a:cxn>
                <a:cxn ang="0">
                  <a:pos x="1343" y="991"/>
                </a:cxn>
                <a:cxn ang="0">
                  <a:pos x="1412" y="961"/>
                </a:cxn>
                <a:cxn ang="0">
                  <a:pos x="1472" y="926"/>
                </a:cxn>
                <a:cxn ang="0">
                  <a:pos x="1526" y="887"/>
                </a:cxn>
                <a:cxn ang="0">
                  <a:pos x="1576" y="847"/>
                </a:cxn>
                <a:cxn ang="0">
                  <a:pos x="1620" y="802"/>
                </a:cxn>
                <a:cxn ang="0">
                  <a:pos x="1655" y="753"/>
                </a:cxn>
                <a:cxn ang="0">
                  <a:pos x="1685" y="703"/>
                </a:cxn>
                <a:cxn ang="0">
                  <a:pos x="1704" y="654"/>
                </a:cxn>
                <a:cxn ang="0">
                  <a:pos x="1719" y="599"/>
                </a:cxn>
                <a:cxn ang="0">
                  <a:pos x="1724" y="540"/>
                </a:cxn>
                <a:cxn ang="0">
                  <a:pos x="1719" y="485"/>
                </a:cxn>
                <a:cxn ang="0">
                  <a:pos x="1704" y="431"/>
                </a:cxn>
                <a:cxn ang="0">
                  <a:pos x="1685" y="382"/>
                </a:cxn>
                <a:cxn ang="0">
                  <a:pos x="1655" y="332"/>
                </a:cxn>
                <a:cxn ang="0">
                  <a:pos x="1620" y="282"/>
                </a:cxn>
                <a:cxn ang="0">
                  <a:pos x="1576" y="238"/>
                </a:cxn>
                <a:cxn ang="0">
                  <a:pos x="1526" y="198"/>
                </a:cxn>
                <a:cxn ang="0">
                  <a:pos x="1472" y="159"/>
                </a:cxn>
                <a:cxn ang="0">
                  <a:pos x="1412" y="124"/>
                </a:cxn>
                <a:cxn ang="0">
                  <a:pos x="1343" y="89"/>
                </a:cxn>
                <a:cxn ang="0">
                  <a:pos x="1199" y="40"/>
                </a:cxn>
                <a:cxn ang="0">
                  <a:pos x="1080" y="15"/>
                </a:cxn>
                <a:cxn ang="0">
                  <a:pos x="996" y="5"/>
                </a:cxn>
                <a:cxn ang="0">
                  <a:pos x="907" y="0"/>
                </a:cxn>
              </a:cxnLst>
              <a:rect l="0" t="0" r="r" b="b"/>
              <a:pathLst>
                <a:path w="1724" h="1085">
                  <a:moveTo>
                    <a:pt x="862" y="0"/>
                  </a:moveTo>
                  <a:lnTo>
                    <a:pt x="818" y="0"/>
                  </a:lnTo>
                  <a:lnTo>
                    <a:pt x="773" y="0"/>
                  </a:lnTo>
                  <a:lnTo>
                    <a:pt x="733" y="5"/>
                  </a:lnTo>
                  <a:lnTo>
                    <a:pt x="689" y="10"/>
                  </a:lnTo>
                  <a:lnTo>
                    <a:pt x="649" y="15"/>
                  </a:lnTo>
                  <a:lnTo>
                    <a:pt x="609" y="25"/>
                  </a:lnTo>
                  <a:lnTo>
                    <a:pt x="530" y="40"/>
                  </a:lnTo>
                  <a:lnTo>
                    <a:pt x="451" y="65"/>
                  </a:lnTo>
                  <a:lnTo>
                    <a:pt x="382" y="89"/>
                  </a:lnTo>
                  <a:lnTo>
                    <a:pt x="347" y="109"/>
                  </a:lnTo>
                  <a:lnTo>
                    <a:pt x="317" y="124"/>
                  </a:lnTo>
                  <a:lnTo>
                    <a:pt x="282" y="139"/>
                  </a:lnTo>
                  <a:lnTo>
                    <a:pt x="253" y="159"/>
                  </a:lnTo>
                  <a:lnTo>
                    <a:pt x="228" y="178"/>
                  </a:lnTo>
                  <a:lnTo>
                    <a:pt x="198" y="198"/>
                  </a:lnTo>
                  <a:lnTo>
                    <a:pt x="173" y="218"/>
                  </a:lnTo>
                  <a:lnTo>
                    <a:pt x="149" y="238"/>
                  </a:lnTo>
                  <a:lnTo>
                    <a:pt x="129" y="263"/>
                  </a:lnTo>
                  <a:lnTo>
                    <a:pt x="104" y="282"/>
                  </a:lnTo>
                  <a:lnTo>
                    <a:pt x="89" y="307"/>
                  </a:lnTo>
                  <a:lnTo>
                    <a:pt x="69" y="332"/>
                  </a:lnTo>
                  <a:lnTo>
                    <a:pt x="55" y="357"/>
                  </a:lnTo>
                  <a:lnTo>
                    <a:pt x="40" y="382"/>
                  </a:lnTo>
                  <a:lnTo>
                    <a:pt x="30" y="406"/>
                  </a:lnTo>
                  <a:lnTo>
                    <a:pt x="20" y="431"/>
                  </a:lnTo>
                  <a:lnTo>
                    <a:pt x="10" y="461"/>
                  </a:lnTo>
                  <a:lnTo>
                    <a:pt x="5" y="485"/>
                  </a:lnTo>
                  <a:lnTo>
                    <a:pt x="5" y="515"/>
                  </a:lnTo>
                  <a:lnTo>
                    <a:pt x="0" y="540"/>
                  </a:lnTo>
                  <a:lnTo>
                    <a:pt x="5" y="570"/>
                  </a:lnTo>
                  <a:lnTo>
                    <a:pt x="5" y="599"/>
                  </a:lnTo>
                  <a:lnTo>
                    <a:pt x="10" y="624"/>
                  </a:lnTo>
                  <a:lnTo>
                    <a:pt x="20" y="654"/>
                  </a:lnTo>
                  <a:lnTo>
                    <a:pt x="30" y="679"/>
                  </a:lnTo>
                  <a:lnTo>
                    <a:pt x="40" y="703"/>
                  </a:lnTo>
                  <a:lnTo>
                    <a:pt x="55" y="728"/>
                  </a:lnTo>
                  <a:lnTo>
                    <a:pt x="69" y="753"/>
                  </a:lnTo>
                  <a:lnTo>
                    <a:pt x="89" y="778"/>
                  </a:lnTo>
                  <a:lnTo>
                    <a:pt x="104" y="802"/>
                  </a:lnTo>
                  <a:lnTo>
                    <a:pt x="129" y="822"/>
                  </a:lnTo>
                  <a:lnTo>
                    <a:pt x="149" y="847"/>
                  </a:lnTo>
                  <a:lnTo>
                    <a:pt x="173" y="867"/>
                  </a:lnTo>
                  <a:lnTo>
                    <a:pt x="198" y="887"/>
                  </a:lnTo>
                  <a:lnTo>
                    <a:pt x="228" y="906"/>
                  </a:lnTo>
                  <a:lnTo>
                    <a:pt x="253" y="926"/>
                  </a:lnTo>
                  <a:lnTo>
                    <a:pt x="282" y="946"/>
                  </a:lnTo>
                  <a:lnTo>
                    <a:pt x="317" y="961"/>
                  </a:lnTo>
                  <a:lnTo>
                    <a:pt x="347" y="976"/>
                  </a:lnTo>
                  <a:lnTo>
                    <a:pt x="382" y="991"/>
                  </a:lnTo>
                  <a:lnTo>
                    <a:pt x="451" y="1020"/>
                  </a:lnTo>
                  <a:lnTo>
                    <a:pt x="530" y="1040"/>
                  </a:lnTo>
                  <a:lnTo>
                    <a:pt x="609" y="1060"/>
                  </a:lnTo>
                  <a:lnTo>
                    <a:pt x="649" y="1070"/>
                  </a:lnTo>
                  <a:lnTo>
                    <a:pt x="689" y="1075"/>
                  </a:lnTo>
                  <a:lnTo>
                    <a:pt x="733" y="1080"/>
                  </a:lnTo>
                  <a:lnTo>
                    <a:pt x="773" y="1080"/>
                  </a:lnTo>
                  <a:lnTo>
                    <a:pt x="818" y="1085"/>
                  </a:lnTo>
                  <a:lnTo>
                    <a:pt x="862" y="1085"/>
                  </a:lnTo>
                  <a:lnTo>
                    <a:pt x="907" y="1085"/>
                  </a:lnTo>
                  <a:lnTo>
                    <a:pt x="951" y="1080"/>
                  </a:lnTo>
                  <a:lnTo>
                    <a:pt x="996" y="1080"/>
                  </a:lnTo>
                  <a:lnTo>
                    <a:pt x="1036" y="1075"/>
                  </a:lnTo>
                  <a:lnTo>
                    <a:pt x="1080" y="1070"/>
                  </a:lnTo>
                  <a:lnTo>
                    <a:pt x="1120" y="1060"/>
                  </a:lnTo>
                  <a:lnTo>
                    <a:pt x="1199" y="1040"/>
                  </a:lnTo>
                  <a:lnTo>
                    <a:pt x="1273" y="1020"/>
                  </a:lnTo>
                  <a:lnTo>
                    <a:pt x="1343" y="991"/>
                  </a:lnTo>
                  <a:lnTo>
                    <a:pt x="1377" y="976"/>
                  </a:lnTo>
                  <a:lnTo>
                    <a:pt x="1412" y="961"/>
                  </a:lnTo>
                  <a:lnTo>
                    <a:pt x="1442" y="946"/>
                  </a:lnTo>
                  <a:lnTo>
                    <a:pt x="1472" y="926"/>
                  </a:lnTo>
                  <a:lnTo>
                    <a:pt x="1501" y="906"/>
                  </a:lnTo>
                  <a:lnTo>
                    <a:pt x="1526" y="887"/>
                  </a:lnTo>
                  <a:lnTo>
                    <a:pt x="1551" y="867"/>
                  </a:lnTo>
                  <a:lnTo>
                    <a:pt x="1576" y="847"/>
                  </a:lnTo>
                  <a:lnTo>
                    <a:pt x="1600" y="822"/>
                  </a:lnTo>
                  <a:lnTo>
                    <a:pt x="1620" y="802"/>
                  </a:lnTo>
                  <a:lnTo>
                    <a:pt x="1640" y="778"/>
                  </a:lnTo>
                  <a:lnTo>
                    <a:pt x="1655" y="753"/>
                  </a:lnTo>
                  <a:lnTo>
                    <a:pt x="1670" y="728"/>
                  </a:lnTo>
                  <a:lnTo>
                    <a:pt x="1685" y="703"/>
                  </a:lnTo>
                  <a:lnTo>
                    <a:pt x="1699" y="679"/>
                  </a:lnTo>
                  <a:lnTo>
                    <a:pt x="1704" y="654"/>
                  </a:lnTo>
                  <a:lnTo>
                    <a:pt x="1714" y="624"/>
                  </a:lnTo>
                  <a:lnTo>
                    <a:pt x="1719" y="599"/>
                  </a:lnTo>
                  <a:lnTo>
                    <a:pt x="1724" y="570"/>
                  </a:lnTo>
                  <a:lnTo>
                    <a:pt x="1724" y="540"/>
                  </a:lnTo>
                  <a:lnTo>
                    <a:pt x="1724" y="515"/>
                  </a:lnTo>
                  <a:lnTo>
                    <a:pt x="1719" y="485"/>
                  </a:lnTo>
                  <a:lnTo>
                    <a:pt x="1714" y="461"/>
                  </a:lnTo>
                  <a:lnTo>
                    <a:pt x="1704" y="431"/>
                  </a:lnTo>
                  <a:lnTo>
                    <a:pt x="1699" y="406"/>
                  </a:lnTo>
                  <a:lnTo>
                    <a:pt x="1685" y="382"/>
                  </a:lnTo>
                  <a:lnTo>
                    <a:pt x="1670" y="357"/>
                  </a:lnTo>
                  <a:lnTo>
                    <a:pt x="1655" y="332"/>
                  </a:lnTo>
                  <a:lnTo>
                    <a:pt x="1640" y="307"/>
                  </a:lnTo>
                  <a:lnTo>
                    <a:pt x="1620" y="282"/>
                  </a:lnTo>
                  <a:lnTo>
                    <a:pt x="1600" y="263"/>
                  </a:lnTo>
                  <a:lnTo>
                    <a:pt x="1576" y="238"/>
                  </a:lnTo>
                  <a:lnTo>
                    <a:pt x="1551" y="218"/>
                  </a:lnTo>
                  <a:lnTo>
                    <a:pt x="1526" y="198"/>
                  </a:lnTo>
                  <a:lnTo>
                    <a:pt x="1501" y="178"/>
                  </a:lnTo>
                  <a:lnTo>
                    <a:pt x="1472" y="159"/>
                  </a:lnTo>
                  <a:lnTo>
                    <a:pt x="1442" y="139"/>
                  </a:lnTo>
                  <a:lnTo>
                    <a:pt x="1412" y="124"/>
                  </a:lnTo>
                  <a:lnTo>
                    <a:pt x="1377" y="109"/>
                  </a:lnTo>
                  <a:lnTo>
                    <a:pt x="1343" y="89"/>
                  </a:lnTo>
                  <a:lnTo>
                    <a:pt x="1273" y="65"/>
                  </a:lnTo>
                  <a:lnTo>
                    <a:pt x="1199" y="40"/>
                  </a:lnTo>
                  <a:lnTo>
                    <a:pt x="1120" y="25"/>
                  </a:lnTo>
                  <a:lnTo>
                    <a:pt x="1080" y="15"/>
                  </a:lnTo>
                  <a:lnTo>
                    <a:pt x="1036" y="10"/>
                  </a:lnTo>
                  <a:lnTo>
                    <a:pt x="996" y="5"/>
                  </a:lnTo>
                  <a:lnTo>
                    <a:pt x="951" y="0"/>
                  </a:lnTo>
                  <a:lnTo>
                    <a:pt x="907" y="0"/>
                  </a:lnTo>
                  <a:lnTo>
                    <a:pt x="862" y="0"/>
                  </a:lnTo>
                </a:path>
              </a:pathLst>
            </a:custGeom>
            <a:noFill/>
            <a:ln w="7938">
              <a:solidFill>
                <a:srgbClr val="000000"/>
              </a:solidFill>
              <a:prstDash val="solid"/>
              <a:round/>
              <a:headEnd/>
              <a:tailEnd/>
            </a:ln>
          </p:spPr>
          <p:txBody>
            <a:bodyPr/>
            <a:lstStyle/>
            <a:p>
              <a:endParaRPr lang="en-US"/>
            </a:p>
          </p:txBody>
        </p:sp>
        <p:sp>
          <p:nvSpPr>
            <p:cNvPr id="258953" name="Rectangle 905"/>
            <p:cNvSpPr>
              <a:spLocks noChangeArrowheads="1"/>
            </p:cNvSpPr>
            <p:nvPr/>
          </p:nvSpPr>
          <p:spPr bwMode="auto">
            <a:xfrm>
              <a:off x="2941" y="1513"/>
              <a:ext cx="121" cy="163"/>
            </a:xfrm>
            <a:prstGeom prst="rect">
              <a:avLst/>
            </a:prstGeom>
            <a:noFill/>
            <a:ln w="9525">
              <a:noFill/>
              <a:miter lim="800000"/>
              <a:headEnd/>
              <a:tailEnd/>
            </a:ln>
          </p:spPr>
          <p:txBody>
            <a:bodyPr wrap="none" lIns="0" tIns="0" rIns="0" bIns="0">
              <a:spAutoFit/>
            </a:bodyPr>
            <a:lstStyle/>
            <a:p>
              <a:r>
                <a:rPr lang="en-US" sz="1700" b="0">
                  <a:solidFill>
                    <a:srgbClr val="808080"/>
                  </a:solidFill>
                  <a:effectLst/>
                  <a:latin typeface="Wingdings" pitchFamily="2" charset="2"/>
                </a:rPr>
                <a:t>v</a:t>
              </a:r>
              <a:endParaRPr lang="en-US">
                <a:effectLst>
                  <a:outerShdw blurRad="38100" dist="38100" dir="2700000" algn="tl">
                    <a:srgbClr val="FFFFFF"/>
                  </a:outerShdw>
                </a:effectLst>
              </a:endParaRPr>
            </a:p>
          </p:txBody>
        </p:sp>
        <p:sp>
          <p:nvSpPr>
            <p:cNvPr id="258954" name="Rectangle 906"/>
            <p:cNvSpPr>
              <a:spLocks noChangeArrowheads="1"/>
            </p:cNvSpPr>
            <p:nvPr/>
          </p:nvSpPr>
          <p:spPr bwMode="auto">
            <a:xfrm>
              <a:off x="3026" y="1503"/>
              <a:ext cx="1636"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PERDIDAS TOTALES DE LA </a:t>
              </a:r>
              <a:endParaRPr lang="en-US">
                <a:effectLst>
                  <a:outerShdw blurRad="38100" dist="38100" dir="2700000" algn="tl">
                    <a:srgbClr val="FFFFFF"/>
                  </a:outerShdw>
                </a:effectLst>
              </a:endParaRPr>
            </a:p>
          </p:txBody>
        </p:sp>
        <p:sp>
          <p:nvSpPr>
            <p:cNvPr id="258955" name="Rectangle 907"/>
            <p:cNvSpPr>
              <a:spLocks noChangeArrowheads="1"/>
            </p:cNvSpPr>
            <p:nvPr/>
          </p:nvSpPr>
          <p:spPr bwMode="auto">
            <a:xfrm>
              <a:off x="2910" y="1661"/>
              <a:ext cx="1179"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INFRAESTRUCTURA</a:t>
              </a:r>
              <a:endParaRPr lang="en-US">
                <a:effectLst>
                  <a:outerShdw blurRad="38100" dist="38100" dir="2700000" algn="tl">
                    <a:srgbClr val="FFFFFF"/>
                  </a:outerShdw>
                </a:effectLst>
              </a:endParaRPr>
            </a:p>
          </p:txBody>
        </p:sp>
        <p:sp>
          <p:nvSpPr>
            <p:cNvPr id="258956" name="Rectangle 908"/>
            <p:cNvSpPr>
              <a:spLocks noChangeArrowheads="1"/>
            </p:cNvSpPr>
            <p:nvPr/>
          </p:nvSpPr>
          <p:spPr bwMode="auto">
            <a:xfrm>
              <a:off x="2941" y="1988"/>
              <a:ext cx="121" cy="163"/>
            </a:xfrm>
            <a:prstGeom prst="rect">
              <a:avLst/>
            </a:prstGeom>
            <a:noFill/>
            <a:ln w="9525">
              <a:noFill/>
              <a:miter lim="800000"/>
              <a:headEnd/>
              <a:tailEnd/>
            </a:ln>
          </p:spPr>
          <p:txBody>
            <a:bodyPr wrap="none" lIns="0" tIns="0" rIns="0" bIns="0">
              <a:spAutoFit/>
            </a:bodyPr>
            <a:lstStyle/>
            <a:p>
              <a:r>
                <a:rPr lang="en-US" sz="1700" b="0">
                  <a:solidFill>
                    <a:srgbClr val="808080"/>
                  </a:solidFill>
                  <a:effectLst/>
                  <a:latin typeface="Wingdings" pitchFamily="2" charset="2"/>
                </a:rPr>
                <a:t>v</a:t>
              </a:r>
              <a:endParaRPr lang="en-US">
                <a:effectLst>
                  <a:outerShdw blurRad="38100" dist="38100" dir="2700000" algn="tl">
                    <a:srgbClr val="FFFFFF"/>
                  </a:outerShdw>
                </a:effectLst>
              </a:endParaRPr>
            </a:p>
          </p:txBody>
        </p:sp>
        <p:sp>
          <p:nvSpPr>
            <p:cNvPr id="258957" name="Rectangle 909"/>
            <p:cNvSpPr>
              <a:spLocks noChangeArrowheads="1"/>
            </p:cNvSpPr>
            <p:nvPr/>
          </p:nvSpPr>
          <p:spPr bwMode="auto">
            <a:xfrm>
              <a:off x="3033" y="1978"/>
              <a:ext cx="196"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DA</a:t>
              </a:r>
              <a:endParaRPr lang="en-US">
                <a:effectLst>
                  <a:outerShdw blurRad="38100" dist="38100" dir="2700000" algn="tl">
                    <a:srgbClr val="FFFFFF"/>
                  </a:outerShdw>
                </a:effectLst>
              </a:endParaRPr>
            </a:p>
          </p:txBody>
        </p:sp>
        <p:sp>
          <p:nvSpPr>
            <p:cNvPr id="258958" name="Rectangle 910"/>
            <p:cNvSpPr>
              <a:spLocks noChangeArrowheads="1"/>
            </p:cNvSpPr>
            <p:nvPr/>
          </p:nvSpPr>
          <p:spPr bwMode="auto">
            <a:xfrm>
              <a:off x="3226" y="1978"/>
              <a:ext cx="101"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Ñ</a:t>
              </a:r>
              <a:endParaRPr lang="en-US">
                <a:effectLst>
                  <a:outerShdw blurRad="38100" dist="38100" dir="2700000" algn="tl">
                    <a:srgbClr val="FFFFFF"/>
                  </a:outerShdw>
                </a:effectLst>
              </a:endParaRPr>
            </a:p>
          </p:txBody>
        </p:sp>
        <p:sp>
          <p:nvSpPr>
            <p:cNvPr id="258959" name="Rectangle 911"/>
            <p:cNvSpPr>
              <a:spLocks noChangeArrowheads="1"/>
            </p:cNvSpPr>
            <p:nvPr/>
          </p:nvSpPr>
          <p:spPr bwMode="auto">
            <a:xfrm>
              <a:off x="3317" y="1978"/>
              <a:ext cx="964"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OS PARCIALES </a:t>
              </a:r>
              <a:endParaRPr lang="en-US">
                <a:effectLst>
                  <a:outerShdw blurRad="38100" dist="38100" dir="2700000" algn="tl">
                    <a:srgbClr val="FFFFFF"/>
                  </a:outerShdw>
                </a:effectLst>
              </a:endParaRPr>
            </a:p>
          </p:txBody>
        </p:sp>
        <p:sp>
          <p:nvSpPr>
            <p:cNvPr id="258960" name="Rectangle 912"/>
            <p:cNvSpPr>
              <a:spLocks noChangeArrowheads="1"/>
            </p:cNvSpPr>
            <p:nvPr/>
          </p:nvSpPr>
          <p:spPr bwMode="auto">
            <a:xfrm>
              <a:off x="2941" y="2305"/>
              <a:ext cx="121" cy="163"/>
            </a:xfrm>
            <a:prstGeom prst="rect">
              <a:avLst/>
            </a:prstGeom>
            <a:noFill/>
            <a:ln w="9525">
              <a:noFill/>
              <a:miter lim="800000"/>
              <a:headEnd/>
              <a:tailEnd/>
            </a:ln>
          </p:spPr>
          <p:txBody>
            <a:bodyPr wrap="none" lIns="0" tIns="0" rIns="0" bIns="0">
              <a:spAutoFit/>
            </a:bodyPr>
            <a:lstStyle/>
            <a:p>
              <a:r>
                <a:rPr lang="en-US" sz="1700" b="0">
                  <a:solidFill>
                    <a:srgbClr val="808080"/>
                  </a:solidFill>
                  <a:effectLst/>
                  <a:latin typeface="Wingdings" pitchFamily="2" charset="2"/>
                </a:rPr>
                <a:t>v</a:t>
              </a:r>
              <a:endParaRPr lang="en-US">
                <a:effectLst>
                  <a:outerShdw blurRad="38100" dist="38100" dir="2700000" algn="tl">
                    <a:srgbClr val="FFFFFF"/>
                  </a:outerShdw>
                </a:effectLst>
              </a:endParaRPr>
            </a:p>
          </p:txBody>
        </p:sp>
        <p:sp>
          <p:nvSpPr>
            <p:cNvPr id="258961" name="Rectangle 913"/>
            <p:cNvSpPr>
              <a:spLocks noChangeArrowheads="1"/>
            </p:cNvSpPr>
            <p:nvPr/>
          </p:nvSpPr>
          <p:spPr bwMode="auto">
            <a:xfrm>
              <a:off x="3024" y="2295"/>
              <a:ext cx="1655" cy="163"/>
            </a:xfrm>
            <a:prstGeom prst="rect">
              <a:avLst/>
            </a:prstGeom>
            <a:noFill/>
            <a:ln w="9525">
              <a:noFill/>
              <a:miter lim="800000"/>
              <a:headEnd/>
              <a:tailEnd/>
            </a:ln>
          </p:spPr>
          <p:txBody>
            <a:bodyPr wrap="none" lIns="0" tIns="0" rIns="0" bIns="0">
              <a:spAutoFit/>
            </a:bodyPr>
            <a:lstStyle/>
            <a:p>
              <a:r>
                <a:rPr lang="en-US" sz="1700">
                  <a:solidFill>
                    <a:srgbClr val="808080"/>
                  </a:solidFill>
                  <a:effectLst/>
                </a:rPr>
                <a:t>AFECTACION INDIRECTAS</a:t>
              </a:r>
              <a:endParaRPr lang="en-US">
                <a:effectLst>
                  <a:outerShdw blurRad="38100" dist="38100" dir="2700000" algn="tl">
                    <a:srgbClr val="FFFFFF"/>
                  </a:outerShdw>
                </a:effectLst>
              </a:endParaRPr>
            </a:p>
          </p:txBody>
        </p:sp>
        <p:sp>
          <p:nvSpPr>
            <p:cNvPr id="258962" name="Rectangle 914"/>
            <p:cNvSpPr>
              <a:spLocks noChangeArrowheads="1"/>
            </p:cNvSpPr>
            <p:nvPr/>
          </p:nvSpPr>
          <p:spPr bwMode="auto">
            <a:xfrm>
              <a:off x="2829" y="1478"/>
              <a:ext cx="2075" cy="1322"/>
            </a:xfrm>
            <a:prstGeom prst="rect">
              <a:avLst/>
            </a:prstGeom>
            <a:solidFill>
              <a:srgbClr val="808080"/>
            </a:solidFill>
            <a:ln w="9525">
              <a:noFill/>
              <a:miter lim="800000"/>
              <a:headEnd/>
              <a:tailEnd/>
            </a:ln>
          </p:spPr>
          <p:txBody>
            <a:bodyPr/>
            <a:lstStyle/>
            <a:p>
              <a:endParaRPr lang="en-US"/>
            </a:p>
          </p:txBody>
        </p:sp>
        <p:sp>
          <p:nvSpPr>
            <p:cNvPr id="258963" name="Rectangle 915"/>
            <p:cNvSpPr>
              <a:spLocks noChangeArrowheads="1"/>
            </p:cNvSpPr>
            <p:nvPr/>
          </p:nvSpPr>
          <p:spPr bwMode="auto">
            <a:xfrm>
              <a:off x="2789" y="1438"/>
              <a:ext cx="2076" cy="1323"/>
            </a:xfrm>
            <a:prstGeom prst="rect">
              <a:avLst/>
            </a:prstGeom>
            <a:solidFill>
              <a:srgbClr val="0000FF"/>
            </a:solidFill>
            <a:ln w="9525">
              <a:noFill/>
              <a:miter lim="800000"/>
              <a:headEnd/>
              <a:tailEnd/>
            </a:ln>
          </p:spPr>
          <p:txBody>
            <a:bodyPr/>
            <a:lstStyle/>
            <a:p>
              <a:endParaRPr lang="en-US"/>
            </a:p>
          </p:txBody>
        </p:sp>
        <p:sp>
          <p:nvSpPr>
            <p:cNvPr id="258967" name="Rectangle 919"/>
            <p:cNvSpPr>
              <a:spLocks noChangeArrowheads="1"/>
            </p:cNvSpPr>
            <p:nvPr/>
          </p:nvSpPr>
          <p:spPr bwMode="auto">
            <a:xfrm>
              <a:off x="2789" y="1498"/>
              <a:ext cx="2087" cy="1252"/>
            </a:xfrm>
            <a:prstGeom prst="rect">
              <a:avLst/>
            </a:prstGeom>
            <a:noFill/>
            <a:ln w="9525">
              <a:noFill/>
              <a:miter lim="800000"/>
              <a:headEnd/>
              <a:tailEnd/>
            </a:ln>
          </p:spPr>
          <p:txBody>
            <a:bodyPr lIns="108000" tIns="108000" rIns="108000" bIns="108000"/>
            <a:lstStyle/>
            <a:p>
              <a:pPr marL="363538" indent="-363538" algn="l">
                <a:lnSpc>
                  <a:spcPct val="30000"/>
                </a:lnSpc>
                <a:buFont typeface="Wingdings" pitchFamily="2" charset="2"/>
                <a:buNone/>
              </a:pPr>
              <a:endParaRPr lang="en-US" sz="1700">
                <a:solidFill>
                  <a:srgbClr val="FFFFFF"/>
                </a:solidFill>
                <a:effectLst>
                  <a:outerShdw blurRad="38100" dist="38100" dir="2700000" algn="tl">
                    <a:srgbClr val="000000"/>
                  </a:outerShdw>
                </a:effectLst>
              </a:endParaRPr>
            </a:p>
            <a:p>
              <a:pPr marL="363538" indent="-363538" algn="l">
                <a:buFont typeface="Wingdings" pitchFamily="2" charset="2"/>
                <a:buChar char="v"/>
              </a:pPr>
              <a:r>
                <a:rPr lang="en-US" sz="1700">
                  <a:solidFill>
                    <a:srgbClr val="FFFFFF"/>
                  </a:solidFill>
                  <a:effectLst>
                    <a:outerShdw blurRad="38100" dist="38100" dir="2700000" algn="tl">
                      <a:srgbClr val="000000"/>
                    </a:outerShdw>
                  </a:effectLst>
                </a:rPr>
                <a:t>TOTAL INFRASTRUCTURE LOSS</a:t>
              </a:r>
            </a:p>
            <a:p>
              <a:pPr marL="363538" indent="-363538" algn="l">
                <a:buFont typeface="Wingdings" pitchFamily="2" charset="2"/>
                <a:buChar char="v"/>
              </a:pPr>
              <a:r>
                <a:rPr lang="en-US" sz="1700">
                  <a:solidFill>
                    <a:srgbClr val="FFFFFF"/>
                  </a:solidFill>
                  <a:effectLst>
                    <a:outerShdw blurRad="38100" dist="38100" dir="2700000" algn="tl">
                      <a:srgbClr val="000000"/>
                    </a:outerShdw>
                  </a:effectLst>
                </a:rPr>
                <a:t>PARTIAL DAMAGE</a:t>
              </a:r>
            </a:p>
            <a:p>
              <a:pPr marL="363538" indent="-363538" algn="l">
                <a:buFont typeface="Wingdings" pitchFamily="2" charset="2"/>
                <a:buChar char="v"/>
              </a:pPr>
              <a:r>
                <a:rPr lang="en-US" sz="1700">
                  <a:solidFill>
                    <a:srgbClr val="FFFFFF"/>
                  </a:solidFill>
                  <a:effectLst>
                    <a:outerShdw blurRad="38100" dist="38100" dir="2700000" algn="tl">
                      <a:srgbClr val="000000"/>
                    </a:outerShdw>
                  </a:effectLst>
                </a:rPr>
                <a:t>COLLATERAL DAMAGE</a:t>
              </a:r>
              <a:endParaRPr lang="en-US">
                <a:effectLst>
                  <a:outerShdw blurRad="38100" dist="38100" dir="2700000" algn="tl">
                    <a:srgbClr val="FFFFFF"/>
                  </a:outerShdw>
                </a:effectLst>
              </a:endParaRPr>
            </a:p>
          </p:txBody>
        </p:sp>
        <p:sp>
          <p:nvSpPr>
            <p:cNvPr id="258982" name="Text Box 934"/>
            <p:cNvSpPr txBox="1">
              <a:spLocks noChangeArrowheads="1"/>
            </p:cNvSpPr>
            <p:nvPr/>
          </p:nvSpPr>
          <p:spPr bwMode="auto">
            <a:xfrm>
              <a:off x="3016" y="845"/>
              <a:ext cx="1905" cy="279"/>
            </a:xfrm>
            <a:prstGeom prst="rect">
              <a:avLst/>
            </a:prstGeom>
            <a:noFill/>
            <a:ln w="9525">
              <a:noFill/>
              <a:miter lim="800000"/>
              <a:headEnd/>
              <a:tailEnd/>
            </a:ln>
            <a:effectLst>
              <a:outerShdw dist="107763" dir="2700000" algn="ctr" rotWithShape="0">
                <a:schemeClr val="bg2"/>
              </a:outerShdw>
            </a:effectLst>
          </p:spPr>
          <p:txBody>
            <a:bodyPr/>
            <a:lstStyle/>
            <a:p>
              <a:r>
                <a:rPr lang="en-US" sz="2300">
                  <a:solidFill>
                    <a:schemeClr val="accent2"/>
                  </a:solidFill>
                  <a:effectLst/>
                </a:rPr>
                <a:t>RISK CONDITION</a:t>
              </a:r>
            </a:p>
          </p:txBody>
        </p:sp>
        <p:sp>
          <p:nvSpPr>
            <p:cNvPr id="258984" name="Text Box 936"/>
            <p:cNvSpPr txBox="1">
              <a:spLocks noChangeArrowheads="1"/>
            </p:cNvSpPr>
            <p:nvPr/>
          </p:nvSpPr>
          <p:spPr bwMode="auto">
            <a:xfrm>
              <a:off x="703" y="1798"/>
              <a:ext cx="1723" cy="634"/>
            </a:xfrm>
            <a:prstGeom prst="rect">
              <a:avLst/>
            </a:prstGeom>
            <a:noFill/>
            <a:ln w="9525">
              <a:noFill/>
              <a:miter lim="800000"/>
              <a:headEnd/>
              <a:tailEnd/>
            </a:ln>
            <a:effectLst>
              <a:outerShdw dist="107763" dir="2700000" algn="ctr" rotWithShape="0">
                <a:schemeClr val="bg2"/>
              </a:outerShdw>
            </a:effectLst>
          </p:spPr>
          <p:txBody>
            <a:bodyPr>
              <a:spAutoFit/>
            </a:bodyPr>
            <a:lstStyle/>
            <a:p>
              <a:r>
                <a:rPr lang="en-US" sz="2000" b="0">
                  <a:solidFill>
                    <a:schemeClr val="bg1"/>
                  </a:solidFill>
                  <a:effectLst>
                    <a:outerShdw blurRad="38100" dist="38100" dir="2700000" algn="tl">
                      <a:srgbClr val="000000"/>
                    </a:outerShdw>
                  </a:effectLst>
                </a:rPr>
                <a:t>Various types of potential effects are associated to risk</a:t>
              </a: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59086" name="Group 14"/>
          <p:cNvGrpSpPr>
            <a:grpSpLocks/>
          </p:cNvGrpSpPr>
          <p:nvPr/>
        </p:nvGrpSpPr>
        <p:grpSpPr bwMode="auto">
          <a:xfrm>
            <a:off x="228600" y="242888"/>
            <a:ext cx="8610600" cy="5849937"/>
            <a:chOff x="144" y="153"/>
            <a:chExt cx="5424" cy="3685"/>
          </a:xfrm>
        </p:grpSpPr>
        <p:sp>
          <p:nvSpPr>
            <p:cNvPr id="259075" name="Rectangle 3"/>
            <p:cNvSpPr>
              <a:spLocks noChangeArrowheads="1"/>
            </p:cNvSpPr>
            <p:nvPr/>
          </p:nvSpPr>
          <p:spPr bwMode="auto">
            <a:xfrm>
              <a:off x="144" y="153"/>
              <a:ext cx="5424" cy="692"/>
            </a:xfrm>
            <a:prstGeom prst="rect">
              <a:avLst/>
            </a:prstGeom>
            <a:noFill/>
            <a:ln w="12700" cap="sq">
              <a:noFill/>
              <a:miter lim="800000"/>
              <a:headEnd type="none" w="sm" len="sm"/>
              <a:tailEnd type="none" w="sm" len="sm"/>
            </a:ln>
            <a:effectLst/>
          </p:spPr>
          <p:txBody>
            <a:bodyPr>
              <a:spAutoFit/>
            </a:bodyPr>
            <a:lstStyle/>
            <a:p>
              <a:pPr algn="l">
                <a:spcBef>
                  <a:spcPct val="0"/>
                </a:spcBef>
              </a:pPr>
              <a:r>
                <a:rPr lang="en-US" sz="2600">
                  <a:solidFill>
                    <a:schemeClr val="accent2"/>
                  </a:solidFill>
                  <a:effectLst>
                    <a:outerShdw blurRad="38100" dist="38100" dir="2700000" algn="tl">
                      <a:srgbClr val="000000"/>
                    </a:outerShdw>
                  </a:effectLst>
                </a:rPr>
                <a:t>TOWARDS RISK REDUCTION</a:t>
              </a:r>
            </a:p>
            <a:p>
              <a:pPr algn="l">
                <a:spcBef>
                  <a:spcPct val="0"/>
                </a:spcBef>
              </a:pPr>
              <a:r>
                <a:rPr lang="en-US" sz="2000">
                  <a:solidFill>
                    <a:schemeClr val="accent2"/>
                  </a:solidFill>
                  <a:effectLst>
                    <a:outerShdw blurRad="38100" dist="38100" dir="2700000" algn="tl">
                      <a:srgbClr val="000000"/>
                    </a:outerShdw>
                  </a:effectLst>
                </a:rPr>
                <a:t>Sectoral and intersectoral strategies and plans and programs at management level are indispensable</a:t>
              </a:r>
            </a:p>
          </p:txBody>
        </p:sp>
        <p:sp>
          <p:nvSpPr>
            <p:cNvPr id="259085" name="Text Box 13"/>
            <p:cNvSpPr txBox="1">
              <a:spLocks noChangeArrowheads="1"/>
            </p:cNvSpPr>
            <p:nvPr/>
          </p:nvSpPr>
          <p:spPr bwMode="auto">
            <a:xfrm>
              <a:off x="567" y="981"/>
              <a:ext cx="4581" cy="2857"/>
            </a:xfrm>
            <a:prstGeom prst="rect">
              <a:avLst/>
            </a:prstGeom>
            <a:solidFill>
              <a:schemeClr val="accent2"/>
            </a:solidFill>
            <a:ln w="9525">
              <a:noFill/>
              <a:miter lim="800000"/>
              <a:headEnd/>
              <a:tailEnd/>
            </a:ln>
            <a:effectLst>
              <a:outerShdw dist="107763" dir="2700000" algn="ctr" rotWithShape="0">
                <a:schemeClr val="bg2"/>
              </a:outerShdw>
            </a:effectLst>
          </p:spPr>
          <p:txBody>
            <a:bodyPr/>
            <a:lstStyle/>
            <a:p>
              <a:pPr algn="l">
                <a:lnSpc>
                  <a:spcPct val="110000"/>
                </a:lnSpc>
                <a:buFont typeface="Wingdings" pitchFamily="2" charset="2"/>
                <a:buChar char="v"/>
              </a:pPr>
              <a:r>
                <a:rPr lang="en-US">
                  <a:solidFill>
                    <a:schemeClr val="bg1"/>
                  </a:solidFill>
                  <a:effectLst>
                    <a:outerShdw blurRad="38100" dist="38100" dir="2700000" algn="tl">
                      <a:srgbClr val="000000"/>
                    </a:outerShdw>
                  </a:effectLst>
                </a:rPr>
                <a:t>  MAIN STRATEGIES</a:t>
              </a:r>
            </a:p>
            <a:p>
              <a:pPr lvl="1" algn="l">
                <a:lnSpc>
                  <a:spcPct val="110000"/>
                </a:lnSpc>
                <a:buFont typeface="Wingdings" pitchFamily="2" charset="2"/>
                <a:buNone/>
              </a:pPr>
              <a:r>
                <a:rPr lang="en-US" sz="2000">
                  <a:solidFill>
                    <a:schemeClr val="bg1"/>
                  </a:solidFill>
                  <a:effectLst>
                    <a:outerShdw blurRad="38100" dist="38100" dir="2700000" algn="tl">
                      <a:srgbClr val="000000"/>
                    </a:outerShdw>
                  </a:effectLst>
                </a:rPr>
                <a:t>Operationalizing strategic infrastructure risk reduction in all regions</a:t>
              </a:r>
            </a:p>
            <a:p>
              <a:pPr lvl="1" algn="l">
                <a:lnSpc>
                  <a:spcPct val="110000"/>
                </a:lnSpc>
                <a:buFont typeface="Wingdings" pitchFamily="2" charset="2"/>
                <a:buNone/>
              </a:pPr>
              <a:endParaRPr lang="en-US" sz="2000">
                <a:solidFill>
                  <a:schemeClr val="bg1"/>
                </a:solidFill>
                <a:effectLst>
                  <a:outerShdw blurRad="38100" dist="38100" dir="2700000" algn="tl">
                    <a:srgbClr val="000000"/>
                  </a:outerShdw>
                </a:effectLst>
              </a:endParaRPr>
            </a:p>
            <a:p>
              <a:pPr lvl="1" algn="l">
                <a:lnSpc>
                  <a:spcPct val="110000"/>
                </a:lnSpc>
                <a:buFont typeface="Wingdings" pitchFamily="2" charset="2"/>
                <a:buNone/>
              </a:pPr>
              <a:r>
                <a:rPr lang="en-US" sz="2000">
                  <a:solidFill>
                    <a:schemeClr val="bg1"/>
                  </a:solidFill>
                  <a:effectLst>
                    <a:outerShdw blurRad="38100" dist="38100" dir="2700000" algn="tl">
                      <a:srgbClr val="000000"/>
                    </a:outerShdw>
                  </a:effectLst>
                </a:rPr>
                <a:t>Addressing the issue through an integral approach associated to land management</a:t>
              </a:r>
            </a:p>
            <a:p>
              <a:pPr lvl="1" algn="l">
                <a:lnSpc>
                  <a:spcPct val="110000"/>
                </a:lnSpc>
                <a:buFont typeface="Wingdings" pitchFamily="2" charset="2"/>
                <a:buNone/>
              </a:pPr>
              <a:endParaRPr lang="en-US" sz="2000">
                <a:solidFill>
                  <a:schemeClr val="bg1"/>
                </a:solidFill>
                <a:effectLst>
                  <a:outerShdw blurRad="38100" dist="38100" dir="2700000" algn="tl">
                    <a:srgbClr val="000000"/>
                  </a:outerShdw>
                </a:effectLst>
              </a:endParaRPr>
            </a:p>
            <a:p>
              <a:pPr lvl="1" algn="l">
                <a:lnSpc>
                  <a:spcPct val="110000"/>
                </a:lnSpc>
                <a:buFont typeface="Wingdings" pitchFamily="2" charset="2"/>
                <a:buNone/>
              </a:pPr>
              <a:r>
                <a:rPr lang="en-US" sz="2000">
                  <a:solidFill>
                    <a:schemeClr val="bg1"/>
                  </a:solidFill>
                  <a:effectLst>
                    <a:outerShdw blurRad="38100" dist="38100" dir="2700000" algn="tl">
                      <a:srgbClr val="000000"/>
                    </a:outerShdw>
                  </a:effectLst>
                </a:rPr>
                <a:t>Assessing the possibility to generate mechanisms like risk transfer to minimize the impact on economies and favor access to funds for rehabilitation</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40649" name="Group 9"/>
          <p:cNvGrpSpPr>
            <a:grpSpLocks/>
          </p:cNvGrpSpPr>
          <p:nvPr/>
        </p:nvGrpSpPr>
        <p:grpSpPr bwMode="auto">
          <a:xfrm>
            <a:off x="0" y="115888"/>
            <a:ext cx="9144000" cy="6697662"/>
            <a:chOff x="0" y="73"/>
            <a:chExt cx="5760" cy="4219"/>
          </a:xfrm>
        </p:grpSpPr>
        <p:sp>
          <p:nvSpPr>
            <p:cNvPr id="240643" name="Text Box 3"/>
            <p:cNvSpPr txBox="1">
              <a:spLocks noChangeArrowheads="1"/>
            </p:cNvSpPr>
            <p:nvPr/>
          </p:nvSpPr>
          <p:spPr bwMode="auto">
            <a:xfrm>
              <a:off x="0" y="73"/>
              <a:ext cx="5760" cy="250"/>
            </a:xfrm>
            <a:prstGeom prst="rect">
              <a:avLst/>
            </a:prstGeom>
            <a:noFill/>
            <a:ln w="9525">
              <a:noFill/>
              <a:miter lim="800000"/>
              <a:headEnd/>
              <a:tailEnd/>
            </a:ln>
            <a:effectLst/>
          </p:spPr>
          <p:txBody>
            <a:bodyPr>
              <a:spAutoFit/>
            </a:bodyPr>
            <a:lstStyle/>
            <a:p>
              <a:pPr algn="l" eaLnBrk="0" hangingPunct="0"/>
              <a:r>
                <a:rPr lang="en-US" sz="2000">
                  <a:solidFill>
                    <a:schemeClr val="accent2"/>
                  </a:solidFill>
                  <a:effectLst>
                    <a:outerShdw blurRad="38100" dist="38100" dir="2700000" algn="tl">
                      <a:srgbClr val="000000"/>
                    </a:outerShdw>
                  </a:effectLst>
                </a:rPr>
                <a:t>NEW DEVELOPMENT MODALITIES CALL FOR EFFICIENT SERVICES</a:t>
              </a:r>
            </a:p>
          </p:txBody>
        </p:sp>
        <p:sp>
          <p:nvSpPr>
            <p:cNvPr id="240644" name="Text Box 4"/>
            <p:cNvSpPr txBox="1">
              <a:spLocks noChangeArrowheads="1"/>
            </p:cNvSpPr>
            <p:nvPr/>
          </p:nvSpPr>
          <p:spPr bwMode="auto">
            <a:xfrm>
              <a:off x="249" y="533"/>
              <a:ext cx="5271" cy="1668"/>
            </a:xfrm>
            <a:prstGeom prst="rect">
              <a:avLst/>
            </a:prstGeom>
            <a:gradFill rotWithShape="1">
              <a:gsLst>
                <a:gs pos="0">
                  <a:schemeClr val="accent2"/>
                </a:gs>
                <a:gs pos="50000">
                  <a:schemeClr val="accent2">
                    <a:gamma/>
                    <a:shade val="46275"/>
                    <a:invGamma/>
                  </a:schemeClr>
                </a:gs>
                <a:gs pos="100000">
                  <a:schemeClr val="accent2"/>
                </a:gs>
              </a:gsLst>
              <a:lin ang="5400000" scaled="1"/>
            </a:gradFill>
            <a:ln w="9525">
              <a:noFill/>
              <a:miter lim="800000"/>
              <a:headEnd/>
              <a:tailEnd/>
            </a:ln>
            <a:effectLst/>
          </p:spPr>
          <p:txBody>
            <a:bodyPr>
              <a:spAutoFit/>
            </a:bodyPr>
            <a:lstStyle/>
            <a:p>
              <a:pPr eaLnBrk="0" hangingPunct="0"/>
              <a:r>
                <a:rPr lang="en-US">
                  <a:solidFill>
                    <a:schemeClr val="bg1"/>
                  </a:solidFill>
                  <a:effectLst>
                    <a:outerShdw blurRad="38100" dist="38100" dir="2700000" algn="tl">
                      <a:srgbClr val="000000"/>
                    </a:outerShdw>
                  </a:effectLst>
                </a:rPr>
                <a:t>SERVICE AVAILABILITY ALLOWS ACTIVITIES TO BE DEVELOPED BASED ON COMPARATIVE AND COMPETITIVE ADVANTAGES...  </a:t>
              </a:r>
            </a:p>
            <a:p>
              <a:pPr eaLnBrk="0" hangingPunct="0"/>
              <a:endParaRPr lang="en-US">
                <a:solidFill>
                  <a:schemeClr val="bg1"/>
                </a:solidFill>
                <a:effectLst>
                  <a:outerShdw blurRad="38100" dist="38100" dir="2700000" algn="tl">
                    <a:srgbClr val="000000"/>
                  </a:outerShdw>
                </a:effectLst>
              </a:endParaRPr>
            </a:p>
            <a:p>
              <a:pPr eaLnBrk="0" hangingPunct="0"/>
              <a:r>
                <a:rPr lang="en-US">
                  <a:solidFill>
                    <a:schemeClr val="bg1"/>
                  </a:solidFill>
                  <a:effectLst>
                    <a:outerShdw blurRad="38100" dist="38100" dir="2700000" algn="tl">
                      <a:srgbClr val="000000"/>
                    </a:outerShdw>
                  </a:effectLst>
                </a:rPr>
                <a:t>and today, competitiveness is key to development in Latin America</a:t>
              </a:r>
            </a:p>
          </p:txBody>
        </p:sp>
        <p:sp>
          <p:nvSpPr>
            <p:cNvPr id="240645" name="Text Box 5"/>
            <p:cNvSpPr txBox="1">
              <a:spLocks noChangeArrowheads="1"/>
            </p:cNvSpPr>
            <p:nvPr/>
          </p:nvSpPr>
          <p:spPr bwMode="auto">
            <a:xfrm>
              <a:off x="1927" y="2205"/>
              <a:ext cx="2208" cy="327"/>
            </a:xfrm>
            <a:prstGeom prst="rect">
              <a:avLst/>
            </a:prstGeom>
            <a:noFill/>
            <a:ln w="9525">
              <a:noFill/>
              <a:miter lim="800000"/>
              <a:headEnd/>
              <a:tailEnd/>
            </a:ln>
            <a:effectLst/>
          </p:spPr>
          <p:txBody>
            <a:bodyPr>
              <a:spAutoFit/>
            </a:bodyPr>
            <a:lstStyle/>
            <a:p>
              <a:pPr eaLnBrk="0" hangingPunct="0"/>
              <a:r>
                <a:rPr lang="en-US" sz="2800">
                  <a:solidFill>
                    <a:schemeClr val="accent2"/>
                  </a:solidFill>
                  <a:effectLst/>
                </a:rPr>
                <a:t>THEN:</a:t>
              </a:r>
            </a:p>
          </p:txBody>
        </p:sp>
        <p:sp>
          <p:nvSpPr>
            <p:cNvPr id="240646" name="Text Box 6"/>
            <p:cNvSpPr txBox="1">
              <a:spLocks noChangeArrowheads="1"/>
            </p:cNvSpPr>
            <p:nvPr/>
          </p:nvSpPr>
          <p:spPr bwMode="auto">
            <a:xfrm>
              <a:off x="0" y="2568"/>
              <a:ext cx="5760" cy="808"/>
            </a:xfrm>
            <a:prstGeom prst="rect">
              <a:avLst/>
            </a:prstGeom>
            <a:gradFill rotWithShape="1">
              <a:gsLst>
                <a:gs pos="0">
                  <a:schemeClr val="accent2"/>
                </a:gs>
                <a:gs pos="50000">
                  <a:schemeClr val="accent2">
                    <a:gamma/>
                    <a:shade val="46275"/>
                    <a:invGamma/>
                  </a:schemeClr>
                </a:gs>
                <a:gs pos="100000">
                  <a:schemeClr val="accent2"/>
                </a:gs>
              </a:gsLst>
              <a:lin ang="5400000" scaled="1"/>
            </a:gradFill>
            <a:ln w="9525">
              <a:noFill/>
              <a:miter lim="800000"/>
              <a:headEnd/>
              <a:tailEnd/>
            </a:ln>
            <a:effectLst/>
          </p:spPr>
          <p:txBody>
            <a:bodyPr>
              <a:spAutoFit/>
            </a:bodyPr>
            <a:lstStyle/>
            <a:p>
              <a:pPr eaLnBrk="0" hangingPunct="0"/>
              <a:r>
                <a:rPr lang="en-US" sz="2600">
                  <a:solidFill>
                    <a:schemeClr val="bg1"/>
                  </a:solidFill>
                  <a:effectLst>
                    <a:outerShdw blurRad="38100" dist="38100" dir="2700000" algn="tl">
                      <a:srgbClr val="000000"/>
                    </a:outerShdw>
                  </a:effectLst>
                </a:rPr>
                <a:t>SERVICES NOT ONLY SUPPORT QUALITY OF LIFE,</a:t>
              </a:r>
              <a:br>
                <a:rPr lang="en-US" sz="2600">
                  <a:solidFill>
                    <a:schemeClr val="bg1"/>
                  </a:solidFill>
                  <a:effectLst>
                    <a:outerShdw blurRad="38100" dist="38100" dir="2700000" algn="tl">
                      <a:srgbClr val="000000"/>
                    </a:outerShdw>
                  </a:effectLst>
                </a:rPr>
              </a:br>
              <a:r>
                <a:rPr lang="en-US" sz="2600">
                  <a:solidFill>
                    <a:schemeClr val="bg1"/>
                  </a:solidFill>
                  <a:effectLst>
                    <a:outerShdw blurRad="38100" dist="38100" dir="2700000" algn="tl">
                      <a:srgbClr val="000000"/>
                    </a:outerShdw>
                  </a:effectLst>
                </a:rPr>
                <a:t>BUT ALSO ACCOUNT FOR DEVELOPMENT</a:t>
              </a:r>
              <a:br>
                <a:rPr lang="en-US" sz="2600">
                  <a:solidFill>
                    <a:schemeClr val="bg1"/>
                  </a:solidFill>
                  <a:effectLst>
                    <a:outerShdw blurRad="38100" dist="38100" dir="2700000" algn="tl">
                      <a:srgbClr val="000000"/>
                    </a:outerShdw>
                  </a:effectLst>
                </a:rPr>
              </a:br>
              <a:r>
                <a:rPr lang="en-US" sz="2600">
                  <a:solidFill>
                    <a:schemeClr val="bg1"/>
                  </a:solidFill>
                  <a:effectLst>
                    <a:outerShdw blurRad="38100" dist="38100" dir="2700000" algn="tl">
                      <a:srgbClr val="000000"/>
                    </a:outerShdw>
                  </a:effectLst>
                </a:rPr>
                <a:t>FACILITATORS</a:t>
              </a:r>
            </a:p>
          </p:txBody>
        </p:sp>
        <p:sp>
          <p:nvSpPr>
            <p:cNvPr id="240648" name="Text Box 8"/>
            <p:cNvSpPr txBox="1">
              <a:spLocks noChangeArrowheads="1"/>
            </p:cNvSpPr>
            <p:nvPr/>
          </p:nvSpPr>
          <p:spPr bwMode="auto">
            <a:xfrm>
              <a:off x="0" y="3774"/>
              <a:ext cx="5760" cy="518"/>
            </a:xfrm>
            <a:prstGeom prst="rect">
              <a:avLst/>
            </a:prstGeom>
            <a:solidFill>
              <a:srgbClr val="CCFFFF"/>
            </a:solidFill>
            <a:ln w="12700" cap="sq">
              <a:noFill/>
              <a:miter lim="800000"/>
              <a:headEnd/>
              <a:tailEnd/>
            </a:ln>
            <a:effectLst/>
          </p:spPr>
          <p:txBody>
            <a:bodyPr>
              <a:spAutoFit/>
            </a:bodyPr>
            <a:lstStyle/>
            <a:p>
              <a:pPr algn="r"/>
              <a:r>
                <a:rPr lang="en-US">
                  <a:solidFill>
                    <a:schemeClr val="accent2"/>
                  </a:solidFill>
                  <a:effectLst>
                    <a:outerShdw blurRad="38100" dist="38100" dir="2700000" algn="tl">
                      <a:srgbClr val="000000"/>
                    </a:outerShdw>
                  </a:effectLst>
                </a:rPr>
                <a:t>THEY MUST BE SAFE, EFFICIENT AND ENSURE OPERATION UNDER EMERGENCY SITUATIONS</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77684" name="Group 4276"/>
          <p:cNvGrpSpPr>
            <a:grpSpLocks/>
          </p:cNvGrpSpPr>
          <p:nvPr/>
        </p:nvGrpSpPr>
        <p:grpSpPr bwMode="auto">
          <a:xfrm>
            <a:off x="-9525" y="44450"/>
            <a:ext cx="9131300" cy="6813550"/>
            <a:chOff x="-6" y="28"/>
            <a:chExt cx="5752" cy="4292"/>
          </a:xfrm>
        </p:grpSpPr>
        <p:sp>
          <p:nvSpPr>
            <p:cNvPr id="265222" name="Rectangle 6"/>
            <p:cNvSpPr>
              <a:spLocks noChangeArrowheads="1"/>
            </p:cNvSpPr>
            <p:nvPr/>
          </p:nvSpPr>
          <p:spPr bwMode="auto">
            <a:xfrm>
              <a:off x="144" y="28"/>
              <a:ext cx="5424" cy="692"/>
            </a:xfrm>
            <a:prstGeom prst="rect">
              <a:avLst/>
            </a:prstGeom>
            <a:noFill/>
            <a:ln w="12700" cap="sq">
              <a:noFill/>
              <a:miter lim="800000"/>
              <a:headEnd type="none" w="sm" len="sm"/>
              <a:tailEnd type="none" w="sm" len="sm"/>
            </a:ln>
            <a:effectLst/>
          </p:spPr>
          <p:txBody>
            <a:bodyPr>
              <a:spAutoFit/>
            </a:bodyPr>
            <a:lstStyle/>
            <a:p>
              <a:pPr algn="l">
                <a:spcBef>
                  <a:spcPct val="0"/>
                </a:spcBef>
              </a:pPr>
              <a:r>
                <a:rPr lang="en-US" sz="2600">
                  <a:solidFill>
                    <a:schemeClr val="accent2"/>
                  </a:solidFill>
                  <a:effectLst>
                    <a:outerShdw blurRad="38100" dist="38100" dir="2700000" algn="tl">
                      <a:srgbClr val="000000"/>
                    </a:outerShdw>
                  </a:effectLst>
                </a:rPr>
                <a:t>TOWARDS RISK REDUCTION</a:t>
              </a:r>
            </a:p>
            <a:p>
              <a:pPr algn="l">
                <a:spcBef>
                  <a:spcPct val="0"/>
                </a:spcBef>
              </a:pPr>
              <a:endParaRPr lang="en-US" sz="2000">
                <a:solidFill>
                  <a:schemeClr val="accent2"/>
                </a:solidFill>
                <a:effectLst/>
              </a:endParaRPr>
            </a:p>
            <a:p>
              <a:pPr algn="l">
                <a:spcBef>
                  <a:spcPct val="0"/>
                </a:spcBef>
              </a:pPr>
              <a:r>
                <a:rPr lang="en-US" sz="2000">
                  <a:solidFill>
                    <a:schemeClr val="accent2"/>
                  </a:solidFill>
                  <a:effectLst>
                    <a:outerShdw blurRad="38100" dist="38100" dir="2700000" algn="tl">
                      <a:srgbClr val="000000"/>
                    </a:outerShdw>
                  </a:effectLst>
                </a:rPr>
                <a:t>At program and plan level</a:t>
              </a:r>
            </a:p>
          </p:txBody>
        </p:sp>
        <p:sp>
          <p:nvSpPr>
            <p:cNvPr id="265223" name="AutoShape 7"/>
            <p:cNvSpPr>
              <a:spLocks noChangeAspect="1" noChangeArrowheads="1" noTextEdit="1"/>
            </p:cNvSpPr>
            <p:nvPr/>
          </p:nvSpPr>
          <p:spPr bwMode="auto">
            <a:xfrm>
              <a:off x="0" y="934"/>
              <a:ext cx="5746" cy="3386"/>
            </a:xfrm>
            <a:prstGeom prst="rect">
              <a:avLst/>
            </a:prstGeom>
            <a:noFill/>
            <a:ln w="9525">
              <a:noFill/>
              <a:miter lim="800000"/>
              <a:headEnd/>
              <a:tailEnd/>
            </a:ln>
          </p:spPr>
          <p:txBody>
            <a:bodyPr/>
            <a:lstStyle/>
            <a:p>
              <a:endParaRPr lang="en-US"/>
            </a:p>
          </p:txBody>
        </p:sp>
        <p:grpSp>
          <p:nvGrpSpPr>
            <p:cNvPr id="265425" name="Group 209"/>
            <p:cNvGrpSpPr>
              <a:grpSpLocks/>
            </p:cNvGrpSpPr>
            <p:nvPr/>
          </p:nvGrpSpPr>
          <p:grpSpPr bwMode="auto">
            <a:xfrm>
              <a:off x="666" y="928"/>
              <a:ext cx="2921" cy="1588"/>
              <a:chOff x="666" y="928"/>
              <a:chExt cx="2921" cy="1588"/>
            </a:xfrm>
          </p:grpSpPr>
          <p:sp>
            <p:nvSpPr>
              <p:cNvPr id="265225" name="Rectangle 9"/>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65226" name="Rectangle 10"/>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65227" name="Rectangle 11"/>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65228" name="Rectangle 12"/>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65229" name="Rectangle 13"/>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65230" name="Rectangle 14"/>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65231" name="Rectangle 15"/>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65232" name="Rectangle 16"/>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65233" name="Rectangle 17"/>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65234" name="Rectangle 18"/>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65235" name="Rectangle 19"/>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65236" name="Rectangle 20"/>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65237" name="Rectangle 21"/>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65238" name="Rectangle 22"/>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65239" name="Rectangle 23"/>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65240" name="Rectangle 24"/>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65241" name="Rectangle 25"/>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65242" name="Rectangle 26"/>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65243" name="Rectangle 27"/>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65244" name="Rectangle 28"/>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65245" name="Rectangle 29"/>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65246" name="Rectangle 30"/>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65247" name="Rectangle 31"/>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65248" name="Rectangle 32"/>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65249" name="Rectangle 33"/>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65250" name="Rectangle 34"/>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65251" name="Rectangle 35"/>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65252" name="Rectangle 36"/>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65253" name="Rectangle 37"/>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65254" name="Rectangle 38"/>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65255" name="Rectangle 39"/>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65256" name="Rectangle 40"/>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65257" name="Rectangle 41"/>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65258" name="Rectangle 42"/>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65259" name="Rectangle 43"/>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65260" name="Rectangle 44"/>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65261" name="Rectangle 45"/>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65262" name="Rectangle 46"/>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65263" name="Rectangle 47"/>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65264" name="Rectangle 48"/>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65265" name="Rectangle 49"/>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65266" name="Rectangle 50"/>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65267" name="Rectangle 51"/>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65268" name="Rectangle 52"/>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65269" name="Rectangle 53"/>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65270" name="Rectangle 54"/>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65271" name="Rectangle 55"/>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65272" name="Rectangle 56"/>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65273" name="Rectangle 57"/>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65274" name="Rectangle 58"/>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65275" name="Rectangle 59"/>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65276" name="Rectangle 60"/>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65277" name="Rectangle 61"/>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65278" name="Rectangle 62"/>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65279" name="Rectangle 63"/>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65280" name="Rectangle 64"/>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65281" name="Rectangle 65"/>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65282" name="Rectangle 66"/>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65283" name="Rectangle 67"/>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65284" name="Rectangle 68"/>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65285" name="Rectangle 69"/>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65286" name="Rectangle 70"/>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65287" name="Rectangle 71"/>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65288" name="Rectangle 72"/>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65289" name="Rectangle 73"/>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65290" name="Rectangle 74"/>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65291" name="Rectangle 75"/>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65292" name="Rectangle 76"/>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65293" name="Rectangle 77"/>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65294" name="Rectangle 78"/>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65295" name="Rectangle 79"/>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65296" name="Rectangle 80"/>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65297" name="Rectangle 81"/>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65298" name="Rectangle 82"/>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65299" name="Rectangle 83"/>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65300" name="Rectangle 84"/>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65301" name="Rectangle 85"/>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65302" name="Rectangle 86"/>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65303" name="Rectangle 87"/>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65304" name="Rectangle 88"/>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65305" name="Rectangle 89"/>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65306" name="Rectangle 90"/>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65307" name="Rectangle 91"/>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65308" name="Rectangle 92"/>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65309" name="Rectangle 93"/>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65310" name="Rectangle 94"/>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65311" name="Rectangle 95"/>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65312" name="Rectangle 96"/>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65313" name="Rectangle 97"/>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65314" name="Rectangle 98"/>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65315" name="Rectangle 99"/>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65316" name="Rectangle 100"/>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65317" name="Rectangle 101"/>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65318" name="Rectangle 102"/>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65319" name="Rectangle 103"/>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65320" name="Rectangle 104"/>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65321" name="Rectangle 105"/>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65322" name="Rectangle 106"/>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65323" name="Rectangle 107"/>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65324" name="Rectangle 108"/>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65325" name="Rectangle 109"/>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65326" name="Rectangle 110"/>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65327" name="Rectangle 111"/>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65328" name="Rectangle 112"/>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65329" name="Rectangle 113"/>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65330" name="Rectangle 114"/>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65331" name="Rectangle 115"/>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65332" name="Rectangle 116"/>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65333" name="Rectangle 117"/>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65334" name="Rectangle 118"/>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65335" name="Freeform 119"/>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0">
                <a:solidFill>
                  <a:srgbClr val="000000"/>
                </a:solidFill>
                <a:prstDash val="solid"/>
                <a:round/>
                <a:headEnd/>
                <a:tailEnd/>
              </a:ln>
            </p:spPr>
            <p:txBody>
              <a:bodyPr/>
              <a:lstStyle/>
              <a:p>
                <a:endParaRPr lang="en-US"/>
              </a:p>
            </p:txBody>
          </p:sp>
          <p:sp>
            <p:nvSpPr>
              <p:cNvPr id="265336" name="Freeform 120"/>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9525">
                <a:noFill/>
                <a:round/>
                <a:headEnd/>
                <a:tailEnd/>
              </a:ln>
            </p:spPr>
            <p:txBody>
              <a:bodyPr/>
              <a:lstStyle/>
              <a:p>
                <a:endParaRPr lang="en-US"/>
              </a:p>
            </p:txBody>
          </p:sp>
          <p:sp>
            <p:nvSpPr>
              <p:cNvPr id="265337" name="Rectangle 121"/>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65338" name="Rectangle 122"/>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65339" name="Rectangle 123"/>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65340" name="Rectangle 124"/>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65341" name="Rectangle 125"/>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65342" name="Rectangle 126"/>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65343" name="Rectangle 127"/>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65344" name="Rectangle 128"/>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65345" name="Rectangle 129"/>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65346" name="Rectangle 130"/>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65347" name="Rectangle 131"/>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65348" name="Rectangle 132"/>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65349" name="Rectangle 133"/>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65350" name="Rectangle 134"/>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65351" name="Rectangle 135"/>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65352" name="Rectangle 136"/>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65353" name="Rectangle 137"/>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65354" name="Rectangle 138"/>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65355" name="Rectangle 139"/>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65356" name="Rectangle 140"/>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65357" name="Rectangle 141"/>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65358" name="Rectangle 142"/>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65359" name="Rectangle 143"/>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65360" name="Rectangle 144"/>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65361" name="Rectangle 145"/>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65362" name="Rectangle 146"/>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65363" name="Rectangle 147"/>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65364" name="Rectangle 148"/>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65365" name="Rectangle 149"/>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65366" name="Rectangle 150"/>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65367" name="Rectangle 151"/>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65368" name="Rectangle 152"/>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65369" name="Rectangle 153"/>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65370" name="Rectangle 154"/>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65371" name="Rectangle 155"/>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65372" name="Rectangle 156"/>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65373" name="Rectangle 157"/>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65374" name="Rectangle 158"/>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65375" name="Rectangle 159"/>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65376" name="Rectangle 160"/>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65377" name="Rectangle 161"/>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65378" name="Rectangle 162"/>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65379" name="Rectangle 163"/>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65380" name="Rectangle 164"/>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65381" name="Rectangle 165"/>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65382" name="Rectangle 166"/>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65383" name="Rectangle 167"/>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65384" name="Rectangle 168"/>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65385" name="Rectangle 169"/>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65386" name="Rectangle 170"/>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65387" name="Rectangle 171"/>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65388" name="Rectangle 172"/>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65389" name="Rectangle 173"/>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65390" name="Rectangle 174"/>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65391" name="Rectangle 175"/>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65392" name="Rectangle 176"/>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65393" name="Rectangle 177"/>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65394" name="Rectangle 178"/>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65395" name="Rectangle 179"/>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65396" name="Rectangle 180"/>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65397" name="Rectangle 181"/>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65398" name="Rectangle 182"/>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65399" name="Rectangle 183"/>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65400" name="Rectangle 184"/>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65401" name="Rectangle 185"/>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65402" name="Rectangle 186"/>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65403" name="Rectangle 187"/>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65404" name="Rectangle 188"/>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65405" name="Rectangle 189"/>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65406" name="Rectangle 190"/>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65407" name="Rectangle 191"/>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65408" name="Rectangle 192"/>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65409" name="Rectangle 193"/>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65410" name="Rectangle 194"/>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65411" name="Rectangle 195"/>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65412" name="Rectangle 196"/>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65413" name="Rectangle 197"/>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65414" name="Rectangle 198"/>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65415" name="Rectangle 199"/>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65416" name="Rectangle 200"/>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65417" name="Rectangle 201"/>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65418" name="Rectangle 202"/>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65419" name="Rectangle 203"/>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65420" name="Rectangle 204"/>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65421" name="Rectangle 205"/>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65422" name="Rectangle 206"/>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65423" name="Rectangle 207"/>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65424" name="Rectangle 208"/>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grpSp>
        <p:sp>
          <p:nvSpPr>
            <p:cNvPr id="265426" name="Rectangle 210"/>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65427" name="Rectangle 211"/>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65428" name="Rectangle 212"/>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65429" name="Rectangle 213"/>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65430" name="Rectangle 214"/>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65431" name="Rectangle 215"/>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65432" name="Rectangle 216"/>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65433" name="Rectangle 217"/>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65434" name="Rectangle 218"/>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65435" name="Rectangle 219"/>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65436" name="Rectangle 220"/>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65437" name="Rectangle 221"/>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65438" name="Rectangle 222"/>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65439" name="Rectangle 223"/>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65440" name="Rectangle 224"/>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65441" name="Rectangle 225"/>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65442" name="Rectangle 226"/>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65443" name="Rectangle 227"/>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65444" name="Rectangle 228"/>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65445" name="Rectangle 229"/>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65446" name="Rectangle 230"/>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65447" name="Rectangle 231"/>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65448" name="Freeform 232"/>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779" y="1576"/>
                </a:cxn>
                <a:cxn ang="0">
                  <a:pos x="857" y="1576"/>
                </a:cxn>
                <a:cxn ang="0">
                  <a:pos x="917" y="1576"/>
                </a:cxn>
                <a:cxn ang="0">
                  <a:pos x="971" y="1576"/>
                </a:cxn>
                <a:cxn ang="0">
                  <a:pos x="1013" y="1570"/>
                </a:cxn>
                <a:cxn ang="0">
                  <a:pos x="1049" y="1564"/>
                </a:cxn>
                <a:cxn ang="0">
                  <a:pos x="1079" y="1558"/>
                </a:cxn>
                <a:cxn ang="0">
                  <a:pos x="1163" y="1552"/>
                </a:cxn>
                <a:cxn ang="0">
                  <a:pos x="1277" y="1534"/>
                </a:cxn>
                <a:cxn ang="0">
                  <a:pos x="1379" y="1510"/>
                </a:cxn>
                <a:cxn ang="0">
                  <a:pos x="1481" y="1486"/>
                </a:cxn>
                <a:cxn ang="0">
                  <a:pos x="1529" y="1468"/>
                </a:cxn>
                <a:cxn ang="0">
                  <a:pos x="1637" y="1444"/>
                </a:cxn>
                <a:cxn ang="0">
                  <a:pos x="1739" y="1420"/>
                </a:cxn>
                <a:cxn ang="0">
                  <a:pos x="1853" y="1390"/>
                </a:cxn>
                <a:cxn ang="0">
                  <a:pos x="1967" y="1360"/>
                </a:cxn>
                <a:cxn ang="0">
                  <a:pos x="2033" y="1354"/>
                </a:cxn>
                <a:cxn ang="0">
                  <a:pos x="2129" y="1330"/>
                </a:cxn>
                <a:cxn ang="0">
                  <a:pos x="2195" y="1318"/>
                </a:cxn>
                <a:cxn ang="0">
                  <a:pos x="2273" y="1312"/>
                </a:cxn>
                <a:cxn ang="0">
                  <a:pos x="2381" y="1294"/>
                </a:cxn>
                <a:cxn ang="0">
                  <a:pos x="2459" y="1282"/>
                </a:cxn>
                <a:cxn ang="0">
                  <a:pos x="2537" y="1276"/>
                </a:cxn>
                <a:cxn ang="0">
                  <a:pos x="2717" y="1270"/>
                </a:cxn>
                <a:cxn ang="0">
                  <a:pos x="2915" y="1265"/>
                </a:cxn>
                <a:cxn ang="0">
                  <a:pos x="0" y="0"/>
                </a:cxn>
              </a:cxnLst>
              <a:rect l="0" t="0" r="r" b="b"/>
              <a:pathLst>
                <a:path w="2915" h="1582">
                  <a:moveTo>
                    <a:pt x="0" y="1474"/>
                  </a:moveTo>
                  <a:lnTo>
                    <a:pt x="48" y="1486"/>
                  </a:lnTo>
                  <a:lnTo>
                    <a:pt x="96" y="1492"/>
                  </a:lnTo>
                  <a:lnTo>
                    <a:pt x="192" y="1510"/>
                  </a:lnTo>
                  <a:lnTo>
                    <a:pt x="288" y="1528"/>
                  </a:lnTo>
                  <a:lnTo>
                    <a:pt x="378" y="1540"/>
                  </a:lnTo>
                  <a:lnTo>
                    <a:pt x="420" y="1546"/>
                  </a:lnTo>
                  <a:lnTo>
                    <a:pt x="456" y="1558"/>
                  </a:lnTo>
                  <a:lnTo>
                    <a:pt x="540" y="1558"/>
                  </a:lnTo>
                  <a:lnTo>
                    <a:pt x="612" y="1570"/>
                  </a:lnTo>
                  <a:lnTo>
                    <a:pt x="648" y="1576"/>
                  </a:lnTo>
                  <a:lnTo>
                    <a:pt x="684" y="1582"/>
                  </a:lnTo>
                  <a:lnTo>
                    <a:pt x="714" y="1582"/>
                  </a:lnTo>
                  <a:lnTo>
                    <a:pt x="738" y="1582"/>
                  </a:lnTo>
                  <a:lnTo>
                    <a:pt x="756" y="1582"/>
                  </a:lnTo>
                  <a:lnTo>
                    <a:pt x="779" y="1576"/>
                  </a:lnTo>
                  <a:lnTo>
                    <a:pt x="815" y="1576"/>
                  </a:lnTo>
                  <a:lnTo>
                    <a:pt x="857" y="1576"/>
                  </a:lnTo>
                  <a:lnTo>
                    <a:pt x="887" y="1576"/>
                  </a:lnTo>
                  <a:lnTo>
                    <a:pt x="917" y="1576"/>
                  </a:lnTo>
                  <a:lnTo>
                    <a:pt x="947" y="1576"/>
                  </a:lnTo>
                  <a:lnTo>
                    <a:pt x="971" y="1576"/>
                  </a:lnTo>
                  <a:lnTo>
                    <a:pt x="995" y="1570"/>
                  </a:lnTo>
                  <a:lnTo>
                    <a:pt x="1013" y="1570"/>
                  </a:lnTo>
                  <a:lnTo>
                    <a:pt x="1031" y="1564"/>
                  </a:lnTo>
                  <a:lnTo>
                    <a:pt x="1049" y="1564"/>
                  </a:lnTo>
                  <a:lnTo>
                    <a:pt x="1061" y="1564"/>
                  </a:lnTo>
                  <a:lnTo>
                    <a:pt x="1079" y="1558"/>
                  </a:lnTo>
                  <a:lnTo>
                    <a:pt x="1103" y="1558"/>
                  </a:lnTo>
                  <a:lnTo>
                    <a:pt x="1163" y="1552"/>
                  </a:lnTo>
                  <a:lnTo>
                    <a:pt x="1217" y="1540"/>
                  </a:lnTo>
                  <a:lnTo>
                    <a:pt x="1277" y="1534"/>
                  </a:lnTo>
                  <a:lnTo>
                    <a:pt x="1331" y="1522"/>
                  </a:lnTo>
                  <a:lnTo>
                    <a:pt x="1379" y="1510"/>
                  </a:lnTo>
                  <a:lnTo>
                    <a:pt x="1427" y="1498"/>
                  </a:lnTo>
                  <a:lnTo>
                    <a:pt x="1481" y="1486"/>
                  </a:lnTo>
                  <a:lnTo>
                    <a:pt x="1505" y="1474"/>
                  </a:lnTo>
                  <a:lnTo>
                    <a:pt x="1529" y="1468"/>
                  </a:lnTo>
                  <a:lnTo>
                    <a:pt x="1583" y="1462"/>
                  </a:lnTo>
                  <a:lnTo>
                    <a:pt x="1637" y="1444"/>
                  </a:lnTo>
                  <a:lnTo>
                    <a:pt x="1685" y="1432"/>
                  </a:lnTo>
                  <a:lnTo>
                    <a:pt x="1739" y="1420"/>
                  </a:lnTo>
                  <a:lnTo>
                    <a:pt x="1799" y="1408"/>
                  </a:lnTo>
                  <a:lnTo>
                    <a:pt x="1853" y="1390"/>
                  </a:lnTo>
                  <a:lnTo>
                    <a:pt x="1913" y="1378"/>
                  </a:lnTo>
                  <a:lnTo>
                    <a:pt x="1967" y="1360"/>
                  </a:lnTo>
                  <a:lnTo>
                    <a:pt x="1997" y="1360"/>
                  </a:lnTo>
                  <a:lnTo>
                    <a:pt x="2033" y="1354"/>
                  </a:lnTo>
                  <a:lnTo>
                    <a:pt x="2099" y="1342"/>
                  </a:lnTo>
                  <a:lnTo>
                    <a:pt x="2129" y="1330"/>
                  </a:lnTo>
                  <a:lnTo>
                    <a:pt x="2159" y="1324"/>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70"/>
                  </a:lnTo>
                  <a:lnTo>
                    <a:pt x="2915" y="1265"/>
                  </a:lnTo>
                  <a:lnTo>
                    <a:pt x="2915" y="0"/>
                  </a:lnTo>
                  <a:lnTo>
                    <a:pt x="0" y="0"/>
                  </a:lnTo>
                  <a:lnTo>
                    <a:pt x="0" y="1474"/>
                  </a:lnTo>
                </a:path>
              </a:pathLst>
            </a:custGeom>
            <a:noFill/>
            <a:ln w="9525">
              <a:solidFill>
                <a:srgbClr val="000000"/>
              </a:solidFill>
              <a:prstDash val="solid"/>
              <a:round/>
              <a:headEnd/>
              <a:tailEnd/>
            </a:ln>
          </p:spPr>
          <p:txBody>
            <a:bodyPr/>
            <a:lstStyle/>
            <a:p>
              <a:endParaRPr lang="en-US"/>
            </a:p>
          </p:txBody>
        </p:sp>
        <p:sp>
          <p:nvSpPr>
            <p:cNvPr id="265451" name="Rectangle 235"/>
            <p:cNvSpPr>
              <a:spLocks noChangeArrowheads="1"/>
            </p:cNvSpPr>
            <p:nvPr/>
          </p:nvSpPr>
          <p:spPr bwMode="auto">
            <a:xfrm>
              <a:off x="822" y="1114"/>
              <a:ext cx="948"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PROCEDIMIENTOS</a:t>
              </a:r>
              <a:endParaRPr lang="en-US">
                <a:effectLst>
                  <a:outerShdw blurRad="38100" dist="38100" dir="2700000" algn="tl">
                    <a:srgbClr val="FFFFFF"/>
                  </a:outerShdw>
                </a:effectLst>
              </a:endParaRPr>
            </a:p>
          </p:txBody>
        </p:sp>
        <p:sp>
          <p:nvSpPr>
            <p:cNvPr id="265452" name="Rectangle 236"/>
            <p:cNvSpPr>
              <a:spLocks noChangeArrowheads="1"/>
            </p:cNvSpPr>
            <p:nvPr/>
          </p:nvSpPr>
          <p:spPr bwMode="auto">
            <a:xfrm>
              <a:off x="816" y="1114"/>
              <a:ext cx="948"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PROCEDIMIENTOS</a:t>
              </a:r>
              <a:endParaRPr lang="en-US">
                <a:effectLst>
                  <a:outerShdw blurRad="38100" dist="38100" dir="2700000" algn="tl">
                    <a:srgbClr val="FFFFFF"/>
                  </a:outerShdw>
                </a:effectLst>
              </a:endParaRPr>
            </a:p>
          </p:txBody>
        </p:sp>
        <p:sp>
          <p:nvSpPr>
            <p:cNvPr id="265453" name="Rectangle 237"/>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65454" name="Rectangle 238"/>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65455" name="Rectangle 239"/>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65456" name="Rectangle 240"/>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65457" name="Rectangle 241"/>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65458" name="Rectangle 242"/>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65459" name="Rectangle 243"/>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65460" name="Rectangle 244"/>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65461" name="Rectangle 245"/>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65462" name="Rectangle 246"/>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65463" name="Rectangle 247"/>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65464" name="Rectangle 248"/>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65465" name="Rectangle 249"/>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65466" name="Rectangle 250"/>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65467" name="Rectangle 251"/>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65468" name="Rectangle 252"/>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65469" name="Rectangle 253"/>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65470" name="Rectangle 254"/>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65471" name="Rectangle 255"/>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65472" name="Rectangle 256"/>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65473" name="Rectangle 257"/>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65474" name="Rectangle 258"/>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65475" name="Rectangle 259"/>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65476" name="Rectangle 260"/>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65477" name="Rectangle 261"/>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65478" name="Rectangle 262"/>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65479" name="Rectangle 263"/>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65480" name="Rectangle 264"/>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65481" name="Rectangle 265"/>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65482" name="Rectangle 266"/>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65483" name="Rectangle 267"/>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65484" name="Rectangle 268"/>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65485" name="Rectangle 269"/>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65486" name="Rectangle 270"/>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65487" name="Rectangle 271"/>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65488" name="Rectangle 272"/>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65489" name="Rectangle 273"/>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65490" name="Rectangle 274"/>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65491" name="Rectangle 275"/>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65492" name="Rectangle 276"/>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65493" name="Rectangle 277"/>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65494" name="Rectangle 278"/>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65495" name="Rectangle 279"/>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65496" name="Rectangle 280"/>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65497" name="Rectangle 281"/>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65498" name="Rectangle 282"/>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65499" name="Rectangle 283"/>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65500" name="Rectangle 284"/>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65501" name="Rectangle 285"/>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65502" name="Rectangle 286"/>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65503" name="Rectangle 287"/>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65504" name="Rectangle 288"/>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65505" name="Rectangle 289"/>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65506" name="Rectangle 290"/>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65507" name="Rectangle 291"/>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65508" name="Rectangle 292"/>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65509" name="Rectangle 293"/>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65510" name="Rectangle 294"/>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65511" name="Rectangle 295"/>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65512" name="Rectangle 296"/>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65513" name="Rectangle 297"/>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65514" name="Rectangle 298"/>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65515" name="Rectangle 299"/>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65516" name="Rectangle 300"/>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65517" name="Rectangle 301"/>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65518" name="Rectangle 302"/>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65519" name="Rectangle 303"/>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65520" name="Rectangle 304"/>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65521" name="Rectangle 305"/>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65522" name="Rectangle 306"/>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65523" name="Rectangle 307"/>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65524" name="Rectangle 308"/>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65525" name="Rectangle 309"/>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65526" name="Rectangle 310"/>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65527" name="Rectangle 311"/>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65528" name="Rectangle 312"/>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65529" name="Rectangle 313"/>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65530" name="Rectangle 314"/>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65531" name="Rectangle 315"/>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65532" name="Rectangle 316"/>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65533" name="Rectangle 317"/>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65534" name="Rectangle 318"/>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65535" name="Rectangle 319"/>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65536" name="Rectangle 320"/>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65537" name="Rectangle 321"/>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65538" name="Rectangle 322"/>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65539" name="Rectangle 323"/>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65540" name="Rectangle 324"/>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65541" name="Rectangle 325"/>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65542" name="Rectangle 326"/>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65543" name="Rectangle 327"/>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65544" name="Rectangle 328"/>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65545" name="Rectangle 329"/>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65546" name="Rectangle 330"/>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65547" name="Rectangle 331"/>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65548" name="Rectangle 332"/>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65549" name="Rectangle 333"/>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65550" name="Rectangle 334"/>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65551" name="Rectangle 335"/>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65552" name="Rectangle 336"/>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65553" name="Rectangle 337"/>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65554" name="Rectangle 338"/>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65555" name="Rectangle 339"/>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65556" name="Rectangle 340"/>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65557" name="Rectangle 341"/>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65558" name="Rectangle 342"/>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65559" name="Rectangle 343"/>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65560" name="Rectangle 344"/>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65561" name="Rectangle 345"/>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65562" name="Rectangle 346"/>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65563" name="Rectangle 347"/>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65564" name="Rectangle 348"/>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65565" name="Rectangle 349"/>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65566" name="Rectangle 350"/>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65567" name="Rectangle 351"/>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65568" name="Rectangle 352"/>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65569" name="Rectangle 353"/>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65570" name="Rectangle 354"/>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65571" name="Rectangle 355"/>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65572" name="Rectangle 356"/>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65573" name="Rectangle 357"/>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65574" name="Rectangle 358"/>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65575" name="Rectangle 359"/>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65576" name="Rectangle 360"/>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65577" name="Rectangle 361"/>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65578" name="Rectangle 362"/>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65579" name="Rectangle 363"/>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65580" name="Rectangle 364"/>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65581" name="Rectangle 365"/>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65582" name="Rectangle 366"/>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65583" name="Rectangle 367"/>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65584" name="Rectangle 368"/>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65585" name="Rectangle 369"/>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65586" name="Freeform 370"/>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0">
              <a:solidFill>
                <a:srgbClr val="000000"/>
              </a:solidFill>
              <a:prstDash val="solid"/>
              <a:round/>
              <a:headEnd/>
              <a:tailEnd/>
            </a:ln>
          </p:spPr>
          <p:txBody>
            <a:bodyPr/>
            <a:lstStyle/>
            <a:p>
              <a:endParaRPr lang="en-US"/>
            </a:p>
          </p:txBody>
        </p:sp>
        <p:sp>
          <p:nvSpPr>
            <p:cNvPr id="265587" name="Freeform 371"/>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9525">
              <a:noFill/>
              <a:round/>
              <a:headEnd/>
              <a:tailEnd/>
            </a:ln>
          </p:spPr>
          <p:txBody>
            <a:bodyPr/>
            <a:lstStyle/>
            <a:p>
              <a:endParaRPr lang="en-US"/>
            </a:p>
          </p:txBody>
        </p:sp>
        <p:sp>
          <p:nvSpPr>
            <p:cNvPr id="265588" name="Rectangle 372"/>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65589" name="Rectangle 373"/>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65590" name="Rectangle 374"/>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65591" name="Rectangle 375"/>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65592" name="Rectangle 376"/>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65593" name="Rectangle 377"/>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65594" name="Rectangle 378"/>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65595" name="Rectangle 379"/>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65596" name="Rectangle 380"/>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65597" name="Rectangle 381"/>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65598" name="Rectangle 382"/>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65599" name="Rectangle 383"/>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65600" name="Rectangle 384"/>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65601" name="Rectangle 385"/>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65602" name="Rectangle 386"/>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65603" name="Rectangle 387"/>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65604" name="Rectangle 388"/>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65605" name="Rectangle 389"/>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65606" name="Rectangle 390"/>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65607" name="Rectangle 391"/>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65608" name="Rectangle 392"/>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65609" name="Rectangle 393"/>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65610" name="Rectangle 394"/>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65611" name="Rectangle 395"/>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65612" name="Rectangle 396"/>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65613" name="Rectangle 397"/>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65614" name="Rectangle 398"/>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65615" name="Rectangle 399"/>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65616" name="Rectangle 400"/>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65617" name="Rectangle 401"/>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65618" name="Rectangle 402"/>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65619" name="Rectangle 403"/>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65620" name="Rectangle 404"/>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65621" name="Rectangle 405"/>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65622" name="Rectangle 406"/>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65623" name="Rectangle 407"/>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65624" name="Rectangle 408"/>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65625" name="Rectangle 409"/>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grpSp>
          <p:nvGrpSpPr>
            <p:cNvPr id="265827" name="Group 611"/>
            <p:cNvGrpSpPr>
              <a:grpSpLocks/>
            </p:cNvGrpSpPr>
            <p:nvPr/>
          </p:nvGrpSpPr>
          <p:grpSpPr bwMode="auto">
            <a:xfrm>
              <a:off x="204" y="1336"/>
              <a:ext cx="3323" cy="1725"/>
              <a:chOff x="204" y="1336"/>
              <a:chExt cx="3323" cy="1725"/>
            </a:xfrm>
          </p:grpSpPr>
          <p:sp>
            <p:nvSpPr>
              <p:cNvPr id="265627" name="Rectangle 411"/>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65628" name="Rectangle 412"/>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65629" name="Rectangle 413"/>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65630" name="Rectangle 414"/>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65631" name="Rectangle 415"/>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65632" name="Rectangle 416"/>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65633" name="Rectangle 417"/>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65634" name="Rectangle 418"/>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65635" name="Rectangle 419"/>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65636" name="Rectangle 420"/>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65637" name="Rectangle 421"/>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65638" name="Rectangle 422"/>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65639" name="Rectangle 423"/>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65640" name="Rectangle 424"/>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65641" name="Rectangle 425"/>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65642" name="Rectangle 426"/>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65643" name="Rectangle 427"/>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65644" name="Rectangle 428"/>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65645" name="Rectangle 429"/>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65646" name="Rectangle 430"/>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65647" name="Rectangle 431"/>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65648" name="Rectangle 432"/>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65649" name="Rectangle 433"/>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65650" name="Rectangle 434"/>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65651" name="Rectangle 435"/>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65652" name="Rectangle 436"/>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65653" name="Rectangle 437"/>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65654" name="Rectangle 438"/>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65655" name="Rectangle 439"/>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65656" name="Rectangle 440"/>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65657" name="Rectangle 441"/>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65658" name="Rectangle 442"/>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65659" name="Rectangle 443"/>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65660" name="Rectangle 444"/>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65661" name="Rectangle 445"/>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65662" name="Rectangle 446"/>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65663" name="Rectangle 447"/>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65664" name="Rectangle 448"/>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65665" name="Rectangle 449"/>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65666" name="Rectangle 450"/>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65667" name="Rectangle 451"/>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65668" name="Rectangle 452"/>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65669" name="Rectangle 453"/>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65670" name="Rectangle 454"/>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65671" name="Rectangle 455"/>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65672" name="Rectangle 456"/>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65673" name="Rectangle 457"/>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65674" name="Rectangle 458"/>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65675" name="Rectangle 459"/>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65676" name="Rectangle 460"/>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65677" name="Rectangle 461"/>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65678" name="Rectangle 462"/>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65679" name="Rectangle 463"/>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65680" name="Rectangle 464"/>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65681" name="Rectangle 465"/>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65682" name="Rectangle 466"/>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65683" name="Rectangle 467"/>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65684" name="Rectangle 468"/>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65685" name="Rectangle 469"/>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65686" name="Rectangle 470"/>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65687" name="Rectangle 471"/>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65688" name="Rectangle 472"/>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65689" name="Rectangle 473"/>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65690" name="Rectangle 474"/>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65691" name="Rectangle 475"/>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65692" name="Rectangle 476"/>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65693" name="Rectangle 477"/>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65694" name="Rectangle 478"/>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65695" name="Rectangle 479"/>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65696" name="Rectangle 480"/>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65697" name="Rectangle 481"/>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65698" name="Rectangle 482"/>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65699" name="Rectangle 483"/>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65700" name="Rectangle 484"/>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65701" name="Rectangle 485"/>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65702" name="Rectangle 486"/>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65703" name="Rectangle 487"/>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65704" name="Rectangle 488"/>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65705" name="Rectangle 489"/>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65706" name="Rectangle 490"/>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65707" name="Rectangle 491"/>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65708" name="Rectangle 492"/>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65709" name="Rectangle 493"/>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65710" name="Rectangle 494"/>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65711" name="Rectangle 495"/>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65712" name="Rectangle 496"/>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65713" name="Rectangle 497"/>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65714" name="Rectangle 498"/>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65715" name="Rectangle 499"/>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65716" name="Rectangle 500"/>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65717" name="Rectangle 501"/>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65718" name="Rectangle 502"/>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65719" name="Rectangle 503"/>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65720" name="Rectangle 504"/>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65721" name="Rectangle 505"/>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65722" name="Freeform 506"/>
              <p:cNvSpPr>
                <a:spLocks/>
              </p:cNvSpPr>
              <p:nvPr/>
            </p:nvSpPr>
            <p:spPr bwMode="auto">
              <a:xfrm>
                <a:off x="420" y="1336"/>
                <a:ext cx="3101" cy="1725"/>
              </a:xfrm>
              <a:custGeom>
                <a:avLst/>
                <a:gdLst/>
                <a:ahLst/>
                <a:cxnLst>
                  <a:cxn ang="0">
                    <a:pos x="48" y="1618"/>
                  </a:cxn>
                  <a:cxn ang="0">
                    <a:pos x="204" y="1654"/>
                  </a:cxn>
                  <a:cxn ang="0">
                    <a:pos x="402" y="1684"/>
                  </a:cxn>
                  <a:cxn ang="0">
                    <a:pos x="486" y="1696"/>
                  </a:cxn>
                  <a:cxn ang="0">
                    <a:pos x="648" y="1714"/>
                  </a:cxn>
                  <a:cxn ang="0">
                    <a:pos x="726" y="1725"/>
                  </a:cxn>
                  <a:cxn ang="0">
                    <a:pos x="780" y="1719"/>
                  </a:cxn>
                  <a:cxn ang="0">
                    <a:pos x="828" y="1719"/>
                  </a:cxn>
                  <a:cxn ang="0">
                    <a:pos x="870" y="1719"/>
                  </a:cxn>
                  <a:cxn ang="0">
                    <a:pos x="948" y="1719"/>
                  </a:cxn>
                  <a:cxn ang="0">
                    <a:pos x="1002" y="1719"/>
                  </a:cxn>
                  <a:cxn ang="0">
                    <a:pos x="1055" y="1714"/>
                  </a:cxn>
                  <a:cxn ang="0">
                    <a:pos x="1097" y="1708"/>
                  </a:cxn>
                  <a:cxn ang="0">
                    <a:pos x="1127" y="1702"/>
                  </a:cxn>
                  <a:cxn ang="0">
                    <a:pos x="1169" y="1702"/>
                  </a:cxn>
                  <a:cxn ang="0">
                    <a:pos x="1295" y="1684"/>
                  </a:cxn>
                  <a:cxn ang="0">
                    <a:pos x="1415" y="1660"/>
                  </a:cxn>
                  <a:cxn ang="0">
                    <a:pos x="1523" y="1636"/>
                  </a:cxn>
                  <a:cxn ang="0">
                    <a:pos x="1601" y="1612"/>
                  </a:cxn>
                  <a:cxn ang="0">
                    <a:pos x="1679" y="1588"/>
                  </a:cxn>
                  <a:cxn ang="0">
                    <a:pos x="1793" y="1564"/>
                  </a:cxn>
                  <a:cxn ang="0">
                    <a:pos x="1913" y="1534"/>
                  </a:cxn>
                  <a:cxn ang="0">
                    <a:pos x="2033" y="1504"/>
                  </a:cxn>
                  <a:cxn ang="0">
                    <a:pos x="2129" y="1480"/>
                  </a:cxn>
                  <a:cxn ang="0">
                    <a:pos x="2225" y="1462"/>
                  </a:cxn>
                  <a:cxn ang="0">
                    <a:pos x="2297" y="1444"/>
                  </a:cxn>
                  <a:cxn ang="0">
                    <a:pos x="2375" y="1432"/>
                  </a:cxn>
                  <a:cxn ang="0">
                    <a:pos x="2453" y="1420"/>
                  </a:cxn>
                  <a:cxn ang="0">
                    <a:pos x="2573" y="1402"/>
                  </a:cxn>
                  <a:cxn ang="0">
                    <a:pos x="2651" y="1396"/>
                  </a:cxn>
                  <a:cxn ang="0">
                    <a:pos x="2789" y="1390"/>
                  </a:cxn>
                  <a:cxn ang="0">
                    <a:pos x="2999" y="1384"/>
                  </a:cxn>
                  <a:cxn ang="0">
                    <a:pos x="3101" y="0"/>
                  </a:cxn>
                  <a:cxn ang="0">
                    <a:pos x="0" y="1612"/>
                  </a:cxn>
                </a:cxnLst>
                <a:rect l="0" t="0" r="r" b="b"/>
                <a:pathLst>
                  <a:path w="3101" h="1725">
                    <a:moveTo>
                      <a:pt x="0" y="1612"/>
                    </a:moveTo>
                    <a:lnTo>
                      <a:pt x="48" y="1618"/>
                    </a:lnTo>
                    <a:lnTo>
                      <a:pt x="102" y="1636"/>
                    </a:lnTo>
                    <a:lnTo>
                      <a:pt x="204" y="1654"/>
                    </a:lnTo>
                    <a:lnTo>
                      <a:pt x="306" y="1666"/>
                    </a:lnTo>
                    <a:lnTo>
                      <a:pt x="402" y="1684"/>
                    </a:lnTo>
                    <a:lnTo>
                      <a:pt x="444" y="1690"/>
                    </a:lnTo>
                    <a:lnTo>
                      <a:pt x="486" y="1696"/>
                    </a:lnTo>
                    <a:lnTo>
                      <a:pt x="570" y="1702"/>
                    </a:lnTo>
                    <a:lnTo>
                      <a:pt x="648" y="1714"/>
                    </a:lnTo>
                    <a:lnTo>
                      <a:pt x="684" y="1719"/>
                    </a:lnTo>
                    <a:lnTo>
                      <a:pt x="726" y="1725"/>
                    </a:lnTo>
                    <a:lnTo>
                      <a:pt x="750" y="1725"/>
                    </a:lnTo>
                    <a:lnTo>
                      <a:pt x="780" y="1719"/>
                    </a:lnTo>
                    <a:lnTo>
                      <a:pt x="804" y="1719"/>
                    </a:lnTo>
                    <a:lnTo>
                      <a:pt x="828" y="1719"/>
                    </a:lnTo>
                    <a:lnTo>
                      <a:pt x="852" y="1719"/>
                    </a:lnTo>
                    <a:lnTo>
                      <a:pt x="870" y="1719"/>
                    </a:lnTo>
                    <a:lnTo>
                      <a:pt x="912" y="1719"/>
                    </a:lnTo>
                    <a:lnTo>
                      <a:pt x="948" y="1719"/>
                    </a:lnTo>
                    <a:lnTo>
                      <a:pt x="978" y="1719"/>
                    </a:lnTo>
                    <a:lnTo>
                      <a:pt x="1002" y="1719"/>
                    </a:lnTo>
                    <a:lnTo>
                      <a:pt x="1031" y="1714"/>
                    </a:lnTo>
                    <a:lnTo>
                      <a:pt x="1055" y="1714"/>
                    </a:lnTo>
                    <a:lnTo>
                      <a:pt x="1073" y="1708"/>
                    </a:lnTo>
                    <a:lnTo>
                      <a:pt x="1097" y="1708"/>
                    </a:lnTo>
                    <a:lnTo>
                      <a:pt x="1115" y="1708"/>
                    </a:lnTo>
                    <a:lnTo>
                      <a:pt x="1127" y="1702"/>
                    </a:lnTo>
                    <a:lnTo>
                      <a:pt x="1145" y="1702"/>
                    </a:lnTo>
                    <a:lnTo>
                      <a:pt x="1169" y="1702"/>
                    </a:lnTo>
                    <a:lnTo>
                      <a:pt x="1229" y="1690"/>
                    </a:lnTo>
                    <a:lnTo>
                      <a:pt x="1295" y="1684"/>
                    </a:lnTo>
                    <a:lnTo>
                      <a:pt x="136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16"/>
                    </a:lnTo>
                    <a:lnTo>
                      <a:pt x="2033" y="1504"/>
                    </a:lnTo>
                    <a:lnTo>
                      <a:pt x="2099" y="1486"/>
                    </a:lnTo>
                    <a:lnTo>
                      <a:pt x="2129" y="1480"/>
                    </a:lnTo>
                    <a:lnTo>
                      <a:pt x="2159" y="1474"/>
                    </a:lnTo>
                    <a:lnTo>
                      <a:pt x="2225" y="1462"/>
                    </a:lnTo>
                    <a:lnTo>
                      <a:pt x="2261" y="1456"/>
                    </a:lnTo>
                    <a:lnTo>
                      <a:pt x="2297" y="1444"/>
                    </a:lnTo>
                    <a:lnTo>
                      <a:pt x="2339" y="1438"/>
                    </a:lnTo>
                    <a:lnTo>
                      <a:pt x="2375" y="1432"/>
                    </a:lnTo>
                    <a:lnTo>
                      <a:pt x="2411" y="1426"/>
                    </a:lnTo>
                    <a:lnTo>
                      <a:pt x="2453" y="1420"/>
                    </a:lnTo>
                    <a:lnTo>
                      <a:pt x="2531" y="1414"/>
                    </a:lnTo>
                    <a:lnTo>
                      <a:pt x="2573" y="1402"/>
                    </a:lnTo>
                    <a:lnTo>
                      <a:pt x="2609" y="1402"/>
                    </a:lnTo>
                    <a:lnTo>
                      <a:pt x="2651" y="1396"/>
                    </a:lnTo>
                    <a:lnTo>
                      <a:pt x="2699" y="1390"/>
                    </a:lnTo>
                    <a:lnTo>
                      <a:pt x="2789" y="1390"/>
                    </a:lnTo>
                    <a:lnTo>
                      <a:pt x="2891" y="1390"/>
                    </a:lnTo>
                    <a:lnTo>
                      <a:pt x="2999" y="1384"/>
                    </a:lnTo>
                    <a:lnTo>
                      <a:pt x="3101" y="1384"/>
                    </a:lnTo>
                    <a:lnTo>
                      <a:pt x="3101" y="0"/>
                    </a:lnTo>
                    <a:lnTo>
                      <a:pt x="0" y="0"/>
                    </a:lnTo>
                    <a:lnTo>
                      <a:pt x="0" y="1612"/>
                    </a:lnTo>
                  </a:path>
                </a:pathLst>
              </a:custGeom>
              <a:noFill/>
              <a:ln w="9525">
                <a:solidFill>
                  <a:srgbClr val="000000"/>
                </a:solidFill>
                <a:prstDash val="solid"/>
                <a:round/>
                <a:headEnd/>
                <a:tailEnd/>
              </a:ln>
            </p:spPr>
            <p:txBody>
              <a:bodyPr/>
              <a:lstStyle/>
              <a:p>
                <a:endParaRPr lang="en-US"/>
              </a:p>
            </p:txBody>
          </p:sp>
          <p:sp>
            <p:nvSpPr>
              <p:cNvPr id="265723" name="Rectangle 507"/>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65724" name="Rectangle 508"/>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65725" name="Rectangle 509"/>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65726" name="Rectangle 510"/>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65727" name="Rectangle 511"/>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65728" name="Rectangle 512"/>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65729" name="Rectangle 513"/>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65730" name="Rectangle 514"/>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65731" name="Rectangle 515"/>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65732" name="Rectangle 516"/>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65733" name="Rectangle 517"/>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65734" name="Rectangle 518"/>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65735" name="Rectangle 519"/>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65736" name="Rectangle 520"/>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65737" name="Rectangle 521"/>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65738" name="Rectangle 522"/>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65739" name="Rectangle 523"/>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65740" name="Rectangle 524"/>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65741" name="Rectangle 525"/>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65742" name="Rectangle 526"/>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65743" name="Rectangle 527"/>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65744" name="Rectangle 528"/>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65745" name="Rectangle 529"/>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65746" name="Rectangle 530"/>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65747" name="Rectangle 531"/>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65748" name="Rectangle 532"/>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65749" name="Rectangle 533"/>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65750" name="Rectangle 534"/>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65751" name="Rectangle 535"/>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65752" name="Rectangle 536"/>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65753" name="Rectangle 537"/>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65754" name="Rectangle 538"/>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65755" name="Rectangle 539"/>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65756" name="Rectangle 540"/>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65757" name="Rectangle 541"/>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65758" name="Rectangle 542"/>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65759" name="Rectangle 543"/>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65760" name="Rectangle 544"/>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65761" name="Rectangle 545"/>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65762" name="Rectangle 546"/>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65763" name="Rectangle 547"/>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65764" name="Rectangle 548"/>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65765" name="Rectangle 549"/>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65766" name="Rectangle 550"/>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65767" name="Rectangle 551"/>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65768" name="Rectangle 552"/>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65769" name="Rectangle 553"/>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65770" name="Rectangle 554"/>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65771" name="Rectangle 555"/>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65772" name="Rectangle 556"/>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65773" name="Rectangle 557"/>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65774" name="Rectangle 558"/>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65775" name="Rectangle 559"/>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65776" name="Rectangle 560"/>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65777" name="Rectangle 561"/>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65778" name="Rectangle 562"/>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65779" name="Rectangle 563"/>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65780" name="Rectangle 564"/>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65781" name="Rectangle 565"/>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65782" name="Rectangle 566"/>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65783" name="Rectangle 567"/>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65784" name="Rectangle 568"/>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65785" name="Rectangle 569"/>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65786" name="Rectangle 570"/>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65787" name="Rectangle 571"/>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65788" name="Rectangle 572"/>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65789" name="Rectangle 573"/>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65790" name="Rectangle 574"/>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65791" name="Rectangle 575"/>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65792" name="Rectangle 576"/>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65793" name="Rectangle 577"/>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65794" name="Rectangle 578"/>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65795" name="Rectangle 579"/>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65796" name="Rectangle 580"/>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65797" name="Rectangle 581"/>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65798" name="Rectangle 582"/>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65799" name="Rectangle 583"/>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65800" name="Rectangle 584"/>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65801" name="Rectangle 585"/>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65802" name="Rectangle 586"/>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65803" name="Rectangle 587"/>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65804" name="Rectangle 588"/>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65805" name="Rectangle 589"/>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65806" name="Rectangle 590"/>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65807" name="Rectangle 591"/>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65808" name="Rectangle 592"/>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65809" name="Rectangle 593"/>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65810" name="Rectangle 594"/>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65811" name="Rectangle 595"/>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65812" name="Rectangle 596"/>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65813" name="Rectangle 597"/>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65814" name="Rectangle 598"/>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65815" name="Rectangle 599"/>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65816" name="Rectangle 600"/>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65817" name="Rectangle 601"/>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65818" name="Rectangle 602"/>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65819" name="Rectangle 603"/>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65820" name="Rectangle 604"/>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65821" name="Rectangle 605"/>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65822" name="Rectangle 606"/>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65823" name="Rectangle 607"/>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65824" name="Rectangle 608"/>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65825" name="Rectangle 609"/>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65826" name="Rectangle 610"/>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grpSp>
        <p:grpSp>
          <p:nvGrpSpPr>
            <p:cNvPr id="266028" name="Group 812"/>
            <p:cNvGrpSpPr>
              <a:grpSpLocks/>
            </p:cNvGrpSpPr>
            <p:nvPr/>
          </p:nvGrpSpPr>
          <p:grpSpPr bwMode="auto">
            <a:xfrm>
              <a:off x="-6" y="1389"/>
              <a:ext cx="3467" cy="2062"/>
              <a:chOff x="-6" y="1389"/>
              <a:chExt cx="3467" cy="2062"/>
            </a:xfrm>
          </p:grpSpPr>
          <p:sp>
            <p:nvSpPr>
              <p:cNvPr id="265828" name="Rectangle 612"/>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65829" name="Rectangle 613"/>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65830" name="Rectangle 614"/>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65831" name="Rectangle 615"/>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65832" name="Rectangle 616"/>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65833" name="Rectangle 617"/>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65834" name="Rectangle 618"/>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65835" name="Rectangle 619"/>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65836" name="Rectangle 620"/>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65837" name="Rectangle 621"/>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65838" name="Rectangle 622"/>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65839" name="Rectangle 623"/>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65840" name="Rectangle 624"/>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65841" name="Rectangle 625"/>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65842" name="Rectangle 626"/>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65843" name="Rectangle 627"/>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65844" name="Rectangle 628"/>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65845" name="Rectangle 629"/>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65846" name="Rectangle 630"/>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65847" name="Rectangle 631"/>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65848" name="Rectangle 632"/>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65849" name="Rectangle 633"/>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65850" name="Rectangle 634"/>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65851" name="Rectangle 635"/>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65852" name="Rectangle 636"/>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65853" name="Freeform 637"/>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0">
                <a:solidFill>
                  <a:srgbClr val="000000"/>
                </a:solidFill>
                <a:prstDash val="solid"/>
                <a:round/>
                <a:headEnd/>
                <a:tailEnd/>
              </a:ln>
            </p:spPr>
            <p:txBody>
              <a:bodyPr/>
              <a:lstStyle/>
              <a:p>
                <a:endParaRPr lang="en-US"/>
              </a:p>
            </p:txBody>
          </p:sp>
          <p:sp>
            <p:nvSpPr>
              <p:cNvPr id="265854" name="Freeform 638"/>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9525">
                <a:noFill/>
                <a:round/>
                <a:headEnd/>
                <a:tailEnd/>
              </a:ln>
            </p:spPr>
            <p:txBody>
              <a:bodyPr/>
              <a:lstStyle/>
              <a:p>
                <a:endParaRPr lang="en-US"/>
              </a:p>
            </p:txBody>
          </p:sp>
          <p:sp>
            <p:nvSpPr>
              <p:cNvPr id="265855" name="Rectangle 639"/>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65856" name="Rectangle 640"/>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65857" name="Rectangle 641"/>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65858" name="Rectangle 642"/>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65859" name="Rectangle 643"/>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65860" name="Rectangle 644"/>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65861" name="Rectangle 645"/>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65862" name="Rectangle 646"/>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65863" name="Rectangle 647"/>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65864" name="Rectangle 648"/>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65865" name="Rectangle 649"/>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65866" name="Rectangle 650"/>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65867" name="Rectangle 651"/>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65868" name="Rectangle 652"/>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65869" name="Rectangle 653"/>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65870" name="Rectangle 654"/>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65871" name="Rectangle 655"/>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65872" name="Rectangle 656"/>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65873" name="Rectangle 657"/>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65874" name="Rectangle 658"/>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65875" name="Rectangle 659"/>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65876" name="Rectangle 660"/>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65877" name="Rectangle 661"/>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65878" name="Rectangle 662"/>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65879" name="Rectangle 663"/>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65880" name="Rectangle 664"/>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65881" name="Rectangle 665"/>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65882" name="Rectangle 666"/>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65883" name="Rectangle 667"/>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65884" name="Rectangle 668"/>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65885" name="Rectangle 669"/>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65886" name="Rectangle 670"/>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65887" name="Rectangle 671"/>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65888" name="Rectangle 672"/>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65889" name="Rectangle 673"/>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65890" name="Rectangle 674"/>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65891" name="Rectangle 675"/>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65892" name="Rectangle 676"/>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65893" name="Rectangle 677"/>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65894" name="Rectangle 678"/>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65895" name="Rectangle 679"/>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65896" name="Rectangle 680"/>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65897" name="Rectangle 681"/>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65898" name="Rectangle 682"/>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65899" name="Rectangle 683"/>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65900" name="Rectangle 684"/>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65901" name="Rectangle 685"/>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65902" name="Rectangle 686"/>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65903" name="Rectangle 687"/>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65904" name="Rectangle 688"/>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65905" name="Rectangle 689"/>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65906" name="Rectangle 690"/>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65907" name="Rectangle 691"/>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65908" name="Rectangle 692"/>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65909" name="Rectangle 693"/>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65910" name="Rectangle 694"/>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65911" name="Rectangle 695"/>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65912" name="Rectangle 696"/>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65913" name="Rectangle 697"/>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65914" name="Rectangle 698"/>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65915" name="Rectangle 699"/>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65916" name="Rectangle 700"/>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65917" name="Rectangle 701"/>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65918" name="Rectangle 702"/>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65919" name="Rectangle 703"/>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65920" name="Rectangle 704"/>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65921" name="Rectangle 705"/>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65922" name="Rectangle 706"/>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65923" name="Rectangle 707"/>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65924" name="Rectangle 708"/>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65925" name="Rectangle 709"/>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65926" name="Rectangle 710"/>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65927" name="Rectangle 711"/>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65928" name="Rectangle 712"/>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65929" name="Rectangle 713"/>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65930" name="Rectangle 714"/>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65931" name="Rectangle 715"/>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65932" name="Rectangle 716"/>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65933" name="Rectangle 717"/>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65934" name="Rectangle 718"/>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65935" name="Rectangle 719"/>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65936" name="Rectangle 720"/>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65937" name="Rectangle 721"/>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65938" name="Rectangle 722"/>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65939" name="Rectangle 723"/>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65940" name="Rectangle 724"/>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65941" name="Rectangle 725"/>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65942" name="Rectangle 726"/>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65943" name="Rectangle 727"/>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65944" name="Rectangle 728"/>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65945" name="Rectangle 729"/>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65946" name="Rectangle 730"/>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65947" name="Rectangle 731"/>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65948" name="Rectangle 732"/>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65949" name="Rectangle 733"/>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65950" name="Rectangle 734"/>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65951" name="Rectangle 735"/>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65952" name="Rectangle 736"/>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65953" name="Rectangle 737"/>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65954" name="Rectangle 738"/>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65955" name="Rectangle 739"/>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65956" name="Rectangle 740"/>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65957" name="Rectangle 741"/>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65958" name="Rectangle 742"/>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65959" name="Rectangle 743"/>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65960" name="Rectangle 744"/>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65961" name="Rectangle 745"/>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65962" name="Rectangle 746"/>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65963" name="Rectangle 747"/>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65964" name="Rectangle 748"/>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65965" name="Rectangle 749"/>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65966" name="Rectangle 750"/>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65967" name="Rectangle 751"/>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65968" name="Rectangle 752"/>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65969" name="Rectangle 753"/>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65970" name="Rectangle 754"/>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65971" name="Rectangle 755"/>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65972" name="Rectangle 756"/>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65973" name="Rectangle 757"/>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65974" name="Rectangle 758"/>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65975" name="Rectangle 759"/>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65976" name="Rectangle 760"/>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65977" name="Rectangle 761"/>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65978" name="Rectangle 762"/>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65979" name="Rectangle 763"/>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65980" name="Rectangle 764"/>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65981" name="Rectangle 765"/>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65982" name="Rectangle 766"/>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65983" name="Rectangle 767"/>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65984" name="Freeform 768"/>
              <p:cNvSpPr>
                <a:spLocks/>
              </p:cNvSpPr>
              <p:nvPr/>
            </p:nvSpPr>
            <p:spPr bwMode="auto">
              <a:xfrm>
                <a:off x="210" y="1731"/>
                <a:ext cx="3245" cy="1720"/>
              </a:xfrm>
              <a:custGeom>
                <a:avLst/>
                <a:gdLst/>
                <a:ahLst/>
                <a:cxnLst>
                  <a:cxn ang="0">
                    <a:pos x="54" y="1618"/>
                  </a:cxn>
                  <a:cxn ang="0">
                    <a:pos x="210" y="1648"/>
                  </a:cxn>
                  <a:cxn ang="0">
                    <a:pos x="420" y="1684"/>
                  </a:cxn>
                  <a:cxn ang="0">
                    <a:pos x="504" y="1696"/>
                  </a:cxn>
                  <a:cxn ang="0">
                    <a:pos x="678" y="1714"/>
                  </a:cxn>
                  <a:cxn ang="0">
                    <a:pos x="762" y="1720"/>
                  </a:cxn>
                  <a:cxn ang="0">
                    <a:pos x="816" y="1720"/>
                  </a:cxn>
                  <a:cxn ang="0">
                    <a:pos x="864" y="1720"/>
                  </a:cxn>
                  <a:cxn ang="0">
                    <a:pos x="912" y="1720"/>
                  </a:cxn>
                  <a:cxn ang="0">
                    <a:pos x="990" y="1720"/>
                  </a:cxn>
                  <a:cxn ang="0">
                    <a:pos x="1050" y="1714"/>
                  </a:cxn>
                  <a:cxn ang="0">
                    <a:pos x="1104" y="1714"/>
                  </a:cxn>
                  <a:cxn ang="0">
                    <a:pos x="1140" y="1708"/>
                  </a:cxn>
                  <a:cxn ang="0">
                    <a:pos x="1176" y="1702"/>
                  </a:cxn>
                  <a:cxn ang="0">
                    <a:pos x="1224" y="1702"/>
                  </a:cxn>
                  <a:cxn ang="0">
                    <a:pos x="1355" y="1684"/>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69" y="1450"/>
                  </a:cxn>
                  <a:cxn ang="0">
                    <a:pos x="2447" y="1438"/>
                  </a:cxn>
                  <a:cxn ang="0">
                    <a:pos x="2525" y="1426"/>
                  </a:cxn>
                  <a:cxn ang="0">
                    <a:pos x="2651" y="1408"/>
                  </a:cxn>
                  <a:cxn ang="0">
                    <a:pos x="2735" y="1402"/>
                  </a:cxn>
                  <a:cxn ang="0">
                    <a:pos x="2819" y="1390"/>
                  </a:cxn>
                  <a:cxn ang="0">
                    <a:pos x="3029" y="1390"/>
                  </a:cxn>
                  <a:cxn ang="0">
                    <a:pos x="3245" y="1384"/>
                  </a:cxn>
                  <a:cxn ang="0">
                    <a:pos x="0" y="0"/>
                  </a:cxn>
                </a:cxnLst>
                <a:rect l="0" t="0" r="r" b="b"/>
                <a:pathLst>
                  <a:path w="3245" h="1720">
                    <a:moveTo>
                      <a:pt x="0" y="1606"/>
                    </a:moveTo>
                    <a:lnTo>
                      <a:pt x="54" y="1618"/>
                    </a:lnTo>
                    <a:lnTo>
                      <a:pt x="108" y="1630"/>
                    </a:lnTo>
                    <a:lnTo>
                      <a:pt x="210" y="1648"/>
                    </a:lnTo>
                    <a:lnTo>
                      <a:pt x="318" y="1666"/>
                    </a:lnTo>
                    <a:lnTo>
                      <a:pt x="420" y="1684"/>
                    </a:lnTo>
                    <a:lnTo>
                      <a:pt x="462" y="1684"/>
                    </a:lnTo>
                    <a:lnTo>
                      <a:pt x="504" y="1696"/>
                    </a:lnTo>
                    <a:lnTo>
                      <a:pt x="594" y="1702"/>
                    </a:lnTo>
                    <a:lnTo>
                      <a:pt x="678" y="1714"/>
                    </a:lnTo>
                    <a:lnTo>
                      <a:pt x="720" y="1720"/>
                    </a:lnTo>
                    <a:lnTo>
                      <a:pt x="762" y="1720"/>
                    </a:lnTo>
                    <a:lnTo>
                      <a:pt x="786" y="1720"/>
                    </a:lnTo>
                    <a:lnTo>
                      <a:pt x="816" y="1720"/>
                    </a:lnTo>
                    <a:lnTo>
                      <a:pt x="840" y="1720"/>
                    </a:lnTo>
                    <a:lnTo>
                      <a:pt x="864" y="1720"/>
                    </a:lnTo>
                    <a:lnTo>
                      <a:pt x="888" y="1720"/>
                    </a:lnTo>
                    <a:lnTo>
                      <a:pt x="912" y="1720"/>
                    </a:lnTo>
                    <a:lnTo>
                      <a:pt x="948" y="1720"/>
                    </a:lnTo>
                    <a:lnTo>
                      <a:pt x="990" y="1720"/>
                    </a:lnTo>
                    <a:lnTo>
                      <a:pt x="1020" y="1720"/>
                    </a:lnTo>
                    <a:lnTo>
                      <a:pt x="1050" y="1714"/>
                    </a:lnTo>
                    <a:lnTo>
                      <a:pt x="1080" y="1714"/>
                    </a:lnTo>
                    <a:lnTo>
                      <a:pt x="1104" y="1714"/>
                    </a:lnTo>
                    <a:lnTo>
                      <a:pt x="1128" y="1708"/>
                    </a:lnTo>
                    <a:lnTo>
                      <a:pt x="1140" y="1708"/>
                    </a:lnTo>
                    <a:lnTo>
                      <a:pt x="1158" y="1702"/>
                    </a:lnTo>
                    <a:lnTo>
                      <a:pt x="1176" y="1702"/>
                    </a:lnTo>
                    <a:lnTo>
                      <a:pt x="1194" y="1702"/>
                    </a:lnTo>
                    <a:lnTo>
                      <a:pt x="1224" y="1702"/>
                    </a:lnTo>
                    <a:lnTo>
                      <a:pt x="1289" y="1690"/>
                    </a:lnTo>
                    <a:lnTo>
                      <a:pt x="1355" y="1684"/>
                    </a:lnTo>
                    <a:lnTo>
                      <a:pt x="1421" y="1672"/>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327" y="1456"/>
                    </a:lnTo>
                    <a:lnTo>
                      <a:pt x="2369" y="1450"/>
                    </a:lnTo>
                    <a:lnTo>
                      <a:pt x="2405" y="1444"/>
                    </a:lnTo>
                    <a:lnTo>
                      <a:pt x="2447" y="1438"/>
                    </a:lnTo>
                    <a:lnTo>
                      <a:pt x="2489" y="1432"/>
                    </a:lnTo>
                    <a:lnTo>
                      <a:pt x="2525" y="1426"/>
                    </a:lnTo>
                    <a:lnTo>
                      <a:pt x="2567" y="1420"/>
                    </a:lnTo>
                    <a:lnTo>
                      <a:pt x="2651" y="1408"/>
                    </a:lnTo>
                    <a:lnTo>
                      <a:pt x="2687" y="1408"/>
                    </a:lnTo>
                    <a:lnTo>
                      <a:pt x="2735" y="1402"/>
                    </a:lnTo>
                    <a:lnTo>
                      <a:pt x="2777" y="1396"/>
                    </a:lnTo>
                    <a:lnTo>
                      <a:pt x="2819" y="1390"/>
                    </a:lnTo>
                    <a:lnTo>
                      <a:pt x="2921" y="1390"/>
                    </a:lnTo>
                    <a:lnTo>
                      <a:pt x="3029" y="1390"/>
                    </a:lnTo>
                    <a:lnTo>
                      <a:pt x="3137" y="1384"/>
                    </a:lnTo>
                    <a:lnTo>
                      <a:pt x="3245" y="1384"/>
                    </a:lnTo>
                    <a:lnTo>
                      <a:pt x="3245" y="0"/>
                    </a:lnTo>
                    <a:lnTo>
                      <a:pt x="0" y="0"/>
                    </a:lnTo>
                    <a:lnTo>
                      <a:pt x="0" y="1606"/>
                    </a:lnTo>
                  </a:path>
                </a:pathLst>
              </a:custGeom>
              <a:noFill/>
              <a:ln w="9525">
                <a:solidFill>
                  <a:srgbClr val="000000"/>
                </a:solidFill>
                <a:prstDash val="solid"/>
                <a:round/>
                <a:headEnd/>
                <a:tailEnd/>
              </a:ln>
            </p:spPr>
            <p:txBody>
              <a:bodyPr/>
              <a:lstStyle/>
              <a:p>
                <a:endParaRPr lang="en-US"/>
              </a:p>
            </p:txBody>
          </p:sp>
          <p:sp>
            <p:nvSpPr>
              <p:cNvPr id="265985" name="Rectangle 769"/>
              <p:cNvSpPr>
                <a:spLocks noChangeArrowheads="1"/>
              </p:cNvSpPr>
              <p:nvPr/>
            </p:nvSpPr>
            <p:spPr bwMode="auto">
              <a:xfrm>
                <a:off x="407" y="1821"/>
                <a:ext cx="2808"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UN PLAN DE MITIGACION PARA LLEVAR A CABO LAS </a:t>
                </a:r>
                <a:endParaRPr lang="en-US">
                  <a:effectLst>
                    <a:outerShdw blurRad="38100" dist="38100" dir="2700000" algn="tl">
                      <a:srgbClr val="FFFFFF"/>
                    </a:outerShdw>
                  </a:effectLst>
                </a:endParaRPr>
              </a:p>
            </p:txBody>
          </p:sp>
          <p:sp>
            <p:nvSpPr>
              <p:cNvPr id="265986" name="Rectangle 770"/>
              <p:cNvSpPr>
                <a:spLocks noChangeArrowheads="1"/>
              </p:cNvSpPr>
              <p:nvPr/>
            </p:nvSpPr>
            <p:spPr bwMode="auto">
              <a:xfrm>
                <a:off x="401" y="1815"/>
                <a:ext cx="2808"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UN PLAN DE MITIGACION PARA LLEVAR A CABO LAS </a:t>
                </a:r>
                <a:endParaRPr lang="en-US">
                  <a:effectLst>
                    <a:outerShdw blurRad="38100" dist="38100" dir="2700000" algn="tl">
                      <a:srgbClr val="FFFFFF"/>
                    </a:outerShdw>
                  </a:effectLst>
                </a:endParaRPr>
              </a:p>
            </p:txBody>
          </p:sp>
          <p:sp>
            <p:nvSpPr>
              <p:cNvPr id="265987" name="Rectangle 771"/>
              <p:cNvSpPr>
                <a:spLocks noChangeArrowheads="1"/>
              </p:cNvSpPr>
              <p:nvPr/>
            </p:nvSpPr>
            <p:spPr bwMode="auto">
              <a:xfrm>
                <a:off x="414" y="1947"/>
                <a:ext cx="2902"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ACCIONES ORIENTADAS A LA REDUCCION DEL RIESGO</a:t>
                </a:r>
                <a:endParaRPr lang="en-US">
                  <a:effectLst>
                    <a:outerShdw blurRad="38100" dist="38100" dir="2700000" algn="tl">
                      <a:srgbClr val="FFFFFF"/>
                    </a:outerShdw>
                  </a:effectLst>
                </a:endParaRPr>
              </a:p>
            </p:txBody>
          </p:sp>
          <p:sp>
            <p:nvSpPr>
              <p:cNvPr id="265988" name="Rectangle 772"/>
              <p:cNvSpPr>
                <a:spLocks noChangeArrowheads="1"/>
              </p:cNvSpPr>
              <p:nvPr/>
            </p:nvSpPr>
            <p:spPr bwMode="auto">
              <a:xfrm>
                <a:off x="408" y="1941"/>
                <a:ext cx="2902"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ACCIONES ORIENTADAS A LA REDUCCION DEL RIESGO</a:t>
                </a:r>
                <a:endParaRPr lang="en-US">
                  <a:effectLst>
                    <a:outerShdw blurRad="38100" dist="38100" dir="2700000" algn="tl">
                      <a:srgbClr val="FFFFFF"/>
                    </a:outerShdw>
                  </a:effectLst>
                </a:endParaRPr>
              </a:p>
            </p:txBody>
          </p:sp>
          <p:sp>
            <p:nvSpPr>
              <p:cNvPr id="265989" name="Rectangle 773"/>
              <p:cNvSpPr>
                <a:spLocks noChangeArrowheads="1"/>
              </p:cNvSpPr>
              <p:nvPr/>
            </p:nvSpPr>
            <p:spPr bwMode="auto">
              <a:xfrm>
                <a:off x="624" y="1395"/>
                <a:ext cx="2752"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UN PLAN DE EMERGENCIA QUE POSIBILITE ASIGNAR </a:t>
                </a:r>
                <a:endParaRPr lang="en-US">
                  <a:effectLst>
                    <a:outerShdw blurRad="38100" dist="38100" dir="2700000" algn="tl">
                      <a:srgbClr val="FFFFFF"/>
                    </a:outerShdw>
                  </a:effectLst>
                </a:endParaRPr>
              </a:p>
            </p:txBody>
          </p:sp>
          <p:sp>
            <p:nvSpPr>
              <p:cNvPr id="265990" name="Rectangle 774"/>
              <p:cNvSpPr>
                <a:spLocks noChangeArrowheads="1"/>
              </p:cNvSpPr>
              <p:nvPr/>
            </p:nvSpPr>
            <p:spPr bwMode="auto">
              <a:xfrm>
                <a:off x="618" y="1389"/>
                <a:ext cx="2752"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UN PLAN DE EMERGENCIA QUE POSIBILITE ASIGNAR </a:t>
                </a:r>
                <a:endParaRPr lang="en-US">
                  <a:effectLst>
                    <a:outerShdw blurRad="38100" dist="38100" dir="2700000" algn="tl">
                      <a:srgbClr val="FFFFFF"/>
                    </a:outerShdw>
                  </a:effectLst>
                </a:endParaRPr>
              </a:p>
            </p:txBody>
          </p:sp>
          <p:sp>
            <p:nvSpPr>
              <p:cNvPr id="265991" name="Rectangle 775"/>
              <p:cNvSpPr>
                <a:spLocks noChangeArrowheads="1"/>
              </p:cNvSpPr>
              <p:nvPr/>
            </p:nvSpPr>
            <p:spPr bwMode="auto">
              <a:xfrm>
                <a:off x="625" y="1521"/>
                <a:ext cx="2546"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ROLES PARA ACTUAR DURANTE LA EMERGENCIA</a:t>
                </a:r>
                <a:endParaRPr lang="en-US">
                  <a:effectLst>
                    <a:outerShdw blurRad="38100" dist="38100" dir="2700000" algn="tl">
                      <a:srgbClr val="FFFFFF"/>
                    </a:outerShdw>
                  </a:effectLst>
                </a:endParaRPr>
              </a:p>
            </p:txBody>
          </p:sp>
          <p:sp>
            <p:nvSpPr>
              <p:cNvPr id="265992" name="Rectangle 776"/>
              <p:cNvSpPr>
                <a:spLocks noChangeArrowheads="1"/>
              </p:cNvSpPr>
              <p:nvPr/>
            </p:nvSpPr>
            <p:spPr bwMode="auto">
              <a:xfrm>
                <a:off x="619" y="1515"/>
                <a:ext cx="2546"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ROLES PARA ACTUAR DURANTE LA EMERGENCIA</a:t>
                </a:r>
                <a:endParaRPr lang="en-US">
                  <a:effectLst>
                    <a:outerShdw blurRad="38100" dist="38100" dir="2700000" algn="tl">
                      <a:srgbClr val="FFFFFF"/>
                    </a:outerShdw>
                  </a:effectLst>
                </a:endParaRPr>
              </a:p>
            </p:txBody>
          </p:sp>
          <p:sp>
            <p:nvSpPr>
              <p:cNvPr id="265993" name="Rectangle 777"/>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65994" name="Rectangle 778"/>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65995" name="Rectangle 779"/>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65996" name="Rectangle 780"/>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65997" name="Rectangle 781"/>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65998" name="Rectangle 782"/>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65999" name="Rectangle 783"/>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66000" name="Rectangle 784"/>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66001" name="Rectangle 785"/>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66002" name="Rectangle 786"/>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66003" name="Rectangle 787"/>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66004" name="Rectangle 788"/>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66005" name="Rectangle 789"/>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66006" name="Rectangle 790"/>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66007" name="Rectangle 791"/>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66008" name="Rectangle 792"/>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66009" name="Rectangle 793"/>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66010" name="Rectangle 794"/>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66011" name="Rectangle 795"/>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66012" name="Rectangle 796"/>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66013" name="Rectangle 797"/>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66014" name="Rectangle 798"/>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66015" name="Rectangle 799"/>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66016" name="Rectangle 800"/>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66017" name="Rectangle 801"/>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66018" name="Rectangle 802"/>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66019" name="Rectangle 803"/>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66020" name="Rectangle 804"/>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66021" name="Rectangle 805"/>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66022" name="Rectangle 806"/>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66023" name="Rectangle 807"/>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66024" name="Rectangle 808"/>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66025" name="Rectangle 809"/>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66026" name="Rectangle 810"/>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66027" name="Rectangle 811"/>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grpSp>
        <p:grpSp>
          <p:nvGrpSpPr>
            <p:cNvPr id="266229" name="Group 1013"/>
            <p:cNvGrpSpPr>
              <a:grpSpLocks/>
            </p:cNvGrpSpPr>
            <p:nvPr/>
          </p:nvGrpSpPr>
          <p:grpSpPr bwMode="auto">
            <a:xfrm>
              <a:off x="-6" y="2216"/>
              <a:ext cx="3365" cy="1511"/>
              <a:chOff x="-6" y="2216"/>
              <a:chExt cx="3365" cy="1511"/>
            </a:xfrm>
          </p:grpSpPr>
          <p:sp>
            <p:nvSpPr>
              <p:cNvPr id="266029" name="Rectangle 813"/>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66030" name="Rectangle 814"/>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66031" name="Rectangle 815"/>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66032" name="Rectangle 816"/>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66033" name="Rectangle 817"/>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66034" name="Rectangle 818"/>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66035" name="Rectangle 819"/>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66036" name="Rectangle 820"/>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66037" name="Rectangle 821"/>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66038" name="Rectangle 822"/>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66039" name="Rectangle 823"/>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66040" name="Rectangle 824"/>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66041" name="Rectangle 825"/>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66042" name="Rectangle 826"/>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66043" name="Rectangle 827"/>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66044" name="Rectangle 828"/>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66045" name="Rectangle 829"/>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66046" name="Rectangle 830"/>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66047" name="Rectangle 831"/>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66048" name="Rectangle 832"/>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66049" name="Rectangle 833"/>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66050" name="Rectangle 834"/>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66051" name="Rectangle 835"/>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66052" name="Rectangle 836"/>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66053" name="Rectangle 837"/>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66054" name="Rectangle 838"/>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66055" name="Rectangle 839"/>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66056" name="Rectangle 840"/>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66057" name="Rectangle 841"/>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66058" name="Rectangle 842"/>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66059" name="Rectangle 843"/>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66060" name="Rectangle 844"/>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66061" name="Rectangle 845"/>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66062" name="Rectangle 846"/>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66063" name="Rectangle 847"/>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66064" name="Rectangle 848"/>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66065" name="Rectangle 849"/>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66066" name="Rectangle 850"/>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66067" name="Rectangle 851"/>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66068" name="Rectangle 852"/>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66069" name="Rectangle 853"/>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66070" name="Rectangle 854"/>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66071" name="Rectangle 855"/>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66072" name="Rectangle 856"/>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66073" name="Rectangle 857"/>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66074" name="Rectangle 858"/>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66075" name="Rectangle 859"/>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66076" name="Rectangle 860"/>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66077" name="Rectangle 861"/>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66078" name="Rectangle 862"/>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66079" name="Rectangle 863"/>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66080" name="Rectangle 864"/>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66081" name="Rectangle 865"/>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66082" name="Rectangle 866"/>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66083" name="Rectangle 867"/>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66084" name="Rectangle 868"/>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66085" name="Rectangle 869"/>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66086" name="Rectangle 870"/>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66087" name="Rectangle 871"/>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66088" name="Rectangle 872"/>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66089" name="Rectangle 873"/>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66090" name="Rectangle 874"/>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66091" name="Rectangle 875"/>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66092" name="Rectangle 876"/>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66093" name="Rectangle 877"/>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66094" name="Rectangle 878"/>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66095" name="Rectangle 879"/>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66096" name="Rectangle 880"/>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66097" name="Rectangle 881"/>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66098" name="Rectangle 882"/>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66099" name="Rectangle 883"/>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66100" name="Rectangle 884"/>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66101" name="Rectangle 885"/>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66102" name="Rectangle 886"/>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66103" name="Rectangle 887"/>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66104" name="Rectangle 888"/>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66105" name="Rectangle 889"/>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66106" name="Rectangle 890"/>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66107" name="Rectangle 891"/>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66108" name="Rectangle 892"/>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66109" name="Rectangle 893"/>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66110" name="Rectangle 894"/>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66111" name="Rectangle 895"/>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66112" name="Rectangle 896"/>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66113" name="Rectangle 897"/>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66114" name="Rectangle 898"/>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66115" name="Rectangle 899"/>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66116" name="Rectangle 900"/>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66117" name="Rectangle 901"/>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66118" name="Rectangle 902"/>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66119" name="Rectangle 903"/>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66120" name="Rectangle 904"/>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66121" name="Rectangle 905"/>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66122" name="Rectangle 906"/>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66123" name="Rectangle 907"/>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66124" name="Freeform 908"/>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0">
                <a:solidFill>
                  <a:srgbClr val="000000"/>
                </a:solidFill>
                <a:prstDash val="solid"/>
                <a:round/>
                <a:headEnd/>
                <a:tailEnd/>
              </a:ln>
            </p:spPr>
            <p:txBody>
              <a:bodyPr/>
              <a:lstStyle/>
              <a:p>
                <a:endParaRPr lang="en-US"/>
              </a:p>
            </p:txBody>
          </p:sp>
          <p:sp>
            <p:nvSpPr>
              <p:cNvPr id="266125" name="Freeform 909"/>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9525">
                <a:noFill/>
                <a:round/>
                <a:headEnd/>
                <a:tailEnd/>
              </a:ln>
            </p:spPr>
            <p:txBody>
              <a:bodyPr/>
              <a:lstStyle/>
              <a:p>
                <a:endParaRPr lang="en-US"/>
              </a:p>
            </p:txBody>
          </p:sp>
          <p:sp>
            <p:nvSpPr>
              <p:cNvPr id="266126" name="Rectangle 910"/>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66127" name="Rectangle 911"/>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66128" name="Rectangle 912"/>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66129" name="Rectangle 913"/>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66130" name="Rectangle 914"/>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66131" name="Rectangle 915"/>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66132" name="Rectangle 916"/>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66133" name="Rectangle 917"/>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66134" name="Rectangle 918"/>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66135" name="Rectangle 919"/>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66136" name="Rectangle 920"/>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66137" name="Rectangle 921"/>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66138" name="Rectangle 922"/>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66139" name="Rectangle 923"/>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66140" name="Rectangle 924"/>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66141" name="Rectangle 925"/>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66142" name="Rectangle 926"/>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66143" name="Rectangle 927"/>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66144" name="Rectangle 928"/>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66145" name="Rectangle 929"/>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66146" name="Rectangle 930"/>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66147" name="Rectangle 931"/>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66148" name="Rectangle 932"/>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66149" name="Rectangle 933"/>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66150" name="Rectangle 934"/>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66151" name="Rectangle 935"/>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66152" name="Rectangle 936"/>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66153" name="Rectangle 937"/>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66154" name="Rectangle 938"/>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66155" name="Rectangle 939"/>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66156" name="Rectangle 940"/>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66157" name="Rectangle 941"/>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66158" name="Rectangle 942"/>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66159" name="Rectangle 943"/>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66160" name="Rectangle 944"/>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66161" name="Rectangle 945"/>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66162" name="Rectangle 946"/>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66163" name="Rectangle 947"/>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66164" name="Rectangle 948"/>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66165" name="Rectangle 949"/>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66166" name="Rectangle 950"/>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66167" name="Rectangle 951"/>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66168" name="Rectangle 952"/>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66169" name="Rectangle 953"/>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66170" name="Rectangle 954"/>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66171" name="Rectangle 955"/>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66172" name="Rectangle 956"/>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66173" name="Rectangle 957"/>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66174" name="Rectangle 958"/>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66175" name="Rectangle 959"/>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66176" name="Rectangle 960"/>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66177" name="Rectangle 961"/>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66178" name="Rectangle 962"/>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66179" name="Rectangle 963"/>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66180" name="Rectangle 964"/>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66181" name="Rectangle 965"/>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66182" name="Rectangle 966"/>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66183" name="Rectangle 967"/>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66184" name="Rectangle 968"/>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66185" name="Rectangle 969"/>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66186" name="Rectangle 970"/>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66187" name="Rectangle 971"/>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66188" name="Rectangle 972"/>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66189" name="Rectangle 973"/>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66190" name="Rectangle 974"/>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66191" name="Rectangle 975"/>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66192" name="Rectangle 976"/>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66193" name="Rectangle 977"/>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66194" name="Rectangle 978"/>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66195" name="Rectangle 979"/>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66196" name="Rectangle 980"/>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66197" name="Rectangle 981"/>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66198" name="Rectangle 982"/>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66199" name="Rectangle 983"/>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66200" name="Rectangle 984"/>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66201" name="Rectangle 985"/>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66202" name="Rectangle 986"/>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66203" name="Rectangle 987"/>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66204" name="Rectangle 988"/>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66205" name="Rectangle 989"/>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66206" name="Rectangle 990"/>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66207" name="Rectangle 991"/>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66208" name="Rectangle 992"/>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66209" name="Rectangle 993"/>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66210" name="Rectangle 994"/>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66211" name="Rectangle 995"/>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66212" name="Rectangle 996"/>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66213" name="Rectangle 997"/>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66214" name="Rectangle 998"/>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66215" name="Rectangle 999"/>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66216" name="Rectangle 1000"/>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66217" name="Rectangle 1001"/>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66218" name="Rectangle 1002"/>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66219" name="Rectangle 1003"/>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66220" name="Rectangle 1004"/>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66221" name="Rectangle 1005"/>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66222" name="Rectangle 1006"/>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66223" name="Rectangle 1007"/>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66224" name="Rectangle 1008"/>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66225" name="Rectangle 1009"/>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66226" name="Rectangle 1010"/>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66227" name="Rectangle 1011"/>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66228" name="Rectangle 1012"/>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grpSp>
        <p:grpSp>
          <p:nvGrpSpPr>
            <p:cNvPr id="274622" name="Group 1214"/>
            <p:cNvGrpSpPr>
              <a:grpSpLocks/>
            </p:cNvGrpSpPr>
            <p:nvPr/>
          </p:nvGrpSpPr>
          <p:grpSpPr bwMode="auto">
            <a:xfrm>
              <a:off x="-6" y="928"/>
              <a:ext cx="3593" cy="2799"/>
              <a:chOff x="-6" y="928"/>
              <a:chExt cx="3593" cy="2799"/>
            </a:xfrm>
          </p:grpSpPr>
          <p:sp>
            <p:nvSpPr>
              <p:cNvPr id="266230" name="Rectangle 1014"/>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66231" name="Rectangle 1015"/>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66232" name="Rectangle 1016"/>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66233" name="Rectangle 1017"/>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66234" name="Rectangle 1018"/>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66235" name="Rectangle 1019"/>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66236" name="Rectangle 1020"/>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66237" name="Rectangle 1021"/>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66238" name="Rectangle 1022"/>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66239" name="Rectangle 1023"/>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4432" name="Rectangle 1024"/>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4433" name="Rectangle 1025"/>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4434" name="Rectangle 1026"/>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4435" name="Rectangle 1027"/>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4436" name="Rectangle 1028"/>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4437" name="Rectangle 1029"/>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4438" name="Rectangle 1030"/>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4439" name="Rectangle 1031"/>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4440" name="Rectangle 1032"/>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4441" name="Rectangle 1033"/>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4442" name="Rectangle 1034"/>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4443" name="Rectangle 1035"/>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4444" name="Rectangle 1036"/>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4445" name="Rectangle 1037"/>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4446" name="Rectangle 1038"/>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4447" name="Rectangle 1039"/>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4448" name="Rectangle 1040"/>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4449" name="Freeform 1041"/>
              <p:cNvSpPr>
                <a:spLocks/>
              </p:cNvSpPr>
              <p:nvPr/>
            </p:nvSpPr>
            <p:spPr bwMode="auto">
              <a:xfrm>
                <a:off x="0" y="2222"/>
                <a:ext cx="3353" cy="1505"/>
              </a:xfrm>
              <a:custGeom>
                <a:avLst/>
                <a:gdLst/>
                <a:ahLst/>
                <a:cxnLst>
                  <a:cxn ang="0">
                    <a:pos x="54" y="1409"/>
                  </a:cxn>
                  <a:cxn ang="0">
                    <a:pos x="222" y="1439"/>
                  </a:cxn>
                  <a:cxn ang="0">
                    <a:pos x="432" y="1469"/>
                  </a:cxn>
                  <a:cxn ang="0">
                    <a:pos x="612" y="1487"/>
                  </a:cxn>
                  <a:cxn ang="0">
                    <a:pos x="786" y="1505"/>
                  </a:cxn>
                  <a:cxn ang="0">
                    <a:pos x="846" y="1505"/>
                  </a:cxn>
                  <a:cxn ang="0">
                    <a:pos x="894" y="1499"/>
                  </a:cxn>
                  <a:cxn ang="0">
                    <a:pos x="942" y="1499"/>
                  </a:cxn>
                  <a:cxn ang="0">
                    <a:pos x="984" y="1499"/>
                  </a:cxn>
                  <a:cxn ang="0">
                    <a:pos x="1056" y="1493"/>
                  </a:cxn>
                  <a:cxn ang="0">
                    <a:pos x="1116" y="1493"/>
                  </a:cxn>
                  <a:cxn ang="0">
                    <a:pos x="1158" y="1493"/>
                  </a:cxn>
                  <a:cxn ang="0">
                    <a:pos x="1200" y="1487"/>
                  </a:cxn>
                  <a:cxn ang="0">
                    <a:pos x="1236" y="1487"/>
                  </a:cxn>
                  <a:cxn ang="0">
                    <a:pos x="1338" y="1475"/>
                  </a:cxn>
                  <a:cxn ang="0">
                    <a:pos x="1469" y="1457"/>
                  </a:cxn>
                  <a:cxn ang="0">
                    <a:pos x="1583" y="1433"/>
                  </a:cxn>
                  <a:cxn ang="0">
                    <a:pos x="1697" y="1409"/>
                  </a:cxn>
                  <a:cxn ang="0">
                    <a:pos x="1817" y="1385"/>
                  </a:cxn>
                  <a:cxn ang="0">
                    <a:pos x="1943" y="1361"/>
                  </a:cxn>
                  <a:cxn ang="0">
                    <a:pos x="2063" y="1337"/>
                  </a:cxn>
                  <a:cxn ang="0">
                    <a:pos x="2195" y="1313"/>
                  </a:cxn>
                  <a:cxn ang="0">
                    <a:pos x="2267" y="1295"/>
                  </a:cxn>
                  <a:cxn ang="0">
                    <a:pos x="2333" y="1283"/>
                  </a:cxn>
                  <a:cxn ang="0">
                    <a:pos x="2405" y="1271"/>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54" y="1409"/>
                    </a:lnTo>
                    <a:lnTo>
                      <a:pt x="108" y="1421"/>
                    </a:lnTo>
                    <a:lnTo>
                      <a:pt x="222" y="1439"/>
                    </a:lnTo>
                    <a:lnTo>
                      <a:pt x="324" y="1451"/>
                    </a:lnTo>
                    <a:lnTo>
                      <a:pt x="432" y="1469"/>
                    </a:lnTo>
                    <a:lnTo>
                      <a:pt x="522" y="1475"/>
                    </a:lnTo>
                    <a:lnTo>
                      <a:pt x="612" y="1487"/>
                    </a:lnTo>
                    <a:lnTo>
                      <a:pt x="696" y="1493"/>
                    </a:lnTo>
                    <a:lnTo>
                      <a:pt x="786" y="1505"/>
                    </a:lnTo>
                    <a:lnTo>
                      <a:pt x="810" y="1505"/>
                    </a:lnTo>
                    <a:lnTo>
                      <a:pt x="846" y="1505"/>
                    </a:lnTo>
                    <a:lnTo>
                      <a:pt x="870" y="1505"/>
                    </a:lnTo>
                    <a:lnTo>
                      <a:pt x="894" y="1499"/>
                    </a:lnTo>
                    <a:lnTo>
                      <a:pt x="918" y="1499"/>
                    </a:lnTo>
                    <a:lnTo>
                      <a:pt x="942" y="1499"/>
                    </a:lnTo>
                    <a:lnTo>
                      <a:pt x="960" y="1499"/>
                    </a:lnTo>
                    <a:lnTo>
                      <a:pt x="984" y="1499"/>
                    </a:lnTo>
                    <a:lnTo>
                      <a:pt x="1020" y="1499"/>
                    </a:lnTo>
                    <a:lnTo>
                      <a:pt x="1056" y="1493"/>
                    </a:lnTo>
                    <a:lnTo>
                      <a:pt x="1086" y="1493"/>
                    </a:lnTo>
                    <a:lnTo>
                      <a:pt x="1116" y="1493"/>
                    </a:lnTo>
                    <a:lnTo>
                      <a:pt x="1140" y="1493"/>
                    </a:lnTo>
                    <a:lnTo>
                      <a:pt x="1158" y="1493"/>
                    </a:lnTo>
                    <a:lnTo>
                      <a:pt x="1182" y="1493"/>
                    </a:lnTo>
                    <a:lnTo>
                      <a:pt x="1200" y="1487"/>
                    </a:lnTo>
                    <a:lnTo>
                      <a:pt x="1218" y="1487"/>
                    </a:lnTo>
                    <a:lnTo>
                      <a:pt x="1236" y="1487"/>
                    </a:lnTo>
                    <a:lnTo>
                      <a:pt x="1266" y="1481"/>
                    </a:lnTo>
                    <a:lnTo>
                      <a:pt x="1338" y="1475"/>
                    </a:lnTo>
                    <a:lnTo>
                      <a:pt x="1404" y="1463"/>
                    </a:lnTo>
                    <a:lnTo>
                      <a:pt x="1469" y="1457"/>
                    </a:lnTo>
                    <a:lnTo>
                      <a:pt x="1535" y="1445"/>
                    </a:lnTo>
                    <a:lnTo>
                      <a:pt x="1583" y="1433"/>
                    </a:lnTo>
                    <a:lnTo>
                      <a:pt x="1643" y="1427"/>
                    </a:lnTo>
                    <a:lnTo>
                      <a:pt x="1697" y="1409"/>
                    </a:lnTo>
                    <a:lnTo>
                      <a:pt x="1763" y="1391"/>
                    </a:lnTo>
                    <a:lnTo>
                      <a:pt x="1817" y="1385"/>
                    </a:lnTo>
                    <a:lnTo>
                      <a:pt x="1877" y="1379"/>
                    </a:lnTo>
                    <a:lnTo>
                      <a:pt x="1943" y="1361"/>
                    </a:lnTo>
                    <a:lnTo>
                      <a:pt x="2003" y="1349"/>
                    </a:lnTo>
                    <a:lnTo>
                      <a:pt x="2063" y="1337"/>
                    </a:lnTo>
                    <a:lnTo>
                      <a:pt x="2129" y="1325"/>
                    </a:lnTo>
                    <a:lnTo>
                      <a:pt x="2195" y="1313"/>
                    </a:lnTo>
                    <a:lnTo>
                      <a:pt x="2231" y="1301"/>
                    </a:lnTo>
                    <a:lnTo>
                      <a:pt x="2267" y="1295"/>
                    </a:lnTo>
                    <a:lnTo>
                      <a:pt x="2303" y="1295"/>
                    </a:lnTo>
                    <a:lnTo>
                      <a:pt x="2333" y="1283"/>
                    </a:lnTo>
                    <a:lnTo>
                      <a:pt x="2369" y="1277"/>
                    </a:lnTo>
                    <a:lnTo>
                      <a:pt x="2405" y="1271"/>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path>
                </a:pathLst>
              </a:custGeom>
              <a:noFill/>
              <a:ln w="9525">
                <a:solidFill>
                  <a:srgbClr val="000000"/>
                </a:solidFill>
                <a:prstDash val="solid"/>
                <a:round/>
                <a:headEnd/>
                <a:tailEnd/>
              </a:ln>
            </p:spPr>
            <p:txBody>
              <a:bodyPr/>
              <a:lstStyle/>
              <a:p>
                <a:endParaRPr lang="en-US"/>
              </a:p>
            </p:txBody>
          </p:sp>
          <p:sp>
            <p:nvSpPr>
              <p:cNvPr id="274450" name="Rectangle 1042"/>
              <p:cNvSpPr>
                <a:spLocks noChangeArrowheads="1"/>
              </p:cNvSpPr>
              <p:nvPr/>
            </p:nvSpPr>
            <p:spPr bwMode="auto">
              <a:xfrm>
                <a:off x="126" y="2450"/>
                <a:ext cx="995"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PERO SOBRE TODO</a:t>
                </a:r>
                <a:endParaRPr lang="en-US">
                  <a:effectLst>
                    <a:outerShdw blurRad="38100" dist="38100" dir="2700000" algn="tl">
                      <a:srgbClr val="FFFFFF"/>
                    </a:outerShdw>
                  </a:effectLst>
                </a:endParaRPr>
              </a:p>
            </p:txBody>
          </p:sp>
          <p:sp>
            <p:nvSpPr>
              <p:cNvPr id="274451" name="Rectangle 1043"/>
              <p:cNvSpPr>
                <a:spLocks noChangeArrowheads="1"/>
              </p:cNvSpPr>
              <p:nvPr/>
            </p:nvSpPr>
            <p:spPr bwMode="auto">
              <a:xfrm>
                <a:off x="120" y="2450"/>
                <a:ext cx="995"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PERO SOBRE TODO</a:t>
                </a:r>
                <a:endParaRPr lang="en-US">
                  <a:effectLst>
                    <a:outerShdw blurRad="38100" dist="38100" dir="2700000" algn="tl">
                      <a:srgbClr val="FFFFFF"/>
                    </a:outerShdw>
                  </a:effectLst>
                </a:endParaRPr>
              </a:p>
            </p:txBody>
          </p:sp>
          <p:sp>
            <p:nvSpPr>
              <p:cNvPr id="274452" name="Rectangle 1044"/>
              <p:cNvSpPr>
                <a:spLocks noChangeArrowheads="1"/>
              </p:cNvSpPr>
              <p:nvPr/>
            </p:nvSpPr>
            <p:spPr bwMode="auto">
              <a:xfrm>
                <a:off x="528" y="2720"/>
                <a:ext cx="2867"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LA PROTECCION DE LAS INFRAESTRUCTURAS ES </a:t>
                </a:r>
                <a:endParaRPr lang="en-US">
                  <a:effectLst>
                    <a:outerShdw blurRad="38100" dist="38100" dir="2700000" algn="tl">
                      <a:srgbClr val="FFFFFF"/>
                    </a:outerShdw>
                  </a:effectLst>
                </a:endParaRPr>
              </a:p>
            </p:txBody>
          </p:sp>
          <p:sp>
            <p:nvSpPr>
              <p:cNvPr id="274453" name="Rectangle 1045"/>
              <p:cNvSpPr>
                <a:spLocks noChangeArrowheads="1"/>
              </p:cNvSpPr>
              <p:nvPr/>
            </p:nvSpPr>
            <p:spPr bwMode="auto">
              <a:xfrm>
                <a:off x="522" y="2714"/>
                <a:ext cx="286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LA PROTECCION DE LAS INFRAESTRUCTURAS ES </a:t>
                </a:r>
                <a:endParaRPr lang="en-US">
                  <a:effectLst>
                    <a:outerShdw blurRad="38100" dist="38100" dir="2700000" algn="tl">
                      <a:srgbClr val="FFFFFF"/>
                    </a:outerShdw>
                  </a:effectLst>
                </a:endParaRPr>
              </a:p>
            </p:txBody>
          </p:sp>
          <p:sp>
            <p:nvSpPr>
              <p:cNvPr id="274454" name="Rectangle 1046"/>
              <p:cNvSpPr>
                <a:spLocks noChangeArrowheads="1"/>
              </p:cNvSpPr>
              <p:nvPr/>
            </p:nvSpPr>
            <p:spPr bwMode="auto">
              <a:xfrm>
                <a:off x="536" y="2870"/>
                <a:ext cx="2023"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UN TEMA DE PLANIFICACION, DE </a:t>
                </a:r>
                <a:endParaRPr lang="en-US">
                  <a:effectLst>
                    <a:outerShdw blurRad="38100" dist="38100" dir="2700000" algn="tl">
                      <a:srgbClr val="FFFFFF"/>
                    </a:outerShdw>
                  </a:effectLst>
                </a:endParaRPr>
              </a:p>
            </p:txBody>
          </p:sp>
          <p:sp>
            <p:nvSpPr>
              <p:cNvPr id="274455" name="Rectangle 1047"/>
              <p:cNvSpPr>
                <a:spLocks noChangeArrowheads="1"/>
              </p:cNvSpPr>
              <p:nvPr/>
            </p:nvSpPr>
            <p:spPr bwMode="auto">
              <a:xfrm>
                <a:off x="530" y="2870"/>
                <a:ext cx="2023"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UN TEMA DE PLANIFICACION, DE </a:t>
                </a:r>
                <a:endParaRPr lang="en-US">
                  <a:effectLst>
                    <a:outerShdw blurRad="38100" dist="38100" dir="2700000" algn="tl">
                      <a:srgbClr val="FFFFFF"/>
                    </a:outerShdw>
                  </a:effectLst>
                </a:endParaRPr>
              </a:p>
            </p:txBody>
          </p:sp>
          <p:sp>
            <p:nvSpPr>
              <p:cNvPr id="274456" name="Rectangle 1048"/>
              <p:cNvSpPr>
                <a:spLocks noChangeArrowheads="1"/>
              </p:cNvSpPr>
              <p:nvPr/>
            </p:nvSpPr>
            <p:spPr bwMode="auto">
              <a:xfrm>
                <a:off x="533" y="3025"/>
                <a:ext cx="2736"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MANTENIMIENTO Y DE OPERACIÓN LO CUAL </a:t>
                </a:r>
                <a:endParaRPr lang="en-US">
                  <a:effectLst>
                    <a:outerShdw blurRad="38100" dist="38100" dir="2700000" algn="tl">
                      <a:srgbClr val="FFFFFF"/>
                    </a:outerShdw>
                  </a:effectLst>
                </a:endParaRPr>
              </a:p>
            </p:txBody>
          </p:sp>
          <p:sp>
            <p:nvSpPr>
              <p:cNvPr id="274457" name="Rectangle 1049"/>
              <p:cNvSpPr>
                <a:spLocks noChangeArrowheads="1"/>
              </p:cNvSpPr>
              <p:nvPr/>
            </p:nvSpPr>
            <p:spPr bwMode="auto">
              <a:xfrm>
                <a:off x="527" y="3019"/>
                <a:ext cx="273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MANTENIMIENTO Y DE OPERACIÓN LO CUAL </a:t>
                </a:r>
                <a:endParaRPr lang="en-US">
                  <a:effectLst>
                    <a:outerShdw blurRad="38100" dist="38100" dir="2700000" algn="tl">
                      <a:srgbClr val="FFFFFF"/>
                    </a:outerShdw>
                  </a:effectLst>
                </a:endParaRPr>
              </a:p>
            </p:txBody>
          </p:sp>
          <p:sp>
            <p:nvSpPr>
              <p:cNvPr id="274458" name="Rectangle 1050"/>
              <p:cNvSpPr>
                <a:spLocks noChangeArrowheads="1"/>
              </p:cNvSpPr>
              <p:nvPr/>
            </p:nvSpPr>
            <p:spPr bwMode="auto">
              <a:xfrm>
                <a:off x="529" y="3181"/>
                <a:ext cx="2241"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DEBE ESTAR CLARO INCLUSO EN LOS </a:t>
                </a:r>
                <a:endParaRPr lang="en-US">
                  <a:effectLst>
                    <a:outerShdw blurRad="38100" dist="38100" dir="2700000" algn="tl">
                      <a:srgbClr val="FFFFFF"/>
                    </a:outerShdw>
                  </a:effectLst>
                </a:endParaRPr>
              </a:p>
            </p:txBody>
          </p:sp>
          <p:sp>
            <p:nvSpPr>
              <p:cNvPr id="274459" name="Rectangle 1051"/>
              <p:cNvSpPr>
                <a:spLocks noChangeArrowheads="1"/>
              </p:cNvSpPr>
              <p:nvPr/>
            </p:nvSpPr>
            <p:spPr bwMode="auto">
              <a:xfrm>
                <a:off x="523" y="3181"/>
                <a:ext cx="224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DEBE ESTAR CLARO INCLUSO EN LOS </a:t>
                </a:r>
                <a:endParaRPr lang="en-US">
                  <a:effectLst>
                    <a:outerShdw blurRad="38100" dist="38100" dir="2700000" algn="tl">
                      <a:srgbClr val="FFFFFF"/>
                    </a:outerShdw>
                  </a:effectLst>
                </a:endParaRPr>
              </a:p>
            </p:txBody>
          </p:sp>
          <p:sp>
            <p:nvSpPr>
              <p:cNvPr id="274460" name="Rectangle 1052"/>
              <p:cNvSpPr>
                <a:spLocks noChangeArrowheads="1"/>
              </p:cNvSpPr>
              <p:nvPr/>
            </p:nvSpPr>
            <p:spPr bwMode="auto">
              <a:xfrm>
                <a:off x="532" y="3337"/>
                <a:ext cx="1760"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CONTRATOS DE CONCESION</a:t>
                </a:r>
                <a:endParaRPr lang="en-US">
                  <a:effectLst>
                    <a:outerShdw blurRad="38100" dist="38100" dir="2700000" algn="tl">
                      <a:srgbClr val="FFFFFF"/>
                    </a:outerShdw>
                  </a:effectLst>
                </a:endParaRPr>
              </a:p>
            </p:txBody>
          </p:sp>
          <p:sp>
            <p:nvSpPr>
              <p:cNvPr id="274461" name="Rectangle 1053"/>
              <p:cNvSpPr>
                <a:spLocks noChangeArrowheads="1"/>
              </p:cNvSpPr>
              <p:nvPr/>
            </p:nvSpPr>
            <p:spPr bwMode="auto">
              <a:xfrm>
                <a:off x="526" y="3331"/>
                <a:ext cx="176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CONTRATOS DE CONCESION</a:t>
                </a:r>
                <a:endParaRPr lang="en-US">
                  <a:effectLst>
                    <a:outerShdw blurRad="38100" dist="38100" dir="2700000" algn="tl">
                      <a:srgbClr val="FFFFFF"/>
                    </a:outerShdw>
                  </a:effectLst>
                </a:endParaRPr>
              </a:p>
            </p:txBody>
          </p:sp>
          <p:sp>
            <p:nvSpPr>
              <p:cNvPr id="274462" name="Rectangle 1054"/>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74463" name="Rectangle 1055"/>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74464" name="Rectangle 1056"/>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74465" name="Rectangle 1057"/>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74466" name="Rectangle 1058"/>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74467" name="Rectangle 1059"/>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74468" name="Rectangle 1060"/>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74469" name="Rectangle 1061"/>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74470" name="Rectangle 1062"/>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74471" name="Rectangle 1063"/>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74472" name="Rectangle 1064"/>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74473" name="Rectangle 1065"/>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74474" name="Rectangle 1066"/>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74475" name="Rectangle 1067"/>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74476" name="Rectangle 1068"/>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74477" name="Rectangle 1069"/>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74478" name="Rectangle 1070"/>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74479" name="Rectangle 1071"/>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74480" name="Rectangle 1072"/>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74481" name="Rectangle 1073"/>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74482" name="Rectangle 1074"/>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74483" name="Rectangle 1075"/>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74484" name="Rectangle 1076"/>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74485" name="Rectangle 1077"/>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74486" name="Rectangle 1078"/>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74487" name="Rectangle 1079"/>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74488" name="Rectangle 1080"/>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74489" name="Rectangle 1081"/>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74490" name="Rectangle 1082"/>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74491" name="Rectangle 1083"/>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74492" name="Rectangle 1084"/>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74493" name="Rectangle 1085"/>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74494" name="Rectangle 1086"/>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74495" name="Rectangle 1087"/>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74496" name="Rectangle 1088"/>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74497" name="Rectangle 1089"/>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74498" name="Rectangle 1090"/>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74499" name="Rectangle 1091"/>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74500" name="Rectangle 1092"/>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74501" name="Rectangle 1093"/>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74502" name="Rectangle 1094"/>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74503" name="Rectangle 1095"/>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74504" name="Rectangle 1096"/>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74505" name="Rectangle 1097"/>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74506" name="Rectangle 1098"/>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74507" name="Rectangle 1099"/>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74508" name="Rectangle 1100"/>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74509" name="Rectangle 1101"/>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74510" name="Rectangle 1102"/>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74511" name="Rectangle 1103"/>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74512" name="Rectangle 1104"/>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74513" name="Rectangle 1105"/>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74514" name="Rectangle 1106"/>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74515" name="Rectangle 1107"/>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74516" name="Rectangle 1108"/>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74517" name="Rectangle 1109"/>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74518" name="Rectangle 1110"/>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74519" name="Rectangle 1111"/>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74520" name="Rectangle 1112"/>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74521" name="Rectangle 1113"/>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74522" name="Rectangle 1114"/>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74523" name="Rectangle 1115"/>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74524" name="Rectangle 1116"/>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74525" name="Rectangle 1117"/>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74526" name="Rectangle 1118"/>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74527" name="Rectangle 1119"/>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74528" name="Rectangle 1120"/>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74529" name="Rectangle 1121"/>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74530" name="Rectangle 1122"/>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74531" name="Rectangle 1123"/>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74532" name="Rectangle 1124"/>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74533" name="Rectangle 1125"/>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74534" name="Rectangle 1126"/>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74535" name="Rectangle 1127"/>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74536" name="Rectangle 1128"/>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74537" name="Rectangle 1129"/>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74538" name="Rectangle 1130"/>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74539" name="Rectangle 1131"/>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74540" name="Rectangle 1132"/>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74541" name="Rectangle 1133"/>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74542" name="Rectangle 1134"/>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74543" name="Rectangle 1135"/>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74544" name="Rectangle 1136"/>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74545" name="Rectangle 1137"/>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74546" name="Rectangle 1138"/>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74547" name="Rectangle 1139"/>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74548" name="Rectangle 1140"/>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74549" name="Rectangle 1141"/>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74550" name="Rectangle 1142"/>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74551" name="Rectangle 1143"/>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74552" name="Rectangle 1144"/>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74553" name="Rectangle 1145"/>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74554" name="Rectangle 1146"/>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74555" name="Rectangle 1147"/>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74556" name="Rectangle 1148"/>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74557" name="Rectangle 1149"/>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74558" name="Rectangle 1150"/>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74559" name="Rectangle 1151"/>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74560" name="Rectangle 1152"/>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74561" name="Rectangle 1153"/>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74562" name="Rectangle 1154"/>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74563" name="Rectangle 1155"/>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74564" name="Rectangle 1156"/>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74565" name="Rectangle 1157"/>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74566" name="Rectangle 1158"/>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74567" name="Rectangle 1159"/>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74568" name="Rectangle 1160"/>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74569" name="Rectangle 1161"/>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74570" name="Rectangle 1162"/>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74571" name="Rectangle 1163"/>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74572" name="Freeform 1164"/>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0">
                <a:solidFill>
                  <a:srgbClr val="000000"/>
                </a:solidFill>
                <a:prstDash val="solid"/>
                <a:round/>
                <a:headEnd/>
                <a:tailEnd/>
              </a:ln>
            </p:spPr>
            <p:txBody>
              <a:bodyPr/>
              <a:lstStyle/>
              <a:p>
                <a:endParaRPr lang="en-US"/>
              </a:p>
            </p:txBody>
          </p:sp>
          <p:sp>
            <p:nvSpPr>
              <p:cNvPr id="274573" name="Freeform 1165"/>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9525">
                <a:noFill/>
                <a:round/>
                <a:headEnd/>
                <a:tailEnd/>
              </a:ln>
            </p:spPr>
            <p:txBody>
              <a:bodyPr/>
              <a:lstStyle/>
              <a:p>
                <a:endParaRPr lang="en-US"/>
              </a:p>
            </p:txBody>
          </p:sp>
          <p:sp>
            <p:nvSpPr>
              <p:cNvPr id="274574" name="Rectangle 1166"/>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74575" name="Rectangle 1167"/>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74576" name="Rectangle 1168"/>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74577" name="Rectangle 1169"/>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74578" name="Rectangle 1170"/>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74579" name="Rectangle 1171"/>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74580" name="Rectangle 1172"/>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74581" name="Rectangle 1173"/>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74582" name="Rectangle 1174"/>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74583" name="Rectangle 1175"/>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74584" name="Rectangle 1176"/>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74585" name="Rectangle 1177"/>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74586" name="Rectangle 1178"/>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74587" name="Rectangle 1179"/>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74588" name="Rectangle 1180"/>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74589" name="Rectangle 1181"/>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74590" name="Rectangle 1182"/>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74591" name="Rectangle 1183"/>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74592" name="Rectangle 1184"/>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74593" name="Rectangle 1185"/>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74594" name="Rectangle 1186"/>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74595" name="Rectangle 1187"/>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74596" name="Rectangle 1188"/>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74597" name="Rectangle 1189"/>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74598" name="Rectangle 1190"/>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74599" name="Rectangle 1191"/>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74600" name="Rectangle 1192"/>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74601" name="Rectangle 1193"/>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74602" name="Rectangle 1194"/>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74603" name="Rectangle 1195"/>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74604" name="Rectangle 1196"/>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74605" name="Rectangle 1197"/>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74606" name="Rectangle 1198"/>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74607" name="Rectangle 1199"/>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74608" name="Rectangle 1200"/>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74609" name="Rectangle 1201"/>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74610" name="Rectangle 1202"/>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74611" name="Rectangle 1203"/>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74612" name="Rectangle 1204"/>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74613" name="Rectangle 1205"/>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74614" name="Rectangle 1206"/>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74615" name="Rectangle 1207"/>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74616" name="Rectangle 1208"/>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74617" name="Rectangle 1209"/>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74618" name="Rectangle 1210"/>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74619" name="Rectangle 1211"/>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74620" name="Rectangle 1212"/>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74621" name="Rectangle 1213"/>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grpSp>
        <p:sp>
          <p:nvSpPr>
            <p:cNvPr id="274623" name="Rectangle 1215"/>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74624" name="Rectangle 1216"/>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74625" name="Rectangle 1217"/>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74626" name="Rectangle 1218"/>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74627" name="Rectangle 1219"/>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74628" name="Rectangle 1220"/>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74629" name="Rectangle 1221"/>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74630" name="Rectangle 1222"/>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74631" name="Rectangle 1223"/>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74632" name="Rectangle 1224"/>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74633" name="Rectangle 1225"/>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74634" name="Rectangle 1226"/>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74635" name="Rectangle 1227"/>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74636" name="Rectangle 1228"/>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74637" name="Rectangle 1229"/>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74638" name="Rectangle 1230"/>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74639" name="Rectangle 1231"/>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74640" name="Rectangle 1232"/>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74641" name="Rectangle 1233"/>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74642" name="Rectangle 1234"/>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74643" name="Rectangle 1235"/>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74644" name="Rectangle 1236"/>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74645" name="Rectangle 1237"/>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74646" name="Rectangle 1238"/>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74647" name="Rectangle 1239"/>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74648" name="Rectangle 1240"/>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74649" name="Rectangle 1241"/>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74650" name="Rectangle 1242"/>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74651" name="Rectangle 1243"/>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74652" name="Rectangle 1244"/>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74653" name="Rectangle 1245"/>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74654" name="Rectangle 1246"/>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74655" name="Rectangle 1247"/>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74656" name="Rectangle 1248"/>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74657" name="Rectangle 1249"/>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74658" name="Rectangle 1250"/>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74659" name="Rectangle 1251"/>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74660" name="Rectangle 1252"/>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74661" name="Rectangle 1253"/>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74662" name="Rectangle 1254"/>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74663" name="Rectangle 1255"/>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74664" name="Rectangle 1256"/>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74665" name="Rectangle 1257"/>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74666" name="Rectangle 1258"/>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74667" name="Rectangle 1259"/>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74668" name="Rectangle 1260"/>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74669" name="Rectangle 1261"/>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74670" name="Rectangle 1262"/>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74671" name="Rectangle 1263"/>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74672" name="Rectangle 1264"/>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74673" name="Rectangle 1265"/>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74674" name="Rectangle 1266"/>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74675" name="Rectangle 1267"/>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74676" name="Rectangle 1268"/>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74677" name="Rectangle 1269"/>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74678" name="Rectangle 1270"/>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74679" name="Rectangle 1271"/>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74680" name="Rectangle 1272"/>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74681" name="Rectangle 1273"/>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74682" name="Rectangle 1274"/>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74683" name="Rectangle 1275"/>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74684" name="Rectangle 1276"/>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74685" name="Freeform 1277"/>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779" y="1576"/>
                </a:cxn>
                <a:cxn ang="0">
                  <a:pos x="857" y="1576"/>
                </a:cxn>
                <a:cxn ang="0">
                  <a:pos x="917" y="1576"/>
                </a:cxn>
                <a:cxn ang="0">
                  <a:pos x="971" y="1576"/>
                </a:cxn>
                <a:cxn ang="0">
                  <a:pos x="1013" y="1570"/>
                </a:cxn>
                <a:cxn ang="0">
                  <a:pos x="1049" y="1564"/>
                </a:cxn>
                <a:cxn ang="0">
                  <a:pos x="1079" y="1558"/>
                </a:cxn>
                <a:cxn ang="0">
                  <a:pos x="1163" y="1552"/>
                </a:cxn>
                <a:cxn ang="0">
                  <a:pos x="1277" y="1534"/>
                </a:cxn>
                <a:cxn ang="0">
                  <a:pos x="1379" y="1510"/>
                </a:cxn>
                <a:cxn ang="0">
                  <a:pos x="1481" y="1486"/>
                </a:cxn>
                <a:cxn ang="0">
                  <a:pos x="1529" y="1468"/>
                </a:cxn>
                <a:cxn ang="0">
                  <a:pos x="1637" y="1444"/>
                </a:cxn>
                <a:cxn ang="0">
                  <a:pos x="1739" y="1420"/>
                </a:cxn>
                <a:cxn ang="0">
                  <a:pos x="1853" y="1390"/>
                </a:cxn>
                <a:cxn ang="0">
                  <a:pos x="1967" y="1360"/>
                </a:cxn>
                <a:cxn ang="0">
                  <a:pos x="2033" y="1354"/>
                </a:cxn>
                <a:cxn ang="0">
                  <a:pos x="2129" y="1330"/>
                </a:cxn>
                <a:cxn ang="0">
                  <a:pos x="2195" y="1318"/>
                </a:cxn>
                <a:cxn ang="0">
                  <a:pos x="2273" y="1312"/>
                </a:cxn>
                <a:cxn ang="0">
                  <a:pos x="2381" y="1294"/>
                </a:cxn>
                <a:cxn ang="0">
                  <a:pos x="2459" y="1282"/>
                </a:cxn>
                <a:cxn ang="0">
                  <a:pos x="2537" y="1276"/>
                </a:cxn>
                <a:cxn ang="0">
                  <a:pos x="2717" y="1270"/>
                </a:cxn>
                <a:cxn ang="0">
                  <a:pos x="2915" y="1265"/>
                </a:cxn>
                <a:cxn ang="0">
                  <a:pos x="0" y="0"/>
                </a:cxn>
              </a:cxnLst>
              <a:rect l="0" t="0" r="r" b="b"/>
              <a:pathLst>
                <a:path w="2915" h="1582">
                  <a:moveTo>
                    <a:pt x="0" y="1474"/>
                  </a:moveTo>
                  <a:lnTo>
                    <a:pt x="48" y="1486"/>
                  </a:lnTo>
                  <a:lnTo>
                    <a:pt x="96" y="1492"/>
                  </a:lnTo>
                  <a:lnTo>
                    <a:pt x="192" y="1510"/>
                  </a:lnTo>
                  <a:lnTo>
                    <a:pt x="288" y="1528"/>
                  </a:lnTo>
                  <a:lnTo>
                    <a:pt x="378" y="1540"/>
                  </a:lnTo>
                  <a:lnTo>
                    <a:pt x="420" y="1546"/>
                  </a:lnTo>
                  <a:lnTo>
                    <a:pt x="456" y="1558"/>
                  </a:lnTo>
                  <a:lnTo>
                    <a:pt x="540" y="1558"/>
                  </a:lnTo>
                  <a:lnTo>
                    <a:pt x="612" y="1570"/>
                  </a:lnTo>
                  <a:lnTo>
                    <a:pt x="648" y="1576"/>
                  </a:lnTo>
                  <a:lnTo>
                    <a:pt x="684" y="1582"/>
                  </a:lnTo>
                  <a:lnTo>
                    <a:pt x="714" y="1582"/>
                  </a:lnTo>
                  <a:lnTo>
                    <a:pt x="738" y="1582"/>
                  </a:lnTo>
                  <a:lnTo>
                    <a:pt x="756" y="1582"/>
                  </a:lnTo>
                  <a:lnTo>
                    <a:pt x="779" y="1576"/>
                  </a:lnTo>
                  <a:lnTo>
                    <a:pt x="815" y="1576"/>
                  </a:lnTo>
                  <a:lnTo>
                    <a:pt x="857" y="1576"/>
                  </a:lnTo>
                  <a:lnTo>
                    <a:pt x="887" y="1576"/>
                  </a:lnTo>
                  <a:lnTo>
                    <a:pt x="917" y="1576"/>
                  </a:lnTo>
                  <a:lnTo>
                    <a:pt x="947" y="1576"/>
                  </a:lnTo>
                  <a:lnTo>
                    <a:pt x="971" y="1576"/>
                  </a:lnTo>
                  <a:lnTo>
                    <a:pt x="995" y="1570"/>
                  </a:lnTo>
                  <a:lnTo>
                    <a:pt x="1013" y="1570"/>
                  </a:lnTo>
                  <a:lnTo>
                    <a:pt x="1031" y="1564"/>
                  </a:lnTo>
                  <a:lnTo>
                    <a:pt x="1049" y="1564"/>
                  </a:lnTo>
                  <a:lnTo>
                    <a:pt x="1061" y="1564"/>
                  </a:lnTo>
                  <a:lnTo>
                    <a:pt x="1079" y="1558"/>
                  </a:lnTo>
                  <a:lnTo>
                    <a:pt x="1103" y="1558"/>
                  </a:lnTo>
                  <a:lnTo>
                    <a:pt x="1163" y="1552"/>
                  </a:lnTo>
                  <a:lnTo>
                    <a:pt x="1217" y="1540"/>
                  </a:lnTo>
                  <a:lnTo>
                    <a:pt x="1277" y="1534"/>
                  </a:lnTo>
                  <a:lnTo>
                    <a:pt x="1331" y="1522"/>
                  </a:lnTo>
                  <a:lnTo>
                    <a:pt x="1379" y="1510"/>
                  </a:lnTo>
                  <a:lnTo>
                    <a:pt x="1427" y="1498"/>
                  </a:lnTo>
                  <a:lnTo>
                    <a:pt x="1481" y="1486"/>
                  </a:lnTo>
                  <a:lnTo>
                    <a:pt x="1505" y="1474"/>
                  </a:lnTo>
                  <a:lnTo>
                    <a:pt x="1529" y="1468"/>
                  </a:lnTo>
                  <a:lnTo>
                    <a:pt x="1583" y="1462"/>
                  </a:lnTo>
                  <a:lnTo>
                    <a:pt x="1637" y="1444"/>
                  </a:lnTo>
                  <a:lnTo>
                    <a:pt x="1685" y="1432"/>
                  </a:lnTo>
                  <a:lnTo>
                    <a:pt x="1739" y="1420"/>
                  </a:lnTo>
                  <a:lnTo>
                    <a:pt x="1799" y="1408"/>
                  </a:lnTo>
                  <a:lnTo>
                    <a:pt x="1853" y="1390"/>
                  </a:lnTo>
                  <a:lnTo>
                    <a:pt x="1913" y="1378"/>
                  </a:lnTo>
                  <a:lnTo>
                    <a:pt x="1967" y="1360"/>
                  </a:lnTo>
                  <a:lnTo>
                    <a:pt x="1997" y="1360"/>
                  </a:lnTo>
                  <a:lnTo>
                    <a:pt x="2033" y="1354"/>
                  </a:lnTo>
                  <a:lnTo>
                    <a:pt x="2099" y="1342"/>
                  </a:lnTo>
                  <a:lnTo>
                    <a:pt x="2129" y="1330"/>
                  </a:lnTo>
                  <a:lnTo>
                    <a:pt x="2159" y="1324"/>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70"/>
                  </a:lnTo>
                  <a:lnTo>
                    <a:pt x="2915" y="1265"/>
                  </a:lnTo>
                  <a:lnTo>
                    <a:pt x="2915" y="0"/>
                  </a:lnTo>
                  <a:lnTo>
                    <a:pt x="0" y="0"/>
                  </a:lnTo>
                  <a:lnTo>
                    <a:pt x="0" y="1474"/>
                  </a:lnTo>
                </a:path>
              </a:pathLst>
            </a:custGeom>
            <a:noFill/>
            <a:ln w="9525">
              <a:solidFill>
                <a:srgbClr val="000000"/>
              </a:solidFill>
              <a:prstDash val="solid"/>
              <a:round/>
              <a:headEnd/>
              <a:tailEnd/>
            </a:ln>
          </p:spPr>
          <p:txBody>
            <a:bodyPr/>
            <a:lstStyle/>
            <a:p>
              <a:endParaRPr lang="en-US"/>
            </a:p>
          </p:txBody>
        </p:sp>
        <p:sp>
          <p:nvSpPr>
            <p:cNvPr id="274688" name="Rectangle 1280"/>
            <p:cNvSpPr>
              <a:spLocks noChangeArrowheads="1"/>
            </p:cNvSpPr>
            <p:nvPr/>
          </p:nvSpPr>
          <p:spPr bwMode="auto">
            <a:xfrm>
              <a:off x="822" y="1114"/>
              <a:ext cx="948"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PROCEDIMIENTOS</a:t>
              </a:r>
              <a:endParaRPr lang="en-US">
                <a:effectLst>
                  <a:outerShdw blurRad="38100" dist="38100" dir="2700000" algn="tl">
                    <a:srgbClr val="FFFFFF"/>
                  </a:outerShdw>
                </a:effectLst>
              </a:endParaRPr>
            </a:p>
          </p:txBody>
        </p:sp>
        <p:sp>
          <p:nvSpPr>
            <p:cNvPr id="274689" name="Rectangle 1281"/>
            <p:cNvSpPr>
              <a:spLocks noChangeArrowheads="1"/>
            </p:cNvSpPr>
            <p:nvPr/>
          </p:nvSpPr>
          <p:spPr bwMode="auto">
            <a:xfrm>
              <a:off x="816" y="1114"/>
              <a:ext cx="948"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PROCEDIMIENTOS</a:t>
              </a:r>
              <a:endParaRPr lang="en-US">
                <a:effectLst>
                  <a:outerShdw blurRad="38100" dist="38100" dir="2700000" algn="tl">
                    <a:srgbClr val="FFFFFF"/>
                  </a:outerShdw>
                </a:effectLst>
              </a:endParaRPr>
            </a:p>
          </p:txBody>
        </p:sp>
        <p:sp>
          <p:nvSpPr>
            <p:cNvPr id="274690" name="Rectangle 1282"/>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74691" name="Rectangle 1283"/>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74692" name="Rectangle 1284"/>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74693" name="Rectangle 1285"/>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74694" name="Rectangle 1286"/>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74695" name="Rectangle 1287"/>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74696" name="Rectangle 1288"/>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74697" name="Rectangle 1289"/>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74698" name="Rectangle 1290"/>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74699" name="Rectangle 1291"/>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74700" name="Rectangle 1292"/>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74701" name="Rectangle 1293"/>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74702" name="Rectangle 1294"/>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74703" name="Rectangle 1295"/>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74704" name="Rectangle 1296"/>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74705" name="Rectangle 1297"/>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74706" name="Rectangle 1298"/>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74707" name="Rectangle 1299"/>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74708" name="Rectangle 1300"/>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74709" name="Rectangle 1301"/>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74710" name="Rectangle 1302"/>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74711" name="Rectangle 1303"/>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74712" name="Rectangle 1304"/>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74713" name="Rectangle 1305"/>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74714" name="Rectangle 1306"/>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74715" name="Rectangle 1307"/>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74716" name="Rectangle 1308"/>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74717" name="Rectangle 1309"/>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74718" name="Rectangle 1310"/>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74719" name="Rectangle 1311"/>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74720" name="Rectangle 1312"/>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74721" name="Rectangle 1313"/>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74722" name="Rectangle 1314"/>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74723" name="Rectangle 1315"/>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74724" name="Rectangle 1316"/>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74725" name="Rectangle 1317"/>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74726" name="Rectangle 1318"/>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74727" name="Rectangle 1319"/>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74728" name="Rectangle 1320"/>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74729" name="Rectangle 1321"/>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74730" name="Rectangle 1322"/>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74731" name="Rectangle 1323"/>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74732" name="Rectangle 1324"/>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74733" name="Rectangle 1325"/>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74734" name="Rectangle 1326"/>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74735" name="Rectangle 1327"/>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74736" name="Rectangle 1328"/>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74737" name="Rectangle 1329"/>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74738" name="Rectangle 1330"/>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74739" name="Rectangle 1331"/>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74740" name="Rectangle 1332"/>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74741" name="Rectangle 1333"/>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74742" name="Rectangle 1334"/>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74743" name="Rectangle 1335"/>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74744" name="Rectangle 1336"/>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74745" name="Rectangle 1337"/>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74746" name="Rectangle 1338"/>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74747" name="Rectangle 1339"/>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74748" name="Rectangle 1340"/>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74749" name="Rectangle 1341"/>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74750" name="Rectangle 1342"/>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74751" name="Rectangle 1343"/>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74752" name="Rectangle 1344"/>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74753" name="Rectangle 1345"/>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74754" name="Rectangle 1346"/>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74755" name="Rectangle 1347"/>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74756" name="Rectangle 1348"/>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74757" name="Rectangle 1349"/>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74758" name="Rectangle 1350"/>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74759" name="Rectangle 1351"/>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74760" name="Rectangle 1352"/>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74761" name="Rectangle 1353"/>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74762" name="Rectangle 1354"/>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74763" name="Rectangle 1355"/>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74764" name="Rectangle 1356"/>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74765" name="Rectangle 1357"/>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74766" name="Rectangle 1358"/>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74767" name="Rectangle 1359"/>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74768" name="Rectangle 1360"/>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74769" name="Rectangle 1361"/>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74770" name="Rectangle 1362"/>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74771" name="Rectangle 1363"/>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74772" name="Rectangle 1364"/>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74773" name="Rectangle 1365"/>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74774" name="Rectangle 1366"/>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74775" name="Rectangle 1367"/>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74776" name="Rectangle 1368"/>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74777" name="Rectangle 1369"/>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74778" name="Rectangle 1370"/>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74779" name="Rectangle 1371"/>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74780" name="Rectangle 1372"/>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74781" name="Rectangle 1373"/>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74782" name="Rectangle 1374"/>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74783" name="Rectangle 1375"/>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74784" name="Rectangle 1376"/>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74785" name="Rectangle 1377"/>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74786" name="Rectangle 1378"/>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74787" name="Rectangle 1379"/>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74788" name="Rectangle 1380"/>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74789" name="Rectangle 1381"/>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74790" name="Rectangle 1382"/>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74791" name="Rectangle 1383"/>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74792" name="Rectangle 1384"/>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74793" name="Rectangle 1385"/>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74794" name="Rectangle 1386"/>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74795" name="Rectangle 1387"/>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74796" name="Rectangle 1388"/>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74797" name="Rectangle 1389"/>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74798" name="Rectangle 1390"/>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74799" name="Rectangle 1391"/>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74800" name="Rectangle 1392"/>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74801" name="Rectangle 1393"/>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74802" name="Rectangle 1394"/>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74803" name="Rectangle 1395"/>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74804" name="Rectangle 1396"/>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74805" name="Rectangle 1397"/>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74806" name="Rectangle 1398"/>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74807" name="Rectangle 1399"/>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74808" name="Rectangle 1400"/>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74809" name="Rectangle 1401"/>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74810" name="Rectangle 1402"/>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74811" name="Rectangle 1403"/>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74812" name="Rectangle 1404"/>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74813" name="Rectangle 1405"/>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74814" name="Rectangle 1406"/>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74815" name="Rectangle 1407"/>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74816" name="Rectangle 1408"/>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74817" name="Rectangle 1409"/>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74818" name="Rectangle 1410"/>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74819" name="Rectangle 1411"/>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74820" name="Rectangle 1412"/>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74821" name="Rectangle 1413"/>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74822" name="Rectangle 1414"/>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grpSp>
          <p:nvGrpSpPr>
            <p:cNvPr id="275024" name="Group 1616"/>
            <p:cNvGrpSpPr>
              <a:grpSpLocks/>
            </p:cNvGrpSpPr>
            <p:nvPr/>
          </p:nvGrpSpPr>
          <p:grpSpPr bwMode="auto">
            <a:xfrm>
              <a:off x="204" y="1336"/>
              <a:ext cx="3323" cy="1725"/>
              <a:chOff x="204" y="1336"/>
              <a:chExt cx="3323" cy="1725"/>
            </a:xfrm>
          </p:grpSpPr>
          <p:sp>
            <p:nvSpPr>
              <p:cNvPr id="274824" name="Freeform 1416"/>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0">
                <a:solidFill>
                  <a:srgbClr val="000000"/>
                </a:solidFill>
                <a:prstDash val="solid"/>
                <a:round/>
                <a:headEnd/>
                <a:tailEnd/>
              </a:ln>
            </p:spPr>
            <p:txBody>
              <a:bodyPr/>
              <a:lstStyle/>
              <a:p>
                <a:endParaRPr lang="en-US"/>
              </a:p>
            </p:txBody>
          </p:sp>
          <p:sp>
            <p:nvSpPr>
              <p:cNvPr id="274825" name="Freeform 1417"/>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9525">
                <a:noFill/>
                <a:round/>
                <a:headEnd/>
                <a:tailEnd/>
              </a:ln>
            </p:spPr>
            <p:txBody>
              <a:bodyPr/>
              <a:lstStyle/>
              <a:p>
                <a:endParaRPr lang="en-US"/>
              </a:p>
            </p:txBody>
          </p:sp>
          <p:sp>
            <p:nvSpPr>
              <p:cNvPr id="274826" name="Rectangle 1418"/>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74827" name="Rectangle 1419"/>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74828" name="Rectangle 1420"/>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74829" name="Rectangle 1421"/>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74830" name="Rectangle 1422"/>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74831" name="Rectangle 1423"/>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74832" name="Rectangle 1424"/>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74833" name="Rectangle 1425"/>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74834" name="Rectangle 1426"/>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74835" name="Rectangle 1427"/>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74836" name="Rectangle 1428"/>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74837" name="Rectangle 1429"/>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74838" name="Rectangle 1430"/>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74839" name="Rectangle 1431"/>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74840" name="Rectangle 1432"/>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74841" name="Rectangle 1433"/>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74842" name="Rectangle 1434"/>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74843" name="Rectangle 1435"/>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74844" name="Rectangle 1436"/>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74845" name="Rectangle 1437"/>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74846" name="Rectangle 1438"/>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74847" name="Rectangle 1439"/>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74848" name="Rectangle 1440"/>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74849" name="Rectangle 1441"/>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74850" name="Rectangle 1442"/>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74851" name="Rectangle 1443"/>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74852" name="Rectangle 1444"/>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74853" name="Rectangle 1445"/>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74854" name="Rectangle 1446"/>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74855" name="Rectangle 1447"/>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74856" name="Rectangle 1448"/>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74857" name="Rectangle 1449"/>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74858" name="Rectangle 1450"/>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74859" name="Rectangle 1451"/>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74860" name="Rectangle 1452"/>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74861" name="Rectangle 1453"/>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74862" name="Rectangle 1454"/>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74863" name="Rectangle 1455"/>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74864" name="Rectangle 1456"/>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74865" name="Rectangle 1457"/>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74866" name="Rectangle 1458"/>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74867" name="Rectangle 1459"/>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74868" name="Rectangle 1460"/>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74869" name="Rectangle 1461"/>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74870" name="Rectangle 1462"/>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74871" name="Rectangle 1463"/>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74872" name="Rectangle 1464"/>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74873" name="Rectangle 1465"/>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74874" name="Rectangle 1466"/>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74875" name="Rectangle 1467"/>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74876" name="Rectangle 1468"/>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74877" name="Rectangle 1469"/>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74878" name="Rectangle 1470"/>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74879" name="Rectangle 1471"/>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74880" name="Rectangle 1472"/>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74881" name="Rectangle 1473"/>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74882" name="Rectangle 1474"/>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74883" name="Rectangle 1475"/>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74884" name="Rectangle 1476"/>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74885" name="Rectangle 1477"/>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74886" name="Rectangle 1478"/>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74887" name="Rectangle 1479"/>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74888" name="Rectangle 1480"/>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74889" name="Rectangle 1481"/>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74890" name="Rectangle 1482"/>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74891" name="Rectangle 1483"/>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74892" name="Rectangle 1484"/>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74893" name="Rectangle 1485"/>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74894" name="Rectangle 1486"/>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74895" name="Rectangle 1487"/>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74896" name="Rectangle 1488"/>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74897" name="Rectangle 1489"/>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74898" name="Rectangle 1490"/>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74899" name="Rectangle 1491"/>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74900" name="Rectangle 1492"/>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74901" name="Rectangle 1493"/>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74902" name="Rectangle 1494"/>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74903" name="Rectangle 1495"/>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74904" name="Rectangle 1496"/>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74905" name="Rectangle 1497"/>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74906" name="Rectangle 1498"/>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74907" name="Rectangle 1499"/>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74908" name="Rectangle 1500"/>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74909" name="Rectangle 1501"/>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74910" name="Rectangle 1502"/>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74911" name="Rectangle 1503"/>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74912" name="Rectangle 1504"/>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74913" name="Rectangle 1505"/>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74914" name="Rectangle 1506"/>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74915" name="Rectangle 1507"/>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74916" name="Rectangle 1508"/>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74917" name="Rectangle 1509"/>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74918" name="Rectangle 1510"/>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74919" name="Rectangle 1511"/>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74920" name="Rectangle 1512"/>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74921" name="Rectangle 1513"/>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74922" name="Rectangle 1514"/>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74923" name="Rectangle 1515"/>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74924" name="Rectangle 1516"/>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74925" name="Rectangle 1517"/>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74926" name="Rectangle 1518"/>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74927" name="Rectangle 1519"/>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74928" name="Rectangle 1520"/>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74929" name="Rectangle 1521"/>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74930" name="Rectangle 1522"/>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74931" name="Rectangle 1523"/>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74932" name="Rectangle 1524"/>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74933" name="Rectangle 1525"/>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74934" name="Rectangle 1526"/>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74935" name="Rectangle 1527"/>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74936" name="Rectangle 1528"/>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74937" name="Rectangle 1529"/>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74938" name="Rectangle 1530"/>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74939" name="Rectangle 1531"/>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74940" name="Rectangle 1532"/>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74941" name="Rectangle 1533"/>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74942" name="Rectangle 1534"/>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74943" name="Rectangle 1535"/>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74944" name="Rectangle 1536"/>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74945" name="Rectangle 1537"/>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74946" name="Rectangle 1538"/>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74947" name="Rectangle 1539"/>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74948" name="Rectangle 1540"/>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74949" name="Rectangle 1541"/>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74950" name="Rectangle 1542"/>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74951" name="Rectangle 1543"/>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74952" name="Rectangle 1544"/>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74953" name="Rectangle 1545"/>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74954" name="Rectangle 1546"/>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74955" name="Rectangle 1547"/>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74956" name="Rectangle 1548"/>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74957" name="Rectangle 1549"/>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74958" name="Rectangle 1550"/>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74959" name="Freeform 1551"/>
              <p:cNvSpPr>
                <a:spLocks/>
              </p:cNvSpPr>
              <p:nvPr/>
            </p:nvSpPr>
            <p:spPr bwMode="auto">
              <a:xfrm>
                <a:off x="420" y="1336"/>
                <a:ext cx="3101" cy="1725"/>
              </a:xfrm>
              <a:custGeom>
                <a:avLst/>
                <a:gdLst/>
                <a:ahLst/>
                <a:cxnLst>
                  <a:cxn ang="0">
                    <a:pos x="48" y="1618"/>
                  </a:cxn>
                  <a:cxn ang="0">
                    <a:pos x="204" y="1654"/>
                  </a:cxn>
                  <a:cxn ang="0">
                    <a:pos x="402" y="1684"/>
                  </a:cxn>
                  <a:cxn ang="0">
                    <a:pos x="486" y="1696"/>
                  </a:cxn>
                  <a:cxn ang="0">
                    <a:pos x="648" y="1714"/>
                  </a:cxn>
                  <a:cxn ang="0">
                    <a:pos x="726" y="1725"/>
                  </a:cxn>
                  <a:cxn ang="0">
                    <a:pos x="780" y="1719"/>
                  </a:cxn>
                  <a:cxn ang="0">
                    <a:pos x="828" y="1719"/>
                  </a:cxn>
                  <a:cxn ang="0">
                    <a:pos x="870" y="1719"/>
                  </a:cxn>
                  <a:cxn ang="0">
                    <a:pos x="948" y="1719"/>
                  </a:cxn>
                  <a:cxn ang="0">
                    <a:pos x="1002" y="1719"/>
                  </a:cxn>
                  <a:cxn ang="0">
                    <a:pos x="1055" y="1714"/>
                  </a:cxn>
                  <a:cxn ang="0">
                    <a:pos x="1097" y="1708"/>
                  </a:cxn>
                  <a:cxn ang="0">
                    <a:pos x="1127" y="1702"/>
                  </a:cxn>
                  <a:cxn ang="0">
                    <a:pos x="1169" y="1702"/>
                  </a:cxn>
                  <a:cxn ang="0">
                    <a:pos x="1295" y="1684"/>
                  </a:cxn>
                  <a:cxn ang="0">
                    <a:pos x="1415" y="1660"/>
                  </a:cxn>
                  <a:cxn ang="0">
                    <a:pos x="1523" y="1636"/>
                  </a:cxn>
                  <a:cxn ang="0">
                    <a:pos x="1601" y="1612"/>
                  </a:cxn>
                  <a:cxn ang="0">
                    <a:pos x="1679" y="1588"/>
                  </a:cxn>
                  <a:cxn ang="0">
                    <a:pos x="1793" y="1564"/>
                  </a:cxn>
                  <a:cxn ang="0">
                    <a:pos x="1913" y="1534"/>
                  </a:cxn>
                  <a:cxn ang="0">
                    <a:pos x="2033" y="1504"/>
                  </a:cxn>
                  <a:cxn ang="0">
                    <a:pos x="2129" y="1480"/>
                  </a:cxn>
                  <a:cxn ang="0">
                    <a:pos x="2225" y="1462"/>
                  </a:cxn>
                  <a:cxn ang="0">
                    <a:pos x="2297" y="1444"/>
                  </a:cxn>
                  <a:cxn ang="0">
                    <a:pos x="2375" y="1432"/>
                  </a:cxn>
                  <a:cxn ang="0">
                    <a:pos x="2453" y="1420"/>
                  </a:cxn>
                  <a:cxn ang="0">
                    <a:pos x="2573" y="1402"/>
                  </a:cxn>
                  <a:cxn ang="0">
                    <a:pos x="2651" y="1396"/>
                  </a:cxn>
                  <a:cxn ang="0">
                    <a:pos x="2789" y="1390"/>
                  </a:cxn>
                  <a:cxn ang="0">
                    <a:pos x="2999" y="1384"/>
                  </a:cxn>
                  <a:cxn ang="0">
                    <a:pos x="3101" y="0"/>
                  </a:cxn>
                  <a:cxn ang="0">
                    <a:pos x="0" y="1612"/>
                  </a:cxn>
                </a:cxnLst>
                <a:rect l="0" t="0" r="r" b="b"/>
                <a:pathLst>
                  <a:path w="3101" h="1725">
                    <a:moveTo>
                      <a:pt x="0" y="1612"/>
                    </a:moveTo>
                    <a:lnTo>
                      <a:pt x="48" y="1618"/>
                    </a:lnTo>
                    <a:lnTo>
                      <a:pt x="102" y="1636"/>
                    </a:lnTo>
                    <a:lnTo>
                      <a:pt x="204" y="1654"/>
                    </a:lnTo>
                    <a:lnTo>
                      <a:pt x="306" y="1666"/>
                    </a:lnTo>
                    <a:lnTo>
                      <a:pt x="402" y="1684"/>
                    </a:lnTo>
                    <a:lnTo>
                      <a:pt x="444" y="1690"/>
                    </a:lnTo>
                    <a:lnTo>
                      <a:pt x="486" y="1696"/>
                    </a:lnTo>
                    <a:lnTo>
                      <a:pt x="570" y="1702"/>
                    </a:lnTo>
                    <a:lnTo>
                      <a:pt x="648" y="1714"/>
                    </a:lnTo>
                    <a:lnTo>
                      <a:pt x="684" y="1719"/>
                    </a:lnTo>
                    <a:lnTo>
                      <a:pt x="726" y="1725"/>
                    </a:lnTo>
                    <a:lnTo>
                      <a:pt x="750" y="1725"/>
                    </a:lnTo>
                    <a:lnTo>
                      <a:pt x="780" y="1719"/>
                    </a:lnTo>
                    <a:lnTo>
                      <a:pt x="804" y="1719"/>
                    </a:lnTo>
                    <a:lnTo>
                      <a:pt x="828" y="1719"/>
                    </a:lnTo>
                    <a:lnTo>
                      <a:pt x="852" y="1719"/>
                    </a:lnTo>
                    <a:lnTo>
                      <a:pt x="870" y="1719"/>
                    </a:lnTo>
                    <a:lnTo>
                      <a:pt x="912" y="1719"/>
                    </a:lnTo>
                    <a:lnTo>
                      <a:pt x="948" y="1719"/>
                    </a:lnTo>
                    <a:lnTo>
                      <a:pt x="978" y="1719"/>
                    </a:lnTo>
                    <a:lnTo>
                      <a:pt x="1002" y="1719"/>
                    </a:lnTo>
                    <a:lnTo>
                      <a:pt x="1031" y="1714"/>
                    </a:lnTo>
                    <a:lnTo>
                      <a:pt x="1055" y="1714"/>
                    </a:lnTo>
                    <a:lnTo>
                      <a:pt x="1073" y="1708"/>
                    </a:lnTo>
                    <a:lnTo>
                      <a:pt x="1097" y="1708"/>
                    </a:lnTo>
                    <a:lnTo>
                      <a:pt x="1115" y="1708"/>
                    </a:lnTo>
                    <a:lnTo>
                      <a:pt x="1127" y="1702"/>
                    </a:lnTo>
                    <a:lnTo>
                      <a:pt x="1145" y="1702"/>
                    </a:lnTo>
                    <a:lnTo>
                      <a:pt x="1169" y="1702"/>
                    </a:lnTo>
                    <a:lnTo>
                      <a:pt x="1229" y="1690"/>
                    </a:lnTo>
                    <a:lnTo>
                      <a:pt x="1295" y="1684"/>
                    </a:lnTo>
                    <a:lnTo>
                      <a:pt x="136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16"/>
                    </a:lnTo>
                    <a:lnTo>
                      <a:pt x="2033" y="1504"/>
                    </a:lnTo>
                    <a:lnTo>
                      <a:pt x="2099" y="1486"/>
                    </a:lnTo>
                    <a:lnTo>
                      <a:pt x="2129" y="1480"/>
                    </a:lnTo>
                    <a:lnTo>
                      <a:pt x="2159" y="1474"/>
                    </a:lnTo>
                    <a:lnTo>
                      <a:pt x="2225" y="1462"/>
                    </a:lnTo>
                    <a:lnTo>
                      <a:pt x="2261" y="1456"/>
                    </a:lnTo>
                    <a:lnTo>
                      <a:pt x="2297" y="1444"/>
                    </a:lnTo>
                    <a:lnTo>
                      <a:pt x="2339" y="1438"/>
                    </a:lnTo>
                    <a:lnTo>
                      <a:pt x="2375" y="1432"/>
                    </a:lnTo>
                    <a:lnTo>
                      <a:pt x="2411" y="1426"/>
                    </a:lnTo>
                    <a:lnTo>
                      <a:pt x="2453" y="1420"/>
                    </a:lnTo>
                    <a:lnTo>
                      <a:pt x="2531" y="1414"/>
                    </a:lnTo>
                    <a:lnTo>
                      <a:pt x="2573" y="1402"/>
                    </a:lnTo>
                    <a:lnTo>
                      <a:pt x="2609" y="1402"/>
                    </a:lnTo>
                    <a:lnTo>
                      <a:pt x="2651" y="1396"/>
                    </a:lnTo>
                    <a:lnTo>
                      <a:pt x="2699" y="1390"/>
                    </a:lnTo>
                    <a:lnTo>
                      <a:pt x="2789" y="1390"/>
                    </a:lnTo>
                    <a:lnTo>
                      <a:pt x="2891" y="1390"/>
                    </a:lnTo>
                    <a:lnTo>
                      <a:pt x="2999" y="1384"/>
                    </a:lnTo>
                    <a:lnTo>
                      <a:pt x="3101" y="1384"/>
                    </a:lnTo>
                    <a:lnTo>
                      <a:pt x="3101" y="0"/>
                    </a:lnTo>
                    <a:lnTo>
                      <a:pt x="0" y="0"/>
                    </a:lnTo>
                    <a:lnTo>
                      <a:pt x="0" y="1612"/>
                    </a:lnTo>
                  </a:path>
                </a:pathLst>
              </a:custGeom>
              <a:noFill/>
              <a:ln w="9525">
                <a:solidFill>
                  <a:srgbClr val="000000"/>
                </a:solidFill>
                <a:prstDash val="solid"/>
                <a:round/>
                <a:headEnd/>
                <a:tailEnd/>
              </a:ln>
            </p:spPr>
            <p:txBody>
              <a:bodyPr/>
              <a:lstStyle/>
              <a:p>
                <a:endParaRPr lang="en-US"/>
              </a:p>
            </p:txBody>
          </p:sp>
          <p:sp>
            <p:nvSpPr>
              <p:cNvPr id="274960" name="Rectangle 1552"/>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74961" name="Rectangle 1553"/>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74962" name="Rectangle 1554"/>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74963" name="Rectangle 1555"/>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74964" name="Rectangle 1556"/>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74965" name="Rectangle 1557"/>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74966" name="Rectangle 1558"/>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74967" name="Rectangle 1559"/>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74968" name="Rectangle 1560"/>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74969" name="Rectangle 1561"/>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74970" name="Rectangle 1562"/>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74971" name="Rectangle 1563"/>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74972" name="Rectangle 1564"/>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74973" name="Rectangle 1565"/>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74974" name="Rectangle 1566"/>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74975" name="Rectangle 1567"/>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74976" name="Rectangle 1568"/>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74977" name="Rectangle 1569"/>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74978" name="Rectangle 1570"/>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74979" name="Rectangle 1571"/>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74980" name="Rectangle 1572"/>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74981" name="Rectangle 1573"/>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74982" name="Rectangle 1574"/>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74983" name="Rectangle 1575"/>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74984" name="Rectangle 1576"/>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74985" name="Rectangle 1577"/>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74986" name="Rectangle 1578"/>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74987" name="Rectangle 1579"/>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74988" name="Rectangle 1580"/>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74989" name="Rectangle 1581"/>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74990" name="Rectangle 1582"/>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74991" name="Rectangle 1583"/>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74992" name="Rectangle 1584"/>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74993" name="Rectangle 1585"/>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74994" name="Rectangle 1586"/>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74995" name="Rectangle 1587"/>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74996" name="Rectangle 1588"/>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74997" name="Rectangle 1589"/>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74998" name="Rectangle 1590"/>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74999" name="Rectangle 1591"/>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75000" name="Rectangle 1592"/>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75001" name="Rectangle 1593"/>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75002" name="Rectangle 1594"/>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75003" name="Rectangle 1595"/>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75004" name="Rectangle 1596"/>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75005" name="Rectangle 1597"/>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75006" name="Rectangle 1598"/>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75007" name="Rectangle 1599"/>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75008" name="Rectangle 1600"/>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75009" name="Rectangle 1601"/>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75010" name="Rectangle 1602"/>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75011" name="Rectangle 1603"/>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75012" name="Rectangle 1604"/>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75013" name="Rectangle 1605"/>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75014" name="Rectangle 1606"/>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75015" name="Rectangle 1607"/>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75016" name="Rectangle 1608"/>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75017" name="Rectangle 1609"/>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75018" name="Rectangle 1610"/>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75019" name="Rectangle 1611"/>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75020" name="Rectangle 1612"/>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75021" name="Rectangle 1613"/>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75022" name="Rectangle 1614"/>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75023" name="Rectangle 1615"/>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grpSp>
        <p:grpSp>
          <p:nvGrpSpPr>
            <p:cNvPr id="275225" name="Group 1817"/>
            <p:cNvGrpSpPr>
              <a:grpSpLocks/>
            </p:cNvGrpSpPr>
            <p:nvPr/>
          </p:nvGrpSpPr>
          <p:grpSpPr bwMode="auto">
            <a:xfrm>
              <a:off x="204" y="1731"/>
              <a:ext cx="3257" cy="1720"/>
              <a:chOff x="204" y="1731"/>
              <a:chExt cx="3257" cy="1720"/>
            </a:xfrm>
          </p:grpSpPr>
          <p:sp>
            <p:nvSpPr>
              <p:cNvPr id="275025" name="Rectangle 1617"/>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75026" name="Rectangle 1618"/>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75027" name="Rectangle 1619"/>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75028" name="Rectangle 1620"/>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75029" name="Rectangle 1621"/>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75030" name="Rectangle 1622"/>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75031" name="Rectangle 1623"/>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75032" name="Rectangle 1624"/>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75033" name="Rectangle 1625"/>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75034" name="Rectangle 1626"/>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75035" name="Rectangle 1627"/>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75036" name="Rectangle 1628"/>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75037" name="Rectangle 1629"/>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75038" name="Rectangle 1630"/>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75039" name="Rectangle 1631"/>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75040" name="Rectangle 1632"/>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75041" name="Rectangle 1633"/>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75042" name="Rectangle 1634"/>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75043" name="Rectangle 1635"/>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75044" name="Rectangle 1636"/>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75045" name="Rectangle 1637"/>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75046" name="Rectangle 1638"/>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75047" name="Rectangle 1639"/>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75048" name="Rectangle 1640"/>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75049" name="Rectangle 1641"/>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75050" name="Rectangle 1642"/>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75051" name="Rectangle 1643"/>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75052" name="Rectangle 1644"/>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75053" name="Rectangle 1645"/>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75054" name="Rectangle 1646"/>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75055" name="Rectangle 1647"/>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75056" name="Rectangle 1648"/>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75057" name="Rectangle 1649"/>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75058" name="Rectangle 1650"/>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75059" name="Rectangle 1651"/>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75060" name="Rectangle 1652"/>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75061" name="Rectangle 1653"/>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75062" name="Rectangle 1654"/>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75063" name="Rectangle 1655"/>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75064" name="Rectangle 1656"/>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75065" name="Rectangle 1657"/>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75066" name="Rectangle 1658"/>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75067" name="Rectangle 1659"/>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75068" name="Rectangle 1660"/>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75069" name="Rectangle 1661"/>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75070" name="Rectangle 1662"/>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75071" name="Rectangle 1663"/>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75072" name="Rectangle 1664"/>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75073" name="Rectangle 1665"/>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75074" name="Rectangle 1666"/>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75075" name="Rectangle 1667"/>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75076" name="Rectangle 1668"/>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75077" name="Rectangle 1669"/>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75078" name="Rectangle 1670"/>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75079" name="Rectangle 1671"/>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75080" name="Rectangle 1672"/>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75081" name="Rectangle 1673"/>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75082" name="Rectangle 1674"/>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75083" name="Rectangle 1675"/>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75084" name="Rectangle 1676"/>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75085" name="Rectangle 1677"/>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75086" name="Rectangle 1678"/>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75087" name="Rectangle 1679"/>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75088" name="Rectangle 1680"/>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75089" name="Rectangle 1681"/>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75090" name="Freeform 1682"/>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0">
                <a:solidFill>
                  <a:srgbClr val="000000"/>
                </a:solidFill>
                <a:prstDash val="solid"/>
                <a:round/>
                <a:headEnd/>
                <a:tailEnd/>
              </a:ln>
            </p:spPr>
            <p:txBody>
              <a:bodyPr/>
              <a:lstStyle/>
              <a:p>
                <a:endParaRPr lang="en-US"/>
              </a:p>
            </p:txBody>
          </p:sp>
          <p:sp>
            <p:nvSpPr>
              <p:cNvPr id="275091" name="Freeform 1683"/>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9525">
                <a:noFill/>
                <a:round/>
                <a:headEnd/>
                <a:tailEnd/>
              </a:ln>
            </p:spPr>
            <p:txBody>
              <a:bodyPr/>
              <a:lstStyle/>
              <a:p>
                <a:endParaRPr lang="en-US"/>
              </a:p>
            </p:txBody>
          </p:sp>
          <p:sp>
            <p:nvSpPr>
              <p:cNvPr id="275092" name="Rectangle 1684"/>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75093" name="Rectangle 1685"/>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75094" name="Rectangle 1686"/>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75095" name="Rectangle 1687"/>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75096" name="Rectangle 1688"/>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75097" name="Rectangle 1689"/>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75098" name="Rectangle 1690"/>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75099" name="Rectangle 1691"/>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75100" name="Rectangle 1692"/>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75101" name="Rectangle 1693"/>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75102" name="Rectangle 1694"/>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75103" name="Rectangle 1695"/>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75104" name="Rectangle 1696"/>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75105" name="Rectangle 1697"/>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75106" name="Rectangle 1698"/>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75107" name="Rectangle 1699"/>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75108" name="Rectangle 1700"/>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75109" name="Rectangle 1701"/>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75110" name="Rectangle 1702"/>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75111" name="Rectangle 1703"/>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75112" name="Rectangle 1704"/>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75113" name="Rectangle 1705"/>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75114" name="Rectangle 1706"/>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75115" name="Rectangle 1707"/>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75116" name="Rectangle 1708"/>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75117" name="Rectangle 1709"/>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75118" name="Rectangle 1710"/>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75119" name="Rectangle 1711"/>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75120" name="Rectangle 1712"/>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75121" name="Rectangle 1713"/>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75122" name="Rectangle 1714"/>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75123" name="Rectangle 1715"/>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75124" name="Rectangle 1716"/>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75125" name="Rectangle 1717"/>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75126" name="Rectangle 1718"/>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75127" name="Rectangle 1719"/>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75128" name="Rectangle 1720"/>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75129" name="Rectangle 1721"/>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75130" name="Rectangle 1722"/>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75131" name="Rectangle 1723"/>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75132" name="Rectangle 1724"/>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75133" name="Rectangle 1725"/>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75134" name="Rectangle 1726"/>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75135" name="Rectangle 1727"/>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75136" name="Rectangle 1728"/>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75137" name="Rectangle 1729"/>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75138" name="Rectangle 1730"/>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75139" name="Rectangle 1731"/>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75140" name="Rectangle 1732"/>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75141" name="Rectangle 1733"/>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75142" name="Rectangle 1734"/>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75143" name="Rectangle 1735"/>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75144" name="Rectangle 1736"/>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75145" name="Rectangle 1737"/>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75146" name="Rectangle 1738"/>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75147" name="Rectangle 1739"/>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75148" name="Rectangle 1740"/>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75149" name="Rectangle 1741"/>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75150" name="Rectangle 1742"/>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75151" name="Rectangle 1743"/>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75152" name="Rectangle 1744"/>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75153" name="Rectangle 1745"/>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75154" name="Rectangle 1746"/>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75155" name="Rectangle 1747"/>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75156" name="Rectangle 1748"/>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75157" name="Rectangle 1749"/>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75158" name="Rectangle 1750"/>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75159" name="Rectangle 1751"/>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75160" name="Rectangle 1752"/>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75161" name="Rectangle 1753"/>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75162" name="Rectangle 1754"/>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75163" name="Rectangle 1755"/>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75164" name="Rectangle 1756"/>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75165" name="Rectangle 1757"/>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75166" name="Rectangle 1758"/>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75167" name="Rectangle 1759"/>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75168" name="Rectangle 1760"/>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75169" name="Rectangle 1761"/>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75170" name="Rectangle 1762"/>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75171" name="Rectangle 1763"/>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75172" name="Rectangle 1764"/>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75173" name="Rectangle 1765"/>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75174" name="Rectangle 1766"/>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75175" name="Rectangle 1767"/>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75176" name="Rectangle 1768"/>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75177" name="Rectangle 1769"/>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75178" name="Rectangle 1770"/>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75179" name="Rectangle 1771"/>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75180" name="Rectangle 1772"/>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75181" name="Rectangle 1773"/>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75182" name="Rectangle 1774"/>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75183" name="Rectangle 1775"/>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75184" name="Rectangle 1776"/>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75185" name="Rectangle 1777"/>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75186" name="Rectangle 1778"/>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75187" name="Rectangle 1779"/>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75188" name="Rectangle 1780"/>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75189" name="Rectangle 1781"/>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75190" name="Rectangle 1782"/>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75191" name="Rectangle 1783"/>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75192" name="Rectangle 1784"/>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75193" name="Rectangle 1785"/>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75194" name="Rectangle 1786"/>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75195" name="Rectangle 1787"/>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75196" name="Rectangle 1788"/>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75197" name="Rectangle 1789"/>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75198" name="Rectangle 1790"/>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75199" name="Rectangle 1791"/>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75200" name="Rectangle 1792"/>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75201" name="Rectangle 1793"/>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75202" name="Rectangle 1794"/>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75203" name="Rectangle 1795"/>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75204" name="Rectangle 1796"/>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75205" name="Rectangle 1797"/>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75206" name="Rectangle 1798"/>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75207" name="Rectangle 1799"/>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75208" name="Rectangle 1800"/>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75209" name="Rectangle 1801"/>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75210" name="Rectangle 1802"/>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75211" name="Rectangle 1803"/>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75212" name="Rectangle 1804"/>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75213" name="Rectangle 1805"/>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75214" name="Rectangle 1806"/>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75215" name="Rectangle 1807"/>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75216" name="Rectangle 1808"/>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75217" name="Rectangle 1809"/>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75218" name="Rectangle 1810"/>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75219" name="Rectangle 1811"/>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75220" name="Rectangle 1812"/>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75221" name="Freeform 1813"/>
              <p:cNvSpPr>
                <a:spLocks/>
              </p:cNvSpPr>
              <p:nvPr/>
            </p:nvSpPr>
            <p:spPr bwMode="auto">
              <a:xfrm>
                <a:off x="210" y="1731"/>
                <a:ext cx="3245" cy="1720"/>
              </a:xfrm>
              <a:custGeom>
                <a:avLst/>
                <a:gdLst/>
                <a:ahLst/>
                <a:cxnLst>
                  <a:cxn ang="0">
                    <a:pos x="54" y="1618"/>
                  </a:cxn>
                  <a:cxn ang="0">
                    <a:pos x="210" y="1648"/>
                  </a:cxn>
                  <a:cxn ang="0">
                    <a:pos x="420" y="1684"/>
                  </a:cxn>
                  <a:cxn ang="0">
                    <a:pos x="504" y="1696"/>
                  </a:cxn>
                  <a:cxn ang="0">
                    <a:pos x="678" y="1714"/>
                  </a:cxn>
                  <a:cxn ang="0">
                    <a:pos x="762" y="1720"/>
                  </a:cxn>
                  <a:cxn ang="0">
                    <a:pos x="816" y="1720"/>
                  </a:cxn>
                  <a:cxn ang="0">
                    <a:pos x="864" y="1720"/>
                  </a:cxn>
                  <a:cxn ang="0">
                    <a:pos x="912" y="1720"/>
                  </a:cxn>
                  <a:cxn ang="0">
                    <a:pos x="990" y="1720"/>
                  </a:cxn>
                  <a:cxn ang="0">
                    <a:pos x="1050" y="1714"/>
                  </a:cxn>
                  <a:cxn ang="0">
                    <a:pos x="1104" y="1714"/>
                  </a:cxn>
                  <a:cxn ang="0">
                    <a:pos x="1140" y="1708"/>
                  </a:cxn>
                  <a:cxn ang="0">
                    <a:pos x="1176" y="1702"/>
                  </a:cxn>
                  <a:cxn ang="0">
                    <a:pos x="1224" y="1702"/>
                  </a:cxn>
                  <a:cxn ang="0">
                    <a:pos x="1355" y="1684"/>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69" y="1450"/>
                  </a:cxn>
                  <a:cxn ang="0">
                    <a:pos x="2447" y="1438"/>
                  </a:cxn>
                  <a:cxn ang="0">
                    <a:pos x="2525" y="1426"/>
                  </a:cxn>
                  <a:cxn ang="0">
                    <a:pos x="2651" y="1408"/>
                  </a:cxn>
                  <a:cxn ang="0">
                    <a:pos x="2735" y="1402"/>
                  </a:cxn>
                  <a:cxn ang="0">
                    <a:pos x="2819" y="1390"/>
                  </a:cxn>
                  <a:cxn ang="0">
                    <a:pos x="3029" y="1390"/>
                  </a:cxn>
                  <a:cxn ang="0">
                    <a:pos x="3245" y="1384"/>
                  </a:cxn>
                  <a:cxn ang="0">
                    <a:pos x="0" y="0"/>
                  </a:cxn>
                </a:cxnLst>
                <a:rect l="0" t="0" r="r" b="b"/>
                <a:pathLst>
                  <a:path w="3245" h="1720">
                    <a:moveTo>
                      <a:pt x="0" y="1606"/>
                    </a:moveTo>
                    <a:lnTo>
                      <a:pt x="54" y="1618"/>
                    </a:lnTo>
                    <a:lnTo>
                      <a:pt x="108" y="1630"/>
                    </a:lnTo>
                    <a:lnTo>
                      <a:pt x="210" y="1648"/>
                    </a:lnTo>
                    <a:lnTo>
                      <a:pt x="318" y="1666"/>
                    </a:lnTo>
                    <a:lnTo>
                      <a:pt x="420" y="1684"/>
                    </a:lnTo>
                    <a:lnTo>
                      <a:pt x="462" y="1684"/>
                    </a:lnTo>
                    <a:lnTo>
                      <a:pt x="504" y="1696"/>
                    </a:lnTo>
                    <a:lnTo>
                      <a:pt x="594" y="1702"/>
                    </a:lnTo>
                    <a:lnTo>
                      <a:pt x="678" y="1714"/>
                    </a:lnTo>
                    <a:lnTo>
                      <a:pt x="720" y="1720"/>
                    </a:lnTo>
                    <a:lnTo>
                      <a:pt x="762" y="1720"/>
                    </a:lnTo>
                    <a:lnTo>
                      <a:pt x="786" y="1720"/>
                    </a:lnTo>
                    <a:lnTo>
                      <a:pt x="816" y="1720"/>
                    </a:lnTo>
                    <a:lnTo>
                      <a:pt x="840" y="1720"/>
                    </a:lnTo>
                    <a:lnTo>
                      <a:pt x="864" y="1720"/>
                    </a:lnTo>
                    <a:lnTo>
                      <a:pt x="888" y="1720"/>
                    </a:lnTo>
                    <a:lnTo>
                      <a:pt x="912" y="1720"/>
                    </a:lnTo>
                    <a:lnTo>
                      <a:pt x="948" y="1720"/>
                    </a:lnTo>
                    <a:lnTo>
                      <a:pt x="990" y="1720"/>
                    </a:lnTo>
                    <a:lnTo>
                      <a:pt x="1020" y="1720"/>
                    </a:lnTo>
                    <a:lnTo>
                      <a:pt x="1050" y="1714"/>
                    </a:lnTo>
                    <a:lnTo>
                      <a:pt x="1080" y="1714"/>
                    </a:lnTo>
                    <a:lnTo>
                      <a:pt x="1104" y="1714"/>
                    </a:lnTo>
                    <a:lnTo>
                      <a:pt x="1128" y="1708"/>
                    </a:lnTo>
                    <a:lnTo>
                      <a:pt x="1140" y="1708"/>
                    </a:lnTo>
                    <a:lnTo>
                      <a:pt x="1158" y="1702"/>
                    </a:lnTo>
                    <a:lnTo>
                      <a:pt x="1176" y="1702"/>
                    </a:lnTo>
                    <a:lnTo>
                      <a:pt x="1194" y="1702"/>
                    </a:lnTo>
                    <a:lnTo>
                      <a:pt x="1224" y="1702"/>
                    </a:lnTo>
                    <a:lnTo>
                      <a:pt x="1289" y="1690"/>
                    </a:lnTo>
                    <a:lnTo>
                      <a:pt x="1355" y="1684"/>
                    </a:lnTo>
                    <a:lnTo>
                      <a:pt x="1421" y="1672"/>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327" y="1456"/>
                    </a:lnTo>
                    <a:lnTo>
                      <a:pt x="2369" y="1450"/>
                    </a:lnTo>
                    <a:lnTo>
                      <a:pt x="2405" y="1444"/>
                    </a:lnTo>
                    <a:lnTo>
                      <a:pt x="2447" y="1438"/>
                    </a:lnTo>
                    <a:lnTo>
                      <a:pt x="2489" y="1432"/>
                    </a:lnTo>
                    <a:lnTo>
                      <a:pt x="2525" y="1426"/>
                    </a:lnTo>
                    <a:lnTo>
                      <a:pt x="2567" y="1420"/>
                    </a:lnTo>
                    <a:lnTo>
                      <a:pt x="2651" y="1408"/>
                    </a:lnTo>
                    <a:lnTo>
                      <a:pt x="2687" y="1408"/>
                    </a:lnTo>
                    <a:lnTo>
                      <a:pt x="2735" y="1402"/>
                    </a:lnTo>
                    <a:lnTo>
                      <a:pt x="2777" y="1396"/>
                    </a:lnTo>
                    <a:lnTo>
                      <a:pt x="2819" y="1390"/>
                    </a:lnTo>
                    <a:lnTo>
                      <a:pt x="2921" y="1390"/>
                    </a:lnTo>
                    <a:lnTo>
                      <a:pt x="3029" y="1390"/>
                    </a:lnTo>
                    <a:lnTo>
                      <a:pt x="3137" y="1384"/>
                    </a:lnTo>
                    <a:lnTo>
                      <a:pt x="3245" y="1384"/>
                    </a:lnTo>
                    <a:lnTo>
                      <a:pt x="3245" y="0"/>
                    </a:lnTo>
                    <a:lnTo>
                      <a:pt x="0" y="0"/>
                    </a:lnTo>
                    <a:lnTo>
                      <a:pt x="0" y="1606"/>
                    </a:lnTo>
                  </a:path>
                </a:pathLst>
              </a:custGeom>
              <a:noFill/>
              <a:ln w="9525">
                <a:solidFill>
                  <a:srgbClr val="000000"/>
                </a:solidFill>
                <a:prstDash val="solid"/>
                <a:round/>
                <a:headEnd/>
                <a:tailEnd/>
              </a:ln>
            </p:spPr>
            <p:txBody>
              <a:bodyPr/>
              <a:lstStyle/>
              <a:p>
                <a:endParaRPr lang="en-US"/>
              </a:p>
            </p:txBody>
          </p:sp>
          <p:sp>
            <p:nvSpPr>
              <p:cNvPr id="275222" name="Rectangle 1814"/>
              <p:cNvSpPr>
                <a:spLocks noChangeArrowheads="1"/>
              </p:cNvSpPr>
              <p:nvPr/>
            </p:nvSpPr>
            <p:spPr bwMode="auto">
              <a:xfrm>
                <a:off x="407" y="1821"/>
                <a:ext cx="2808"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UN PLAN DE MITIGACION PARA LLEVAR A CABO LAS </a:t>
                </a:r>
                <a:endParaRPr lang="en-US">
                  <a:effectLst>
                    <a:outerShdw blurRad="38100" dist="38100" dir="2700000" algn="tl">
                      <a:srgbClr val="FFFFFF"/>
                    </a:outerShdw>
                  </a:effectLst>
                </a:endParaRPr>
              </a:p>
            </p:txBody>
          </p:sp>
          <p:sp>
            <p:nvSpPr>
              <p:cNvPr id="275223" name="Rectangle 1815"/>
              <p:cNvSpPr>
                <a:spLocks noChangeArrowheads="1"/>
              </p:cNvSpPr>
              <p:nvPr/>
            </p:nvSpPr>
            <p:spPr bwMode="auto">
              <a:xfrm>
                <a:off x="401" y="1815"/>
                <a:ext cx="2808"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UN PLAN DE MITIGACION PARA LLEVAR A CABO LAS </a:t>
                </a:r>
                <a:endParaRPr lang="en-US">
                  <a:effectLst>
                    <a:outerShdw blurRad="38100" dist="38100" dir="2700000" algn="tl">
                      <a:srgbClr val="FFFFFF"/>
                    </a:outerShdw>
                  </a:effectLst>
                </a:endParaRPr>
              </a:p>
            </p:txBody>
          </p:sp>
          <p:sp>
            <p:nvSpPr>
              <p:cNvPr id="275224" name="Rectangle 1816"/>
              <p:cNvSpPr>
                <a:spLocks noChangeArrowheads="1"/>
              </p:cNvSpPr>
              <p:nvPr/>
            </p:nvSpPr>
            <p:spPr bwMode="auto">
              <a:xfrm>
                <a:off x="414" y="1947"/>
                <a:ext cx="2902"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ACCIONES ORIENTADAS A LA REDUCCION DEL RIESGO</a:t>
                </a:r>
                <a:endParaRPr lang="en-US">
                  <a:effectLst>
                    <a:outerShdw blurRad="38100" dist="38100" dir="2700000" algn="tl">
                      <a:srgbClr val="FFFFFF"/>
                    </a:outerShdw>
                  </a:effectLst>
                </a:endParaRPr>
              </a:p>
            </p:txBody>
          </p:sp>
        </p:grpSp>
        <p:grpSp>
          <p:nvGrpSpPr>
            <p:cNvPr id="275426" name="Group 2018"/>
            <p:cNvGrpSpPr>
              <a:grpSpLocks/>
            </p:cNvGrpSpPr>
            <p:nvPr/>
          </p:nvGrpSpPr>
          <p:grpSpPr bwMode="auto">
            <a:xfrm>
              <a:off x="-6" y="1389"/>
              <a:ext cx="3382" cy="2338"/>
              <a:chOff x="-6" y="1389"/>
              <a:chExt cx="3382" cy="2338"/>
            </a:xfrm>
          </p:grpSpPr>
          <p:sp>
            <p:nvSpPr>
              <p:cNvPr id="275226" name="Rectangle 1818"/>
              <p:cNvSpPr>
                <a:spLocks noChangeArrowheads="1"/>
              </p:cNvSpPr>
              <p:nvPr/>
            </p:nvSpPr>
            <p:spPr bwMode="auto">
              <a:xfrm>
                <a:off x="408" y="1941"/>
                <a:ext cx="2902"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ACCIONES ORIENTADAS A LA REDUCCION DEL RIESGO</a:t>
                </a:r>
                <a:endParaRPr lang="en-US">
                  <a:effectLst>
                    <a:outerShdw blurRad="38100" dist="38100" dir="2700000" algn="tl">
                      <a:srgbClr val="FFFFFF"/>
                    </a:outerShdw>
                  </a:effectLst>
                </a:endParaRPr>
              </a:p>
            </p:txBody>
          </p:sp>
          <p:sp>
            <p:nvSpPr>
              <p:cNvPr id="275227" name="Rectangle 1819"/>
              <p:cNvSpPr>
                <a:spLocks noChangeArrowheads="1"/>
              </p:cNvSpPr>
              <p:nvPr/>
            </p:nvSpPr>
            <p:spPr bwMode="auto">
              <a:xfrm>
                <a:off x="624" y="1395"/>
                <a:ext cx="2752"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UN PLAN DE EMERGENCIA QUE POSIBILITE ASIGNAR </a:t>
                </a:r>
                <a:endParaRPr lang="en-US">
                  <a:effectLst>
                    <a:outerShdw blurRad="38100" dist="38100" dir="2700000" algn="tl">
                      <a:srgbClr val="FFFFFF"/>
                    </a:outerShdw>
                  </a:effectLst>
                </a:endParaRPr>
              </a:p>
            </p:txBody>
          </p:sp>
          <p:sp>
            <p:nvSpPr>
              <p:cNvPr id="275228" name="Rectangle 1820"/>
              <p:cNvSpPr>
                <a:spLocks noChangeArrowheads="1"/>
              </p:cNvSpPr>
              <p:nvPr/>
            </p:nvSpPr>
            <p:spPr bwMode="auto">
              <a:xfrm>
                <a:off x="618" y="1389"/>
                <a:ext cx="2752"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UN PLAN DE EMERGENCIA QUE POSIBILITE ASIGNAR </a:t>
                </a:r>
                <a:endParaRPr lang="en-US">
                  <a:effectLst>
                    <a:outerShdw blurRad="38100" dist="38100" dir="2700000" algn="tl">
                      <a:srgbClr val="FFFFFF"/>
                    </a:outerShdw>
                  </a:effectLst>
                </a:endParaRPr>
              </a:p>
            </p:txBody>
          </p:sp>
          <p:sp>
            <p:nvSpPr>
              <p:cNvPr id="275229" name="Rectangle 1821"/>
              <p:cNvSpPr>
                <a:spLocks noChangeArrowheads="1"/>
              </p:cNvSpPr>
              <p:nvPr/>
            </p:nvSpPr>
            <p:spPr bwMode="auto">
              <a:xfrm>
                <a:off x="625" y="1521"/>
                <a:ext cx="2546"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ROLES PARA ACTUAR DURANTE LA EMERGENCIA</a:t>
                </a:r>
                <a:endParaRPr lang="en-US">
                  <a:effectLst>
                    <a:outerShdw blurRad="38100" dist="38100" dir="2700000" algn="tl">
                      <a:srgbClr val="FFFFFF"/>
                    </a:outerShdw>
                  </a:effectLst>
                </a:endParaRPr>
              </a:p>
            </p:txBody>
          </p:sp>
          <p:sp>
            <p:nvSpPr>
              <p:cNvPr id="275230" name="Rectangle 1822"/>
              <p:cNvSpPr>
                <a:spLocks noChangeArrowheads="1"/>
              </p:cNvSpPr>
              <p:nvPr/>
            </p:nvSpPr>
            <p:spPr bwMode="auto">
              <a:xfrm>
                <a:off x="619" y="1515"/>
                <a:ext cx="2546"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ROLES PARA ACTUAR DURANTE LA EMERGENCIA</a:t>
                </a:r>
                <a:endParaRPr lang="en-US">
                  <a:effectLst>
                    <a:outerShdw blurRad="38100" dist="38100" dir="2700000" algn="tl">
                      <a:srgbClr val="FFFFFF"/>
                    </a:outerShdw>
                  </a:effectLst>
                </a:endParaRPr>
              </a:p>
            </p:txBody>
          </p:sp>
          <p:sp>
            <p:nvSpPr>
              <p:cNvPr id="275231" name="Rectangle 1823"/>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75232" name="Rectangle 1824"/>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75233" name="Rectangle 1825"/>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75234" name="Rectangle 1826"/>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75235" name="Rectangle 1827"/>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75236" name="Rectangle 1828"/>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75237" name="Rectangle 1829"/>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75238" name="Rectangle 1830"/>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75239" name="Rectangle 1831"/>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75240" name="Rectangle 1832"/>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75241" name="Rectangle 1833"/>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75242" name="Rectangle 1834"/>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75243" name="Rectangle 1835"/>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75244" name="Rectangle 1836"/>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75245" name="Rectangle 1837"/>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75246" name="Rectangle 1838"/>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75247" name="Rectangle 1839"/>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75248" name="Rectangle 1840"/>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75249" name="Rectangle 1841"/>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75250" name="Rectangle 1842"/>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75251" name="Rectangle 1843"/>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75252" name="Rectangle 1844"/>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75253" name="Rectangle 1845"/>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75254" name="Rectangle 1846"/>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75255" name="Rectangle 1847"/>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75256" name="Rectangle 1848"/>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75257" name="Rectangle 1849"/>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75258" name="Rectangle 1850"/>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75259" name="Rectangle 1851"/>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75260" name="Rectangle 1852"/>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75261" name="Rectangle 1853"/>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75262" name="Rectangle 1854"/>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75263" name="Rectangle 1855"/>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75264" name="Rectangle 1856"/>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75265" name="Rectangle 1857"/>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75266" name="Rectangle 1858"/>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75267" name="Rectangle 1859"/>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75268" name="Rectangle 1860"/>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75269" name="Rectangle 1861"/>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75270" name="Rectangle 1862"/>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75271" name="Rectangle 1863"/>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75272" name="Rectangle 1864"/>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75273" name="Rectangle 1865"/>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75274" name="Rectangle 1866"/>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75275" name="Rectangle 1867"/>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75276" name="Rectangle 1868"/>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75277" name="Rectangle 1869"/>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75278" name="Rectangle 1870"/>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75279" name="Rectangle 1871"/>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75280" name="Rectangle 1872"/>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75281" name="Rectangle 1873"/>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75282" name="Rectangle 1874"/>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75283" name="Rectangle 1875"/>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75284" name="Rectangle 1876"/>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75285" name="Rectangle 1877"/>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75286" name="Rectangle 1878"/>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75287" name="Rectangle 1879"/>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75288" name="Rectangle 1880"/>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75289" name="Rectangle 1881"/>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75290" name="Rectangle 1882"/>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75291" name="Rectangle 1883"/>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75292" name="Rectangle 1884"/>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75293" name="Rectangle 1885"/>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75294" name="Rectangle 1886"/>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75295" name="Rectangle 1887"/>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75296" name="Rectangle 1888"/>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75297" name="Rectangle 1889"/>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75298" name="Rectangle 1890"/>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75299" name="Rectangle 1891"/>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75300" name="Rectangle 1892"/>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75301" name="Rectangle 1893"/>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75302" name="Rectangle 1894"/>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75303" name="Rectangle 1895"/>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75304" name="Rectangle 1896"/>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75305" name="Rectangle 1897"/>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75306" name="Rectangle 1898"/>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75307" name="Rectangle 1899"/>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75308" name="Rectangle 1900"/>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75309" name="Rectangle 1901"/>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75310" name="Rectangle 1902"/>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75311" name="Rectangle 1903"/>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75312" name="Rectangle 1904"/>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75313" name="Rectangle 1905"/>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75314" name="Rectangle 1906"/>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75315" name="Rectangle 1907"/>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75316" name="Rectangle 1908"/>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75317" name="Rectangle 1909"/>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75318" name="Rectangle 1910"/>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75319" name="Rectangle 1911"/>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75320" name="Rectangle 1912"/>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75321" name="Rectangle 1913"/>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75322" name="Rectangle 1914"/>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75323" name="Rectangle 1915"/>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75324" name="Rectangle 1916"/>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75325" name="Rectangle 1917"/>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75326" name="Rectangle 1918"/>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75327" name="Rectangle 1919"/>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75328" name="Rectangle 1920"/>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75329" name="Rectangle 1921"/>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75330" name="Rectangle 1922"/>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75331" name="Rectangle 1923"/>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75332" name="Rectangle 1924"/>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75333" name="Rectangle 1925"/>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75334" name="Rectangle 1926"/>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75335" name="Rectangle 1927"/>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75336" name="Rectangle 1928"/>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75337" name="Rectangle 1929"/>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75338" name="Rectangle 1930"/>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75339" name="Rectangle 1931"/>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75340" name="Rectangle 1932"/>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75341" name="Rectangle 1933"/>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75342" name="Rectangle 1934"/>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75343" name="Rectangle 1935"/>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5344" name="Rectangle 1936"/>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5345" name="Rectangle 1937"/>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5346" name="Rectangle 1938"/>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5347" name="Rectangle 1939"/>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5348" name="Rectangle 1940"/>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5349" name="Rectangle 1941"/>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5350" name="Rectangle 1942"/>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5351" name="Rectangle 1943"/>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5352" name="Rectangle 1944"/>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5353" name="Rectangle 1945"/>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5354" name="Rectangle 1946"/>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5355" name="Rectangle 1947"/>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5356" name="Rectangle 1948"/>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5357" name="Rectangle 1949"/>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5358" name="Rectangle 1950"/>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5359" name="Rectangle 1951"/>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5360" name="Rectangle 1952"/>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5361" name="Freeform 1953"/>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0">
                <a:solidFill>
                  <a:srgbClr val="000000"/>
                </a:solidFill>
                <a:prstDash val="solid"/>
                <a:round/>
                <a:headEnd/>
                <a:tailEnd/>
              </a:ln>
            </p:spPr>
            <p:txBody>
              <a:bodyPr/>
              <a:lstStyle/>
              <a:p>
                <a:endParaRPr lang="en-US"/>
              </a:p>
            </p:txBody>
          </p:sp>
          <p:sp>
            <p:nvSpPr>
              <p:cNvPr id="275362" name="Freeform 1954"/>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9525">
                <a:noFill/>
                <a:round/>
                <a:headEnd/>
                <a:tailEnd/>
              </a:ln>
            </p:spPr>
            <p:txBody>
              <a:bodyPr/>
              <a:lstStyle/>
              <a:p>
                <a:endParaRPr lang="en-US"/>
              </a:p>
            </p:txBody>
          </p:sp>
          <p:sp>
            <p:nvSpPr>
              <p:cNvPr id="275363" name="Rectangle 1955"/>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75364" name="Rectangle 1956"/>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75365" name="Rectangle 1957"/>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75366" name="Rectangle 1958"/>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75367" name="Rectangle 1959"/>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75368" name="Rectangle 1960"/>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75369" name="Rectangle 1961"/>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75370" name="Rectangle 1962"/>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75371" name="Rectangle 1963"/>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75372" name="Rectangle 1964"/>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75373" name="Rectangle 1965"/>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75374" name="Rectangle 1966"/>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75375" name="Rectangle 1967"/>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75376" name="Rectangle 1968"/>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75377" name="Rectangle 1969"/>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75378" name="Rectangle 1970"/>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75379" name="Rectangle 1971"/>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75380" name="Rectangle 1972"/>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75381" name="Rectangle 1973"/>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75382" name="Rectangle 1974"/>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75383" name="Rectangle 1975"/>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75384" name="Rectangle 1976"/>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75385" name="Rectangle 1977"/>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75386" name="Rectangle 1978"/>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75387" name="Rectangle 1979"/>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75388" name="Rectangle 1980"/>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75389" name="Rectangle 1981"/>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75390" name="Rectangle 1982"/>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75391" name="Rectangle 1983"/>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75392" name="Rectangle 1984"/>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75393" name="Rectangle 1985"/>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75394" name="Rectangle 1986"/>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75395" name="Rectangle 1987"/>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75396" name="Rectangle 1988"/>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75397" name="Rectangle 1989"/>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75398" name="Rectangle 1990"/>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75399" name="Rectangle 1991"/>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75400" name="Rectangle 1992"/>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75401" name="Rectangle 1993"/>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75402" name="Rectangle 1994"/>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75403" name="Rectangle 1995"/>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75404" name="Rectangle 1996"/>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75405" name="Rectangle 1997"/>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75406" name="Rectangle 1998"/>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75407" name="Rectangle 1999"/>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75408" name="Rectangle 2000"/>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75409" name="Rectangle 2001"/>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75410" name="Rectangle 2002"/>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75411" name="Rectangle 2003"/>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75412" name="Rectangle 2004"/>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75413" name="Rectangle 2005"/>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75414" name="Rectangle 2006"/>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75415" name="Rectangle 2007"/>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75416" name="Rectangle 2008"/>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75417" name="Rectangle 2009"/>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75418" name="Rectangle 2010"/>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75419" name="Rectangle 2011"/>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75420" name="Rectangle 2012"/>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75421" name="Rectangle 2013"/>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75422" name="Rectangle 2014"/>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75423" name="Rectangle 2015"/>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75424" name="Rectangle 2016"/>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75425" name="Rectangle 2017"/>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grpSp>
        <p:grpSp>
          <p:nvGrpSpPr>
            <p:cNvPr id="275627" name="Group 2219"/>
            <p:cNvGrpSpPr>
              <a:grpSpLocks/>
            </p:cNvGrpSpPr>
            <p:nvPr/>
          </p:nvGrpSpPr>
          <p:grpSpPr bwMode="auto">
            <a:xfrm>
              <a:off x="-6" y="928"/>
              <a:ext cx="5728" cy="3368"/>
              <a:chOff x="-6" y="928"/>
              <a:chExt cx="5728" cy="3368"/>
            </a:xfrm>
          </p:grpSpPr>
          <p:sp>
            <p:nvSpPr>
              <p:cNvPr id="275427" name="Rectangle 2019"/>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75428" name="Rectangle 2020"/>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75429" name="Rectangle 2021"/>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75430" name="Rectangle 2022"/>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75431" name="Rectangle 2023"/>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75432" name="Rectangle 2024"/>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75433" name="Rectangle 2025"/>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75434" name="Rectangle 2026"/>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75435" name="Rectangle 2027"/>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75436" name="Rectangle 2028"/>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75437" name="Rectangle 2029"/>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75438" name="Rectangle 2030"/>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75439" name="Rectangle 2031"/>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75440" name="Rectangle 2032"/>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75441" name="Rectangle 2033"/>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75442" name="Rectangle 2034"/>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75443" name="Rectangle 2035"/>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75444" name="Rectangle 2036"/>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75445" name="Rectangle 2037"/>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75446" name="Rectangle 2038"/>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75447" name="Rectangle 2039"/>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75448" name="Rectangle 2040"/>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75449" name="Rectangle 2041"/>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75450" name="Rectangle 2042"/>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75451" name="Rectangle 2043"/>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75452" name="Rectangle 2044"/>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75453" name="Rectangle 2045"/>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75454" name="Rectangle 2046"/>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75455" name="Rectangle 2047"/>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75456" name="Rectangle 2048"/>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75457" name="Rectangle 2049"/>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75458" name="Rectangle 2050"/>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75459" name="Rectangle 2051"/>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75460" name="Rectangle 2052"/>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75461" name="Rectangle 2053"/>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75462" name="Rectangle 2054"/>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75463" name="Rectangle 2055"/>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75464" name="Rectangle 2056"/>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75465" name="Rectangle 2057"/>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75466" name="Rectangle 2058"/>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75467" name="Rectangle 2059"/>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75468" name="Rectangle 2060"/>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75469" name="Rectangle 2061"/>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75470" name="Rectangle 2062"/>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75471" name="Rectangle 2063"/>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75472" name="Rectangle 2064"/>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75473" name="Rectangle 2065"/>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75474" name="Rectangle 2066"/>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75475" name="Rectangle 2067"/>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75476" name="Rectangle 2068"/>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5477" name="Rectangle 2069"/>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5478" name="Rectangle 2070"/>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5479" name="Rectangle 2071"/>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5480" name="Rectangle 2072"/>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5481" name="Rectangle 2073"/>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5482" name="Rectangle 2074"/>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5483" name="Rectangle 2075"/>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5484" name="Rectangle 2076"/>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5485" name="Rectangle 2077"/>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5486" name="Rectangle 2078"/>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5487" name="Rectangle 2079"/>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5488" name="Rectangle 2080"/>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5489" name="Rectangle 2081"/>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5490" name="Rectangle 2082"/>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5491" name="Rectangle 2083"/>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5492" name="Rectangle 2084"/>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5493" name="Rectangle 2085"/>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5494" name="Freeform 2086"/>
              <p:cNvSpPr>
                <a:spLocks/>
              </p:cNvSpPr>
              <p:nvPr/>
            </p:nvSpPr>
            <p:spPr bwMode="auto">
              <a:xfrm>
                <a:off x="0" y="2222"/>
                <a:ext cx="3353" cy="1505"/>
              </a:xfrm>
              <a:custGeom>
                <a:avLst/>
                <a:gdLst/>
                <a:ahLst/>
                <a:cxnLst>
                  <a:cxn ang="0">
                    <a:pos x="54" y="1409"/>
                  </a:cxn>
                  <a:cxn ang="0">
                    <a:pos x="222" y="1439"/>
                  </a:cxn>
                  <a:cxn ang="0">
                    <a:pos x="432" y="1469"/>
                  </a:cxn>
                  <a:cxn ang="0">
                    <a:pos x="612" y="1487"/>
                  </a:cxn>
                  <a:cxn ang="0">
                    <a:pos x="786" y="1505"/>
                  </a:cxn>
                  <a:cxn ang="0">
                    <a:pos x="846" y="1505"/>
                  </a:cxn>
                  <a:cxn ang="0">
                    <a:pos x="894" y="1499"/>
                  </a:cxn>
                  <a:cxn ang="0">
                    <a:pos x="942" y="1499"/>
                  </a:cxn>
                  <a:cxn ang="0">
                    <a:pos x="984" y="1499"/>
                  </a:cxn>
                  <a:cxn ang="0">
                    <a:pos x="1056" y="1493"/>
                  </a:cxn>
                  <a:cxn ang="0">
                    <a:pos x="1116" y="1493"/>
                  </a:cxn>
                  <a:cxn ang="0">
                    <a:pos x="1158" y="1493"/>
                  </a:cxn>
                  <a:cxn ang="0">
                    <a:pos x="1200" y="1487"/>
                  </a:cxn>
                  <a:cxn ang="0">
                    <a:pos x="1236" y="1487"/>
                  </a:cxn>
                  <a:cxn ang="0">
                    <a:pos x="1338" y="1475"/>
                  </a:cxn>
                  <a:cxn ang="0">
                    <a:pos x="1469" y="1457"/>
                  </a:cxn>
                  <a:cxn ang="0">
                    <a:pos x="1583" y="1433"/>
                  </a:cxn>
                  <a:cxn ang="0">
                    <a:pos x="1697" y="1409"/>
                  </a:cxn>
                  <a:cxn ang="0">
                    <a:pos x="1817" y="1385"/>
                  </a:cxn>
                  <a:cxn ang="0">
                    <a:pos x="1943" y="1361"/>
                  </a:cxn>
                  <a:cxn ang="0">
                    <a:pos x="2063" y="1337"/>
                  </a:cxn>
                  <a:cxn ang="0">
                    <a:pos x="2195" y="1313"/>
                  </a:cxn>
                  <a:cxn ang="0">
                    <a:pos x="2267" y="1295"/>
                  </a:cxn>
                  <a:cxn ang="0">
                    <a:pos x="2333" y="1283"/>
                  </a:cxn>
                  <a:cxn ang="0">
                    <a:pos x="2405" y="1271"/>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54" y="1409"/>
                    </a:lnTo>
                    <a:lnTo>
                      <a:pt x="108" y="1421"/>
                    </a:lnTo>
                    <a:lnTo>
                      <a:pt x="222" y="1439"/>
                    </a:lnTo>
                    <a:lnTo>
                      <a:pt x="324" y="1451"/>
                    </a:lnTo>
                    <a:lnTo>
                      <a:pt x="432" y="1469"/>
                    </a:lnTo>
                    <a:lnTo>
                      <a:pt x="522" y="1475"/>
                    </a:lnTo>
                    <a:lnTo>
                      <a:pt x="612" y="1487"/>
                    </a:lnTo>
                    <a:lnTo>
                      <a:pt x="696" y="1493"/>
                    </a:lnTo>
                    <a:lnTo>
                      <a:pt x="786" y="1505"/>
                    </a:lnTo>
                    <a:lnTo>
                      <a:pt x="810" y="1505"/>
                    </a:lnTo>
                    <a:lnTo>
                      <a:pt x="846" y="1505"/>
                    </a:lnTo>
                    <a:lnTo>
                      <a:pt x="870" y="1505"/>
                    </a:lnTo>
                    <a:lnTo>
                      <a:pt x="894" y="1499"/>
                    </a:lnTo>
                    <a:lnTo>
                      <a:pt x="918" y="1499"/>
                    </a:lnTo>
                    <a:lnTo>
                      <a:pt x="942" y="1499"/>
                    </a:lnTo>
                    <a:lnTo>
                      <a:pt x="960" y="1499"/>
                    </a:lnTo>
                    <a:lnTo>
                      <a:pt x="984" y="1499"/>
                    </a:lnTo>
                    <a:lnTo>
                      <a:pt x="1020" y="1499"/>
                    </a:lnTo>
                    <a:lnTo>
                      <a:pt x="1056" y="1493"/>
                    </a:lnTo>
                    <a:lnTo>
                      <a:pt x="1086" y="1493"/>
                    </a:lnTo>
                    <a:lnTo>
                      <a:pt x="1116" y="1493"/>
                    </a:lnTo>
                    <a:lnTo>
                      <a:pt x="1140" y="1493"/>
                    </a:lnTo>
                    <a:lnTo>
                      <a:pt x="1158" y="1493"/>
                    </a:lnTo>
                    <a:lnTo>
                      <a:pt x="1182" y="1493"/>
                    </a:lnTo>
                    <a:lnTo>
                      <a:pt x="1200" y="1487"/>
                    </a:lnTo>
                    <a:lnTo>
                      <a:pt x="1218" y="1487"/>
                    </a:lnTo>
                    <a:lnTo>
                      <a:pt x="1236" y="1487"/>
                    </a:lnTo>
                    <a:lnTo>
                      <a:pt x="1266" y="1481"/>
                    </a:lnTo>
                    <a:lnTo>
                      <a:pt x="1338" y="1475"/>
                    </a:lnTo>
                    <a:lnTo>
                      <a:pt x="1404" y="1463"/>
                    </a:lnTo>
                    <a:lnTo>
                      <a:pt x="1469" y="1457"/>
                    </a:lnTo>
                    <a:lnTo>
                      <a:pt x="1535" y="1445"/>
                    </a:lnTo>
                    <a:lnTo>
                      <a:pt x="1583" y="1433"/>
                    </a:lnTo>
                    <a:lnTo>
                      <a:pt x="1643" y="1427"/>
                    </a:lnTo>
                    <a:lnTo>
                      <a:pt x="1697" y="1409"/>
                    </a:lnTo>
                    <a:lnTo>
                      <a:pt x="1763" y="1391"/>
                    </a:lnTo>
                    <a:lnTo>
                      <a:pt x="1817" y="1385"/>
                    </a:lnTo>
                    <a:lnTo>
                      <a:pt x="1877" y="1379"/>
                    </a:lnTo>
                    <a:lnTo>
                      <a:pt x="1943" y="1361"/>
                    </a:lnTo>
                    <a:lnTo>
                      <a:pt x="2003" y="1349"/>
                    </a:lnTo>
                    <a:lnTo>
                      <a:pt x="2063" y="1337"/>
                    </a:lnTo>
                    <a:lnTo>
                      <a:pt x="2129" y="1325"/>
                    </a:lnTo>
                    <a:lnTo>
                      <a:pt x="2195" y="1313"/>
                    </a:lnTo>
                    <a:lnTo>
                      <a:pt x="2231" y="1301"/>
                    </a:lnTo>
                    <a:lnTo>
                      <a:pt x="2267" y="1295"/>
                    </a:lnTo>
                    <a:lnTo>
                      <a:pt x="2303" y="1295"/>
                    </a:lnTo>
                    <a:lnTo>
                      <a:pt x="2333" y="1283"/>
                    </a:lnTo>
                    <a:lnTo>
                      <a:pt x="2369" y="1277"/>
                    </a:lnTo>
                    <a:lnTo>
                      <a:pt x="2405" y="1271"/>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path>
                </a:pathLst>
              </a:custGeom>
              <a:noFill/>
              <a:ln w="9525">
                <a:solidFill>
                  <a:srgbClr val="000000"/>
                </a:solidFill>
                <a:prstDash val="solid"/>
                <a:round/>
                <a:headEnd/>
                <a:tailEnd/>
              </a:ln>
            </p:spPr>
            <p:txBody>
              <a:bodyPr/>
              <a:lstStyle/>
              <a:p>
                <a:endParaRPr lang="en-US"/>
              </a:p>
            </p:txBody>
          </p:sp>
          <p:sp>
            <p:nvSpPr>
              <p:cNvPr id="275495" name="Rectangle 2087"/>
              <p:cNvSpPr>
                <a:spLocks noChangeArrowheads="1"/>
              </p:cNvSpPr>
              <p:nvPr/>
            </p:nvSpPr>
            <p:spPr bwMode="auto">
              <a:xfrm>
                <a:off x="126" y="2450"/>
                <a:ext cx="995"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PERO SOBRE TODO</a:t>
                </a:r>
                <a:endParaRPr lang="en-US">
                  <a:effectLst>
                    <a:outerShdw blurRad="38100" dist="38100" dir="2700000" algn="tl">
                      <a:srgbClr val="FFFFFF"/>
                    </a:outerShdw>
                  </a:effectLst>
                </a:endParaRPr>
              </a:p>
            </p:txBody>
          </p:sp>
          <p:sp>
            <p:nvSpPr>
              <p:cNvPr id="275496" name="Rectangle 2088"/>
              <p:cNvSpPr>
                <a:spLocks noChangeArrowheads="1"/>
              </p:cNvSpPr>
              <p:nvPr/>
            </p:nvSpPr>
            <p:spPr bwMode="auto">
              <a:xfrm>
                <a:off x="120" y="2450"/>
                <a:ext cx="995"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PERO SOBRE TODO</a:t>
                </a:r>
                <a:endParaRPr lang="en-US">
                  <a:effectLst>
                    <a:outerShdw blurRad="38100" dist="38100" dir="2700000" algn="tl">
                      <a:srgbClr val="FFFFFF"/>
                    </a:outerShdw>
                  </a:effectLst>
                </a:endParaRPr>
              </a:p>
            </p:txBody>
          </p:sp>
          <p:sp>
            <p:nvSpPr>
              <p:cNvPr id="275497" name="Rectangle 2089"/>
              <p:cNvSpPr>
                <a:spLocks noChangeArrowheads="1"/>
              </p:cNvSpPr>
              <p:nvPr/>
            </p:nvSpPr>
            <p:spPr bwMode="auto">
              <a:xfrm>
                <a:off x="528" y="2720"/>
                <a:ext cx="2867"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LA PROTECCION DE LAS INFRAESTRUCTURAS ES </a:t>
                </a:r>
                <a:endParaRPr lang="en-US">
                  <a:effectLst>
                    <a:outerShdw blurRad="38100" dist="38100" dir="2700000" algn="tl">
                      <a:srgbClr val="FFFFFF"/>
                    </a:outerShdw>
                  </a:effectLst>
                </a:endParaRPr>
              </a:p>
            </p:txBody>
          </p:sp>
          <p:sp>
            <p:nvSpPr>
              <p:cNvPr id="275498" name="Rectangle 2090"/>
              <p:cNvSpPr>
                <a:spLocks noChangeArrowheads="1"/>
              </p:cNvSpPr>
              <p:nvPr/>
            </p:nvSpPr>
            <p:spPr bwMode="auto">
              <a:xfrm>
                <a:off x="522" y="2714"/>
                <a:ext cx="286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LA PROTECCION DE LAS INFRAESTRUCTURAS ES </a:t>
                </a:r>
                <a:endParaRPr lang="en-US">
                  <a:effectLst>
                    <a:outerShdw blurRad="38100" dist="38100" dir="2700000" algn="tl">
                      <a:srgbClr val="FFFFFF"/>
                    </a:outerShdw>
                  </a:effectLst>
                </a:endParaRPr>
              </a:p>
            </p:txBody>
          </p:sp>
          <p:sp>
            <p:nvSpPr>
              <p:cNvPr id="275499" name="Rectangle 2091"/>
              <p:cNvSpPr>
                <a:spLocks noChangeArrowheads="1"/>
              </p:cNvSpPr>
              <p:nvPr/>
            </p:nvSpPr>
            <p:spPr bwMode="auto">
              <a:xfrm>
                <a:off x="536" y="2870"/>
                <a:ext cx="2023"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UN TEMA DE PLANIFICACION, DE </a:t>
                </a:r>
                <a:endParaRPr lang="en-US">
                  <a:effectLst>
                    <a:outerShdw blurRad="38100" dist="38100" dir="2700000" algn="tl">
                      <a:srgbClr val="FFFFFF"/>
                    </a:outerShdw>
                  </a:effectLst>
                </a:endParaRPr>
              </a:p>
            </p:txBody>
          </p:sp>
          <p:sp>
            <p:nvSpPr>
              <p:cNvPr id="275500" name="Rectangle 2092"/>
              <p:cNvSpPr>
                <a:spLocks noChangeArrowheads="1"/>
              </p:cNvSpPr>
              <p:nvPr/>
            </p:nvSpPr>
            <p:spPr bwMode="auto">
              <a:xfrm>
                <a:off x="530" y="2870"/>
                <a:ext cx="2023"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UN TEMA DE PLANIFICACION, DE </a:t>
                </a:r>
                <a:endParaRPr lang="en-US">
                  <a:effectLst>
                    <a:outerShdw blurRad="38100" dist="38100" dir="2700000" algn="tl">
                      <a:srgbClr val="FFFFFF"/>
                    </a:outerShdw>
                  </a:effectLst>
                </a:endParaRPr>
              </a:p>
            </p:txBody>
          </p:sp>
          <p:sp>
            <p:nvSpPr>
              <p:cNvPr id="275501" name="Rectangle 2093"/>
              <p:cNvSpPr>
                <a:spLocks noChangeArrowheads="1"/>
              </p:cNvSpPr>
              <p:nvPr/>
            </p:nvSpPr>
            <p:spPr bwMode="auto">
              <a:xfrm>
                <a:off x="533" y="3025"/>
                <a:ext cx="2736"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MANTENIMIENTO Y DE OPERACIÓN LO CUAL </a:t>
                </a:r>
                <a:endParaRPr lang="en-US">
                  <a:effectLst>
                    <a:outerShdw blurRad="38100" dist="38100" dir="2700000" algn="tl">
                      <a:srgbClr val="FFFFFF"/>
                    </a:outerShdw>
                  </a:effectLst>
                </a:endParaRPr>
              </a:p>
            </p:txBody>
          </p:sp>
          <p:sp>
            <p:nvSpPr>
              <p:cNvPr id="275502" name="Rectangle 2094"/>
              <p:cNvSpPr>
                <a:spLocks noChangeArrowheads="1"/>
              </p:cNvSpPr>
              <p:nvPr/>
            </p:nvSpPr>
            <p:spPr bwMode="auto">
              <a:xfrm>
                <a:off x="527" y="3019"/>
                <a:ext cx="273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MANTENIMIENTO Y DE OPERACIÓN LO CUAL </a:t>
                </a:r>
                <a:endParaRPr lang="en-US">
                  <a:effectLst>
                    <a:outerShdw blurRad="38100" dist="38100" dir="2700000" algn="tl">
                      <a:srgbClr val="FFFFFF"/>
                    </a:outerShdw>
                  </a:effectLst>
                </a:endParaRPr>
              </a:p>
            </p:txBody>
          </p:sp>
          <p:sp>
            <p:nvSpPr>
              <p:cNvPr id="275503" name="Rectangle 2095"/>
              <p:cNvSpPr>
                <a:spLocks noChangeArrowheads="1"/>
              </p:cNvSpPr>
              <p:nvPr/>
            </p:nvSpPr>
            <p:spPr bwMode="auto">
              <a:xfrm>
                <a:off x="529" y="3181"/>
                <a:ext cx="2241"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DEBE ESTAR CLARO INCLUSO EN LOS </a:t>
                </a:r>
                <a:endParaRPr lang="en-US">
                  <a:effectLst>
                    <a:outerShdw blurRad="38100" dist="38100" dir="2700000" algn="tl">
                      <a:srgbClr val="FFFFFF"/>
                    </a:outerShdw>
                  </a:effectLst>
                </a:endParaRPr>
              </a:p>
            </p:txBody>
          </p:sp>
          <p:sp>
            <p:nvSpPr>
              <p:cNvPr id="275504" name="Rectangle 2096"/>
              <p:cNvSpPr>
                <a:spLocks noChangeArrowheads="1"/>
              </p:cNvSpPr>
              <p:nvPr/>
            </p:nvSpPr>
            <p:spPr bwMode="auto">
              <a:xfrm>
                <a:off x="523" y="3181"/>
                <a:ext cx="224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DEBE ESTAR CLARO INCLUSO EN LOS </a:t>
                </a:r>
                <a:endParaRPr lang="en-US">
                  <a:effectLst>
                    <a:outerShdw blurRad="38100" dist="38100" dir="2700000" algn="tl">
                      <a:srgbClr val="FFFFFF"/>
                    </a:outerShdw>
                  </a:effectLst>
                </a:endParaRPr>
              </a:p>
            </p:txBody>
          </p:sp>
          <p:sp>
            <p:nvSpPr>
              <p:cNvPr id="275505" name="Rectangle 2097"/>
              <p:cNvSpPr>
                <a:spLocks noChangeArrowheads="1"/>
              </p:cNvSpPr>
              <p:nvPr/>
            </p:nvSpPr>
            <p:spPr bwMode="auto">
              <a:xfrm>
                <a:off x="532" y="3337"/>
                <a:ext cx="1760"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CONTRATOS DE CONCESION</a:t>
                </a:r>
                <a:endParaRPr lang="en-US">
                  <a:effectLst>
                    <a:outerShdw blurRad="38100" dist="38100" dir="2700000" algn="tl">
                      <a:srgbClr val="FFFFFF"/>
                    </a:outerShdw>
                  </a:effectLst>
                </a:endParaRPr>
              </a:p>
            </p:txBody>
          </p:sp>
          <p:sp>
            <p:nvSpPr>
              <p:cNvPr id="275506" name="Rectangle 2098"/>
              <p:cNvSpPr>
                <a:spLocks noChangeArrowheads="1"/>
              </p:cNvSpPr>
              <p:nvPr/>
            </p:nvSpPr>
            <p:spPr bwMode="auto">
              <a:xfrm>
                <a:off x="526" y="3331"/>
                <a:ext cx="176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CONTRATOS DE CONCESION</a:t>
                </a:r>
                <a:endParaRPr lang="en-US">
                  <a:effectLst>
                    <a:outerShdw blurRad="38100" dist="38100" dir="2700000" algn="tl">
                      <a:srgbClr val="FFFFFF"/>
                    </a:outerShdw>
                  </a:effectLst>
                </a:endParaRPr>
              </a:p>
            </p:txBody>
          </p:sp>
          <p:sp>
            <p:nvSpPr>
              <p:cNvPr id="275507" name="Freeform 2099"/>
              <p:cNvSpPr>
                <a:spLocks/>
              </p:cNvSpPr>
              <p:nvPr/>
            </p:nvSpPr>
            <p:spPr bwMode="auto">
              <a:xfrm>
                <a:off x="3167" y="2840"/>
                <a:ext cx="330" cy="257"/>
              </a:xfrm>
              <a:custGeom>
                <a:avLst/>
                <a:gdLst/>
                <a:ahLst/>
                <a:cxnLst>
                  <a:cxn ang="0">
                    <a:pos x="162" y="0"/>
                  </a:cxn>
                  <a:cxn ang="0">
                    <a:pos x="162" y="30"/>
                  </a:cxn>
                  <a:cxn ang="0">
                    <a:pos x="0" y="30"/>
                  </a:cxn>
                  <a:cxn ang="0">
                    <a:pos x="0" y="221"/>
                  </a:cxn>
                  <a:cxn ang="0">
                    <a:pos x="162" y="221"/>
                  </a:cxn>
                  <a:cxn ang="0">
                    <a:pos x="162" y="257"/>
                  </a:cxn>
                  <a:cxn ang="0">
                    <a:pos x="330" y="126"/>
                  </a:cxn>
                  <a:cxn ang="0">
                    <a:pos x="162" y="0"/>
                  </a:cxn>
                </a:cxnLst>
                <a:rect l="0" t="0" r="r" b="b"/>
                <a:pathLst>
                  <a:path w="330" h="257">
                    <a:moveTo>
                      <a:pt x="162" y="0"/>
                    </a:moveTo>
                    <a:lnTo>
                      <a:pt x="162" y="30"/>
                    </a:lnTo>
                    <a:lnTo>
                      <a:pt x="0" y="30"/>
                    </a:lnTo>
                    <a:lnTo>
                      <a:pt x="0" y="221"/>
                    </a:lnTo>
                    <a:lnTo>
                      <a:pt x="162" y="221"/>
                    </a:lnTo>
                    <a:lnTo>
                      <a:pt x="162" y="257"/>
                    </a:lnTo>
                    <a:lnTo>
                      <a:pt x="330" y="126"/>
                    </a:lnTo>
                    <a:lnTo>
                      <a:pt x="162" y="0"/>
                    </a:lnTo>
                    <a:close/>
                  </a:path>
                </a:pathLst>
              </a:custGeom>
              <a:solidFill>
                <a:srgbClr val="808080"/>
              </a:solidFill>
              <a:ln w="9525">
                <a:noFill/>
                <a:round/>
                <a:headEnd/>
                <a:tailEnd/>
              </a:ln>
            </p:spPr>
            <p:txBody>
              <a:bodyPr/>
              <a:lstStyle/>
              <a:p>
                <a:endParaRPr lang="en-US"/>
              </a:p>
            </p:txBody>
          </p:sp>
          <p:sp>
            <p:nvSpPr>
              <p:cNvPr id="275508" name="Freeform 2100"/>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solidFill>
                <a:srgbClr val="3333CC"/>
              </a:solidFill>
              <a:ln w="9525">
                <a:noFill/>
                <a:round/>
                <a:headEnd/>
                <a:tailEnd/>
              </a:ln>
            </p:spPr>
            <p:txBody>
              <a:bodyPr/>
              <a:lstStyle/>
              <a:p>
                <a:endParaRPr lang="en-US"/>
              </a:p>
            </p:txBody>
          </p:sp>
          <p:sp>
            <p:nvSpPr>
              <p:cNvPr id="275509" name="Freeform 2101"/>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noFill/>
              <a:ln w="9525">
                <a:solidFill>
                  <a:srgbClr val="000000"/>
                </a:solidFill>
                <a:prstDash val="solid"/>
                <a:round/>
                <a:headEnd/>
                <a:tailEnd/>
              </a:ln>
            </p:spPr>
            <p:txBody>
              <a:bodyPr/>
              <a:lstStyle/>
              <a:p>
                <a:endParaRPr lang="en-US"/>
              </a:p>
            </p:txBody>
          </p:sp>
          <p:sp>
            <p:nvSpPr>
              <p:cNvPr id="275510" name="Freeform 2102"/>
              <p:cNvSpPr>
                <a:spLocks/>
              </p:cNvSpPr>
              <p:nvPr/>
            </p:nvSpPr>
            <p:spPr bwMode="auto">
              <a:xfrm>
                <a:off x="3203" y="3763"/>
                <a:ext cx="330" cy="251"/>
              </a:xfrm>
              <a:custGeom>
                <a:avLst/>
                <a:gdLst/>
                <a:ahLst/>
                <a:cxnLst>
                  <a:cxn ang="0">
                    <a:pos x="162" y="0"/>
                  </a:cxn>
                  <a:cxn ang="0">
                    <a:pos x="162" y="30"/>
                  </a:cxn>
                  <a:cxn ang="0">
                    <a:pos x="0" y="30"/>
                  </a:cxn>
                  <a:cxn ang="0">
                    <a:pos x="0" y="221"/>
                  </a:cxn>
                  <a:cxn ang="0">
                    <a:pos x="162" y="221"/>
                  </a:cxn>
                  <a:cxn ang="0">
                    <a:pos x="162" y="251"/>
                  </a:cxn>
                  <a:cxn ang="0">
                    <a:pos x="330" y="126"/>
                  </a:cxn>
                  <a:cxn ang="0">
                    <a:pos x="162" y="0"/>
                  </a:cxn>
                </a:cxnLst>
                <a:rect l="0" t="0" r="r" b="b"/>
                <a:pathLst>
                  <a:path w="330" h="251">
                    <a:moveTo>
                      <a:pt x="162" y="0"/>
                    </a:moveTo>
                    <a:lnTo>
                      <a:pt x="162" y="30"/>
                    </a:lnTo>
                    <a:lnTo>
                      <a:pt x="0" y="30"/>
                    </a:lnTo>
                    <a:lnTo>
                      <a:pt x="0" y="221"/>
                    </a:lnTo>
                    <a:lnTo>
                      <a:pt x="162" y="221"/>
                    </a:lnTo>
                    <a:lnTo>
                      <a:pt x="162" y="251"/>
                    </a:lnTo>
                    <a:lnTo>
                      <a:pt x="330" y="126"/>
                    </a:lnTo>
                    <a:lnTo>
                      <a:pt x="162" y="0"/>
                    </a:lnTo>
                    <a:close/>
                  </a:path>
                </a:pathLst>
              </a:custGeom>
              <a:solidFill>
                <a:srgbClr val="808080"/>
              </a:solidFill>
              <a:ln w="9525">
                <a:noFill/>
                <a:round/>
                <a:headEnd/>
                <a:tailEnd/>
              </a:ln>
            </p:spPr>
            <p:txBody>
              <a:bodyPr/>
              <a:lstStyle/>
              <a:p>
                <a:endParaRPr lang="en-US"/>
              </a:p>
            </p:txBody>
          </p:sp>
          <p:sp>
            <p:nvSpPr>
              <p:cNvPr id="275511" name="Freeform 2103"/>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solidFill>
                <a:srgbClr val="3333CC"/>
              </a:solidFill>
              <a:ln w="9525">
                <a:noFill/>
                <a:round/>
                <a:headEnd/>
                <a:tailEnd/>
              </a:ln>
            </p:spPr>
            <p:txBody>
              <a:bodyPr/>
              <a:lstStyle/>
              <a:p>
                <a:endParaRPr lang="en-US"/>
              </a:p>
            </p:txBody>
          </p:sp>
          <p:sp>
            <p:nvSpPr>
              <p:cNvPr id="275512" name="Freeform 2104"/>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noFill/>
              <a:ln w="9525">
                <a:solidFill>
                  <a:srgbClr val="000000"/>
                </a:solidFill>
                <a:prstDash val="solid"/>
                <a:round/>
                <a:headEnd/>
                <a:tailEnd/>
              </a:ln>
            </p:spPr>
            <p:txBody>
              <a:bodyPr/>
              <a:lstStyle/>
              <a:p>
                <a:endParaRPr lang="en-US"/>
              </a:p>
            </p:txBody>
          </p:sp>
          <p:sp>
            <p:nvSpPr>
              <p:cNvPr id="275513" name="Rectangle 2105"/>
              <p:cNvSpPr>
                <a:spLocks noChangeArrowheads="1"/>
              </p:cNvSpPr>
              <p:nvPr/>
            </p:nvSpPr>
            <p:spPr bwMode="auto">
              <a:xfrm>
                <a:off x="3551" y="3439"/>
                <a:ext cx="2171" cy="857"/>
              </a:xfrm>
              <a:prstGeom prst="rect">
                <a:avLst/>
              </a:prstGeom>
              <a:solidFill>
                <a:srgbClr val="3333CC"/>
              </a:solidFill>
              <a:ln w="9525">
                <a:noFill/>
                <a:miter lim="800000"/>
                <a:headEnd/>
                <a:tailEnd/>
              </a:ln>
            </p:spPr>
            <p:txBody>
              <a:bodyPr/>
              <a:lstStyle/>
              <a:p>
                <a:endParaRPr lang="en-US"/>
              </a:p>
            </p:txBody>
          </p:sp>
          <p:sp>
            <p:nvSpPr>
              <p:cNvPr id="275514" name="Rectangle 2106"/>
              <p:cNvSpPr>
                <a:spLocks noChangeArrowheads="1"/>
              </p:cNvSpPr>
              <p:nvPr/>
            </p:nvSpPr>
            <p:spPr bwMode="auto">
              <a:xfrm>
                <a:off x="4153" y="3469"/>
                <a:ext cx="1034"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ORGANISMOS</a:t>
                </a:r>
                <a:endParaRPr lang="en-US">
                  <a:effectLst>
                    <a:outerShdw blurRad="38100" dist="38100" dir="2700000" algn="tl">
                      <a:srgbClr val="FFFFFF"/>
                    </a:outerShdw>
                  </a:effectLst>
                </a:endParaRPr>
              </a:p>
            </p:txBody>
          </p:sp>
          <p:sp>
            <p:nvSpPr>
              <p:cNvPr id="275515" name="Rectangle 2107"/>
              <p:cNvSpPr>
                <a:spLocks noChangeArrowheads="1"/>
              </p:cNvSpPr>
              <p:nvPr/>
            </p:nvSpPr>
            <p:spPr bwMode="auto">
              <a:xfrm>
                <a:off x="4150" y="3649"/>
                <a:ext cx="1051"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REGULADORES</a:t>
                </a:r>
                <a:endParaRPr lang="en-US">
                  <a:effectLst>
                    <a:outerShdw blurRad="38100" dist="38100" dir="2700000" algn="tl">
                      <a:srgbClr val="FFFFFF"/>
                    </a:outerShdw>
                  </a:effectLst>
                </a:endParaRPr>
              </a:p>
            </p:txBody>
          </p:sp>
          <p:sp>
            <p:nvSpPr>
              <p:cNvPr id="275516" name="Rectangle 2108"/>
              <p:cNvSpPr>
                <a:spLocks noChangeArrowheads="1"/>
              </p:cNvSpPr>
              <p:nvPr/>
            </p:nvSpPr>
            <p:spPr bwMode="auto">
              <a:xfrm>
                <a:off x="4161" y="3900"/>
                <a:ext cx="101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Dictando norma</a:t>
                </a:r>
                <a:endParaRPr lang="en-US">
                  <a:effectLst>
                    <a:outerShdw blurRad="38100" dist="38100" dir="2700000" algn="tl">
                      <a:srgbClr val="FFFFFF"/>
                    </a:outerShdw>
                  </a:effectLst>
                </a:endParaRPr>
              </a:p>
            </p:txBody>
          </p:sp>
          <p:sp>
            <p:nvSpPr>
              <p:cNvPr id="275517" name="Rectangle 2109"/>
              <p:cNvSpPr>
                <a:spLocks noChangeArrowheads="1"/>
              </p:cNvSpPr>
              <p:nvPr/>
            </p:nvSpPr>
            <p:spPr bwMode="auto">
              <a:xfrm>
                <a:off x="3812" y="4128"/>
                <a:ext cx="81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Controlando </a:t>
                </a:r>
                <a:endParaRPr lang="en-US">
                  <a:effectLst>
                    <a:outerShdw blurRad="38100" dist="38100" dir="2700000" algn="tl">
                      <a:srgbClr val="FFFFFF"/>
                    </a:outerShdw>
                  </a:effectLst>
                </a:endParaRPr>
              </a:p>
            </p:txBody>
          </p:sp>
          <p:sp>
            <p:nvSpPr>
              <p:cNvPr id="275518" name="Rectangle 2110"/>
              <p:cNvSpPr>
                <a:spLocks noChangeArrowheads="1"/>
              </p:cNvSpPr>
              <p:nvPr/>
            </p:nvSpPr>
            <p:spPr bwMode="auto">
              <a:xfrm>
                <a:off x="4618" y="4128"/>
                <a:ext cx="54"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a:t>
                </a:r>
                <a:endParaRPr lang="en-US">
                  <a:effectLst>
                    <a:outerShdw blurRad="38100" dist="38100" dir="2700000" algn="tl">
                      <a:srgbClr val="FFFFFF"/>
                    </a:outerShdw>
                  </a:effectLst>
                </a:endParaRPr>
              </a:p>
            </p:txBody>
          </p:sp>
          <p:sp>
            <p:nvSpPr>
              <p:cNvPr id="275519" name="Rectangle 2111"/>
              <p:cNvSpPr>
                <a:spLocks noChangeArrowheads="1"/>
              </p:cNvSpPr>
              <p:nvPr/>
            </p:nvSpPr>
            <p:spPr bwMode="auto">
              <a:xfrm>
                <a:off x="4701" y="4128"/>
                <a:ext cx="83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Sancionando</a:t>
                </a:r>
                <a:endParaRPr lang="en-US">
                  <a:effectLst>
                    <a:outerShdw blurRad="38100" dist="38100" dir="2700000" algn="tl">
                      <a:srgbClr val="FFFFFF"/>
                    </a:outerShdw>
                  </a:effectLst>
                </a:endParaRPr>
              </a:p>
            </p:txBody>
          </p:sp>
          <p:sp>
            <p:nvSpPr>
              <p:cNvPr id="275520" name="Rectangle 2112"/>
              <p:cNvSpPr>
                <a:spLocks noChangeArrowheads="1"/>
              </p:cNvSpPr>
              <p:nvPr/>
            </p:nvSpPr>
            <p:spPr bwMode="auto">
              <a:xfrm>
                <a:off x="3551" y="2684"/>
                <a:ext cx="2171" cy="629"/>
              </a:xfrm>
              <a:prstGeom prst="rect">
                <a:avLst/>
              </a:prstGeom>
              <a:solidFill>
                <a:srgbClr val="3333CC"/>
              </a:solidFill>
              <a:ln w="9525">
                <a:noFill/>
                <a:miter lim="800000"/>
                <a:headEnd/>
                <a:tailEnd/>
              </a:ln>
            </p:spPr>
            <p:txBody>
              <a:bodyPr/>
              <a:lstStyle/>
              <a:p>
                <a:endParaRPr lang="en-US"/>
              </a:p>
            </p:txBody>
          </p:sp>
          <p:sp>
            <p:nvSpPr>
              <p:cNvPr id="275521" name="Rectangle 2113"/>
              <p:cNvSpPr>
                <a:spLocks noChangeArrowheads="1"/>
              </p:cNvSpPr>
              <p:nvPr/>
            </p:nvSpPr>
            <p:spPr bwMode="auto">
              <a:xfrm>
                <a:off x="4189" y="2714"/>
                <a:ext cx="1015" cy="182"/>
              </a:xfrm>
              <a:prstGeom prst="rect">
                <a:avLst/>
              </a:prstGeom>
              <a:noFill/>
              <a:ln w="9525">
                <a:noFill/>
                <a:miter lim="800000"/>
                <a:headEnd/>
                <a:tailEnd/>
              </a:ln>
            </p:spPr>
            <p:txBody>
              <a:bodyPr wrap="none" lIns="0" tIns="0" rIns="0" bIns="0">
                <a:spAutoFit/>
              </a:bodyPr>
              <a:lstStyle/>
              <a:p>
                <a:r>
                  <a:rPr lang="en-US" sz="1900">
                    <a:solidFill>
                      <a:srgbClr val="000000"/>
                    </a:solidFill>
                    <a:effectLst/>
                  </a:rPr>
                  <a:t>OPERADORES </a:t>
                </a:r>
                <a:endParaRPr lang="en-US">
                  <a:effectLst>
                    <a:outerShdw blurRad="38100" dist="38100" dir="2700000" algn="tl">
                      <a:srgbClr val="FFFFFF"/>
                    </a:outerShdw>
                  </a:effectLst>
                </a:endParaRPr>
              </a:p>
            </p:txBody>
          </p:sp>
          <p:sp>
            <p:nvSpPr>
              <p:cNvPr id="275522" name="Rectangle 2114"/>
              <p:cNvSpPr>
                <a:spLocks noChangeArrowheads="1"/>
              </p:cNvSpPr>
              <p:nvPr/>
            </p:nvSpPr>
            <p:spPr bwMode="auto">
              <a:xfrm>
                <a:off x="4189" y="2708"/>
                <a:ext cx="1015"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OPERADORES </a:t>
                </a:r>
                <a:endParaRPr lang="en-US">
                  <a:effectLst>
                    <a:outerShdw blurRad="38100" dist="38100" dir="2700000" algn="tl">
                      <a:srgbClr val="FFFFFF"/>
                    </a:outerShdw>
                  </a:effectLst>
                </a:endParaRPr>
              </a:p>
            </p:txBody>
          </p:sp>
          <p:sp>
            <p:nvSpPr>
              <p:cNvPr id="275523" name="Rectangle 2115"/>
              <p:cNvSpPr>
                <a:spLocks noChangeArrowheads="1"/>
              </p:cNvSpPr>
              <p:nvPr/>
            </p:nvSpPr>
            <p:spPr bwMode="auto">
              <a:xfrm>
                <a:off x="3985" y="2900"/>
                <a:ext cx="1369" cy="182"/>
              </a:xfrm>
              <a:prstGeom prst="rect">
                <a:avLst/>
              </a:prstGeom>
              <a:noFill/>
              <a:ln w="9525">
                <a:noFill/>
                <a:miter lim="800000"/>
                <a:headEnd/>
                <a:tailEnd/>
              </a:ln>
            </p:spPr>
            <p:txBody>
              <a:bodyPr wrap="none" lIns="0" tIns="0" rIns="0" bIns="0">
                <a:spAutoFit/>
              </a:bodyPr>
              <a:lstStyle/>
              <a:p>
                <a:r>
                  <a:rPr lang="en-US" sz="1900">
                    <a:solidFill>
                      <a:srgbClr val="000000"/>
                    </a:solidFill>
                    <a:effectLst/>
                  </a:rPr>
                  <a:t>CONCESIONARIOS</a:t>
                </a:r>
                <a:endParaRPr lang="en-US">
                  <a:effectLst>
                    <a:outerShdw blurRad="38100" dist="38100" dir="2700000" algn="tl">
                      <a:srgbClr val="FFFFFF"/>
                    </a:outerShdw>
                  </a:effectLst>
                </a:endParaRPr>
              </a:p>
            </p:txBody>
          </p:sp>
          <p:sp>
            <p:nvSpPr>
              <p:cNvPr id="275524" name="Rectangle 2116"/>
              <p:cNvSpPr>
                <a:spLocks noChangeArrowheads="1"/>
              </p:cNvSpPr>
              <p:nvPr/>
            </p:nvSpPr>
            <p:spPr bwMode="auto">
              <a:xfrm>
                <a:off x="3979" y="2894"/>
                <a:ext cx="1369"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CONCESIONARIOS</a:t>
                </a:r>
                <a:endParaRPr lang="en-US">
                  <a:effectLst>
                    <a:outerShdw blurRad="38100" dist="38100" dir="2700000" algn="tl">
                      <a:srgbClr val="FFFFFF"/>
                    </a:outerShdw>
                  </a:effectLst>
                </a:endParaRPr>
              </a:p>
            </p:txBody>
          </p:sp>
          <p:sp>
            <p:nvSpPr>
              <p:cNvPr id="275525" name="Rectangle 2117"/>
              <p:cNvSpPr>
                <a:spLocks noChangeArrowheads="1"/>
              </p:cNvSpPr>
              <p:nvPr/>
            </p:nvSpPr>
            <p:spPr bwMode="auto">
              <a:xfrm>
                <a:off x="4027" y="3145"/>
                <a:ext cx="129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Operativizando la RR</a:t>
                </a:r>
                <a:endParaRPr lang="en-US">
                  <a:effectLst>
                    <a:outerShdw blurRad="38100" dist="38100" dir="2700000" algn="tl">
                      <a:srgbClr val="FFFFFF"/>
                    </a:outerShdw>
                  </a:effectLst>
                </a:endParaRPr>
              </a:p>
            </p:txBody>
          </p:sp>
          <p:sp>
            <p:nvSpPr>
              <p:cNvPr id="275526" name="Freeform 2118"/>
              <p:cNvSpPr>
                <a:spLocks/>
              </p:cNvSpPr>
              <p:nvPr/>
            </p:nvSpPr>
            <p:spPr bwMode="auto">
              <a:xfrm>
                <a:off x="3167" y="2840"/>
                <a:ext cx="330" cy="257"/>
              </a:xfrm>
              <a:custGeom>
                <a:avLst/>
                <a:gdLst/>
                <a:ahLst/>
                <a:cxnLst>
                  <a:cxn ang="0">
                    <a:pos x="162" y="0"/>
                  </a:cxn>
                  <a:cxn ang="0">
                    <a:pos x="162" y="30"/>
                  </a:cxn>
                  <a:cxn ang="0">
                    <a:pos x="0" y="30"/>
                  </a:cxn>
                  <a:cxn ang="0">
                    <a:pos x="0" y="221"/>
                  </a:cxn>
                  <a:cxn ang="0">
                    <a:pos x="162" y="221"/>
                  </a:cxn>
                  <a:cxn ang="0">
                    <a:pos x="162" y="257"/>
                  </a:cxn>
                  <a:cxn ang="0">
                    <a:pos x="330" y="126"/>
                  </a:cxn>
                  <a:cxn ang="0">
                    <a:pos x="162" y="0"/>
                  </a:cxn>
                </a:cxnLst>
                <a:rect l="0" t="0" r="r" b="b"/>
                <a:pathLst>
                  <a:path w="330" h="257">
                    <a:moveTo>
                      <a:pt x="162" y="0"/>
                    </a:moveTo>
                    <a:lnTo>
                      <a:pt x="162" y="30"/>
                    </a:lnTo>
                    <a:lnTo>
                      <a:pt x="0" y="30"/>
                    </a:lnTo>
                    <a:lnTo>
                      <a:pt x="0" y="221"/>
                    </a:lnTo>
                    <a:lnTo>
                      <a:pt x="162" y="221"/>
                    </a:lnTo>
                    <a:lnTo>
                      <a:pt x="162" y="257"/>
                    </a:lnTo>
                    <a:lnTo>
                      <a:pt x="330" y="126"/>
                    </a:lnTo>
                    <a:lnTo>
                      <a:pt x="162" y="0"/>
                    </a:lnTo>
                    <a:close/>
                  </a:path>
                </a:pathLst>
              </a:custGeom>
              <a:solidFill>
                <a:srgbClr val="808080"/>
              </a:solidFill>
              <a:ln w="9525">
                <a:noFill/>
                <a:round/>
                <a:headEnd/>
                <a:tailEnd/>
              </a:ln>
            </p:spPr>
            <p:txBody>
              <a:bodyPr/>
              <a:lstStyle/>
              <a:p>
                <a:endParaRPr lang="en-US"/>
              </a:p>
            </p:txBody>
          </p:sp>
          <p:sp>
            <p:nvSpPr>
              <p:cNvPr id="275527" name="Freeform 2119"/>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solidFill>
                <a:srgbClr val="3333CC"/>
              </a:solidFill>
              <a:ln w="9525">
                <a:noFill/>
                <a:round/>
                <a:headEnd/>
                <a:tailEnd/>
              </a:ln>
            </p:spPr>
            <p:txBody>
              <a:bodyPr/>
              <a:lstStyle/>
              <a:p>
                <a:endParaRPr lang="en-US"/>
              </a:p>
            </p:txBody>
          </p:sp>
          <p:sp>
            <p:nvSpPr>
              <p:cNvPr id="275528" name="Freeform 2120"/>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noFill/>
              <a:ln w="9525">
                <a:solidFill>
                  <a:srgbClr val="000000"/>
                </a:solidFill>
                <a:prstDash val="solid"/>
                <a:round/>
                <a:headEnd/>
                <a:tailEnd/>
              </a:ln>
            </p:spPr>
            <p:txBody>
              <a:bodyPr/>
              <a:lstStyle/>
              <a:p>
                <a:endParaRPr lang="en-US"/>
              </a:p>
            </p:txBody>
          </p:sp>
          <p:sp>
            <p:nvSpPr>
              <p:cNvPr id="275529" name="Freeform 2121"/>
              <p:cNvSpPr>
                <a:spLocks/>
              </p:cNvSpPr>
              <p:nvPr/>
            </p:nvSpPr>
            <p:spPr bwMode="auto">
              <a:xfrm>
                <a:off x="3203" y="3763"/>
                <a:ext cx="330" cy="251"/>
              </a:xfrm>
              <a:custGeom>
                <a:avLst/>
                <a:gdLst/>
                <a:ahLst/>
                <a:cxnLst>
                  <a:cxn ang="0">
                    <a:pos x="162" y="0"/>
                  </a:cxn>
                  <a:cxn ang="0">
                    <a:pos x="162" y="30"/>
                  </a:cxn>
                  <a:cxn ang="0">
                    <a:pos x="0" y="30"/>
                  </a:cxn>
                  <a:cxn ang="0">
                    <a:pos x="0" y="221"/>
                  </a:cxn>
                  <a:cxn ang="0">
                    <a:pos x="162" y="221"/>
                  </a:cxn>
                  <a:cxn ang="0">
                    <a:pos x="162" y="251"/>
                  </a:cxn>
                  <a:cxn ang="0">
                    <a:pos x="330" y="126"/>
                  </a:cxn>
                  <a:cxn ang="0">
                    <a:pos x="162" y="0"/>
                  </a:cxn>
                </a:cxnLst>
                <a:rect l="0" t="0" r="r" b="b"/>
                <a:pathLst>
                  <a:path w="330" h="251">
                    <a:moveTo>
                      <a:pt x="162" y="0"/>
                    </a:moveTo>
                    <a:lnTo>
                      <a:pt x="162" y="30"/>
                    </a:lnTo>
                    <a:lnTo>
                      <a:pt x="0" y="30"/>
                    </a:lnTo>
                    <a:lnTo>
                      <a:pt x="0" y="221"/>
                    </a:lnTo>
                    <a:lnTo>
                      <a:pt x="162" y="221"/>
                    </a:lnTo>
                    <a:lnTo>
                      <a:pt x="162" y="251"/>
                    </a:lnTo>
                    <a:lnTo>
                      <a:pt x="330" y="126"/>
                    </a:lnTo>
                    <a:lnTo>
                      <a:pt x="162" y="0"/>
                    </a:lnTo>
                    <a:close/>
                  </a:path>
                </a:pathLst>
              </a:custGeom>
              <a:solidFill>
                <a:srgbClr val="808080"/>
              </a:solidFill>
              <a:ln w="9525">
                <a:noFill/>
                <a:round/>
                <a:headEnd/>
                <a:tailEnd/>
              </a:ln>
            </p:spPr>
            <p:txBody>
              <a:bodyPr/>
              <a:lstStyle/>
              <a:p>
                <a:endParaRPr lang="en-US"/>
              </a:p>
            </p:txBody>
          </p:sp>
          <p:sp>
            <p:nvSpPr>
              <p:cNvPr id="275530" name="Freeform 2122"/>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solidFill>
                <a:srgbClr val="3333CC"/>
              </a:solidFill>
              <a:ln w="9525">
                <a:noFill/>
                <a:round/>
                <a:headEnd/>
                <a:tailEnd/>
              </a:ln>
            </p:spPr>
            <p:txBody>
              <a:bodyPr/>
              <a:lstStyle/>
              <a:p>
                <a:endParaRPr lang="en-US"/>
              </a:p>
            </p:txBody>
          </p:sp>
          <p:sp>
            <p:nvSpPr>
              <p:cNvPr id="275531" name="Freeform 2123"/>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noFill/>
              <a:ln w="9525">
                <a:solidFill>
                  <a:srgbClr val="000000"/>
                </a:solidFill>
                <a:prstDash val="solid"/>
                <a:round/>
                <a:headEnd/>
                <a:tailEnd/>
              </a:ln>
            </p:spPr>
            <p:txBody>
              <a:bodyPr/>
              <a:lstStyle/>
              <a:p>
                <a:endParaRPr lang="en-US"/>
              </a:p>
            </p:txBody>
          </p:sp>
          <p:sp>
            <p:nvSpPr>
              <p:cNvPr id="275532" name="Rectangle 2124"/>
              <p:cNvSpPr>
                <a:spLocks noChangeArrowheads="1"/>
              </p:cNvSpPr>
              <p:nvPr/>
            </p:nvSpPr>
            <p:spPr bwMode="auto">
              <a:xfrm>
                <a:off x="3551" y="3439"/>
                <a:ext cx="2171" cy="857"/>
              </a:xfrm>
              <a:prstGeom prst="rect">
                <a:avLst/>
              </a:prstGeom>
              <a:solidFill>
                <a:srgbClr val="3333CC"/>
              </a:solidFill>
              <a:ln w="9525">
                <a:noFill/>
                <a:miter lim="800000"/>
                <a:headEnd/>
                <a:tailEnd/>
              </a:ln>
            </p:spPr>
            <p:txBody>
              <a:bodyPr/>
              <a:lstStyle/>
              <a:p>
                <a:endParaRPr lang="en-US"/>
              </a:p>
            </p:txBody>
          </p:sp>
          <p:sp>
            <p:nvSpPr>
              <p:cNvPr id="275533" name="Rectangle 2125"/>
              <p:cNvSpPr>
                <a:spLocks noChangeArrowheads="1"/>
              </p:cNvSpPr>
              <p:nvPr/>
            </p:nvSpPr>
            <p:spPr bwMode="auto">
              <a:xfrm>
                <a:off x="4153" y="3469"/>
                <a:ext cx="1034"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ORGANISMOS</a:t>
                </a:r>
                <a:endParaRPr lang="en-US">
                  <a:effectLst>
                    <a:outerShdw blurRad="38100" dist="38100" dir="2700000" algn="tl">
                      <a:srgbClr val="FFFFFF"/>
                    </a:outerShdw>
                  </a:effectLst>
                </a:endParaRPr>
              </a:p>
            </p:txBody>
          </p:sp>
          <p:sp>
            <p:nvSpPr>
              <p:cNvPr id="275534" name="Rectangle 2126"/>
              <p:cNvSpPr>
                <a:spLocks noChangeArrowheads="1"/>
              </p:cNvSpPr>
              <p:nvPr/>
            </p:nvSpPr>
            <p:spPr bwMode="auto">
              <a:xfrm>
                <a:off x="4150" y="3649"/>
                <a:ext cx="1051"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REGULADORES</a:t>
                </a:r>
                <a:endParaRPr lang="en-US">
                  <a:effectLst>
                    <a:outerShdw blurRad="38100" dist="38100" dir="2700000" algn="tl">
                      <a:srgbClr val="FFFFFF"/>
                    </a:outerShdw>
                  </a:effectLst>
                </a:endParaRPr>
              </a:p>
            </p:txBody>
          </p:sp>
          <p:sp>
            <p:nvSpPr>
              <p:cNvPr id="275535" name="Rectangle 2127"/>
              <p:cNvSpPr>
                <a:spLocks noChangeArrowheads="1"/>
              </p:cNvSpPr>
              <p:nvPr/>
            </p:nvSpPr>
            <p:spPr bwMode="auto">
              <a:xfrm>
                <a:off x="4161" y="3900"/>
                <a:ext cx="101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Dictando norma</a:t>
                </a:r>
                <a:endParaRPr lang="en-US">
                  <a:effectLst>
                    <a:outerShdw blurRad="38100" dist="38100" dir="2700000" algn="tl">
                      <a:srgbClr val="FFFFFF"/>
                    </a:outerShdw>
                  </a:effectLst>
                </a:endParaRPr>
              </a:p>
            </p:txBody>
          </p:sp>
          <p:sp>
            <p:nvSpPr>
              <p:cNvPr id="275536" name="Rectangle 2128"/>
              <p:cNvSpPr>
                <a:spLocks noChangeArrowheads="1"/>
              </p:cNvSpPr>
              <p:nvPr/>
            </p:nvSpPr>
            <p:spPr bwMode="auto">
              <a:xfrm>
                <a:off x="3812" y="4128"/>
                <a:ext cx="81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Controlando </a:t>
                </a:r>
                <a:endParaRPr lang="en-US">
                  <a:effectLst>
                    <a:outerShdw blurRad="38100" dist="38100" dir="2700000" algn="tl">
                      <a:srgbClr val="FFFFFF"/>
                    </a:outerShdw>
                  </a:effectLst>
                </a:endParaRPr>
              </a:p>
            </p:txBody>
          </p:sp>
          <p:sp>
            <p:nvSpPr>
              <p:cNvPr id="275537" name="Rectangle 2129"/>
              <p:cNvSpPr>
                <a:spLocks noChangeArrowheads="1"/>
              </p:cNvSpPr>
              <p:nvPr/>
            </p:nvSpPr>
            <p:spPr bwMode="auto">
              <a:xfrm>
                <a:off x="4618" y="4128"/>
                <a:ext cx="54"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a:t>
                </a:r>
                <a:endParaRPr lang="en-US">
                  <a:effectLst>
                    <a:outerShdw blurRad="38100" dist="38100" dir="2700000" algn="tl">
                      <a:srgbClr val="FFFFFF"/>
                    </a:outerShdw>
                  </a:effectLst>
                </a:endParaRPr>
              </a:p>
            </p:txBody>
          </p:sp>
          <p:sp>
            <p:nvSpPr>
              <p:cNvPr id="275538" name="Rectangle 2130"/>
              <p:cNvSpPr>
                <a:spLocks noChangeArrowheads="1"/>
              </p:cNvSpPr>
              <p:nvPr/>
            </p:nvSpPr>
            <p:spPr bwMode="auto">
              <a:xfrm>
                <a:off x="4701" y="4128"/>
                <a:ext cx="83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Sancionando</a:t>
                </a:r>
                <a:endParaRPr lang="en-US">
                  <a:effectLst>
                    <a:outerShdw blurRad="38100" dist="38100" dir="2700000" algn="tl">
                      <a:srgbClr val="FFFFFF"/>
                    </a:outerShdw>
                  </a:effectLst>
                </a:endParaRPr>
              </a:p>
            </p:txBody>
          </p:sp>
          <p:sp>
            <p:nvSpPr>
              <p:cNvPr id="275539" name="Rectangle 2131"/>
              <p:cNvSpPr>
                <a:spLocks noChangeArrowheads="1"/>
              </p:cNvSpPr>
              <p:nvPr/>
            </p:nvSpPr>
            <p:spPr bwMode="auto">
              <a:xfrm>
                <a:off x="3551" y="2684"/>
                <a:ext cx="2171" cy="629"/>
              </a:xfrm>
              <a:prstGeom prst="rect">
                <a:avLst/>
              </a:prstGeom>
              <a:solidFill>
                <a:srgbClr val="3333CC"/>
              </a:solidFill>
              <a:ln w="9525">
                <a:noFill/>
                <a:miter lim="800000"/>
                <a:headEnd/>
                <a:tailEnd/>
              </a:ln>
            </p:spPr>
            <p:txBody>
              <a:bodyPr/>
              <a:lstStyle/>
              <a:p>
                <a:endParaRPr lang="en-US"/>
              </a:p>
            </p:txBody>
          </p:sp>
          <p:sp>
            <p:nvSpPr>
              <p:cNvPr id="275540" name="Rectangle 2132"/>
              <p:cNvSpPr>
                <a:spLocks noChangeArrowheads="1"/>
              </p:cNvSpPr>
              <p:nvPr/>
            </p:nvSpPr>
            <p:spPr bwMode="auto">
              <a:xfrm>
                <a:off x="4189" y="2714"/>
                <a:ext cx="1015" cy="182"/>
              </a:xfrm>
              <a:prstGeom prst="rect">
                <a:avLst/>
              </a:prstGeom>
              <a:noFill/>
              <a:ln w="9525">
                <a:noFill/>
                <a:miter lim="800000"/>
                <a:headEnd/>
                <a:tailEnd/>
              </a:ln>
            </p:spPr>
            <p:txBody>
              <a:bodyPr wrap="none" lIns="0" tIns="0" rIns="0" bIns="0">
                <a:spAutoFit/>
              </a:bodyPr>
              <a:lstStyle/>
              <a:p>
                <a:r>
                  <a:rPr lang="en-US" sz="1900">
                    <a:solidFill>
                      <a:srgbClr val="000000"/>
                    </a:solidFill>
                    <a:effectLst/>
                  </a:rPr>
                  <a:t>OPERADORES </a:t>
                </a:r>
                <a:endParaRPr lang="en-US">
                  <a:effectLst>
                    <a:outerShdw blurRad="38100" dist="38100" dir="2700000" algn="tl">
                      <a:srgbClr val="FFFFFF"/>
                    </a:outerShdw>
                  </a:effectLst>
                </a:endParaRPr>
              </a:p>
            </p:txBody>
          </p:sp>
          <p:sp>
            <p:nvSpPr>
              <p:cNvPr id="275541" name="Rectangle 2133"/>
              <p:cNvSpPr>
                <a:spLocks noChangeArrowheads="1"/>
              </p:cNvSpPr>
              <p:nvPr/>
            </p:nvSpPr>
            <p:spPr bwMode="auto">
              <a:xfrm>
                <a:off x="4189" y="2708"/>
                <a:ext cx="1015"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OPERADORES </a:t>
                </a:r>
                <a:endParaRPr lang="en-US">
                  <a:effectLst>
                    <a:outerShdw blurRad="38100" dist="38100" dir="2700000" algn="tl">
                      <a:srgbClr val="FFFFFF"/>
                    </a:outerShdw>
                  </a:effectLst>
                </a:endParaRPr>
              </a:p>
            </p:txBody>
          </p:sp>
          <p:sp>
            <p:nvSpPr>
              <p:cNvPr id="275542" name="Rectangle 2134"/>
              <p:cNvSpPr>
                <a:spLocks noChangeArrowheads="1"/>
              </p:cNvSpPr>
              <p:nvPr/>
            </p:nvSpPr>
            <p:spPr bwMode="auto">
              <a:xfrm>
                <a:off x="3985" y="2900"/>
                <a:ext cx="1369" cy="182"/>
              </a:xfrm>
              <a:prstGeom prst="rect">
                <a:avLst/>
              </a:prstGeom>
              <a:noFill/>
              <a:ln w="9525">
                <a:noFill/>
                <a:miter lim="800000"/>
                <a:headEnd/>
                <a:tailEnd/>
              </a:ln>
            </p:spPr>
            <p:txBody>
              <a:bodyPr wrap="none" lIns="0" tIns="0" rIns="0" bIns="0">
                <a:spAutoFit/>
              </a:bodyPr>
              <a:lstStyle/>
              <a:p>
                <a:r>
                  <a:rPr lang="en-US" sz="1900">
                    <a:solidFill>
                      <a:srgbClr val="000000"/>
                    </a:solidFill>
                    <a:effectLst/>
                  </a:rPr>
                  <a:t>CONCESIONARIOS</a:t>
                </a:r>
                <a:endParaRPr lang="en-US">
                  <a:effectLst>
                    <a:outerShdw blurRad="38100" dist="38100" dir="2700000" algn="tl">
                      <a:srgbClr val="FFFFFF"/>
                    </a:outerShdw>
                  </a:effectLst>
                </a:endParaRPr>
              </a:p>
            </p:txBody>
          </p:sp>
          <p:sp>
            <p:nvSpPr>
              <p:cNvPr id="275543" name="Rectangle 2135"/>
              <p:cNvSpPr>
                <a:spLocks noChangeArrowheads="1"/>
              </p:cNvSpPr>
              <p:nvPr/>
            </p:nvSpPr>
            <p:spPr bwMode="auto">
              <a:xfrm>
                <a:off x="3979" y="2894"/>
                <a:ext cx="1369"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CONCESIONARIOS</a:t>
                </a:r>
                <a:endParaRPr lang="en-US">
                  <a:effectLst>
                    <a:outerShdw blurRad="38100" dist="38100" dir="2700000" algn="tl">
                      <a:srgbClr val="FFFFFF"/>
                    </a:outerShdw>
                  </a:effectLst>
                </a:endParaRPr>
              </a:p>
            </p:txBody>
          </p:sp>
          <p:sp>
            <p:nvSpPr>
              <p:cNvPr id="275544" name="Rectangle 2136"/>
              <p:cNvSpPr>
                <a:spLocks noChangeArrowheads="1"/>
              </p:cNvSpPr>
              <p:nvPr/>
            </p:nvSpPr>
            <p:spPr bwMode="auto">
              <a:xfrm>
                <a:off x="4027" y="3145"/>
                <a:ext cx="129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Operativizando la RR</a:t>
                </a:r>
                <a:endParaRPr lang="en-US">
                  <a:effectLst>
                    <a:outerShdw blurRad="38100" dist="38100" dir="2700000" algn="tl">
                      <a:srgbClr val="FFFFFF"/>
                    </a:outerShdw>
                  </a:effectLst>
                </a:endParaRPr>
              </a:p>
            </p:txBody>
          </p:sp>
          <p:sp>
            <p:nvSpPr>
              <p:cNvPr id="275545" name="Rectangle 2137"/>
              <p:cNvSpPr>
                <a:spLocks noChangeArrowheads="1"/>
              </p:cNvSpPr>
              <p:nvPr/>
            </p:nvSpPr>
            <p:spPr bwMode="auto">
              <a:xfrm>
                <a:off x="4079" y="1198"/>
                <a:ext cx="1223" cy="287"/>
              </a:xfrm>
              <a:prstGeom prst="rect">
                <a:avLst/>
              </a:prstGeom>
              <a:solidFill>
                <a:srgbClr val="3333CC"/>
              </a:solidFill>
              <a:ln w="9525">
                <a:noFill/>
                <a:miter lim="800000"/>
                <a:headEnd/>
                <a:tailEnd/>
              </a:ln>
            </p:spPr>
            <p:txBody>
              <a:bodyPr/>
              <a:lstStyle/>
              <a:p>
                <a:endParaRPr lang="en-US"/>
              </a:p>
            </p:txBody>
          </p:sp>
          <p:sp>
            <p:nvSpPr>
              <p:cNvPr id="275546" name="Rectangle 2138"/>
              <p:cNvSpPr>
                <a:spLocks noChangeArrowheads="1"/>
              </p:cNvSpPr>
              <p:nvPr/>
            </p:nvSpPr>
            <p:spPr bwMode="auto">
              <a:xfrm>
                <a:off x="4322" y="1227"/>
                <a:ext cx="845" cy="230"/>
              </a:xfrm>
              <a:prstGeom prst="rect">
                <a:avLst/>
              </a:prstGeom>
              <a:noFill/>
              <a:ln w="9525">
                <a:noFill/>
                <a:miter lim="800000"/>
                <a:headEnd/>
                <a:tailEnd/>
              </a:ln>
            </p:spPr>
            <p:txBody>
              <a:bodyPr wrap="none" lIns="0" tIns="0" rIns="0" bIns="0">
                <a:spAutoFit/>
              </a:bodyPr>
              <a:lstStyle/>
              <a:p>
                <a:r>
                  <a:rPr lang="en-US">
                    <a:solidFill>
                      <a:srgbClr val="000000"/>
                    </a:solidFill>
                    <a:effectLst/>
                  </a:rPr>
                  <a:t>ACTORES</a:t>
                </a:r>
                <a:endParaRPr lang="en-US">
                  <a:effectLst>
                    <a:outerShdw blurRad="38100" dist="38100" dir="2700000" algn="tl">
                      <a:srgbClr val="FFFFFF"/>
                    </a:outerShdw>
                  </a:effectLst>
                </a:endParaRPr>
              </a:p>
            </p:txBody>
          </p:sp>
          <p:sp>
            <p:nvSpPr>
              <p:cNvPr id="275547" name="Rectangle 2139"/>
              <p:cNvSpPr>
                <a:spLocks noChangeArrowheads="1"/>
              </p:cNvSpPr>
              <p:nvPr/>
            </p:nvSpPr>
            <p:spPr bwMode="auto">
              <a:xfrm>
                <a:off x="4316" y="1221"/>
                <a:ext cx="845" cy="230"/>
              </a:xfrm>
              <a:prstGeom prst="rect">
                <a:avLst/>
              </a:prstGeom>
              <a:noFill/>
              <a:ln w="9525">
                <a:noFill/>
                <a:miter lim="800000"/>
                <a:headEnd/>
                <a:tailEnd/>
              </a:ln>
            </p:spPr>
            <p:txBody>
              <a:bodyPr wrap="none" lIns="0" tIns="0" rIns="0" bIns="0">
                <a:spAutoFit/>
              </a:bodyPr>
              <a:lstStyle/>
              <a:p>
                <a:r>
                  <a:rPr lang="en-US">
                    <a:solidFill>
                      <a:srgbClr val="FFFFFF"/>
                    </a:solidFill>
                    <a:effectLst/>
                  </a:rPr>
                  <a:t>ACTORES</a:t>
                </a:r>
                <a:endParaRPr lang="en-US">
                  <a:effectLst>
                    <a:outerShdw blurRad="38100" dist="38100" dir="2700000" algn="tl">
                      <a:srgbClr val="FFFFFF"/>
                    </a:outerShdw>
                  </a:effectLst>
                </a:endParaRPr>
              </a:p>
            </p:txBody>
          </p:sp>
          <p:sp>
            <p:nvSpPr>
              <p:cNvPr id="275548" name="Freeform 2140"/>
              <p:cNvSpPr>
                <a:spLocks noEditPoints="1"/>
              </p:cNvSpPr>
              <p:nvPr/>
            </p:nvSpPr>
            <p:spPr bwMode="auto">
              <a:xfrm>
                <a:off x="4678" y="1563"/>
                <a:ext cx="168" cy="1085"/>
              </a:xfrm>
              <a:custGeom>
                <a:avLst/>
                <a:gdLst/>
                <a:ahLst/>
                <a:cxnLst>
                  <a:cxn ang="0">
                    <a:pos x="108" y="0"/>
                  </a:cxn>
                  <a:cxn ang="0">
                    <a:pos x="108" y="54"/>
                  </a:cxn>
                  <a:cxn ang="0">
                    <a:pos x="54" y="54"/>
                  </a:cxn>
                  <a:cxn ang="0">
                    <a:pos x="54" y="0"/>
                  </a:cxn>
                  <a:cxn ang="0">
                    <a:pos x="108" y="0"/>
                  </a:cxn>
                  <a:cxn ang="0">
                    <a:pos x="108" y="108"/>
                  </a:cxn>
                  <a:cxn ang="0">
                    <a:pos x="108" y="168"/>
                  </a:cxn>
                  <a:cxn ang="0">
                    <a:pos x="54" y="168"/>
                  </a:cxn>
                  <a:cxn ang="0">
                    <a:pos x="54" y="108"/>
                  </a:cxn>
                  <a:cxn ang="0">
                    <a:pos x="108" y="108"/>
                  </a:cxn>
                  <a:cxn ang="0">
                    <a:pos x="108" y="222"/>
                  </a:cxn>
                  <a:cxn ang="0">
                    <a:pos x="108" y="276"/>
                  </a:cxn>
                  <a:cxn ang="0">
                    <a:pos x="54" y="276"/>
                  </a:cxn>
                  <a:cxn ang="0">
                    <a:pos x="54" y="222"/>
                  </a:cxn>
                  <a:cxn ang="0">
                    <a:pos x="108" y="222"/>
                  </a:cxn>
                  <a:cxn ang="0">
                    <a:pos x="108" y="336"/>
                  </a:cxn>
                  <a:cxn ang="0">
                    <a:pos x="108" y="390"/>
                  </a:cxn>
                  <a:cxn ang="0">
                    <a:pos x="54" y="390"/>
                  </a:cxn>
                  <a:cxn ang="0">
                    <a:pos x="54" y="336"/>
                  </a:cxn>
                  <a:cxn ang="0">
                    <a:pos x="108" y="336"/>
                  </a:cxn>
                  <a:cxn ang="0">
                    <a:pos x="108" y="444"/>
                  </a:cxn>
                  <a:cxn ang="0">
                    <a:pos x="108" y="504"/>
                  </a:cxn>
                  <a:cxn ang="0">
                    <a:pos x="54" y="504"/>
                  </a:cxn>
                  <a:cxn ang="0">
                    <a:pos x="54" y="444"/>
                  </a:cxn>
                  <a:cxn ang="0">
                    <a:pos x="108" y="444"/>
                  </a:cxn>
                  <a:cxn ang="0">
                    <a:pos x="108" y="558"/>
                  </a:cxn>
                  <a:cxn ang="0">
                    <a:pos x="108" y="612"/>
                  </a:cxn>
                  <a:cxn ang="0">
                    <a:pos x="54" y="612"/>
                  </a:cxn>
                  <a:cxn ang="0">
                    <a:pos x="54" y="558"/>
                  </a:cxn>
                  <a:cxn ang="0">
                    <a:pos x="108" y="558"/>
                  </a:cxn>
                  <a:cxn ang="0">
                    <a:pos x="108" y="671"/>
                  </a:cxn>
                  <a:cxn ang="0">
                    <a:pos x="108" y="725"/>
                  </a:cxn>
                  <a:cxn ang="0">
                    <a:pos x="54" y="725"/>
                  </a:cxn>
                  <a:cxn ang="0">
                    <a:pos x="54" y="671"/>
                  </a:cxn>
                  <a:cxn ang="0">
                    <a:pos x="108" y="671"/>
                  </a:cxn>
                  <a:cxn ang="0">
                    <a:pos x="108" y="779"/>
                  </a:cxn>
                  <a:cxn ang="0">
                    <a:pos x="108" y="839"/>
                  </a:cxn>
                  <a:cxn ang="0">
                    <a:pos x="54" y="839"/>
                  </a:cxn>
                  <a:cxn ang="0">
                    <a:pos x="54" y="779"/>
                  </a:cxn>
                  <a:cxn ang="0">
                    <a:pos x="108" y="779"/>
                  </a:cxn>
                  <a:cxn ang="0">
                    <a:pos x="108" y="893"/>
                  </a:cxn>
                  <a:cxn ang="0">
                    <a:pos x="108" y="947"/>
                  </a:cxn>
                  <a:cxn ang="0">
                    <a:pos x="54" y="947"/>
                  </a:cxn>
                  <a:cxn ang="0">
                    <a:pos x="54" y="893"/>
                  </a:cxn>
                  <a:cxn ang="0">
                    <a:pos x="108" y="893"/>
                  </a:cxn>
                  <a:cxn ang="0">
                    <a:pos x="168" y="917"/>
                  </a:cxn>
                  <a:cxn ang="0">
                    <a:pos x="84" y="1085"/>
                  </a:cxn>
                  <a:cxn ang="0">
                    <a:pos x="0" y="917"/>
                  </a:cxn>
                  <a:cxn ang="0">
                    <a:pos x="168" y="917"/>
                  </a:cxn>
                </a:cxnLst>
                <a:rect l="0" t="0" r="r" b="b"/>
                <a:pathLst>
                  <a:path w="168" h="1085">
                    <a:moveTo>
                      <a:pt x="108" y="0"/>
                    </a:moveTo>
                    <a:lnTo>
                      <a:pt x="108" y="54"/>
                    </a:lnTo>
                    <a:lnTo>
                      <a:pt x="54" y="54"/>
                    </a:lnTo>
                    <a:lnTo>
                      <a:pt x="54" y="0"/>
                    </a:lnTo>
                    <a:lnTo>
                      <a:pt x="108" y="0"/>
                    </a:lnTo>
                    <a:close/>
                    <a:moveTo>
                      <a:pt x="108" y="108"/>
                    </a:moveTo>
                    <a:lnTo>
                      <a:pt x="108" y="168"/>
                    </a:lnTo>
                    <a:lnTo>
                      <a:pt x="54" y="168"/>
                    </a:lnTo>
                    <a:lnTo>
                      <a:pt x="54" y="108"/>
                    </a:lnTo>
                    <a:lnTo>
                      <a:pt x="108" y="108"/>
                    </a:lnTo>
                    <a:close/>
                    <a:moveTo>
                      <a:pt x="108" y="222"/>
                    </a:moveTo>
                    <a:lnTo>
                      <a:pt x="108" y="276"/>
                    </a:lnTo>
                    <a:lnTo>
                      <a:pt x="54" y="276"/>
                    </a:lnTo>
                    <a:lnTo>
                      <a:pt x="54" y="222"/>
                    </a:lnTo>
                    <a:lnTo>
                      <a:pt x="108" y="222"/>
                    </a:lnTo>
                    <a:close/>
                    <a:moveTo>
                      <a:pt x="108" y="336"/>
                    </a:moveTo>
                    <a:lnTo>
                      <a:pt x="108" y="390"/>
                    </a:lnTo>
                    <a:lnTo>
                      <a:pt x="54" y="390"/>
                    </a:lnTo>
                    <a:lnTo>
                      <a:pt x="54" y="336"/>
                    </a:lnTo>
                    <a:lnTo>
                      <a:pt x="108" y="336"/>
                    </a:lnTo>
                    <a:close/>
                    <a:moveTo>
                      <a:pt x="108" y="444"/>
                    </a:moveTo>
                    <a:lnTo>
                      <a:pt x="108" y="504"/>
                    </a:lnTo>
                    <a:lnTo>
                      <a:pt x="54" y="504"/>
                    </a:lnTo>
                    <a:lnTo>
                      <a:pt x="54" y="444"/>
                    </a:lnTo>
                    <a:lnTo>
                      <a:pt x="108" y="444"/>
                    </a:lnTo>
                    <a:close/>
                    <a:moveTo>
                      <a:pt x="108" y="558"/>
                    </a:moveTo>
                    <a:lnTo>
                      <a:pt x="108" y="612"/>
                    </a:lnTo>
                    <a:lnTo>
                      <a:pt x="54" y="612"/>
                    </a:lnTo>
                    <a:lnTo>
                      <a:pt x="54" y="558"/>
                    </a:lnTo>
                    <a:lnTo>
                      <a:pt x="108" y="558"/>
                    </a:lnTo>
                    <a:close/>
                    <a:moveTo>
                      <a:pt x="108" y="671"/>
                    </a:moveTo>
                    <a:lnTo>
                      <a:pt x="108" y="725"/>
                    </a:lnTo>
                    <a:lnTo>
                      <a:pt x="54" y="725"/>
                    </a:lnTo>
                    <a:lnTo>
                      <a:pt x="54" y="671"/>
                    </a:lnTo>
                    <a:lnTo>
                      <a:pt x="108" y="671"/>
                    </a:lnTo>
                    <a:close/>
                    <a:moveTo>
                      <a:pt x="108" y="779"/>
                    </a:moveTo>
                    <a:lnTo>
                      <a:pt x="108" y="839"/>
                    </a:lnTo>
                    <a:lnTo>
                      <a:pt x="54" y="839"/>
                    </a:lnTo>
                    <a:lnTo>
                      <a:pt x="54" y="779"/>
                    </a:lnTo>
                    <a:lnTo>
                      <a:pt x="108" y="779"/>
                    </a:lnTo>
                    <a:close/>
                    <a:moveTo>
                      <a:pt x="108" y="893"/>
                    </a:moveTo>
                    <a:lnTo>
                      <a:pt x="108" y="947"/>
                    </a:lnTo>
                    <a:lnTo>
                      <a:pt x="54" y="947"/>
                    </a:lnTo>
                    <a:lnTo>
                      <a:pt x="54" y="893"/>
                    </a:lnTo>
                    <a:lnTo>
                      <a:pt x="108" y="893"/>
                    </a:lnTo>
                    <a:close/>
                    <a:moveTo>
                      <a:pt x="168" y="917"/>
                    </a:moveTo>
                    <a:lnTo>
                      <a:pt x="84" y="1085"/>
                    </a:lnTo>
                    <a:lnTo>
                      <a:pt x="0" y="917"/>
                    </a:lnTo>
                    <a:lnTo>
                      <a:pt x="168" y="917"/>
                    </a:lnTo>
                    <a:close/>
                  </a:path>
                </a:pathLst>
              </a:custGeom>
              <a:solidFill>
                <a:srgbClr val="808080"/>
              </a:solidFill>
              <a:ln w="9525">
                <a:solidFill>
                  <a:srgbClr val="808080"/>
                </a:solidFill>
                <a:prstDash val="solid"/>
                <a:round/>
                <a:headEnd/>
                <a:tailEnd/>
              </a:ln>
            </p:spPr>
            <p:txBody>
              <a:bodyPr/>
              <a:lstStyle/>
              <a:p>
                <a:endParaRPr lang="en-US"/>
              </a:p>
            </p:txBody>
          </p:sp>
          <p:sp>
            <p:nvSpPr>
              <p:cNvPr id="275549" name="Freeform 2141"/>
              <p:cNvSpPr>
                <a:spLocks noEditPoints="1"/>
              </p:cNvSpPr>
              <p:nvPr/>
            </p:nvSpPr>
            <p:spPr bwMode="auto">
              <a:xfrm>
                <a:off x="4630" y="1515"/>
                <a:ext cx="168" cy="1085"/>
              </a:xfrm>
              <a:custGeom>
                <a:avLst/>
                <a:gdLst/>
                <a:ahLst/>
                <a:cxnLst>
                  <a:cxn ang="0">
                    <a:pos x="108" y="0"/>
                  </a:cxn>
                  <a:cxn ang="0">
                    <a:pos x="108" y="54"/>
                  </a:cxn>
                  <a:cxn ang="0">
                    <a:pos x="54" y="54"/>
                  </a:cxn>
                  <a:cxn ang="0">
                    <a:pos x="54" y="0"/>
                  </a:cxn>
                  <a:cxn ang="0">
                    <a:pos x="108" y="0"/>
                  </a:cxn>
                  <a:cxn ang="0">
                    <a:pos x="108" y="108"/>
                  </a:cxn>
                  <a:cxn ang="0">
                    <a:pos x="108" y="168"/>
                  </a:cxn>
                  <a:cxn ang="0">
                    <a:pos x="54" y="168"/>
                  </a:cxn>
                  <a:cxn ang="0">
                    <a:pos x="54" y="108"/>
                  </a:cxn>
                  <a:cxn ang="0">
                    <a:pos x="108" y="108"/>
                  </a:cxn>
                  <a:cxn ang="0">
                    <a:pos x="108" y="222"/>
                  </a:cxn>
                  <a:cxn ang="0">
                    <a:pos x="108" y="276"/>
                  </a:cxn>
                  <a:cxn ang="0">
                    <a:pos x="54" y="276"/>
                  </a:cxn>
                  <a:cxn ang="0">
                    <a:pos x="54" y="222"/>
                  </a:cxn>
                  <a:cxn ang="0">
                    <a:pos x="108" y="222"/>
                  </a:cxn>
                  <a:cxn ang="0">
                    <a:pos x="108" y="336"/>
                  </a:cxn>
                  <a:cxn ang="0">
                    <a:pos x="108" y="390"/>
                  </a:cxn>
                  <a:cxn ang="0">
                    <a:pos x="54" y="390"/>
                  </a:cxn>
                  <a:cxn ang="0">
                    <a:pos x="54" y="336"/>
                  </a:cxn>
                  <a:cxn ang="0">
                    <a:pos x="108" y="336"/>
                  </a:cxn>
                  <a:cxn ang="0">
                    <a:pos x="108" y="444"/>
                  </a:cxn>
                  <a:cxn ang="0">
                    <a:pos x="108" y="504"/>
                  </a:cxn>
                  <a:cxn ang="0">
                    <a:pos x="54" y="504"/>
                  </a:cxn>
                  <a:cxn ang="0">
                    <a:pos x="54" y="444"/>
                  </a:cxn>
                  <a:cxn ang="0">
                    <a:pos x="108" y="444"/>
                  </a:cxn>
                  <a:cxn ang="0">
                    <a:pos x="108" y="558"/>
                  </a:cxn>
                  <a:cxn ang="0">
                    <a:pos x="108" y="612"/>
                  </a:cxn>
                  <a:cxn ang="0">
                    <a:pos x="54" y="612"/>
                  </a:cxn>
                  <a:cxn ang="0">
                    <a:pos x="54" y="558"/>
                  </a:cxn>
                  <a:cxn ang="0">
                    <a:pos x="108" y="558"/>
                  </a:cxn>
                  <a:cxn ang="0">
                    <a:pos x="108" y="672"/>
                  </a:cxn>
                  <a:cxn ang="0">
                    <a:pos x="108" y="725"/>
                  </a:cxn>
                  <a:cxn ang="0">
                    <a:pos x="54" y="725"/>
                  </a:cxn>
                  <a:cxn ang="0">
                    <a:pos x="54" y="672"/>
                  </a:cxn>
                  <a:cxn ang="0">
                    <a:pos x="108" y="672"/>
                  </a:cxn>
                  <a:cxn ang="0">
                    <a:pos x="108" y="779"/>
                  </a:cxn>
                  <a:cxn ang="0">
                    <a:pos x="108" y="839"/>
                  </a:cxn>
                  <a:cxn ang="0">
                    <a:pos x="54" y="839"/>
                  </a:cxn>
                  <a:cxn ang="0">
                    <a:pos x="54" y="779"/>
                  </a:cxn>
                  <a:cxn ang="0">
                    <a:pos x="108" y="779"/>
                  </a:cxn>
                  <a:cxn ang="0">
                    <a:pos x="108" y="893"/>
                  </a:cxn>
                  <a:cxn ang="0">
                    <a:pos x="108" y="947"/>
                  </a:cxn>
                  <a:cxn ang="0">
                    <a:pos x="54" y="947"/>
                  </a:cxn>
                  <a:cxn ang="0">
                    <a:pos x="54" y="893"/>
                  </a:cxn>
                  <a:cxn ang="0">
                    <a:pos x="108" y="893"/>
                  </a:cxn>
                  <a:cxn ang="0">
                    <a:pos x="168" y="917"/>
                  </a:cxn>
                  <a:cxn ang="0">
                    <a:pos x="84" y="1085"/>
                  </a:cxn>
                  <a:cxn ang="0">
                    <a:pos x="0" y="917"/>
                  </a:cxn>
                  <a:cxn ang="0">
                    <a:pos x="168" y="917"/>
                  </a:cxn>
                </a:cxnLst>
                <a:rect l="0" t="0" r="r" b="b"/>
                <a:pathLst>
                  <a:path w="168" h="1085">
                    <a:moveTo>
                      <a:pt x="108" y="0"/>
                    </a:moveTo>
                    <a:lnTo>
                      <a:pt x="108" y="54"/>
                    </a:lnTo>
                    <a:lnTo>
                      <a:pt x="54" y="54"/>
                    </a:lnTo>
                    <a:lnTo>
                      <a:pt x="54" y="0"/>
                    </a:lnTo>
                    <a:lnTo>
                      <a:pt x="108" y="0"/>
                    </a:lnTo>
                    <a:close/>
                    <a:moveTo>
                      <a:pt x="108" y="108"/>
                    </a:moveTo>
                    <a:lnTo>
                      <a:pt x="108" y="168"/>
                    </a:lnTo>
                    <a:lnTo>
                      <a:pt x="54" y="168"/>
                    </a:lnTo>
                    <a:lnTo>
                      <a:pt x="54" y="108"/>
                    </a:lnTo>
                    <a:lnTo>
                      <a:pt x="108" y="108"/>
                    </a:lnTo>
                    <a:close/>
                    <a:moveTo>
                      <a:pt x="108" y="222"/>
                    </a:moveTo>
                    <a:lnTo>
                      <a:pt x="108" y="276"/>
                    </a:lnTo>
                    <a:lnTo>
                      <a:pt x="54" y="276"/>
                    </a:lnTo>
                    <a:lnTo>
                      <a:pt x="54" y="222"/>
                    </a:lnTo>
                    <a:lnTo>
                      <a:pt x="108" y="222"/>
                    </a:lnTo>
                    <a:close/>
                    <a:moveTo>
                      <a:pt x="108" y="336"/>
                    </a:moveTo>
                    <a:lnTo>
                      <a:pt x="108" y="390"/>
                    </a:lnTo>
                    <a:lnTo>
                      <a:pt x="54" y="390"/>
                    </a:lnTo>
                    <a:lnTo>
                      <a:pt x="54" y="336"/>
                    </a:lnTo>
                    <a:lnTo>
                      <a:pt x="108" y="336"/>
                    </a:lnTo>
                    <a:close/>
                    <a:moveTo>
                      <a:pt x="108" y="444"/>
                    </a:moveTo>
                    <a:lnTo>
                      <a:pt x="108" y="504"/>
                    </a:lnTo>
                    <a:lnTo>
                      <a:pt x="54" y="504"/>
                    </a:lnTo>
                    <a:lnTo>
                      <a:pt x="54" y="444"/>
                    </a:lnTo>
                    <a:lnTo>
                      <a:pt x="108" y="444"/>
                    </a:lnTo>
                    <a:close/>
                    <a:moveTo>
                      <a:pt x="108" y="558"/>
                    </a:moveTo>
                    <a:lnTo>
                      <a:pt x="108" y="612"/>
                    </a:lnTo>
                    <a:lnTo>
                      <a:pt x="54" y="612"/>
                    </a:lnTo>
                    <a:lnTo>
                      <a:pt x="54" y="558"/>
                    </a:lnTo>
                    <a:lnTo>
                      <a:pt x="108" y="558"/>
                    </a:lnTo>
                    <a:close/>
                    <a:moveTo>
                      <a:pt x="108" y="672"/>
                    </a:moveTo>
                    <a:lnTo>
                      <a:pt x="108" y="725"/>
                    </a:lnTo>
                    <a:lnTo>
                      <a:pt x="54" y="725"/>
                    </a:lnTo>
                    <a:lnTo>
                      <a:pt x="54" y="672"/>
                    </a:lnTo>
                    <a:lnTo>
                      <a:pt x="108" y="672"/>
                    </a:lnTo>
                    <a:close/>
                    <a:moveTo>
                      <a:pt x="108" y="779"/>
                    </a:moveTo>
                    <a:lnTo>
                      <a:pt x="108" y="839"/>
                    </a:lnTo>
                    <a:lnTo>
                      <a:pt x="54" y="839"/>
                    </a:lnTo>
                    <a:lnTo>
                      <a:pt x="54" y="779"/>
                    </a:lnTo>
                    <a:lnTo>
                      <a:pt x="108" y="779"/>
                    </a:lnTo>
                    <a:close/>
                    <a:moveTo>
                      <a:pt x="108" y="893"/>
                    </a:moveTo>
                    <a:lnTo>
                      <a:pt x="108" y="947"/>
                    </a:lnTo>
                    <a:lnTo>
                      <a:pt x="54" y="947"/>
                    </a:lnTo>
                    <a:lnTo>
                      <a:pt x="54" y="893"/>
                    </a:lnTo>
                    <a:lnTo>
                      <a:pt x="108" y="893"/>
                    </a:lnTo>
                    <a:close/>
                    <a:moveTo>
                      <a:pt x="168" y="917"/>
                    </a:moveTo>
                    <a:lnTo>
                      <a:pt x="84" y="1085"/>
                    </a:lnTo>
                    <a:lnTo>
                      <a:pt x="0" y="917"/>
                    </a:lnTo>
                    <a:lnTo>
                      <a:pt x="168" y="917"/>
                    </a:lnTo>
                    <a:close/>
                  </a:path>
                </a:pathLst>
              </a:custGeom>
              <a:solidFill>
                <a:srgbClr val="0000FF"/>
              </a:solidFill>
              <a:ln w="9525">
                <a:solidFill>
                  <a:srgbClr val="0000FF"/>
                </a:solidFill>
                <a:prstDash val="solid"/>
                <a:round/>
                <a:headEnd/>
                <a:tailEnd/>
              </a:ln>
            </p:spPr>
            <p:txBody>
              <a:bodyPr/>
              <a:lstStyle/>
              <a:p>
                <a:endParaRPr lang="en-US"/>
              </a:p>
            </p:txBody>
          </p:sp>
          <p:sp>
            <p:nvSpPr>
              <p:cNvPr id="275550" name="Rectangle 2142"/>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75551" name="Rectangle 2143"/>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75552" name="Rectangle 2144"/>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75553" name="Rectangle 2145"/>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75554" name="Rectangle 2146"/>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75555" name="Rectangle 2147"/>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75556" name="Rectangle 2148"/>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75557" name="Rectangle 2149"/>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75558" name="Rectangle 2150"/>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75559" name="Rectangle 2151"/>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75560" name="Rectangle 2152"/>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75561" name="Rectangle 2153"/>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75562" name="Rectangle 2154"/>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75563" name="Rectangle 2155"/>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75564" name="Rectangle 2156"/>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75565" name="Rectangle 2157"/>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75566" name="Rectangle 2158"/>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75567" name="Rectangle 2159"/>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75568" name="Rectangle 2160"/>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75569" name="Rectangle 2161"/>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75570" name="Rectangle 2162"/>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75571" name="Rectangle 2163"/>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75572" name="Rectangle 2164"/>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75573" name="Rectangle 2165"/>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75574" name="Rectangle 2166"/>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75575" name="Rectangle 2167"/>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75576" name="Rectangle 2168"/>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75577" name="Rectangle 2169"/>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75578" name="Rectangle 2170"/>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75579" name="Rectangle 2171"/>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75580" name="Rectangle 2172"/>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75581" name="Rectangle 2173"/>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75582" name="Rectangle 2174"/>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75583" name="Rectangle 2175"/>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75584" name="Rectangle 2176"/>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75585" name="Rectangle 2177"/>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75586" name="Rectangle 2178"/>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75587" name="Rectangle 2179"/>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75588" name="Rectangle 2180"/>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75589" name="Rectangle 2181"/>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75590" name="Rectangle 2182"/>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75591" name="Rectangle 2183"/>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75592" name="Rectangle 2184"/>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75593" name="Rectangle 2185"/>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75594" name="Rectangle 2186"/>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75595" name="Rectangle 2187"/>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75596" name="Rectangle 2188"/>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75597" name="Rectangle 2189"/>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75598" name="Rectangle 2190"/>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75599" name="Rectangle 2191"/>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75600" name="Rectangle 2192"/>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75601" name="Rectangle 2193"/>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75602" name="Rectangle 2194"/>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75603" name="Rectangle 2195"/>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75604" name="Rectangle 2196"/>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75605" name="Rectangle 2197"/>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75606" name="Rectangle 2198"/>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75607" name="Rectangle 2199"/>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75608" name="Rectangle 2200"/>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75609" name="Rectangle 2201"/>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75610" name="Rectangle 2202"/>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75611" name="Rectangle 2203"/>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75612" name="Rectangle 2204"/>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75613" name="Rectangle 2205"/>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75614" name="Rectangle 2206"/>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75615" name="Rectangle 2207"/>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75616" name="Rectangle 2208"/>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75617" name="Rectangle 2209"/>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75618" name="Rectangle 2210"/>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75619" name="Rectangle 2211"/>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75620" name="Rectangle 2212"/>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75621" name="Rectangle 2213"/>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75622" name="Rectangle 2214"/>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75623" name="Rectangle 2215"/>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75624" name="Rectangle 2216"/>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75625" name="Rectangle 2217"/>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75626" name="Rectangle 2218"/>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grpSp>
        <p:sp>
          <p:nvSpPr>
            <p:cNvPr id="275628" name="Rectangle 2220"/>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75629" name="Rectangle 2221"/>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75630" name="Rectangle 2222"/>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75631" name="Rectangle 2223"/>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75632" name="Rectangle 2224"/>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75633" name="Rectangle 2225"/>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75634" name="Rectangle 2226"/>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75635" name="Rectangle 2227"/>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75636" name="Rectangle 2228"/>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75637" name="Rectangle 2229"/>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75638" name="Rectangle 2230"/>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75639" name="Rectangle 2231"/>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75640" name="Rectangle 2232"/>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75641" name="Rectangle 2233"/>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75642" name="Rectangle 2234"/>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75643" name="Rectangle 2235"/>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75644" name="Rectangle 2236"/>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75645" name="Rectangle 2237"/>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75646" name="Rectangle 2238"/>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75647" name="Rectangle 2239"/>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75648" name="Rectangle 2240"/>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75649" name="Rectangle 2241"/>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75650" name="Rectangle 2242"/>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75651" name="Rectangle 2243"/>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75652" name="Rectangle 2244"/>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75653" name="Rectangle 2245"/>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75654" name="Rectangle 2246"/>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75655" name="Rectangle 2247"/>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75656" name="Rectangle 2248"/>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75657" name="Rectangle 2249"/>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75658" name="Rectangle 2250"/>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75659" name="Rectangle 2251"/>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75660" name="Rectangle 2252"/>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75661" name="Freeform 2253"/>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0">
              <a:solidFill>
                <a:srgbClr val="000000"/>
              </a:solidFill>
              <a:prstDash val="solid"/>
              <a:round/>
              <a:headEnd/>
              <a:tailEnd/>
            </a:ln>
          </p:spPr>
          <p:txBody>
            <a:bodyPr/>
            <a:lstStyle/>
            <a:p>
              <a:endParaRPr lang="en-US"/>
            </a:p>
          </p:txBody>
        </p:sp>
        <p:sp>
          <p:nvSpPr>
            <p:cNvPr id="275662" name="Freeform 2254"/>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9525">
              <a:noFill/>
              <a:round/>
              <a:headEnd/>
              <a:tailEnd/>
            </a:ln>
          </p:spPr>
          <p:txBody>
            <a:bodyPr/>
            <a:lstStyle/>
            <a:p>
              <a:endParaRPr lang="en-US"/>
            </a:p>
          </p:txBody>
        </p:sp>
        <p:sp>
          <p:nvSpPr>
            <p:cNvPr id="275663" name="Rectangle 2255"/>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75664" name="Rectangle 2256"/>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75665" name="Rectangle 2257"/>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75666" name="Rectangle 2258"/>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75667" name="Rectangle 2259"/>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75668" name="Rectangle 2260"/>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75669" name="Rectangle 2261"/>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75670" name="Rectangle 2262"/>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75671" name="Rectangle 2263"/>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75672" name="Rectangle 2264"/>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75673" name="Rectangle 2265"/>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75674" name="Rectangle 2266"/>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75675" name="Rectangle 2267"/>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75676" name="Rectangle 2268"/>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75677" name="Rectangle 2269"/>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75678" name="Rectangle 2270"/>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75679" name="Rectangle 2271"/>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75680" name="Rectangle 2272"/>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75681" name="Rectangle 2273"/>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75682" name="Rectangle 2274"/>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75683" name="Rectangle 2275"/>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75684" name="Rectangle 2276"/>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75685" name="Rectangle 2277"/>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75686" name="Rectangle 2278"/>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75687" name="Rectangle 2279"/>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75688" name="Rectangle 2280"/>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75689" name="Rectangle 2281"/>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75690" name="Rectangle 2282"/>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75691" name="Rectangle 2283"/>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75692" name="Rectangle 2284"/>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75693" name="Rectangle 2285"/>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75694" name="Rectangle 2286"/>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75695" name="Rectangle 2287"/>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75696" name="Rectangle 2288"/>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75697" name="Rectangle 2289"/>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75698" name="Rectangle 2290"/>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75699" name="Rectangle 2291"/>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75700" name="Rectangle 2292"/>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75701" name="Rectangle 2293"/>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75702" name="Rectangle 2294"/>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75703" name="Rectangle 2295"/>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75704" name="Rectangle 2296"/>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75705" name="Rectangle 2297"/>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75706" name="Rectangle 2298"/>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75707" name="Rectangle 2299"/>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75708" name="Rectangle 2300"/>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75709" name="Rectangle 2301"/>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75710" name="Rectangle 2302"/>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75711" name="Rectangle 2303"/>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75712" name="Rectangle 2304"/>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75713" name="Rectangle 2305"/>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75714" name="Rectangle 2306"/>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75715" name="Rectangle 2307"/>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75716" name="Rectangle 2308"/>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75717" name="Rectangle 2309"/>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75718" name="Rectangle 2310"/>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75719" name="Rectangle 2311"/>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75720" name="Rectangle 2312"/>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75721" name="Rectangle 2313"/>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75722" name="Rectangle 2314"/>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75723" name="Rectangle 2315"/>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75724" name="Rectangle 2316"/>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75725" name="Rectangle 2317"/>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75726" name="Rectangle 2318"/>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75727" name="Rectangle 2319"/>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75728" name="Rectangle 2320"/>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75729" name="Rectangle 2321"/>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75730" name="Rectangle 2322"/>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75731" name="Rectangle 2323"/>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75732" name="Rectangle 2324"/>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75733" name="Rectangle 2325"/>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75734" name="Rectangle 2326"/>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75735" name="Rectangle 2327"/>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75736" name="Rectangle 2328"/>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75737" name="Rectangle 2329"/>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75738" name="Rectangle 2330"/>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75739" name="Rectangle 2331"/>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75740" name="Rectangle 2332"/>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75741" name="Rectangle 2333"/>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75742" name="Rectangle 2334"/>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75743" name="Rectangle 2335"/>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75744" name="Rectangle 2336"/>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75745" name="Rectangle 2337"/>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75746" name="Rectangle 2338"/>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75747" name="Rectangle 2339"/>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75748" name="Rectangle 2340"/>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75749" name="Rectangle 2341"/>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75750" name="Rectangle 2342"/>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75751" name="Rectangle 2343"/>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75752" name="Rectangle 2344"/>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75753" name="Rectangle 2345"/>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75754" name="Rectangle 2346"/>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75755" name="Rectangle 2347"/>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75756" name="Rectangle 2348"/>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75757" name="Rectangle 2349"/>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75758" name="Rectangle 2350"/>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75759" name="Rectangle 2351"/>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75760" name="Rectangle 2352"/>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75761" name="Rectangle 2353"/>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75762" name="Rectangle 2354"/>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75763" name="Rectangle 2355"/>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75764" name="Rectangle 2356"/>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75765" name="Rectangle 2357"/>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75766" name="Rectangle 2358"/>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75767" name="Rectangle 2359"/>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75768" name="Rectangle 2360"/>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75769" name="Rectangle 2361"/>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75770" name="Rectangle 2362"/>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75771" name="Rectangle 2363"/>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75772" name="Rectangle 2364"/>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75773" name="Freeform 2365"/>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779" y="1576"/>
                </a:cxn>
                <a:cxn ang="0">
                  <a:pos x="857" y="1576"/>
                </a:cxn>
                <a:cxn ang="0">
                  <a:pos x="917" y="1576"/>
                </a:cxn>
                <a:cxn ang="0">
                  <a:pos x="971" y="1576"/>
                </a:cxn>
                <a:cxn ang="0">
                  <a:pos x="1013" y="1570"/>
                </a:cxn>
                <a:cxn ang="0">
                  <a:pos x="1049" y="1564"/>
                </a:cxn>
                <a:cxn ang="0">
                  <a:pos x="1079" y="1558"/>
                </a:cxn>
                <a:cxn ang="0">
                  <a:pos x="1163" y="1552"/>
                </a:cxn>
                <a:cxn ang="0">
                  <a:pos x="1277" y="1534"/>
                </a:cxn>
                <a:cxn ang="0">
                  <a:pos x="1379" y="1510"/>
                </a:cxn>
                <a:cxn ang="0">
                  <a:pos x="1481" y="1486"/>
                </a:cxn>
                <a:cxn ang="0">
                  <a:pos x="1529" y="1468"/>
                </a:cxn>
                <a:cxn ang="0">
                  <a:pos x="1637" y="1444"/>
                </a:cxn>
                <a:cxn ang="0">
                  <a:pos x="1739" y="1420"/>
                </a:cxn>
                <a:cxn ang="0">
                  <a:pos x="1853" y="1390"/>
                </a:cxn>
                <a:cxn ang="0">
                  <a:pos x="1967" y="1360"/>
                </a:cxn>
                <a:cxn ang="0">
                  <a:pos x="2033" y="1354"/>
                </a:cxn>
                <a:cxn ang="0">
                  <a:pos x="2129" y="1330"/>
                </a:cxn>
                <a:cxn ang="0">
                  <a:pos x="2195" y="1318"/>
                </a:cxn>
                <a:cxn ang="0">
                  <a:pos x="2273" y="1312"/>
                </a:cxn>
                <a:cxn ang="0">
                  <a:pos x="2381" y="1294"/>
                </a:cxn>
                <a:cxn ang="0">
                  <a:pos x="2459" y="1282"/>
                </a:cxn>
                <a:cxn ang="0">
                  <a:pos x="2537" y="1276"/>
                </a:cxn>
                <a:cxn ang="0">
                  <a:pos x="2717" y="1270"/>
                </a:cxn>
                <a:cxn ang="0">
                  <a:pos x="2915" y="1265"/>
                </a:cxn>
                <a:cxn ang="0">
                  <a:pos x="0" y="0"/>
                </a:cxn>
              </a:cxnLst>
              <a:rect l="0" t="0" r="r" b="b"/>
              <a:pathLst>
                <a:path w="2915" h="1582">
                  <a:moveTo>
                    <a:pt x="0" y="1474"/>
                  </a:moveTo>
                  <a:lnTo>
                    <a:pt x="48" y="1486"/>
                  </a:lnTo>
                  <a:lnTo>
                    <a:pt x="96" y="1492"/>
                  </a:lnTo>
                  <a:lnTo>
                    <a:pt x="192" y="1510"/>
                  </a:lnTo>
                  <a:lnTo>
                    <a:pt x="288" y="1528"/>
                  </a:lnTo>
                  <a:lnTo>
                    <a:pt x="378" y="1540"/>
                  </a:lnTo>
                  <a:lnTo>
                    <a:pt x="420" y="1546"/>
                  </a:lnTo>
                  <a:lnTo>
                    <a:pt x="456" y="1558"/>
                  </a:lnTo>
                  <a:lnTo>
                    <a:pt x="540" y="1558"/>
                  </a:lnTo>
                  <a:lnTo>
                    <a:pt x="612" y="1570"/>
                  </a:lnTo>
                  <a:lnTo>
                    <a:pt x="648" y="1576"/>
                  </a:lnTo>
                  <a:lnTo>
                    <a:pt x="684" y="1582"/>
                  </a:lnTo>
                  <a:lnTo>
                    <a:pt x="714" y="1582"/>
                  </a:lnTo>
                  <a:lnTo>
                    <a:pt x="738" y="1582"/>
                  </a:lnTo>
                  <a:lnTo>
                    <a:pt x="756" y="1582"/>
                  </a:lnTo>
                  <a:lnTo>
                    <a:pt x="779" y="1576"/>
                  </a:lnTo>
                  <a:lnTo>
                    <a:pt x="815" y="1576"/>
                  </a:lnTo>
                  <a:lnTo>
                    <a:pt x="857" y="1576"/>
                  </a:lnTo>
                  <a:lnTo>
                    <a:pt x="887" y="1576"/>
                  </a:lnTo>
                  <a:lnTo>
                    <a:pt x="917" y="1576"/>
                  </a:lnTo>
                  <a:lnTo>
                    <a:pt x="947" y="1576"/>
                  </a:lnTo>
                  <a:lnTo>
                    <a:pt x="971" y="1576"/>
                  </a:lnTo>
                  <a:lnTo>
                    <a:pt x="995" y="1570"/>
                  </a:lnTo>
                  <a:lnTo>
                    <a:pt x="1013" y="1570"/>
                  </a:lnTo>
                  <a:lnTo>
                    <a:pt x="1031" y="1564"/>
                  </a:lnTo>
                  <a:lnTo>
                    <a:pt x="1049" y="1564"/>
                  </a:lnTo>
                  <a:lnTo>
                    <a:pt x="1061" y="1564"/>
                  </a:lnTo>
                  <a:lnTo>
                    <a:pt x="1079" y="1558"/>
                  </a:lnTo>
                  <a:lnTo>
                    <a:pt x="1103" y="1558"/>
                  </a:lnTo>
                  <a:lnTo>
                    <a:pt x="1163" y="1552"/>
                  </a:lnTo>
                  <a:lnTo>
                    <a:pt x="1217" y="1540"/>
                  </a:lnTo>
                  <a:lnTo>
                    <a:pt x="1277" y="1534"/>
                  </a:lnTo>
                  <a:lnTo>
                    <a:pt x="1331" y="1522"/>
                  </a:lnTo>
                  <a:lnTo>
                    <a:pt x="1379" y="1510"/>
                  </a:lnTo>
                  <a:lnTo>
                    <a:pt x="1427" y="1498"/>
                  </a:lnTo>
                  <a:lnTo>
                    <a:pt x="1481" y="1486"/>
                  </a:lnTo>
                  <a:lnTo>
                    <a:pt x="1505" y="1474"/>
                  </a:lnTo>
                  <a:lnTo>
                    <a:pt x="1529" y="1468"/>
                  </a:lnTo>
                  <a:lnTo>
                    <a:pt x="1583" y="1462"/>
                  </a:lnTo>
                  <a:lnTo>
                    <a:pt x="1637" y="1444"/>
                  </a:lnTo>
                  <a:lnTo>
                    <a:pt x="1685" y="1432"/>
                  </a:lnTo>
                  <a:lnTo>
                    <a:pt x="1739" y="1420"/>
                  </a:lnTo>
                  <a:lnTo>
                    <a:pt x="1799" y="1408"/>
                  </a:lnTo>
                  <a:lnTo>
                    <a:pt x="1853" y="1390"/>
                  </a:lnTo>
                  <a:lnTo>
                    <a:pt x="1913" y="1378"/>
                  </a:lnTo>
                  <a:lnTo>
                    <a:pt x="1967" y="1360"/>
                  </a:lnTo>
                  <a:lnTo>
                    <a:pt x="1997" y="1360"/>
                  </a:lnTo>
                  <a:lnTo>
                    <a:pt x="2033" y="1354"/>
                  </a:lnTo>
                  <a:lnTo>
                    <a:pt x="2099" y="1342"/>
                  </a:lnTo>
                  <a:lnTo>
                    <a:pt x="2129" y="1330"/>
                  </a:lnTo>
                  <a:lnTo>
                    <a:pt x="2159" y="1324"/>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70"/>
                  </a:lnTo>
                  <a:lnTo>
                    <a:pt x="2915" y="1265"/>
                  </a:lnTo>
                  <a:lnTo>
                    <a:pt x="2915" y="0"/>
                  </a:lnTo>
                  <a:lnTo>
                    <a:pt x="0" y="0"/>
                  </a:lnTo>
                  <a:lnTo>
                    <a:pt x="0" y="1474"/>
                  </a:lnTo>
                </a:path>
              </a:pathLst>
            </a:custGeom>
            <a:noFill/>
            <a:ln w="9525">
              <a:solidFill>
                <a:srgbClr val="000000"/>
              </a:solidFill>
              <a:prstDash val="solid"/>
              <a:round/>
              <a:headEnd/>
              <a:tailEnd/>
            </a:ln>
          </p:spPr>
          <p:txBody>
            <a:bodyPr/>
            <a:lstStyle/>
            <a:p>
              <a:endParaRPr lang="en-US"/>
            </a:p>
          </p:txBody>
        </p:sp>
        <p:sp>
          <p:nvSpPr>
            <p:cNvPr id="275776" name="Rectangle 2368"/>
            <p:cNvSpPr>
              <a:spLocks noChangeArrowheads="1"/>
            </p:cNvSpPr>
            <p:nvPr/>
          </p:nvSpPr>
          <p:spPr bwMode="auto">
            <a:xfrm>
              <a:off x="822" y="1114"/>
              <a:ext cx="948"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PROCEDIMIENTOS</a:t>
              </a:r>
              <a:endParaRPr lang="en-US">
                <a:effectLst>
                  <a:outerShdw blurRad="38100" dist="38100" dir="2700000" algn="tl">
                    <a:srgbClr val="FFFFFF"/>
                  </a:outerShdw>
                </a:effectLst>
              </a:endParaRPr>
            </a:p>
          </p:txBody>
        </p:sp>
        <p:sp>
          <p:nvSpPr>
            <p:cNvPr id="275777" name="Rectangle 2369"/>
            <p:cNvSpPr>
              <a:spLocks noChangeArrowheads="1"/>
            </p:cNvSpPr>
            <p:nvPr/>
          </p:nvSpPr>
          <p:spPr bwMode="auto">
            <a:xfrm>
              <a:off x="816" y="1114"/>
              <a:ext cx="948"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PROCEDIMIENTOS</a:t>
              </a:r>
              <a:endParaRPr lang="en-US">
                <a:effectLst>
                  <a:outerShdw blurRad="38100" dist="38100" dir="2700000" algn="tl">
                    <a:srgbClr val="FFFFFF"/>
                  </a:outerShdw>
                </a:effectLst>
              </a:endParaRPr>
            </a:p>
          </p:txBody>
        </p:sp>
        <p:sp>
          <p:nvSpPr>
            <p:cNvPr id="275778" name="Rectangle 2370"/>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75779" name="Rectangle 2371"/>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75780" name="Rectangle 2372"/>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75781" name="Rectangle 2373"/>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75782" name="Rectangle 2374"/>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75783" name="Rectangle 2375"/>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75784" name="Rectangle 2376"/>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75785" name="Rectangle 2377"/>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75786" name="Rectangle 2378"/>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75787" name="Rectangle 2379"/>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75788" name="Rectangle 2380"/>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75789" name="Rectangle 2381"/>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75790" name="Rectangle 2382"/>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75791" name="Rectangle 2383"/>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75792" name="Rectangle 2384"/>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75793" name="Rectangle 2385"/>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75794" name="Rectangle 2386"/>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75795" name="Rectangle 2387"/>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75796" name="Rectangle 2388"/>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75797" name="Rectangle 2389"/>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75798" name="Rectangle 2390"/>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75799" name="Rectangle 2391"/>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75800" name="Rectangle 2392"/>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75801" name="Rectangle 2393"/>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75802" name="Rectangle 2394"/>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75803" name="Rectangle 2395"/>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75804" name="Rectangle 2396"/>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75805" name="Rectangle 2397"/>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75806" name="Rectangle 2398"/>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75807" name="Rectangle 2399"/>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75808" name="Rectangle 2400"/>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75809" name="Rectangle 2401"/>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75810" name="Rectangle 2402"/>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75811" name="Rectangle 2403"/>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75812" name="Rectangle 2404"/>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75813" name="Rectangle 2405"/>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75814" name="Rectangle 2406"/>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75815" name="Rectangle 2407"/>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75816" name="Rectangle 2408"/>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75817" name="Rectangle 2409"/>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75818" name="Rectangle 2410"/>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75819" name="Rectangle 2411"/>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75820" name="Rectangle 2412"/>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75821" name="Rectangle 2413"/>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75822" name="Rectangle 2414"/>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75823" name="Rectangle 2415"/>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75824" name="Rectangle 2416"/>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75825" name="Rectangle 2417"/>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75826" name="Rectangle 2418"/>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75827" name="Rectangle 2419"/>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grpSp>
          <p:nvGrpSpPr>
            <p:cNvPr id="276029" name="Group 2621"/>
            <p:cNvGrpSpPr>
              <a:grpSpLocks/>
            </p:cNvGrpSpPr>
            <p:nvPr/>
          </p:nvGrpSpPr>
          <p:grpSpPr bwMode="auto">
            <a:xfrm>
              <a:off x="420" y="1336"/>
              <a:ext cx="3107" cy="1725"/>
              <a:chOff x="420" y="1336"/>
              <a:chExt cx="3107" cy="1725"/>
            </a:xfrm>
          </p:grpSpPr>
          <p:sp>
            <p:nvSpPr>
              <p:cNvPr id="275829" name="Rectangle 2421"/>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75830" name="Rectangle 2422"/>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75831" name="Rectangle 2423"/>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75832" name="Rectangle 2424"/>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75833" name="Rectangle 2425"/>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75834" name="Rectangle 2426"/>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75835" name="Rectangle 2427"/>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75836" name="Rectangle 2428"/>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75837" name="Rectangle 2429"/>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75838" name="Rectangle 2430"/>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75839" name="Rectangle 2431"/>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75840" name="Rectangle 2432"/>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75841" name="Rectangle 2433"/>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75842" name="Rectangle 2434"/>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75843" name="Rectangle 2435"/>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75844" name="Rectangle 2436"/>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75845" name="Rectangle 2437"/>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75846" name="Rectangle 2438"/>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75847" name="Rectangle 2439"/>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75848" name="Rectangle 2440"/>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75849" name="Rectangle 2441"/>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75850" name="Rectangle 2442"/>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75851" name="Rectangle 2443"/>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75852" name="Rectangle 2444"/>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75853" name="Rectangle 2445"/>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75854" name="Rectangle 2446"/>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75855" name="Rectangle 2447"/>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75856" name="Rectangle 2448"/>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75857" name="Rectangle 2449"/>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75858" name="Rectangle 2450"/>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75859" name="Rectangle 2451"/>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75860" name="Rectangle 2452"/>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75861" name="Rectangle 2453"/>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75862" name="Rectangle 2454"/>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75863" name="Rectangle 2455"/>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75864" name="Rectangle 2456"/>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75865" name="Rectangle 2457"/>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75866" name="Rectangle 2458"/>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75867" name="Rectangle 2459"/>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75868" name="Rectangle 2460"/>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75869" name="Rectangle 2461"/>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75870" name="Rectangle 2462"/>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75871" name="Rectangle 2463"/>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75872" name="Rectangle 2464"/>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75873" name="Rectangle 2465"/>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75874" name="Rectangle 2466"/>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75875" name="Rectangle 2467"/>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75876" name="Rectangle 2468"/>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75877" name="Rectangle 2469"/>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75878" name="Rectangle 2470"/>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75879" name="Rectangle 2471"/>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75880" name="Rectangle 2472"/>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75881" name="Rectangle 2473"/>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75882" name="Rectangle 2474"/>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75883" name="Rectangle 2475"/>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75884" name="Rectangle 2476"/>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75885" name="Rectangle 2477"/>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75886" name="Rectangle 2478"/>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75887" name="Rectangle 2479"/>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75888" name="Rectangle 2480"/>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75889" name="Rectangle 2481"/>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75890" name="Rectangle 2482"/>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75891" name="Rectangle 2483"/>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75892" name="Rectangle 2484"/>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75893" name="Rectangle 2485"/>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75894" name="Rectangle 2486"/>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75895" name="Rectangle 2487"/>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75896" name="Rectangle 2488"/>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75897" name="Rectangle 2489"/>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75898" name="Rectangle 2490"/>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75899" name="Rectangle 2491"/>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75900" name="Rectangle 2492"/>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75901" name="Rectangle 2493"/>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75902" name="Rectangle 2494"/>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75903" name="Rectangle 2495"/>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75904" name="Rectangle 2496"/>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75905" name="Rectangle 2497"/>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75906" name="Rectangle 2498"/>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75907" name="Rectangle 2499"/>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75908" name="Rectangle 2500"/>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75909" name="Rectangle 2501"/>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75910" name="Rectangle 2502"/>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75911" name="Rectangle 2503"/>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75912" name="Freeform 2504"/>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0">
                <a:solidFill>
                  <a:srgbClr val="000000"/>
                </a:solidFill>
                <a:prstDash val="solid"/>
                <a:round/>
                <a:headEnd/>
                <a:tailEnd/>
              </a:ln>
            </p:spPr>
            <p:txBody>
              <a:bodyPr/>
              <a:lstStyle/>
              <a:p>
                <a:endParaRPr lang="en-US"/>
              </a:p>
            </p:txBody>
          </p:sp>
          <p:sp>
            <p:nvSpPr>
              <p:cNvPr id="275913" name="Freeform 2505"/>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9525">
                <a:noFill/>
                <a:round/>
                <a:headEnd/>
                <a:tailEnd/>
              </a:ln>
            </p:spPr>
            <p:txBody>
              <a:bodyPr/>
              <a:lstStyle/>
              <a:p>
                <a:endParaRPr lang="en-US"/>
              </a:p>
            </p:txBody>
          </p:sp>
          <p:sp>
            <p:nvSpPr>
              <p:cNvPr id="275914" name="Rectangle 2506"/>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75915" name="Rectangle 2507"/>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75916" name="Rectangle 2508"/>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75917" name="Rectangle 2509"/>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75918" name="Rectangle 2510"/>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75919" name="Rectangle 2511"/>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75920" name="Rectangle 2512"/>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75921" name="Rectangle 2513"/>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75922" name="Rectangle 2514"/>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75923" name="Rectangle 2515"/>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75924" name="Rectangle 2516"/>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75925" name="Rectangle 2517"/>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75926" name="Rectangle 2518"/>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75927" name="Rectangle 2519"/>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75928" name="Rectangle 2520"/>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75929" name="Rectangle 2521"/>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75930" name="Rectangle 2522"/>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75931" name="Rectangle 2523"/>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75932" name="Rectangle 2524"/>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75933" name="Rectangle 2525"/>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75934" name="Rectangle 2526"/>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75935" name="Rectangle 2527"/>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75936" name="Rectangle 2528"/>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75937" name="Rectangle 2529"/>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75938" name="Rectangle 2530"/>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75939" name="Rectangle 2531"/>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75940" name="Rectangle 2532"/>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75941" name="Rectangle 2533"/>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75942" name="Rectangle 2534"/>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75943" name="Rectangle 2535"/>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75944" name="Rectangle 2536"/>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75945" name="Rectangle 2537"/>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75946" name="Rectangle 2538"/>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75947" name="Rectangle 2539"/>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75948" name="Rectangle 2540"/>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75949" name="Rectangle 2541"/>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75950" name="Rectangle 2542"/>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75951" name="Rectangle 2543"/>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75952" name="Rectangle 2544"/>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75953" name="Rectangle 2545"/>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75954" name="Rectangle 2546"/>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75955" name="Rectangle 2547"/>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75956" name="Rectangle 2548"/>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75957" name="Rectangle 2549"/>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75958" name="Rectangle 2550"/>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75959" name="Rectangle 2551"/>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75960" name="Rectangle 2552"/>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75961" name="Rectangle 2553"/>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75962" name="Rectangle 2554"/>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75963" name="Rectangle 2555"/>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75964" name="Rectangle 2556"/>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75965" name="Rectangle 2557"/>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75966" name="Rectangle 2558"/>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75967" name="Rectangle 2559"/>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75968" name="Rectangle 2560"/>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75969" name="Rectangle 2561"/>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75970" name="Rectangle 2562"/>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75971" name="Rectangle 2563"/>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75972" name="Rectangle 2564"/>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75973" name="Rectangle 2565"/>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75974" name="Rectangle 2566"/>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75975" name="Rectangle 2567"/>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75976" name="Rectangle 2568"/>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75977" name="Rectangle 2569"/>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75978" name="Rectangle 2570"/>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75979" name="Rectangle 2571"/>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75980" name="Rectangle 2572"/>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75981" name="Rectangle 2573"/>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75982" name="Rectangle 2574"/>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75983" name="Rectangle 2575"/>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75984" name="Rectangle 2576"/>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75985" name="Rectangle 2577"/>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75986" name="Rectangle 2578"/>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75987" name="Rectangle 2579"/>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75988" name="Rectangle 2580"/>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75989" name="Rectangle 2581"/>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75990" name="Rectangle 2582"/>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75991" name="Rectangle 2583"/>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75992" name="Rectangle 2584"/>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75993" name="Rectangle 2585"/>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75994" name="Rectangle 2586"/>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75995" name="Rectangle 2587"/>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75996" name="Rectangle 2588"/>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75997" name="Rectangle 2589"/>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75998" name="Rectangle 2590"/>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75999" name="Rectangle 2591"/>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76000" name="Rectangle 2592"/>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76001" name="Rectangle 2593"/>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76002" name="Rectangle 2594"/>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76003" name="Rectangle 2595"/>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76004" name="Rectangle 2596"/>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76005" name="Rectangle 2597"/>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76006" name="Rectangle 2598"/>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76007" name="Rectangle 2599"/>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76008" name="Rectangle 2600"/>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76009" name="Rectangle 2601"/>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76010" name="Rectangle 2602"/>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76011" name="Rectangle 2603"/>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76012" name="Rectangle 2604"/>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76013" name="Rectangle 2605"/>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76014" name="Rectangle 2606"/>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76015" name="Rectangle 2607"/>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76016" name="Rectangle 2608"/>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76017" name="Rectangle 2609"/>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76018" name="Rectangle 2610"/>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76019" name="Rectangle 2611"/>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76020" name="Rectangle 2612"/>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76021" name="Rectangle 2613"/>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76022" name="Rectangle 2614"/>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76023" name="Rectangle 2615"/>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76024" name="Rectangle 2616"/>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76025" name="Rectangle 2617"/>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76026" name="Rectangle 2618"/>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76027" name="Rectangle 2619"/>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76028" name="Rectangle 2620"/>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grpSp>
        <p:grpSp>
          <p:nvGrpSpPr>
            <p:cNvPr id="276230" name="Group 2822"/>
            <p:cNvGrpSpPr>
              <a:grpSpLocks/>
            </p:cNvGrpSpPr>
            <p:nvPr/>
          </p:nvGrpSpPr>
          <p:grpSpPr bwMode="auto">
            <a:xfrm>
              <a:off x="204" y="1336"/>
              <a:ext cx="3323" cy="2115"/>
              <a:chOff x="204" y="1336"/>
              <a:chExt cx="3323" cy="2115"/>
            </a:xfrm>
          </p:grpSpPr>
          <p:sp>
            <p:nvSpPr>
              <p:cNvPr id="276030" name="Rectangle 2622"/>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76031" name="Rectangle 2623"/>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76032" name="Rectangle 2624"/>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76033" name="Rectangle 2625"/>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76034" name="Rectangle 2626"/>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76035" name="Rectangle 2627"/>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76036" name="Rectangle 2628"/>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76037" name="Rectangle 2629"/>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76038" name="Rectangle 2630"/>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76039" name="Rectangle 2631"/>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76040" name="Rectangle 2632"/>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76041" name="Rectangle 2633"/>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76042" name="Rectangle 2634"/>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76043" name="Rectangle 2635"/>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76044" name="Rectangle 2636"/>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76045" name="Rectangle 2637"/>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76046" name="Rectangle 2638"/>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76047" name="Rectangle 2639"/>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76048" name="Freeform 2640"/>
              <p:cNvSpPr>
                <a:spLocks/>
              </p:cNvSpPr>
              <p:nvPr/>
            </p:nvSpPr>
            <p:spPr bwMode="auto">
              <a:xfrm>
                <a:off x="420" y="1336"/>
                <a:ext cx="3101" cy="1725"/>
              </a:xfrm>
              <a:custGeom>
                <a:avLst/>
                <a:gdLst/>
                <a:ahLst/>
                <a:cxnLst>
                  <a:cxn ang="0">
                    <a:pos x="48" y="1618"/>
                  </a:cxn>
                  <a:cxn ang="0">
                    <a:pos x="204" y="1654"/>
                  </a:cxn>
                  <a:cxn ang="0">
                    <a:pos x="402" y="1684"/>
                  </a:cxn>
                  <a:cxn ang="0">
                    <a:pos x="486" y="1696"/>
                  </a:cxn>
                  <a:cxn ang="0">
                    <a:pos x="648" y="1714"/>
                  </a:cxn>
                  <a:cxn ang="0">
                    <a:pos x="726" y="1725"/>
                  </a:cxn>
                  <a:cxn ang="0">
                    <a:pos x="780" y="1719"/>
                  </a:cxn>
                  <a:cxn ang="0">
                    <a:pos x="828" y="1719"/>
                  </a:cxn>
                  <a:cxn ang="0">
                    <a:pos x="870" y="1719"/>
                  </a:cxn>
                  <a:cxn ang="0">
                    <a:pos x="948" y="1719"/>
                  </a:cxn>
                  <a:cxn ang="0">
                    <a:pos x="1002" y="1719"/>
                  </a:cxn>
                  <a:cxn ang="0">
                    <a:pos x="1055" y="1714"/>
                  </a:cxn>
                  <a:cxn ang="0">
                    <a:pos x="1097" y="1708"/>
                  </a:cxn>
                  <a:cxn ang="0">
                    <a:pos x="1127" y="1702"/>
                  </a:cxn>
                  <a:cxn ang="0">
                    <a:pos x="1169" y="1702"/>
                  </a:cxn>
                  <a:cxn ang="0">
                    <a:pos x="1295" y="1684"/>
                  </a:cxn>
                  <a:cxn ang="0">
                    <a:pos x="1415" y="1660"/>
                  </a:cxn>
                  <a:cxn ang="0">
                    <a:pos x="1523" y="1636"/>
                  </a:cxn>
                  <a:cxn ang="0">
                    <a:pos x="1601" y="1612"/>
                  </a:cxn>
                  <a:cxn ang="0">
                    <a:pos x="1679" y="1588"/>
                  </a:cxn>
                  <a:cxn ang="0">
                    <a:pos x="1793" y="1564"/>
                  </a:cxn>
                  <a:cxn ang="0">
                    <a:pos x="1913" y="1534"/>
                  </a:cxn>
                  <a:cxn ang="0">
                    <a:pos x="2033" y="1504"/>
                  </a:cxn>
                  <a:cxn ang="0">
                    <a:pos x="2129" y="1480"/>
                  </a:cxn>
                  <a:cxn ang="0">
                    <a:pos x="2225" y="1462"/>
                  </a:cxn>
                  <a:cxn ang="0">
                    <a:pos x="2297" y="1444"/>
                  </a:cxn>
                  <a:cxn ang="0">
                    <a:pos x="2375" y="1432"/>
                  </a:cxn>
                  <a:cxn ang="0">
                    <a:pos x="2453" y="1420"/>
                  </a:cxn>
                  <a:cxn ang="0">
                    <a:pos x="2573" y="1402"/>
                  </a:cxn>
                  <a:cxn ang="0">
                    <a:pos x="2651" y="1396"/>
                  </a:cxn>
                  <a:cxn ang="0">
                    <a:pos x="2789" y="1390"/>
                  </a:cxn>
                  <a:cxn ang="0">
                    <a:pos x="2999" y="1384"/>
                  </a:cxn>
                  <a:cxn ang="0">
                    <a:pos x="3101" y="0"/>
                  </a:cxn>
                  <a:cxn ang="0">
                    <a:pos x="0" y="1612"/>
                  </a:cxn>
                </a:cxnLst>
                <a:rect l="0" t="0" r="r" b="b"/>
                <a:pathLst>
                  <a:path w="3101" h="1725">
                    <a:moveTo>
                      <a:pt x="0" y="1612"/>
                    </a:moveTo>
                    <a:lnTo>
                      <a:pt x="48" y="1618"/>
                    </a:lnTo>
                    <a:lnTo>
                      <a:pt x="102" y="1636"/>
                    </a:lnTo>
                    <a:lnTo>
                      <a:pt x="204" y="1654"/>
                    </a:lnTo>
                    <a:lnTo>
                      <a:pt x="306" y="1666"/>
                    </a:lnTo>
                    <a:lnTo>
                      <a:pt x="402" y="1684"/>
                    </a:lnTo>
                    <a:lnTo>
                      <a:pt x="444" y="1690"/>
                    </a:lnTo>
                    <a:lnTo>
                      <a:pt x="486" y="1696"/>
                    </a:lnTo>
                    <a:lnTo>
                      <a:pt x="570" y="1702"/>
                    </a:lnTo>
                    <a:lnTo>
                      <a:pt x="648" y="1714"/>
                    </a:lnTo>
                    <a:lnTo>
                      <a:pt x="684" y="1719"/>
                    </a:lnTo>
                    <a:lnTo>
                      <a:pt x="726" y="1725"/>
                    </a:lnTo>
                    <a:lnTo>
                      <a:pt x="750" y="1725"/>
                    </a:lnTo>
                    <a:lnTo>
                      <a:pt x="780" y="1719"/>
                    </a:lnTo>
                    <a:lnTo>
                      <a:pt x="804" y="1719"/>
                    </a:lnTo>
                    <a:lnTo>
                      <a:pt x="828" y="1719"/>
                    </a:lnTo>
                    <a:lnTo>
                      <a:pt x="852" y="1719"/>
                    </a:lnTo>
                    <a:lnTo>
                      <a:pt x="870" y="1719"/>
                    </a:lnTo>
                    <a:lnTo>
                      <a:pt x="912" y="1719"/>
                    </a:lnTo>
                    <a:lnTo>
                      <a:pt x="948" y="1719"/>
                    </a:lnTo>
                    <a:lnTo>
                      <a:pt x="978" y="1719"/>
                    </a:lnTo>
                    <a:lnTo>
                      <a:pt x="1002" y="1719"/>
                    </a:lnTo>
                    <a:lnTo>
                      <a:pt x="1031" y="1714"/>
                    </a:lnTo>
                    <a:lnTo>
                      <a:pt x="1055" y="1714"/>
                    </a:lnTo>
                    <a:lnTo>
                      <a:pt x="1073" y="1708"/>
                    </a:lnTo>
                    <a:lnTo>
                      <a:pt x="1097" y="1708"/>
                    </a:lnTo>
                    <a:lnTo>
                      <a:pt x="1115" y="1708"/>
                    </a:lnTo>
                    <a:lnTo>
                      <a:pt x="1127" y="1702"/>
                    </a:lnTo>
                    <a:lnTo>
                      <a:pt x="1145" y="1702"/>
                    </a:lnTo>
                    <a:lnTo>
                      <a:pt x="1169" y="1702"/>
                    </a:lnTo>
                    <a:lnTo>
                      <a:pt x="1229" y="1690"/>
                    </a:lnTo>
                    <a:lnTo>
                      <a:pt x="1295" y="1684"/>
                    </a:lnTo>
                    <a:lnTo>
                      <a:pt x="136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16"/>
                    </a:lnTo>
                    <a:lnTo>
                      <a:pt x="2033" y="1504"/>
                    </a:lnTo>
                    <a:lnTo>
                      <a:pt x="2099" y="1486"/>
                    </a:lnTo>
                    <a:lnTo>
                      <a:pt x="2129" y="1480"/>
                    </a:lnTo>
                    <a:lnTo>
                      <a:pt x="2159" y="1474"/>
                    </a:lnTo>
                    <a:lnTo>
                      <a:pt x="2225" y="1462"/>
                    </a:lnTo>
                    <a:lnTo>
                      <a:pt x="2261" y="1456"/>
                    </a:lnTo>
                    <a:lnTo>
                      <a:pt x="2297" y="1444"/>
                    </a:lnTo>
                    <a:lnTo>
                      <a:pt x="2339" y="1438"/>
                    </a:lnTo>
                    <a:lnTo>
                      <a:pt x="2375" y="1432"/>
                    </a:lnTo>
                    <a:lnTo>
                      <a:pt x="2411" y="1426"/>
                    </a:lnTo>
                    <a:lnTo>
                      <a:pt x="2453" y="1420"/>
                    </a:lnTo>
                    <a:lnTo>
                      <a:pt x="2531" y="1414"/>
                    </a:lnTo>
                    <a:lnTo>
                      <a:pt x="2573" y="1402"/>
                    </a:lnTo>
                    <a:lnTo>
                      <a:pt x="2609" y="1402"/>
                    </a:lnTo>
                    <a:lnTo>
                      <a:pt x="2651" y="1396"/>
                    </a:lnTo>
                    <a:lnTo>
                      <a:pt x="2699" y="1390"/>
                    </a:lnTo>
                    <a:lnTo>
                      <a:pt x="2789" y="1390"/>
                    </a:lnTo>
                    <a:lnTo>
                      <a:pt x="2891" y="1390"/>
                    </a:lnTo>
                    <a:lnTo>
                      <a:pt x="2999" y="1384"/>
                    </a:lnTo>
                    <a:lnTo>
                      <a:pt x="3101" y="1384"/>
                    </a:lnTo>
                    <a:lnTo>
                      <a:pt x="3101" y="0"/>
                    </a:lnTo>
                    <a:lnTo>
                      <a:pt x="0" y="0"/>
                    </a:lnTo>
                    <a:lnTo>
                      <a:pt x="0" y="1612"/>
                    </a:lnTo>
                  </a:path>
                </a:pathLst>
              </a:custGeom>
              <a:noFill/>
              <a:ln w="9525">
                <a:solidFill>
                  <a:srgbClr val="000000"/>
                </a:solidFill>
                <a:prstDash val="solid"/>
                <a:round/>
                <a:headEnd/>
                <a:tailEnd/>
              </a:ln>
            </p:spPr>
            <p:txBody>
              <a:bodyPr/>
              <a:lstStyle/>
              <a:p>
                <a:endParaRPr lang="en-US"/>
              </a:p>
            </p:txBody>
          </p:sp>
          <p:sp>
            <p:nvSpPr>
              <p:cNvPr id="276049" name="Rectangle 2641"/>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76050" name="Rectangle 2642"/>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76051" name="Rectangle 2643"/>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76052" name="Rectangle 2644"/>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76053" name="Rectangle 2645"/>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76054" name="Rectangle 2646"/>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76055" name="Rectangle 2647"/>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76056" name="Rectangle 2648"/>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76057" name="Rectangle 2649"/>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76058" name="Rectangle 2650"/>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76059" name="Rectangle 2651"/>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76060" name="Rectangle 2652"/>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76061" name="Rectangle 2653"/>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76062" name="Rectangle 2654"/>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76063" name="Rectangle 2655"/>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76064" name="Rectangle 2656"/>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76065" name="Rectangle 2657"/>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76066" name="Rectangle 2658"/>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76067" name="Rectangle 2659"/>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76068" name="Rectangle 2660"/>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76069" name="Rectangle 2661"/>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76070" name="Rectangle 2662"/>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76071" name="Rectangle 2663"/>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76072" name="Rectangle 2664"/>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76073" name="Rectangle 2665"/>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76074" name="Rectangle 2666"/>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76075" name="Rectangle 2667"/>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76076" name="Rectangle 2668"/>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76077" name="Rectangle 2669"/>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76078" name="Rectangle 2670"/>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76079" name="Rectangle 2671"/>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76080" name="Rectangle 2672"/>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76081" name="Rectangle 2673"/>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76082" name="Rectangle 2674"/>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76083" name="Rectangle 2675"/>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76084" name="Rectangle 2676"/>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76085" name="Rectangle 2677"/>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76086" name="Rectangle 2678"/>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76087" name="Rectangle 2679"/>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76088" name="Rectangle 2680"/>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76089" name="Rectangle 2681"/>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76090" name="Rectangle 2682"/>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76091" name="Rectangle 2683"/>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76092" name="Rectangle 2684"/>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76093" name="Rectangle 2685"/>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76094" name="Rectangle 2686"/>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76095" name="Rectangle 2687"/>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76096" name="Rectangle 2688"/>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76097" name="Rectangle 2689"/>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76098" name="Rectangle 2690"/>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76099" name="Rectangle 2691"/>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76100" name="Rectangle 2692"/>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76101" name="Rectangle 2693"/>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76102" name="Rectangle 2694"/>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76103" name="Rectangle 2695"/>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76104" name="Rectangle 2696"/>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76105" name="Rectangle 2697"/>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76106" name="Rectangle 2698"/>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76107" name="Rectangle 2699"/>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76108" name="Rectangle 2700"/>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76109" name="Rectangle 2701"/>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76110" name="Rectangle 2702"/>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76111" name="Rectangle 2703"/>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76112" name="Rectangle 2704"/>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76113" name="Rectangle 2705"/>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76114" name="Rectangle 2706"/>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76115" name="Rectangle 2707"/>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76116" name="Rectangle 2708"/>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76117" name="Rectangle 2709"/>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76118" name="Rectangle 2710"/>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76119" name="Rectangle 2711"/>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76120" name="Rectangle 2712"/>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76121" name="Rectangle 2713"/>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76122" name="Rectangle 2714"/>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76123" name="Rectangle 2715"/>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76124" name="Rectangle 2716"/>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76125" name="Rectangle 2717"/>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76126" name="Rectangle 2718"/>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76127" name="Rectangle 2719"/>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76128" name="Rectangle 2720"/>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76129" name="Rectangle 2721"/>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76130" name="Rectangle 2722"/>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76131" name="Rectangle 2723"/>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76132" name="Rectangle 2724"/>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76133" name="Rectangle 2725"/>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76134" name="Rectangle 2726"/>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76135" name="Rectangle 2727"/>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76136" name="Rectangle 2728"/>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76137" name="Rectangle 2729"/>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76138" name="Rectangle 2730"/>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76139" name="Rectangle 2731"/>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76140" name="Rectangle 2732"/>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76141" name="Rectangle 2733"/>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76142" name="Rectangle 2734"/>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76143" name="Rectangle 2735"/>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76144" name="Rectangle 2736"/>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76145" name="Rectangle 2737"/>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76146" name="Rectangle 2738"/>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76147" name="Rectangle 2739"/>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76148" name="Rectangle 2740"/>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76149" name="Rectangle 2741"/>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76150" name="Rectangle 2742"/>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76151" name="Rectangle 2743"/>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76152" name="Rectangle 2744"/>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76153" name="Rectangle 2745"/>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76154" name="Rectangle 2746"/>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76155" name="Rectangle 2747"/>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76156" name="Rectangle 2748"/>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76157" name="Rectangle 2749"/>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76158" name="Rectangle 2750"/>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76159" name="Rectangle 2751"/>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76160" name="Rectangle 2752"/>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76161" name="Rectangle 2753"/>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76162" name="Rectangle 2754"/>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76163" name="Rectangle 2755"/>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76164" name="Rectangle 2756"/>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76165" name="Rectangle 2757"/>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76166" name="Rectangle 2758"/>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76167" name="Rectangle 2759"/>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76168" name="Rectangle 2760"/>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76169" name="Rectangle 2761"/>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76170" name="Rectangle 2762"/>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76171" name="Rectangle 2763"/>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76172" name="Rectangle 2764"/>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76173" name="Rectangle 2765"/>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76174" name="Rectangle 2766"/>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76175" name="Rectangle 2767"/>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76176" name="Rectangle 2768"/>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76177" name="Rectangle 2769"/>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76178" name="Freeform 2770"/>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0">
                <a:solidFill>
                  <a:srgbClr val="000000"/>
                </a:solidFill>
                <a:prstDash val="solid"/>
                <a:round/>
                <a:headEnd/>
                <a:tailEnd/>
              </a:ln>
            </p:spPr>
            <p:txBody>
              <a:bodyPr/>
              <a:lstStyle/>
              <a:p>
                <a:endParaRPr lang="en-US"/>
              </a:p>
            </p:txBody>
          </p:sp>
          <p:sp>
            <p:nvSpPr>
              <p:cNvPr id="276179" name="Freeform 2771"/>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9525">
                <a:noFill/>
                <a:round/>
                <a:headEnd/>
                <a:tailEnd/>
              </a:ln>
            </p:spPr>
            <p:txBody>
              <a:bodyPr/>
              <a:lstStyle/>
              <a:p>
                <a:endParaRPr lang="en-US"/>
              </a:p>
            </p:txBody>
          </p:sp>
          <p:sp>
            <p:nvSpPr>
              <p:cNvPr id="276180" name="Rectangle 2772"/>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76181" name="Rectangle 2773"/>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76182" name="Rectangle 2774"/>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76183" name="Rectangle 2775"/>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76184" name="Rectangle 2776"/>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76185" name="Rectangle 2777"/>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76186" name="Rectangle 2778"/>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76187" name="Rectangle 2779"/>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76188" name="Rectangle 2780"/>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76189" name="Rectangle 2781"/>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76190" name="Rectangle 2782"/>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76191" name="Rectangle 2783"/>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76192" name="Rectangle 2784"/>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76193" name="Rectangle 2785"/>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76194" name="Rectangle 2786"/>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76195" name="Rectangle 2787"/>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76196" name="Rectangle 2788"/>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76197" name="Rectangle 2789"/>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76198" name="Rectangle 2790"/>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76199" name="Rectangle 2791"/>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76200" name="Rectangle 2792"/>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76201" name="Rectangle 2793"/>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76202" name="Rectangle 2794"/>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76203" name="Rectangle 2795"/>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76204" name="Rectangle 2796"/>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76205" name="Rectangle 2797"/>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76206" name="Rectangle 2798"/>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76207" name="Rectangle 2799"/>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76208" name="Rectangle 2800"/>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76209" name="Rectangle 2801"/>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76210" name="Rectangle 2802"/>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76211" name="Rectangle 2803"/>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76212" name="Rectangle 2804"/>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76213" name="Rectangle 2805"/>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76214" name="Rectangle 2806"/>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76215" name="Rectangle 2807"/>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76216" name="Rectangle 2808"/>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76217" name="Rectangle 2809"/>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76218" name="Rectangle 2810"/>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76219" name="Rectangle 2811"/>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76220" name="Rectangle 2812"/>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76221" name="Rectangle 2813"/>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76222" name="Rectangle 2814"/>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76223" name="Rectangle 2815"/>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76224" name="Rectangle 2816"/>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76225" name="Rectangle 2817"/>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76226" name="Rectangle 2818"/>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76227" name="Rectangle 2819"/>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76228" name="Rectangle 2820"/>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76229" name="Rectangle 2821"/>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grpSp>
        <p:grpSp>
          <p:nvGrpSpPr>
            <p:cNvPr id="276431" name="Group 3023"/>
            <p:cNvGrpSpPr>
              <a:grpSpLocks/>
            </p:cNvGrpSpPr>
            <p:nvPr/>
          </p:nvGrpSpPr>
          <p:grpSpPr bwMode="auto">
            <a:xfrm>
              <a:off x="-6" y="1389"/>
              <a:ext cx="3467" cy="2062"/>
              <a:chOff x="-6" y="1389"/>
              <a:chExt cx="3467" cy="2062"/>
            </a:xfrm>
          </p:grpSpPr>
          <p:sp>
            <p:nvSpPr>
              <p:cNvPr id="276231" name="Rectangle 2823"/>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76232" name="Rectangle 2824"/>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76233" name="Rectangle 2825"/>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76234" name="Rectangle 2826"/>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76235" name="Rectangle 2827"/>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76236" name="Rectangle 2828"/>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76237" name="Rectangle 2829"/>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76238" name="Rectangle 2830"/>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76239" name="Rectangle 2831"/>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76240" name="Rectangle 2832"/>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76241" name="Rectangle 2833"/>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76242" name="Rectangle 2834"/>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76243" name="Rectangle 2835"/>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76244" name="Rectangle 2836"/>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76245" name="Rectangle 2837"/>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76246" name="Rectangle 2838"/>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76247" name="Rectangle 2839"/>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76248" name="Rectangle 2840"/>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76249" name="Rectangle 2841"/>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76250" name="Rectangle 2842"/>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76251" name="Rectangle 2843"/>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76252" name="Rectangle 2844"/>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76253" name="Rectangle 2845"/>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76254" name="Rectangle 2846"/>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76255" name="Rectangle 2847"/>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76256" name="Rectangle 2848"/>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76257" name="Rectangle 2849"/>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76258" name="Rectangle 2850"/>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76259" name="Rectangle 2851"/>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76260" name="Rectangle 2852"/>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76261" name="Rectangle 2853"/>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76262" name="Rectangle 2854"/>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76263" name="Rectangle 2855"/>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76264" name="Rectangle 2856"/>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76265" name="Rectangle 2857"/>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76266" name="Rectangle 2858"/>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76267" name="Rectangle 2859"/>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76268" name="Rectangle 2860"/>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76269" name="Rectangle 2861"/>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76270" name="Rectangle 2862"/>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76271" name="Rectangle 2863"/>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76272" name="Rectangle 2864"/>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76273" name="Rectangle 2865"/>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76274" name="Rectangle 2866"/>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76275" name="Rectangle 2867"/>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76276" name="Rectangle 2868"/>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76277" name="Rectangle 2869"/>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76278" name="Rectangle 2870"/>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76279" name="Rectangle 2871"/>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76280" name="Rectangle 2872"/>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76281" name="Rectangle 2873"/>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76282" name="Rectangle 2874"/>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76283" name="Rectangle 2875"/>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76284" name="Rectangle 2876"/>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76285" name="Rectangle 2877"/>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76286" name="Rectangle 2878"/>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76287" name="Rectangle 2879"/>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76288" name="Rectangle 2880"/>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76289" name="Rectangle 2881"/>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76290" name="Rectangle 2882"/>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76291" name="Rectangle 2883"/>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76292" name="Rectangle 2884"/>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76293" name="Rectangle 2885"/>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76294" name="Rectangle 2886"/>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76295" name="Rectangle 2887"/>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76296" name="Rectangle 2888"/>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76297" name="Rectangle 2889"/>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76298" name="Rectangle 2890"/>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76299" name="Rectangle 2891"/>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76300" name="Rectangle 2892"/>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76301" name="Rectangle 2893"/>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76302" name="Rectangle 2894"/>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76303" name="Rectangle 2895"/>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76304" name="Rectangle 2896"/>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76305" name="Rectangle 2897"/>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76306" name="Rectangle 2898"/>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76307" name="Rectangle 2899"/>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76308" name="Rectangle 2900"/>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76309" name="Rectangle 2901"/>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76310" name="Freeform 2902"/>
              <p:cNvSpPr>
                <a:spLocks/>
              </p:cNvSpPr>
              <p:nvPr/>
            </p:nvSpPr>
            <p:spPr bwMode="auto">
              <a:xfrm>
                <a:off x="210" y="1731"/>
                <a:ext cx="3245" cy="1720"/>
              </a:xfrm>
              <a:custGeom>
                <a:avLst/>
                <a:gdLst/>
                <a:ahLst/>
                <a:cxnLst>
                  <a:cxn ang="0">
                    <a:pos x="54" y="1618"/>
                  </a:cxn>
                  <a:cxn ang="0">
                    <a:pos x="210" y="1648"/>
                  </a:cxn>
                  <a:cxn ang="0">
                    <a:pos x="420" y="1684"/>
                  </a:cxn>
                  <a:cxn ang="0">
                    <a:pos x="504" y="1696"/>
                  </a:cxn>
                  <a:cxn ang="0">
                    <a:pos x="678" y="1714"/>
                  </a:cxn>
                  <a:cxn ang="0">
                    <a:pos x="762" y="1720"/>
                  </a:cxn>
                  <a:cxn ang="0">
                    <a:pos x="816" y="1720"/>
                  </a:cxn>
                  <a:cxn ang="0">
                    <a:pos x="864" y="1720"/>
                  </a:cxn>
                  <a:cxn ang="0">
                    <a:pos x="912" y="1720"/>
                  </a:cxn>
                  <a:cxn ang="0">
                    <a:pos x="990" y="1720"/>
                  </a:cxn>
                  <a:cxn ang="0">
                    <a:pos x="1050" y="1714"/>
                  </a:cxn>
                  <a:cxn ang="0">
                    <a:pos x="1104" y="1714"/>
                  </a:cxn>
                  <a:cxn ang="0">
                    <a:pos x="1140" y="1708"/>
                  </a:cxn>
                  <a:cxn ang="0">
                    <a:pos x="1176" y="1702"/>
                  </a:cxn>
                  <a:cxn ang="0">
                    <a:pos x="1224" y="1702"/>
                  </a:cxn>
                  <a:cxn ang="0">
                    <a:pos x="1355" y="1684"/>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69" y="1450"/>
                  </a:cxn>
                  <a:cxn ang="0">
                    <a:pos x="2447" y="1438"/>
                  </a:cxn>
                  <a:cxn ang="0">
                    <a:pos x="2525" y="1426"/>
                  </a:cxn>
                  <a:cxn ang="0">
                    <a:pos x="2651" y="1408"/>
                  </a:cxn>
                  <a:cxn ang="0">
                    <a:pos x="2735" y="1402"/>
                  </a:cxn>
                  <a:cxn ang="0">
                    <a:pos x="2819" y="1390"/>
                  </a:cxn>
                  <a:cxn ang="0">
                    <a:pos x="3029" y="1390"/>
                  </a:cxn>
                  <a:cxn ang="0">
                    <a:pos x="3245" y="1384"/>
                  </a:cxn>
                  <a:cxn ang="0">
                    <a:pos x="0" y="0"/>
                  </a:cxn>
                </a:cxnLst>
                <a:rect l="0" t="0" r="r" b="b"/>
                <a:pathLst>
                  <a:path w="3245" h="1720">
                    <a:moveTo>
                      <a:pt x="0" y="1606"/>
                    </a:moveTo>
                    <a:lnTo>
                      <a:pt x="54" y="1618"/>
                    </a:lnTo>
                    <a:lnTo>
                      <a:pt x="108" y="1630"/>
                    </a:lnTo>
                    <a:lnTo>
                      <a:pt x="210" y="1648"/>
                    </a:lnTo>
                    <a:lnTo>
                      <a:pt x="318" y="1666"/>
                    </a:lnTo>
                    <a:lnTo>
                      <a:pt x="420" y="1684"/>
                    </a:lnTo>
                    <a:lnTo>
                      <a:pt x="462" y="1684"/>
                    </a:lnTo>
                    <a:lnTo>
                      <a:pt x="504" y="1696"/>
                    </a:lnTo>
                    <a:lnTo>
                      <a:pt x="594" y="1702"/>
                    </a:lnTo>
                    <a:lnTo>
                      <a:pt x="678" y="1714"/>
                    </a:lnTo>
                    <a:lnTo>
                      <a:pt x="720" y="1720"/>
                    </a:lnTo>
                    <a:lnTo>
                      <a:pt x="762" y="1720"/>
                    </a:lnTo>
                    <a:lnTo>
                      <a:pt x="786" y="1720"/>
                    </a:lnTo>
                    <a:lnTo>
                      <a:pt x="816" y="1720"/>
                    </a:lnTo>
                    <a:lnTo>
                      <a:pt x="840" y="1720"/>
                    </a:lnTo>
                    <a:lnTo>
                      <a:pt x="864" y="1720"/>
                    </a:lnTo>
                    <a:lnTo>
                      <a:pt x="888" y="1720"/>
                    </a:lnTo>
                    <a:lnTo>
                      <a:pt x="912" y="1720"/>
                    </a:lnTo>
                    <a:lnTo>
                      <a:pt x="948" y="1720"/>
                    </a:lnTo>
                    <a:lnTo>
                      <a:pt x="990" y="1720"/>
                    </a:lnTo>
                    <a:lnTo>
                      <a:pt x="1020" y="1720"/>
                    </a:lnTo>
                    <a:lnTo>
                      <a:pt x="1050" y="1714"/>
                    </a:lnTo>
                    <a:lnTo>
                      <a:pt x="1080" y="1714"/>
                    </a:lnTo>
                    <a:lnTo>
                      <a:pt x="1104" y="1714"/>
                    </a:lnTo>
                    <a:lnTo>
                      <a:pt x="1128" y="1708"/>
                    </a:lnTo>
                    <a:lnTo>
                      <a:pt x="1140" y="1708"/>
                    </a:lnTo>
                    <a:lnTo>
                      <a:pt x="1158" y="1702"/>
                    </a:lnTo>
                    <a:lnTo>
                      <a:pt x="1176" y="1702"/>
                    </a:lnTo>
                    <a:lnTo>
                      <a:pt x="1194" y="1702"/>
                    </a:lnTo>
                    <a:lnTo>
                      <a:pt x="1224" y="1702"/>
                    </a:lnTo>
                    <a:lnTo>
                      <a:pt x="1289" y="1690"/>
                    </a:lnTo>
                    <a:lnTo>
                      <a:pt x="1355" y="1684"/>
                    </a:lnTo>
                    <a:lnTo>
                      <a:pt x="1421" y="1672"/>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327" y="1456"/>
                    </a:lnTo>
                    <a:lnTo>
                      <a:pt x="2369" y="1450"/>
                    </a:lnTo>
                    <a:lnTo>
                      <a:pt x="2405" y="1444"/>
                    </a:lnTo>
                    <a:lnTo>
                      <a:pt x="2447" y="1438"/>
                    </a:lnTo>
                    <a:lnTo>
                      <a:pt x="2489" y="1432"/>
                    </a:lnTo>
                    <a:lnTo>
                      <a:pt x="2525" y="1426"/>
                    </a:lnTo>
                    <a:lnTo>
                      <a:pt x="2567" y="1420"/>
                    </a:lnTo>
                    <a:lnTo>
                      <a:pt x="2651" y="1408"/>
                    </a:lnTo>
                    <a:lnTo>
                      <a:pt x="2687" y="1408"/>
                    </a:lnTo>
                    <a:lnTo>
                      <a:pt x="2735" y="1402"/>
                    </a:lnTo>
                    <a:lnTo>
                      <a:pt x="2777" y="1396"/>
                    </a:lnTo>
                    <a:lnTo>
                      <a:pt x="2819" y="1390"/>
                    </a:lnTo>
                    <a:lnTo>
                      <a:pt x="2921" y="1390"/>
                    </a:lnTo>
                    <a:lnTo>
                      <a:pt x="3029" y="1390"/>
                    </a:lnTo>
                    <a:lnTo>
                      <a:pt x="3137" y="1384"/>
                    </a:lnTo>
                    <a:lnTo>
                      <a:pt x="3245" y="1384"/>
                    </a:lnTo>
                    <a:lnTo>
                      <a:pt x="3245" y="0"/>
                    </a:lnTo>
                    <a:lnTo>
                      <a:pt x="0" y="0"/>
                    </a:lnTo>
                    <a:lnTo>
                      <a:pt x="0" y="1606"/>
                    </a:lnTo>
                  </a:path>
                </a:pathLst>
              </a:custGeom>
              <a:noFill/>
              <a:ln w="9525">
                <a:solidFill>
                  <a:srgbClr val="000000"/>
                </a:solidFill>
                <a:prstDash val="solid"/>
                <a:round/>
                <a:headEnd/>
                <a:tailEnd/>
              </a:ln>
            </p:spPr>
            <p:txBody>
              <a:bodyPr/>
              <a:lstStyle/>
              <a:p>
                <a:endParaRPr lang="en-US"/>
              </a:p>
            </p:txBody>
          </p:sp>
          <p:sp>
            <p:nvSpPr>
              <p:cNvPr id="276311" name="Rectangle 2903"/>
              <p:cNvSpPr>
                <a:spLocks noChangeArrowheads="1"/>
              </p:cNvSpPr>
              <p:nvPr/>
            </p:nvSpPr>
            <p:spPr bwMode="auto">
              <a:xfrm>
                <a:off x="407" y="1821"/>
                <a:ext cx="2808"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UN PLAN DE MITIGACION PARA LLEVAR A CABO LAS </a:t>
                </a:r>
                <a:endParaRPr lang="en-US">
                  <a:effectLst>
                    <a:outerShdw blurRad="38100" dist="38100" dir="2700000" algn="tl">
                      <a:srgbClr val="FFFFFF"/>
                    </a:outerShdw>
                  </a:effectLst>
                </a:endParaRPr>
              </a:p>
            </p:txBody>
          </p:sp>
          <p:sp>
            <p:nvSpPr>
              <p:cNvPr id="276312" name="Rectangle 2904"/>
              <p:cNvSpPr>
                <a:spLocks noChangeArrowheads="1"/>
              </p:cNvSpPr>
              <p:nvPr/>
            </p:nvSpPr>
            <p:spPr bwMode="auto">
              <a:xfrm>
                <a:off x="401" y="1815"/>
                <a:ext cx="2808"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UN PLAN DE MITIGACION PARA LLEVAR A CABO LAS </a:t>
                </a:r>
                <a:endParaRPr lang="en-US">
                  <a:effectLst>
                    <a:outerShdw blurRad="38100" dist="38100" dir="2700000" algn="tl">
                      <a:srgbClr val="FFFFFF"/>
                    </a:outerShdw>
                  </a:effectLst>
                </a:endParaRPr>
              </a:p>
            </p:txBody>
          </p:sp>
          <p:sp>
            <p:nvSpPr>
              <p:cNvPr id="276313" name="Rectangle 2905"/>
              <p:cNvSpPr>
                <a:spLocks noChangeArrowheads="1"/>
              </p:cNvSpPr>
              <p:nvPr/>
            </p:nvSpPr>
            <p:spPr bwMode="auto">
              <a:xfrm>
                <a:off x="414" y="1947"/>
                <a:ext cx="2902"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ACCIONES ORIENTADAS A LA REDUCCION DEL RIESGO</a:t>
                </a:r>
                <a:endParaRPr lang="en-US">
                  <a:effectLst>
                    <a:outerShdw blurRad="38100" dist="38100" dir="2700000" algn="tl">
                      <a:srgbClr val="FFFFFF"/>
                    </a:outerShdw>
                  </a:effectLst>
                </a:endParaRPr>
              </a:p>
            </p:txBody>
          </p:sp>
          <p:sp>
            <p:nvSpPr>
              <p:cNvPr id="276314" name="Rectangle 2906"/>
              <p:cNvSpPr>
                <a:spLocks noChangeArrowheads="1"/>
              </p:cNvSpPr>
              <p:nvPr/>
            </p:nvSpPr>
            <p:spPr bwMode="auto">
              <a:xfrm>
                <a:off x="408" y="1941"/>
                <a:ext cx="2902"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ACCIONES ORIENTADAS A LA REDUCCION DEL RIESGO</a:t>
                </a:r>
                <a:endParaRPr lang="en-US">
                  <a:effectLst>
                    <a:outerShdw blurRad="38100" dist="38100" dir="2700000" algn="tl">
                      <a:srgbClr val="FFFFFF"/>
                    </a:outerShdw>
                  </a:effectLst>
                </a:endParaRPr>
              </a:p>
            </p:txBody>
          </p:sp>
          <p:sp>
            <p:nvSpPr>
              <p:cNvPr id="276315" name="Rectangle 2907"/>
              <p:cNvSpPr>
                <a:spLocks noChangeArrowheads="1"/>
              </p:cNvSpPr>
              <p:nvPr/>
            </p:nvSpPr>
            <p:spPr bwMode="auto">
              <a:xfrm>
                <a:off x="624" y="1395"/>
                <a:ext cx="2752"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UN PLAN DE EMERGENCIA QUE POSIBILITE ASIGNAR </a:t>
                </a:r>
                <a:endParaRPr lang="en-US">
                  <a:effectLst>
                    <a:outerShdw blurRad="38100" dist="38100" dir="2700000" algn="tl">
                      <a:srgbClr val="FFFFFF"/>
                    </a:outerShdw>
                  </a:effectLst>
                </a:endParaRPr>
              </a:p>
            </p:txBody>
          </p:sp>
          <p:sp>
            <p:nvSpPr>
              <p:cNvPr id="276316" name="Rectangle 2908"/>
              <p:cNvSpPr>
                <a:spLocks noChangeArrowheads="1"/>
              </p:cNvSpPr>
              <p:nvPr/>
            </p:nvSpPr>
            <p:spPr bwMode="auto">
              <a:xfrm>
                <a:off x="618" y="1389"/>
                <a:ext cx="2752"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UN PLAN DE EMERGENCIA QUE POSIBILITE ASIGNAR </a:t>
                </a:r>
                <a:endParaRPr lang="en-US">
                  <a:effectLst>
                    <a:outerShdw blurRad="38100" dist="38100" dir="2700000" algn="tl">
                      <a:srgbClr val="FFFFFF"/>
                    </a:outerShdw>
                  </a:effectLst>
                </a:endParaRPr>
              </a:p>
            </p:txBody>
          </p:sp>
          <p:sp>
            <p:nvSpPr>
              <p:cNvPr id="276317" name="Rectangle 2909"/>
              <p:cNvSpPr>
                <a:spLocks noChangeArrowheads="1"/>
              </p:cNvSpPr>
              <p:nvPr/>
            </p:nvSpPr>
            <p:spPr bwMode="auto">
              <a:xfrm>
                <a:off x="625" y="1521"/>
                <a:ext cx="2546"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ROLES PARA ACTUAR DURANTE LA EMERGENCIA</a:t>
                </a:r>
                <a:endParaRPr lang="en-US">
                  <a:effectLst>
                    <a:outerShdw blurRad="38100" dist="38100" dir="2700000" algn="tl">
                      <a:srgbClr val="FFFFFF"/>
                    </a:outerShdw>
                  </a:effectLst>
                </a:endParaRPr>
              </a:p>
            </p:txBody>
          </p:sp>
          <p:sp>
            <p:nvSpPr>
              <p:cNvPr id="276318" name="Rectangle 2910"/>
              <p:cNvSpPr>
                <a:spLocks noChangeArrowheads="1"/>
              </p:cNvSpPr>
              <p:nvPr/>
            </p:nvSpPr>
            <p:spPr bwMode="auto">
              <a:xfrm>
                <a:off x="619" y="1515"/>
                <a:ext cx="2546"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ROLES PARA ACTUAR DURANTE LA EMERGENCIA</a:t>
                </a:r>
                <a:endParaRPr lang="en-US">
                  <a:effectLst>
                    <a:outerShdw blurRad="38100" dist="38100" dir="2700000" algn="tl">
                      <a:srgbClr val="FFFFFF"/>
                    </a:outerShdw>
                  </a:effectLst>
                </a:endParaRPr>
              </a:p>
            </p:txBody>
          </p:sp>
          <p:sp>
            <p:nvSpPr>
              <p:cNvPr id="276319" name="Rectangle 2911"/>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76320" name="Rectangle 2912"/>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76321" name="Rectangle 2913"/>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76322" name="Rectangle 2914"/>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76323" name="Rectangle 2915"/>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76324" name="Rectangle 2916"/>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76325" name="Rectangle 2917"/>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76326" name="Rectangle 2918"/>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76327" name="Rectangle 2919"/>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76328" name="Rectangle 2920"/>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76329" name="Rectangle 2921"/>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76330" name="Rectangle 2922"/>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76331" name="Rectangle 2923"/>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76332" name="Rectangle 2924"/>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76333" name="Rectangle 2925"/>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76334" name="Rectangle 2926"/>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76335" name="Rectangle 2927"/>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76336" name="Rectangle 2928"/>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76337" name="Rectangle 2929"/>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76338" name="Rectangle 2930"/>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76339" name="Rectangle 2931"/>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76340" name="Rectangle 2932"/>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76341" name="Rectangle 2933"/>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76342" name="Rectangle 2934"/>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76343" name="Rectangle 2935"/>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76344" name="Rectangle 2936"/>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76345" name="Rectangle 2937"/>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76346" name="Rectangle 2938"/>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76347" name="Rectangle 2939"/>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76348" name="Rectangle 2940"/>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76349" name="Rectangle 2941"/>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76350" name="Rectangle 2942"/>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76351" name="Rectangle 2943"/>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76352" name="Rectangle 2944"/>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76353" name="Rectangle 2945"/>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76354" name="Rectangle 2946"/>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76355" name="Rectangle 2947"/>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76356" name="Rectangle 2948"/>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76357" name="Rectangle 2949"/>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76358" name="Rectangle 2950"/>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76359" name="Rectangle 2951"/>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76360" name="Rectangle 2952"/>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76361" name="Rectangle 2953"/>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76362" name="Rectangle 2954"/>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76363" name="Rectangle 2955"/>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76364" name="Rectangle 2956"/>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76365" name="Rectangle 2957"/>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76366" name="Rectangle 2958"/>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76367" name="Rectangle 2959"/>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76368" name="Rectangle 2960"/>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76369" name="Rectangle 2961"/>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76370" name="Rectangle 2962"/>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76371" name="Rectangle 2963"/>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76372" name="Rectangle 2964"/>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76373" name="Rectangle 2965"/>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76374" name="Rectangle 2966"/>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76375" name="Rectangle 2967"/>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76376" name="Rectangle 2968"/>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76377" name="Rectangle 2969"/>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76378" name="Rectangle 2970"/>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76379" name="Rectangle 2971"/>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76380" name="Rectangle 2972"/>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76381" name="Rectangle 2973"/>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76382" name="Rectangle 2974"/>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76383" name="Rectangle 2975"/>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76384" name="Rectangle 2976"/>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76385" name="Rectangle 2977"/>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76386" name="Rectangle 2978"/>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76387" name="Rectangle 2979"/>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76388" name="Rectangle 2980"/>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76389" name="Rectangle 2981"/>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76390" name="Rectangle 2982"/>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76391" name="Rectangle 2983"/>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76392" name="Rectangle 2984"/>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76393" name="Rectangle 2985"/>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76394" name="Rectangle 2986"/>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76395" name="Rectangle 2987"/>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76396" name="Rectangle 2988"/>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76397" name="Rectangle 2989"/>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76398" name="Rectangle 2990"/>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76399" name="Rectangle 2991"/>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76400" name="Rectangle 2992"/>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76401" name="Rectangle 2993"/>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76402" name="Rectangle 2994"/>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76403" name="Rectangle 2995"/>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76404" name="Rectangle 2996"/>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76405" name="Rectangle 2997"/>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76406" name="Rectangle 2998"/>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76407" name="Rectangle 2999"/>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76408" name="Rectangle 3000"/>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76409" name="Rectangle 3001"/>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76410" name="Rectangle 3002"/>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76411" name="Rectangle 3003"/>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76412" name="Rectangle 3004"/>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76413" name="Rectangle 3005"/>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76414" name="Rectangle 3006"/>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76415" name="Rectangle 3007"/>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76416" name="Rectangle 3008"/>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76417" name="Rectangle 3009"/>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76418" name="Rectangle 3010"/>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76419" name="Rectangle 3011"/>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76420" name="Rectangle 3012"/>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76421" name="Rectangle 3013"/>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76422" name="Rectangle 3014"/>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76423" name="Rectangle 3015"/>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76424" name="Rectangle 3016"/>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76425" name="Rectangle 3017"/>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76426" name="Rectangle 3018"/>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76427" name="Rectangle 3019"/>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76428" name="Rectangle 3020"/>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76429" name="Rectangle 3021"/>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76430" name="Rectangle 3022"/>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grpSp>
        <p:grpSp>
          <p:nvGrpSpPr>
            <p:cNvPr id="276632" name="Group 3224"/>
            <p:cNvGrpSpPr>
              <a:grpSpLocks/>
            </p:cNvGrpSpPr>
            <p:nvPr/>
          </p:nvGrpSpPr>
          <p:grpSpPr bwMode="auto">
            <a:xfrm>
              <a:off x="-6" y="928"/>
              <a:ext cx="3593" cy="2799"/>
              <a:chOff x="-6" y="928"/>
              <a:chExt cx="3593" cy="2799"/>
            </a:xfrm>
          </p:grpSpPr>
          <p:sp>
            <p:nvSpPr>
              <p:cNvPr id="276432" name="Rectangle 3024"/>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6433" name="Rectangle 3025"/>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6434" name="Rectangle 3026"/>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6435" name="Rectangle 3027"/>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6436" name="Rectangle 3028"/>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6437" name="Rectangle 3029"/>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6438" name="Rectangle 3030"/>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6439" name="Rectangle 3031"/>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6440" name="Rectangle 3032"/>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6441" name="Rectangle 3033"/>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6442" name="Rectangle 3034"/>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6443" name="Rectangle 3035"/>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6444" name="Rectangle 3036"/>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6445" name="Rectangle 3037"/>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6446" name="Rectangle 3038"/>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6447" name="Rectangle 3039"/>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6448" name="Rectangle 3040"/>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6449" name="Rectangle 3041"/>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6450" name="Freeform 3042"/>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0">
                <a:solidFill>
                  <a:srgbClr val="000000"/>
                </a:solidFill>
                <a:prstDash val="solid"/>
                <a:round/>
                <a:headEnd/>
                <a:tailEnd/>
              </a:ln>
            </p:spPr>
            <p:txBody>
              <a:bodyPr/>
              <a:lstStyle/>
              <a:p>
                <a:endParaRPr lang="en-US"/>
              </a:p>
            </p:txBody>
          </p:sp>
          <p:sp>
            <p:nvSpPr>
              <p:cNvPr id="276451" name="Freeform 3043"/>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9525">
                <a:noFill/>
                <a:round/>
                <a:headEnd/>
                <a:tailEnd/>
              </a:ln>
            </p:spPr>
            <p:txBody>
              <a:bodyPr/>
              <a:lstStyle/>
              <a:p>
                <a:endParaRPr lang="en-US"/>
              </a:p>
            </p:txBody>
          </p:sp>
          <p:sp>
            <p:nvSpPr>
              <p:cNvPr id="276452" name="Rectangle 3044"/>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76453" name="Rectangle 3045"/>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76454" name="Rectangle 3046"/>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76455" name="Rectangle 3047"/>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76456" name="Rectangle 3048"/>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76457" name="Rectangle 3049"/>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76458" name="Rectangle 3050"/>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76459" name="Rectangle 3051"/>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76460" name="Rectangle 3052"/>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76461" name="Rectangle 3053"/>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76462" name="Rectangle 3054"/>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76463" name="Rectangle 3055"/>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76464" name="Rectangle 3056"/>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76465" name="Rectangle 3057"/>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76466" name="Rectangle 3058"/>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76467" name="Rectangle 3059"/>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76468" name="Rectangle 3060"/>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76469" name="Rectangle 3061"/>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76470" name="Rectangle 3062"/>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76471" name="Rectangle 3063"/>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76472" name="Rectangle 3064"/>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76473" name="Rectangle 3065"/>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76474" name="Rectangle 3066"/>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76475" name="Rectangle 3067"/>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76476" name="Rectangle 3068"/>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76477" name="Rectangle 3069"/>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76478" name="Rectangle 3070"/>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76479" name="Rectangle 3071"/>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76480" name="Rectangle 3072"/>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76481" name="Rectangle 3073"/>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76482" name="Rectangle 3074"/>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76483" name="Rectangle 3075"/>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76484" name="Rectangle 3076"/>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76485" name="Rectangle 3077"/>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76486" name="Rectangle 3078"/>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76487" name="Rectangle 3079"/>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76488" name="Rectangle 3080"/>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76489" name="Rectangle 3081"/>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76490" name="Rectangle 3082"/>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76491" name="Rectangle 3083"/>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76492" name="Rectangle 3084"/>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76493" name="Rectangle 3085"/>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76494" name="Rectangle 3086"/>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76495" name="Rectangle 3087"/>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76496" name="Rectangle 3088"/>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76497" name="Rectangle 3089"/>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76498" name="Rectangle 3090"/>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76499" name="Rectangle 3091"/>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76500" name="Rectangle 3092"/>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76501" name="Rectangle 3093"/>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76502" name="Rectangle 3094"/>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76503" name="Rectangle 3095"/>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76504" name="Rectangle 3096"/>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76505" name="Rectangle 3097"/>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76506" name="Rectangle 3098"/>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76507" name="Rectangle 3099"/>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76508" name="Rectangle 3100"/>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76509" name="Rectangle 3101"/>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76510" name="Rectangle 3102"/>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76511" name="Rectangle 3103"/>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76512" name="Rectangle 3104"/>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76513" name="Rectangle 3105"/>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76514" name="Rectangle 3106"/>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76515" name="Rectangle 3107"/>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76516" name="Rectangle 3108"/>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76517" name="Rectangle 3109"/>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76518" name="Rectangle 3110"/>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76519" name="Rectangle 3111"/>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76520" name="Rectangle 3112"/>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76521" name="Rectangle 3113"/>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76522" name="Rectangle 3114"/>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76523" name="Rectangle 3115"/>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76524" name="Rectangle 3116"/>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76525" name="Rectangle 3117"/>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76526" name="Rectangle 3118"/>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76527" name="Rectangle 3119"/>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76528" name="Rectangle 3120"/>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76529" name="Rectangle 3121"/>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76530" name="Rectangle 3122"/>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76531" name="Rectangle 3123"/>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76532" name="Rectangle 3124"/>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76533" name="Rectangle 3125"/>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76534" name="Rectangle 3126"/>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76535" name="Rectangle 3127"/>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76536" name="Rectangle 3128"/>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76537" name="Rectangle 3129"/>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76538" name="Rectangle 3130"/>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76539" name="Rectangle 3131"/>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76540" name="Rectangle 3132"/>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76541" name="Rectangle 3133"/>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76542" name="Rectangle 3134"/>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76543" name="Rectangle 3135"/>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76544" name="Rectangle 3136"/>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76545" name="Rectangle 3137"/>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76546" name="Rectangle 3138"/>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76547" name="Rectangle 3139"/>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76548" name="Rectangle 3140"/>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76549" name="Rectangle 3141"/>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76550" name="Rectangle 3142"/>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76551" name="Rectangle 3143"/>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76552" name="Rectangle 3144"/>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76553" name="Rectangle 3145"/>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76554" name="Rectangle 3146"/>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76555" name="Rectangle 3147"/>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76556" name="Rectangle 3148"/>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76557" name="Rectangle 3149"/>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76558" name="Rectangle 3150"/>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76559" name="Rectangle 3151"/>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76560" name="Rectangle 3152"/>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76561" name="Rectangle 3153"/>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76562" name="Rectangle 3154"/>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76563" name="Rectangle 3155"/>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76564" name="Rectangle 3156"/>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6565" name="Rectangle 3157"/>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6566" name="Rectangle 3158"/>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6567" name="Rectangle 3159"/>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6568" name="Rectangle 3160"/>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6569" name="Rectangle 3161"/>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6570" name="Rectangle 3162"/>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6571" name="Rectangle 3163"/>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6572" name="Rectangle 3164"/>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6573" name="Rectangle 3165"/>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6574" name="Rectangle 3166"/>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6575" name="Rectangle 3167"/>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6576" name="Rectangle 3168"/>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6577" name="Rectangle 3169"/>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6578" name="Rectangle 3170"/>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6579" name="Rectangle 3171"/>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6580" name="Rectangle 3172"/>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6581" name="Rectangle 3173"/>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6582" name="Freeform 3174"/>
              <p:cNvSpPr>
                <a:spLocks/>
              </p:cNvSpPr>
              <p:nvPr/>
            </p:nvSpPr>
            <p:spPr bwMode="auto">
              <a:xfrm>
                <a:off x="0" y="2222"/>
                <a:ext cx="3353" cy="1505"/>
              </a:xfrm>
              <a:custGeom>
                <a:avLst/>
                <a:gdLst/>
                <a:ahLst/>
                <a:cxnLst>
                  <a:cxn ang="0">
                    <a:pos x="54" y="1409"/>
                  </a:cxn>
                  <a:cxn ang="0">
                    <a:pos x="222" y="1439"/>
                  </a:cxn>
                  <a:cxn ang="0">
                    <a:pos x="432" y="1469"/>
                  </a:cxn>
                  <a:cxn ang="0">
                    <a:pos x="612" y="1487"/>
                  </a:cxn>
                  <a:cxn ang="0">
                    <a:pos x="786" y="1505"/>
                  </a:cxn>
                  <a:cxn ang="0">
                    <a:pos x="846" y="1505"/>
                  </a:cxn>
                  <a:cxn ang="0">
                    <a:pos x="894" y="1499"/>
                  </a:cxn>
                  <a:cxn ang="0">
                    <a:pos x="942" y="1499"/>
                  </a:cxn>
                  <a:cxn ang="0">
                    <a:pos x="984" y="1499"/>
                  </a:cxn>
                  <a:cxn ang="0">
                    <a:pos x="1056" y="1493"/>
                  </a:cxn>
                  <a:cxn ang="0">
                    <a:pos x="1116" y="1493"/>
                  </a:cxn>
                  <a:cxn ang="0">
                    <a:pos x="1158" y="1493"/>
                  </a:cxn>
                  <a:cxn ang="0">
                    <a:pos x="1200" y="1487"/>
                  </a:cxn>
                  <a:cxn ang="0">
                    <a:pos x="1236" y="1487"/>
                  </a:cxn>
                  <a:cxn ang="0">
                    <a:pos x="1338" y="1475"/>
                  </a:cxn>
                  <a:cxn ang="0">
                    <a:pos x="1469" y="1457"/>
                  </a:cxn>
                  <a:cxn ang="0">
                    <a:pos x="1583" y="1433"/>
                  </a:cxn>
                  <a:cxn ang="0">
                    <a:pos x="1697" y="1409"/>
                  </a:cxn>
                  <a:cxn ang="0">
                    <a:pos x="1817" y="1385"/>
                  </a:cxn>
                  <a:cxn ang="0">
                    <a:pos x="1943" y="1361"/>
                  </a:cxn>
                  <a:cxn ang="0">
                    <a:pos x="2063" y="1337"/>
                  </a:cxn>
                  <a:cxn ang="0">
                    <a:pos x="2195" y="1313"/>
                  </a:cxn>
                  <a:cxn ang="0">
                    <a:pos x="2267" y="1295"/>
                  </a:cxn>
                  <a:cxn ang="0">
                    <a:pos x="2333" y="1283"/>
                  </a:cxn>
                  <a:cxn ang="0">
                    <a:pos x="2405" y="1271"/>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54" y="1409"/>
                    </a:lnTo>
                    <a:lnTo>
                      <a:pt x="108" y="1421"/>
                    </a:lnTo>
                    <a:lnTo>
                      <a:pt x="222" y="1439"/>
                    </a:lnTo>
                    <a:lnTo>
                      <a:pt x="324" y="1451"/>
                    </a:lnTo>
                    <a:lnTo>
                      <a:pt x="432" y="1469"/>
                    </a:lnTo>
                    <a:lnTo>
                      <a:pt x="522" y="1475"/>
                    </a:lnTo>
                    <a:lnTo>
                      <a:pt x="612" y="1487"/>
                    </a:lnTo>
                    <a:lnTo>
                      <a:pt x="696" y="1493"/>
                    </a:lnTo>
                    <a:lnTo>
                      <a:pt x="786" y="1505"/>
                    </a:lnTo>
                    <a:lnTo>
                      <a:pt x="810" y="1505"/>
                    </a:lnTo>
                    <a:lnTo>
                      <a:pt x="846" y="1505"/>
                    </a:lnTo>
                    <a:lnTo>
                      <a:pt x="870" y="1505"/>
                    </a:lnTo>
                    <a:lnTo>
                      <a:pt x="894" y="1499"/>
                    </a:lnTo>
                    <a:lnTo>
                      <a:pt x="918" y="1499"/>
                    </a:lnTo>
                    <a:lnTo>
                      <a:pt x="942" y="1499"/>
                    </a:lnTo>
                    <a:lnTo>
                      <a:pt x="960" y="1499"/>
                    </a:lnTo>
                    <a:lnTo>
                      <a:pt x="984" y="1499"/>
                    </a:lnTo>
                    <a:lnTo>
                      <a:pt x="1020" y="1499"/>
                    </a:lnTo>
                    <a:lnTo>
                      <a:pt x="1056" y="1493"/>
                    </a:lnTo>
                    <a:lnTo>
                      <a:pt x="1086" y="1493"/>
                    </a:lnTo>
                    <a:lnTo>
                      <a:pt x="1116" y="1493"/>
                    </a:lnTo>
                    <a:lnTo>
                      <a:pt x="1140" y="1493"/>
                    </a:lnTo>
                    <a:lnTo>
                      <a:pt x="1158" y="1493"/>
                    </a:lnTo>
                    <a:lnTo>
                      <a:pt x="1182" y="1493"/>
                    </a:lnTo>
                    <a:lnTo>
                      <a:pt x="1200" y="1487"/>
                    </a:lnTo>
                    <a:lnTo>
                      <a:pt x="1218" y="1487"/>
                    </a:lnTo>
                    <a:lnTo>
                      <a:pt x="1236" y="1487"/>
                    </a:lnTo>
                    <a:lnTo>
                      <a:pt x="1266" y="1481"/>
                    </a:lnTo>
                    <a:lnTo>
                      <a:pt x="1338" y="1475"/>
                    </a:lnTo>
                    <a:lnTo>
                      <a:pt x="1404" y="1463"/>
                    </a:lnTo>
                    <a:lnTo>
                      <a:pt x="1469" y="1457"/>
                    </a:lnTo>
                    <a:lnTo>
                      <a:pt x="1535" y="1445"/>
                    </a:lnTo>
                    <a:lnTo>
                      <a:pt x="1583" y="1433"/>
                    </a:lnTo>
                    <a:lnTo>
                      <a:pt x="1643" y="1427"/>
                    </a:lnTo>
                    <a:lnTo>
                      <a:pt x="1697" y="1409"/>
                    </a:lnTo>
                    <a:lnTo>
                      <a:pt x="1763" y="1391"/>
                    </a:lnTo>
                    <a:lnTo>
                      <a:pt x="1817" y="1385"/>
                    </a:lnTo>
                    <a:lnTo>
                      <a:pt x="1877" y="1379"/>
                    </a:lnTo>
                    <a:lnTo>
                      <a:pt x="1943" y="1361"/>
                    </a:lnTo>
                    <a:lnTo>
                      <a:pt x="2003" y="1349"/>
                    </a:lnTo>
                    <a:lnTo>
                      <a:pt x="2063" y="1337"/>
                    </a:lnTo>
                    <a:lnTo>
                      <a:pt x="2129" y="1325"/>
                    </a:lnTo>
                    <a:lnTo>
                      <a:pt x="2195" y="1313"/>
                    </a:lnTo>
                    <a:lnTo>
                      <a:pt x="2231" y="1301"/>
                    </a:lnTo>
                    <a:lnTo>
                      <a:pt x="2267" y="1295"/>
                    </a:lnTo>
                    <a:lnTo>
                      <a:pt x="2303" y="1295"/>
                    </a:lnTo>
                    <a:lnTo>
                      <a:pt x="2333" y="1283"/>
                    </a:lnTo>
                    <a:lnTo>
                      <a:pt x="2369" y="1277"/>
                    </a:lnTo>
                    <a:lnTo>
                      <a:pt x="2405" y="1271"/>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path>
                </a:pathLst>
              </a:custGeom>
              <a:noFill/>
              <a:ln w="9525">
                <a:solidFill>
                  <a:srgbClr val="000000"/>
                </a:solidFill>
                <a:prstDash val="solid"/>
                <a:round/>
                <a:headEnd/>
                <a:tailEnd/>
              </a:ln>
            </p:spPr>
            <p:txBody>
              <a:bodyPr/>
              <a:lstStyle/>
              <a:p>
                <a:endParaRPr lang="en-US"/>
              </a:p>
            </p:txBody>
          </p:sp>
          <p:sp>
            <p:nvSpPr>
              <p:cNvPr id="276583" name="Rectangle 3175"/>
              <p:cNvSpPr>
                <a:spLocks noChangeArrowheads="1"/>
              </p:cNvSpPr>
              <p:nvPr/>
            </p:nvSpPr>
            <p:spPr bwMode="auto">
              <a:xfrm>
                <a:off x="126" y="2450"/>
                <a:ext cx="995" cy="134"/>
              </a:xfrm>
              <a:prstGeom prst="rect">
                <a:avLst/>
              </a:prstGeom>
              <a:noFill/>
              <a:ln w="9525">
                <a:noFill/>
                <a:miter lim="800000"/>
                <a:headEnd/>
                <a:tailEnd/>
              </a:ln>
            </p:spPr>
            <p:txBody>
              <a:bodyPr wrap="none" lIns="0" tIns="0" rIns="0" bIns="0">
                <a:spAutoFit/>
              </a:bodyPr>
              <a:lstStyle/>
              <a:p>
                <a:r>
                  <a:rPr lang="en-US" sz="1400">
                    <a:solidFill>
                      <a:srgbClr val="C0C0C0"/>
                    </a:solidFill>
                    <a:effectLst/>
                  </a:rPr>
                  <a:t>PERO SOBRE TODO</a:t>
                </a:r>
                <a:endParaRPr lang="en-US">
                  <a:effectLst>
                    <a:outerShdw blurRad="38100" dist="38100" dir="2700000" algn="tl">
                      <a:srgbClr val="FFFFFF"/>
                    </a:outerShdw>
                  </a:effectLst>
                </a:endParaRPr>
              </a:p>
            </p:txBody>
          </p:sp>
          <p:sp>
            <p:nvSpPr>
              <p:cNvPr id="276584" name="Rectangle 3176"/>
              <p:cNvSpPr>
                <a:spLocks noChangeArrowheads="1"/>
              </p:cNvSpPr>
              <p:nvPr/>
            </p:nvSpPr>
            <p:spPr bwMode="auto">
              <a:xfrm>
                <a:off x="120" y="2450"/>
                <a:ext cx="995" cy="134"/>
              </a:xfrm>
              <a:prstGeom prst="rect">
                <a:avLst/>
              </a:prstGeom>
              <a:noFill/>
              <a:ln w="9525">
                <a:noFill/>
                <a:miter lim="800000"/>
                <a:headEnd/>
                <a:tailEnd/>
              </a:ln>
            </p:spPr>
            <p:txBody>
              <a:bodyPr wrap="none" lIns="0" tIns="0" rIns="0" bIns="0">
                <a:spAutoFit/>
              </a:bodyPr>
              <a:lstStyle/>
              <a:p>
                <a:r>
                  <a:rPr lang="en-US" sz="1400">
                    <a:solidFill>
                      <a:srgbClr val="FFFFFF"/>
                    </a:solidFill>
                    <a:effectLst/>
                  </a:rPr>
                  <a:t>PERO SOBRE TODO</a:t>
                </a:r>
                <a:endParaRPr lang="en-US">
                  <a:effectLst>
                    <a:outerShdw blurRad="38100" dist="38100" dir="2700000" algn="tl">
                      <a:srgbClr val="FFFFFF"/>
                    </a:outerShdw>
                  </a:effectLst>
                </a:endParaRPr>
              </a:p>
            </p:txBody>
          </p:sp>
          <p:sp>
            <p:nvSpPr>
              <p:cNvPr id="276585" name="Rectangle 3177"/>
              <p:cNvSpPr>
                <a:spLocks noChangeArrowheads="1"/>
              </p:cNvSpPr>
              <p:nvPr/>
            </p:nvSpPr>
            <p:spPr bwMode="auto">
              <a:xfrm>
                <a:off x="528" y="2720"/>
                <a:ext cx="2867"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LA PROTECCION DE LAS INFRAESTRUCTURAS ES </a:t>
                </a:r>
                <a:endParaRPr lang="en-US">
                  <a:effectLst>
                    <a:outerShdw blurRad="38100" dist="38100" dir="2700000" algn="tl">
                      <a:srgbClr val="FFFFFF"/>
                    </a:outerShdw>
                  </a:effectLst>
                </a:endParaRPr>
              </a:p>
            </p:txBody>
          </p:sp>
          <p:sp>
            <p:nvSpPr>
              <p:cNvPr id="276586" name="Rectangle 3178"/>
              <p:cNvSpPr>
                <a:spLocks noChangeArrowheads="1"/>
              </p:cNvSpPr>
              <p:nvPr/>
            </p:nvSpPr>
            <p:spPr bwMode="auto">
              <a:xfrm>
                <a:off x="522" y="2714"/>
                <a:ext cx="286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LA PROTECCION DE LAS INFRAESTRUCTURAS ES </a:t>
                </a:r>
                <a:endParaRPr lang="en-US">
                  <a:effectLst>
                    <a:outerShdw blurRad="38100" dist="38100" dir="2700000" algn="tl">
                      <a:srgbClr val="FFFFFF"/>
                    </a:outerShdw>
                  </a:effectLst>
                </a:endParaRPr>
              </a:p>
            </p:txBody>
          </p:sp>
          <p:sp>
            <p:nvSpPr>
              <p:cNvPr id="276587" name="Rectangle 3179"/>
              <p:cNvSpPr>
                <a:spLocks noChangeArrowheads="1"/>
              </p:cNvSpPr>
              <p:nvPr/>
            </p:nvSpPr>
            <p:spPr bwMode="auto">
              <a:xfrm>
                <a:off x="536" y="2870"/>
                <a:ext cx="2023"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UN TEMA DE PLANIFICACION, DE </a:t>
                </a:r>
                <a:endParaRPr lang="en-US">
                  <a:effectLst>
                    <a:outerShdw blurRad="38100" dist="38100" dir="2700000" algn="tl">
                      <a:srgbClr val="FFFFFF"/>
                    </a:outerShdw>
                  </a:effectLst>
                </a:endParaRPr>
              </a:p>
            </p:txBody>
          </p:sp>
          <p:sp>
            <p:nvSpPr>
              <p:cNvPr id="276588" name="Rectangle 3180"/>
              <p:cNvSpPr>
                <a:spLocks noChangeArrowheads="1"/>
              </p:cNvSpPr>
              <p:nvPr/>
            </p:nvSpPr>
            <p:spPr bwMode="auto">
              <a:xfrm>
                <a:off x="530" y="2870"/>
                <a:ext cx="2023"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UN TEMA DE PLANIFICACION, DE </a:t>
                </a:r>
                <a:endParaRPr lang="en-US">
                  <a:effectLst>
                    <a:outerShdw blurRad="38100" dist="38100" dir="2700000" algn="tl">
                      <a:srgbClr val="FFFFFF"/>
                    </a:outerShdw>
                  </a:effectLst>
                </a:endParaRPr>
              </a:p>
            </p:txBody>
          </p:sp>
          <p:sp>
            <p:nvSpPr>
              <p:cNvPr id="276589" name="Rectangle 3181"/>
              <p:cNvSpPr>
                <a:spLocks noChangeArrowheads="1"/>
              </p:cNvSpPr>
              <p:nvPr/>
            </p:nvSpPr>
            <p:spPr bwMode="auto">
              <a:xfrm>
                <a:off x="533" y="3025"/>
                <a:ext cx="2736"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MANTENIMIENTO Y DE OPERACIÓN LO CUAL </a:t>
                </a:r>
                <a:endParaRPr lang="en-US">
                  <a:effectLst>
                    <a:outerShdw blurRad="38100" dist="38100" dir="2700000" algn="tl">
                      <a:srgbClr val="FFFFFF"/>
                    </a:outerShdw>
                  </a:effectLst>
                </a:endParaRPr>
              </a:p>
            </p:txBody>
          </p:sp>
          <p:sp>
            <p:nvSpPr>
              <p:cNvPr id="276590" name="Rectangle 3182"/>
              <p:cNvSpPr>
                <a:spLocks noChangeArrowheads="1"/>
              </p:cNvSpPr>
              <p:nvPr/>
            </p:nvSpPr>
            <p:spPr bwMode="auto">
              <a:xfrm>
                <a:off x="527" y="3019"/>
                <a:ext cx="273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MANTENIMIENTO Y DE OPERACIÓN LO CUAL </a:t>
                </a:r>
                <a:endParaRPr lang="en-US">
                  <a:effectLst>
                    <a:outerShdw blurRad="38100" dist="38100" dir="2700000" algn="tl">
                      <a:srgbClr val="FFFFFF"/>
                    </a:outerShdw>
                  </a:effectLst>
                </a:endParaRPr>
              </a:p>
            </p:txBody>
          </p:sp>
          <p:sp>
            <p:nvSpPr>
              <p:cNvPr id="276591" name="Rectangle 3183"/>
              <p:cNvSpPr>
                <a:spLocks noChangeArrowheads="1"/>
              </p:cNvSpPr>
              <p:nvPr/>
            </p:nvSpPr>
            <p:spPr bwMode="auto">
              <a:xfrm>
                <a:off x="529" y="3181"/>
                <a:ext cx="2241"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DEBE ESTAR CLARO INCLUSO EN LOS </a:t>
                </a:r>
                <a:endParaRPr lang="en-US">
                  <a:effectLst>
                    <a:outerShdw blurRad="38100" dist="38100" dir="2700000" algn="tl">
                      <a:srgbClr val="FFFFFF"/>
                    </a:outerShdw>
                  </a:effectLst>
                </a:endParaRPr>
              </a:p>
            </p:txBody>
          </p:sp>
          <p:sp>
            <p:nvSpPr>
              <p:cNvPr id="276592" name="Rectangle 3184"/>
              <p:cNvSpPr>
                <a:spLocks noChangeArrowheads="1"/>
              </p:cNvSpPr>
              <p:nvPr/>
            </p:nvSpPr>
            <p:spPr bwMode="auto">
              <a:xfrm>
                <a:off x="523" y="3181"/>
                <a:ext cx="224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DEBE ESTAR CLARO INCLUSO EN LOS </a:t>
                </a:r>
                <a:endParaRPr lang="en-US">
                  <a:effectLst>
                    <a:outerShdw blurRad="38100" dist="38100" dir="2700000" algn="tl">
                      <a:srgbClr val="FFFFFF"/>
                    </a:outerShdw>
                  </a:effectLst>
                </a:endParaRPr>
              </a:p>
            </p:txBody>
          </p:sp>
          <p:sp>
            <p:nvSpPr>
              <p:cNvPr id="276593" name="Rectangle 3185"/>
              <p:cNvSpPr>
                <a:spLocks noChangeArrowheads="1"/>
              </p:cNvSpPr>
              <p:nvPr/>
            </p:nvSpPr>
            <p:spPr bwMode="auto">
              <a:xfrm>
                <a:off x="532" y="3337"/>
                <a:ext cx="1760" cy="154"/>
              </a:xfrm>
              <a:prstGeom prst="rect">
                <a:avLst/>
              </a:prstGeom>
              <a:noFill/>
              <a:ln w="9525">
                <a:noFill/>
                <a:miter lim="800000"/>
                <a:headEnd/>
                <a:tailEnd/>
              </a:ln>
            </p:spPr>
            <p:txBody>
              <a:bodyPr wrap="none" lIns="0" tIns="0" rIns="0" bIns="0">
                <a:spAutoFit/>
              </a:bodyPr>
              <a:lstStyle/>
              <a:p>
                <a:r>
                  <a:rPr lang="en-US" sz="1600">
                    <a:solidFill>
                      <a:srgbClr val="C0C0C0"/>
                    </a:solidFill>
                    <a:effectLst/>
                  </a:rPr>
                  <a:t>CONTRATOS DE CONCESION</a:t>
                </a:r>
                <a:endParaRPr lang="en-US">
                  <a:effectLst>
                    <a:outerShdw blurRad="38100" dist="38100" dir="2700000" algn="tl">
                      <a:srgbClr val="FFFFFF"/>
                    </a:outerShdw>
                  </a:effectLst>
                </a:endParaRPr>
              </a:p>
            </p:txBody>
          </p:sp>
          <p:sp>
            <p:nvSpPr>
              <p:cNvPr id="276594" name="Rectangle 3186"/>
              <p:cNvSpPr>
                <a:spLocks noChangeArrowheads="1"/>
              </p:cNvSpPr>
              <p:nvPr/>
            </p:nvSpPr>
            <p:spPr bwMode="auto">
              <a:xfrm>
                <a:off x="526" y="3331"/>
                <a:ext cx="176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CONTRATOS DE CONCESION</a:t>
                </a:r>
                <a:endParaRPr lang="en-US">
                  <a:effectLst>
                    <a:outerShdw blurRad="38100" dist="38100" dir="2700000" algn="tl">
                      <a:srgbClr val="FFFFFF"/>
                    </a:outerShdw>
                  </a:effectLst>
                </a:endParaRPr>
              </a:p>
            </p:txBody>
          </p:sp>
          <p:sp>
            <p:nvSpPr>
              <p:cNvPr id="276595" name="Rectangle 3187"/>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76596" name="Rectangle 3188"/>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76597" name="Rectangle 3189"/>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76598" name="Rectangle 3190"/>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76599" name="Rectangle 3191"/>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76600" name="Rectangle 3192"/>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76601" name="Rectangle 3193"/>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76602" name="Rectangle 3194"/>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76603" name="Rectangle 3195"/>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76604" name="Rectangle 3196"/>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76605" name="Rectangle 3197"/>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76606" name="Rectangle 3198"/>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76607" name="Rectangle 3199"/>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76608" name="Rectangle 3200"/>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76609" name="Rectangle 3201"/>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76610" name="Rectangle 3202"/>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76611" name="Rectangle 3203"/>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76612" name="Rectangle 3204"/>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76613" name="Rectangle 3205"/>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76614" name="Rectangle 3206"/>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76615" name="Rectangle 3207"/>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76616" name="Rectangle 3208"/>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76617" name="Rectangle 3209"/>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76618" name="Rectangle 3210"/>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76619" name="Rectangle 3211"/>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76620" name="Rectangle 3212"/>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76621" name="Rectangle 3213"/>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76622" name="Rectangle 3214"/>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76623" name="Rectangle 3215"/>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76624" name="Rectangle 3216"/>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76625" name="Rectangle 3217"/>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76626" name="Rectangle 3218"/>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76627" name="Rectangle 3219"/>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76628" name="Rectangle 3220"/>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76629" name="Rectangle 3221"/>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76630" name="Rectangle 3222"/>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76631" name="Rectangle 3223"/>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grpSp>
        <p:sp>
          <p:nvSpPr>
            <p:cNvPr id="276633" name="Rectangle 3225"/>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76634" name="Rectangle 3226"/>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76635" name="Rectangle 3227"/>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76636" name="Rectangle 3228"/>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76637" name="Rectangle 3229"/>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76638" name="Rectangle 3230"/>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76639" name="Rectangle 3231"/>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76640" name="Rectangle 3232"/>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76641" name="Rectangle 3233"/>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76642" name="Rectangle 3234"/>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76643" name="Rectangle 3235"/>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76644" name="Rectangle 3236"/>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76645" name="Rectangle 3237"/>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76646" name="Rectangle 3238"/>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76647" name="Rectangle 3239"/>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76648" name="Rectangle 3240"/>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76649" name="Rectangle 3241"/>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76650" name="Rectangle 3242"/>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76651" name="Rectangle 3243"/>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76652" name="Rectangle 3244"/>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76653" name="Rectangle 3245"/>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76654" name="Rectangle 3246"/>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76655" name="Rectangle 3247"/>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76656" name="Rectangle 3248"/>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76657" name="Rectangle 3249"/>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76658" name="Rectangle 3250"/>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76659" name="Rectangle 3251"/>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76660" name="Rectangle 3252"/>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76661" name="Rectangle 3253"/>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76662" name="Rectangle 3254"/>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76663" name="Rectangle 3255"/>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76664" name="Rectangle 3256"/>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76665" name="Rectangle 3257"/>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76666" name="Rectangle 3258"/>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76667" name="Rectangle 3259"/>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76668" name="Rectangle 3260"/>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76669" name="Rectangle 3261"/>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76670" name="Rectangle 3262"/>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76671" name="Rectangle 3263"/>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76672" name="Rectangle 3264"/>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76673" name="Rectangle 3265"/>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76674" name="Rectangle 3266"/>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76675" name="Rectangle 3267"/>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76676" name="Rectangle 3268"/>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76677" name="Rectangle 3269"/>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76678" name="Rectangle 3270"/>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76679" name="Rectangle 3271"/>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76680" name="Rectangle 3272"/>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76681" name="Rectangle 3273"/>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76682" name="Rectangle 3274"/>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76683" name="Rectangle 3275"/>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76684" name="Rectangle 3276"/>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76685" name="Rectangle 3277"/>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76686" name="Rectangle 3278"/>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76687" name="Rectangle 3279"/>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76688" name="Rectangle 3280"/>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76689" name="Rectangle 3281"/>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76690" name="Rectangle 3282"/>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76691" name="Rectangle 3283"/>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76692" name="Rectangle 3284"/>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76693" name="Rectangle 3285"/>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76694" name="Rectangle 3286"/>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76695" name="Rectangle 3287"/>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76696" name="Rectangle 3288"/>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76697" name="Rectangle 3289"/>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76698" name="Rectangle 3290"/>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76699" name="Rectangle 3291"/>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76700" name="Rectangle 3292"/>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76701" name="Rectangle 3293"/>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76702" name="Rectangle 3294"/>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76703" name="Rectangle 3295"/>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76704" name="Rectangle 3296"/>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76705" name="Rectangle 3297"/>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76706" name="Freeform 3298"/>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0">
              <a:solidFill>
                <a:srgbClr val="000000"/>
              </a:solidFill>
              <a:prstDash val="solid"/>
              <a:round/>
              <a:headEnd/>
              <a:tailEnd/>
            </a:ln>
          </p:spPr>
          <p:txBody>
            <a:bodyPr/>
            <a:lstStyle/>
            <a:p>
              <a:endParaRPr lang="en-US"/>
            </a:p>
          </p:txBody>
        </p:sp>
        <p:sp>
          <p:nvSpPr>
            <p:cNvPr id="276707" name="Freeform 3299"/>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815" y="1582"/>
                </a:cxn>
                <a:cxn ang="0">
                  <a:pos x="887" y="1576"/>
                </a:cxn>
                <a:cxn ang="0">
                  <a:pos x="947" y="1576"/>
                </a:cxn>
                <a:cxn ang="0">
                  <a:pos x="995" y="1570"/>
                </a:cxn>
                <a:cxn ang="0">
                  <a:pos x="1031" y="1570"/>
                </a:cxn>
                <a:cxn ang="0">
                  <a:pos x="1061" y="1564"/>
                </a:cxn>
                <a:cxn ang="0">
                  <a:pos x="1103" y="1558"/>
                </a:cxn>
                <a:cxn ang="0">
                  <a:pos x="1217" y="1540"/>
                </a:cxn>
                <a:cxn ang="0">
                  <a:pos x="1307" y="1528"/>
                </a:cxn>
                <a:cxn ang="0">
                  <a:pos x="1379" y="1510"/>
                </a:cxn>
                <a:cxn ang="0">
                  <a:pos x="1475" y="1486"/>
                </a:cxn>
                <a:cxn ang="0">
                  <a:pos x="1529" y="1468"/>
                </a:cxn>
                <a:cxn ang="0">
                  <a:pos x="1637" y="1444"/>
                </a:cxn>
                <a:cxn ang="0">
                  <a:pos x="1739" y="1420"/>
                </a:cxn>
                <a:cxn ang="0">
                  <a:pos x="1853" y="1396"/>
                </a:cxn>
                <a:cxn ang="0">
                  <a:pos x="1967" y="1360"/>
                </a:cxn>
                <a:cxn ang="0">
                  <a:pos x="2099" y="1342"/>
                </a:cxn>
                <a:cxn ang="0">
                  <a:pos x="2159" y="1330"/>
                </a:cxn>
                <a:cxn ang="0">
                  <a:pos x="2237" y="1312"/>
                </a:cxn>
                <a:cxn ang="0">
                  <a:pos x="2309" y="1306"/>
                </a:cxn>
                <a:cxn ang="0">
                  <a:pos x="2417" y="1288"/>
                </a:cxn>
                <a:cxn ang="0">
                  <a:pos x="2495" y="1276"/>
                </a:cxn>
                <a:cxn ang="0">
                  <a:pos x="2627" y="1276"/>
                </a:cxn>
                <a:cxn ang="0">
                  <a:pos x="2819" y="1265"/>
                </a:cxn>
                <a:cxn ang="0">
                  <a:pos x="2915" y="0"/>
                </a:cxn>
                <a:cxn ang="0">
                  <a:pos x="0" y="1474"/>
                </a:cxn>
              </a:cxnLst>
              <a:rect l="0" t="0" r="r" b="b"/>
              <a:pathLst>
                <a:path w="2915" h="1582">
                  <a:moveTo>
                    <a:pt x="0" y="1474"/>
                  </a:moveTo>
                  <a:lnTo>
                    <a:pt x="48" y="1486"/>
                  </a:lnTo>
                  <a:lnTo>
                    <a:pt x="96" y="1498"/>
                  </a:lnTo>
                  <a:lnTo>
                    <a:pt x="192" y="1510"/>
                  </a:lnTo>
                  <a:lnTo>
                    <a:pt x="288" y="1528"/>
                  </a:lnTo>
                  <a:lnTo>
                    <a:pt x="378" y="1540"/>
                  </a:lnTo>
                  <a:lnTo>
                    <a:pt x="420" y="1546"/>
                  </a:lnTo>
                  <a:lnTo>
                    <a:pt x="456" y="1558"/>
                  </a:lnTo>
                  <a:lnTo>
                    <a:pt x="540" y="1564"/>
                  </a:lnTo>
                  <a:lnTo>
                    <a:pt x="612" y="1570"/>
                  </a:lnTo>
                  <a:lnTo>
                    <a:pt x="654" y="1576"/>
                  </a:lnTo>
                  <a:lnTo>
                    <a:pt x="684" y="1582"/>
                  </a:lnTo>
                  <a:lnTo>
                    <a:pt x="714" y="1582"/>
                  </a:lnTo>
                  <a:lnTo>
                    <a:pt x="738" y="1582"/>
                  </a:lnTo>
                  <a:lnTo>
                    <a:pt x="779" y="1582"/>
                  </a:lnTo>
                  <a:lnTo>
                    <a:pt x="815" y="1582"/>
                  </a:lnTo>
                  <a:lnTo>
                    <a:pt x="857" y="1576"/>
                  </a:lnTo>
                  <a:lnTo>
                    <a:pt x="887" y="1576"/>
                  </a:lnTo>
                  <a:lnTo>
                    <a:pt x="917" y="1576"/>
                  </a:lnTo>
                  <a:lnTo>
                    <a:pt x="947" y="1576"/>
                  </a:lnTo>
                  <a:lnTo>
                    <a:pt x="971" y="1576"/>
                  </a:lnTo>
                  <a:lnTo>
                    <a:pt x="995" y="1570"/>
                  </a:lnTo>
                  <a:lnTo>
                    <a:pt x="1013" y="1570"/>
                  </a:lnTo>
                  <a:lnTo>
                    <a:pt x="1031" y="1570"/>
                  </a:lnTo>
                  <a:lnTo>
                    <a:pt x="1049" y="1564"/>
                  </a:lnTo>
                  <a:lnTo>
                    <a:pt x="1061" y="1564"/>
                  </a:lnTo>
                  <a:lnTo>
                    <a:pt x="1079" y="1564"/>
                  </a:lnTo>
                  <a:lnTo>
                    <a:pt x="1103" y="1558"/>
                  </a:lnTo>
                  <a:lnTo>
                    <a:pt x="1163" y="1552"/>
                  </a:lnTo>
                  <a:lnTo>
                    <a:pt x="1217" y="1540"/>
                  </a:lnTo>
                  <a:lnTo>
                    <a:pt x="1277" y="1528"/>
                  </a:lnTo>
                  <a:lnTo>
                    <a:pt x="1307" y="1528"/>
                  </a:lnTo>
                  <a:lnTo>
                    <a:pt x="1331" y="1522"/>
                  </a:lnTo>
                  <a:lnTo>
                    <a:pt x="1379" y="1510"/>
                  </a:lnTo>
                  <a:lnTo>
                    <a:pt x="1427" y="1498"/>
                  </a:lnTo>
                  <a:lnTo>
                    <a:pt x="1475" y="1486"/>
                  </a:lnTo>
                  <a:lnTo>
                    <a:pt x="1505" y="1474"/>
                  </a:lnTo>
                  <a:lnTo>
                    <a:pt x="1529" y="1468"/>
                  </a:lnTo>
                  <a:lnTo>
                    <a:pt x="1583" y="1462"/>
                  </a:lnTo>
                  <a:lnTo>
                    <a:pt x="1637" y="1444"/>
                  </a:lnTo>
                  <a:lnTo>
                    <a:pt x="1685" y="1432"/>
                  </a:lnTo>
                  <a:lnTo>
                    <a:pt x="1739" y="1420"/>
                  </a:lnTo>
                  <a:lnTo>
                    <a:pt x="1799" y="1408"/>
                  </a:lnTo>
                  <a:lnTo>
                    <a:pt x="1853" y="1396"/>
                  </a:lnTo>
                  <a:lnTo>
                    <a:pt x="1913" y="1378"/>
                  </a:lnTo>
                  <a:lnTo>
                    <a:pt x="1967" y="1360"/>
                  </a:lnTo>
                  <a:lnTo>
                    <a:pt x="2033" y="1348"/>
                  </a:lnTo>
                  <a:lnTo>
                    <a:pt x="2099" y="1342"/>
                  </a:lnTo>
                  <a:lnTo>
                    <a:pt x="2129" y="1330"/>
                  </a:lnTo>
                  <a:lnTo>
                    <a:pt x="2159" y="1330"/>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65"/>
                  </a:lnTo>
                  <a:lnTo>
                    <a:pt x="2915" y="1265"/>
                  </a:lnTo>
                  <a:lnTo>
                    <a:pt x="2915" y="0"/>
                  </a:lnTo>
                  <a:lnTo>
                    <a:pt x="0" y="0"/>
                  </a:lnTo>
                  <a:lnTo>
                    <a:pt x="0" y="1474"/>
                  </a:lnTo>
                  <a:close/>
                </a:path>
              </a:pathLst>
            </a:custGeom>
            <a:solidFill>
              <a:srgbClr val="000000"/>
            </a:solidFill>
            <a:ln w="9525">
              <a:noFill/>
              <a:round/>
              <a:headEnd/>
              <a:tailEnd/>
            </a:ln>
          </p:spPr>
          <p:txBody>
            <a:bodyPr/>
            <a:lstStyle/>
            <a:p>
              <a:endParaRPr lang="en-US"/>
            </a:p>
          </p:txBody>
        </p:sp>
        <p:sp>
          <p:nvSpPr>
            <p:cNvPr id="276708" name="Rectangle 3300"/>
            <p:cNvSpPr>
              <a:spLocks noChangeArrowheads="1"/>
            </p:cNvSpPr>
            <p:nvPr/>
          </p:nvSpPr>
          <p:spPr bwMode="auto">
            <a:xfrm>
              <a:off x="666" y="928"/>
              <a:ext cx="2921" cy="60"/>
            </a:xfrm>
            <a:prstGeom prst="rect">
              <a:avLst/>
            </a:prstGeom>
            <a:solidFill>
              <a:srgbClr val="3333CC"/>
            </a:solidFill>
            <a:ln w="9525">
              <a:noFill/>
              <a:miter lim="800000"/>
              <a:headEnd/>
              <a:tailEnd/>
            </a:ln>
          </p:spPr>
          <p:txBody>
            <a:bodyPr/>
            <a:lstStyle/>
            <a:p>
              <a:endParaRPr lang="en-US"/>
            </a:p>
          </p:txBody>
        </p:sp>
        <p:sp>
          <p:nvSpPr>
            <p:cNvPr id="276709" name="Rectangle 3301"/>
            <p:cNvSpPr>
              <a:spLocks noChangeArrowheads="1"/>
            </p:cNvSpPr>
            <p:nvPr/>
          </p:nvSpPr>
          <p:spPr bwMode="auto">
            <a:xfrm>
              <a:off x="666" y="988"/>
              <a:ext cx="2921" cy="36"/>
            </a:xfrm>
            <a:prstGeom prst="rect">
              <a:avLst/>
            </a:prstGeom>
            <a:solidFill>
              <a:srgbClr val="3232CA"/>
            </a:solidFill>
            <a:ln w="9525">
              <a:noFill/>
              <a:miter lim="800000"/>
              <a:headEnd/>
              <a:tailEnd/>
            </a:ln>
          </p:spPr>
          <p:txBody>
            <a:bodyPr/>
            <a:lstStyle/>
            <a:p>
              <a:endParaRPr lang="en-US"/>
            </a:p>
          </p:txBody>
        </p:sp>
        <p:sp>
          <p:nvSpPr>
            <p:cNvPr id="276710" name="Rectangle 3302"/>
            <p:cNvSpPr>
              <a:spLocks noChangeArrowheads="1"/>
            </p:cNvSpPr>
            <p:nvPr/>
          </p:nvSpPr>
          <p:spPr bwMode="auto">
            <a:xfrm>
              <a:off x="666" y="1024"/>
              <a:ext cx="2921" cy="42"/>
            </a:xfrm>
            <a:prstGeom prst="rect">
              <a:avLst/>
            </a:prstGeom>
            <a:solidFill>
              <a:srgbClr val="3232C8"/>
            </a:solidFill>
            <a:ln w="9525">
              <a:noFill/>
              <a:miter lim="800000"/>
              <a:headEnd/>
              <a:tailEnd/>
            </a:ln>
          </p:spPr>
          <p:txBody>
            <a:bodyPr/>
            <a:lstStyle/>
            <a:p>
              <a:endParaRPr lang="en-US"/>
            </a:p>
          </p:txBody>
        </p:sp>
        <p:sp>
          <p:nvSpPr>
            <p:cNvPr id="276711" name="Rectangle 3303"/>
            <p:cNvSpPr>
              <a:spLocks noChangeArrowheads="1"/>
            </p:cNvSpPr>
            <p:nvPr/>
          </p:nvSpPr>
          <p:spPr bwMode="auto">
            <a:xfrm>
              <a:off x="666" y="1066"/>
              <a:ext cx="2921" cy="24"/>
            </a:xfrm>
            <a:prstGeom prst="rect">
              <a:avLst/>
            </a:prstGeom>
            <a:solidFill>
              <a:srgbClr val="3232C6"/>
            </a:solidFill>
            <a:ln w="9525">
              <a:noFill/>
              <a:miter lim="800000"/>
              <a:headEnd/>
              <a:tailEnd/>
            </a:ln>
          </p:spPr>
          <p:txBody>
            <a:bodyPr/>
            <a:lstStyle/>
            <a:p>
              <a:endParaRPr lang="en-US"/>
            </a:p>
          </p:txBody>
        </p:sp>
        <p:sp>
          <p:nvSpPr>
            <p:cNvPr id="276712" name="Rectangle 3304"/>
            <p:cNvSpPr>
              <a:spLocks noChangeArrowheads="1"/>
            </p:cNvSpPr>
            <p:nvPr/>
          </p:nvSpPr>
          <p:spPr bwMode="auto">
            <a:xfrm>
              <a:off x="666" y="1090"/>
              <a:ext cx="2921" cy="24"/>
            </a:xfrm>
            <a:prstGeom prst="rect">
              <a:avLst/>
            </a:prstGeom>
            <a:solidFill>
              <a:srgbClr val="3131C4"/>
            </a:solidFill>
            <a:ln w="9525">
              <a:noFill/>
              <a:miter lim="800000"/>
              <a:headEnd/>
              <a:tailEnd/>
            </a:ln>
          </p:spPr>
          <p:txBody>
            <a:bodyPr/>
            <a:lstStyle/>
            <a:p>
              <a:endParaRPr lang="en-US"/>
            </a:p>
          </p:txBody>
        </p:sp>
        <p:sp>
          <p:nvSpPr>
            <p:cNvPr id="276713" name="Rectangle 3305"/>
            <p:cNvSpPr>
              <a:spLocks noChangeArrowheads="1"/>
            </p:cNvSpPr>
            <p:nvPr/>
          </p:nvSpPr>
          <p:spPr bwMode="auto">
            <a:xfrm>
              <a:off x="666" y="1114"/>
              <a:ext cx="2921" cy="18"/>
            </a:xfrm>
            <a:prstGeom prst="rect">
              <a:avLst/>
            </a:prstGeom>
            <a:solidFill>
              <a:srgbClr val="3131C2"/>
            </a:solidFill>
            <a:ln w="9525">
              <a:noFill/>
              <a:miter lim="800000"/>
              <a:headEnd/>
              <a:tailEnd/>
            </a:ln>
          </p:spPr>
          <p:txBody>
            <a:bodyPr/>
            <a:lstStyle/>
            <a:p>
              <a:endParaRPr lang="en-US"/>
            </a:p>
          </p:txBody>
        </p:sp>
        <p:sp>
          <p:nvSpPr>
            <p:cNvPr id="276714" name="Rectangle 3306"/>
            <p:cNvSpPr>
              <a:spLocks noChangeArrowheads="1"/>
            </p:cNvSpPr>
            <p:nvPr/>
          </p:nvSpPr>
          <p:spPr bwMode="auto">
            <a:xfrm>
              <a:off x="666" y="1132"/>
              <a:ext cx="2921" cy="24"/>
            </a:xfrm>
            <a:prstGeom prst="rect">
              <a:avLst/>
            </a:prstGeom>
            <a:solidFill>
              <a:srgbClr val="3030C0"/>
            </a:solidFill>
            <a:ln w="9525">
              <a:noFill/>
              <a:miter lim="800000"/>
              <a:headEnd/>
              <a:tailEnd/>
            </a:ln>
          </p:spPr>
          <p:txBody>
            <a:bodyPr/>
            <a:lstStyle/>
            <a:p>
              <a:endParaRPr lang="en-US"/>
            </a:p>
          </p:txBody>
        </p:sp>
        <p:sp>
          <p:nvSpPr>
            <p:cNvPr id="276715" name="Rectangle 3307"/>
            <p:cNvSpPr>
              <a:spLocks noChangeArrowheads="1"/>
            </p:cNvSpPr>
            <p:nvPr/>
          </p:nvSpPr>
          <p:spPr bwMode="auto">
            <a:xfrm>
              <a:off x="666" y="1156"/>
              <a:ext cx="2921" cy="18"/>
            </a:xfrm>
            <a:prstGeom prst="rect">
              <a:avLst/>
            </a:prstGeom>
            <a:solidFill>
              <a:srgbClr val="2F2FBE"/>
            </a:solidFill>
            <a:ln w="9525">
              <a:noFill/>
              <a:miter lim="800000"/>
              <a:headEnd/>
              <a:tailEnd/>
            </a:ln>
          </p:spPr>
          <p:txBody>
            <a:bodyPr/>
            <a:lstStyle/>
            <a:p>
              <a:endParaRPr lang="en-US"/>
            </a:p>
          </p:txBody>
        </p:sp>
        <p:sp>
          <p:nvSpPr>
            <p:cNvPr id="276716" name="Rectangle 3308"/>
            <p:cNvSpPr>
              <a:spLocks noChangeArrowheads="1"/>
            </p:cNvSpPr>
            <p:nvPr/>
          </p:nvSpPr>
          <p:spPr bwMode="auto">
            <a:xfrm>
              <a:off x="666" y="1174"/>
              <a:ext cx="2921" cy="12"/>
            </a:xfrm>
            <a:prstGeom prst="rect">
              <a:avLst/>
            </a:prstGeom>
            <a:solidFill>
              <a:srgbClr val="2F2FBC"/>
            </a:solidFill>
            <a:ln w="9525">
              <a:noFill/>
              <a:miter lim="800000"/>
              <a:headEnd/>
              <a:tailEnd/>
            </a:ln>
          </p:spPr>
          <p:txBody>
            <a:bodyPr/>
            <a:lstStyle/>
            <a:p>
              <a:endParaRPr lang="en-US"/>
            </a:p>
          </p:txBody>
        </p:sp>
        <p:sp>
          <p:nvSpPr>
            <p:cNvPr id="276717" name="Rectangle 3309"/>
            <p:cNvSpPr>
              <a:spLocks noChangeArrowheads="1"/>
            </p:cNvSpPr>
            <p:nvPr/>
          </p:nvSpPr>
          <p:spPr bwMode="auto">
            <a:xfrm>
              <a:off x="666" y="1186"/>
              <a:ext cx="2921" cy="6"/>
            </a:xfrm>
            <a:prstGeom prst="rect">
              <a:avLst/>
            </a:prstGeom>
            <a:solidFill>
              <a:srgbClr val="2E2EBA"/>
            </a:solidFill>
            <a:ln w="9525">
              <a:noFill/>
              <a:miter lim="800000"/>
              <a:headEnd/>
              <a:tailEnd/>
            </a:ln>
          </p:spPr>
          <p:txBody>
            <a:bodyPr/>
            <a:lstStyle/>
            <a:p>
              <a:endParaRPr lang="en-US"/>
            </a:p>
          </p:txBody>
        </p:sp>
        <p:sp>
          <p:nvSpPr>
            <p:cNvPr id="276718" name="Rectangle 3310"/>
            <p:cNvSpPr>
              <a:spLocks noChangeArrowheads="1"/>
            </p:cNvSpPr>
            <p:nvPr/>
          </p:nvSpPr>
          <p:spPr bwMode="auto">
            <a:xfrm>
              <a:off x="666" y="1192"/>
              <a:ext cx="2921" cy="12"/>
            </a:xfrm>
            <a:prstGeom prst="rect">
              <a:avLst/>
            </a:prstGeom>
            <a:solidFill>
              <a:srgbClr val="2E2EB8"/>
            </a:solidFill>
            <a:ln w="9525">
              <a:noFill/>
              <a:miter lim="800000"/>
              <a:headEnd/>
              <a:tailEnd/>
            </a:ln>
          </p:spPr>
          <p:txBody>
            <a:bodyPr/>
            <a:lstStyle/>
            <a:p>
              <a:endParaRPr lang="en-US"/>
            </a:p>
          </p:txBody>
        </p:sp>
        <p:sp>
          <p:nvSpPr>
            <p:cNvPr id="276719" name="Rectangle 3311"/>
            <p:cNvSpPr>
              <a:spLocks noChangeArrowheads="1"/>
            </p:cNvSpPr>
            <p:nvPr/>
          </p:nvSpPr>
          <p:spPr bwMode="auto">
            <a:xfrm>
              <a:off x="666" y="1204"/>
              <a:ext cx="2921" cy="18"/>
            </a:xfrm>
            <a:prstGeom prst="rect">
              <a:avLst/>
            </a:prstGeom>
            <a:solidFill>
              <a:srgbClr val="2D2DB6"/>
            </a:solidFill>
            <a:ln w="9525">
              <a:noFill/>
              <a:miter lim="800000"/>
              <a:headEnd/>
              <a:tailEnd/>
            </a:ln>
          </p:spPr>
          <p:txBody>
            <a:bodyPr/>
            <a:lstStyle/>
            <a:p>
              <a:endParaRPr lang="en-US"/>
            </a:p>
          </p:txBody>
        </p:sp>
        <p:sp>
          <p:nvSpPr>
            <p:cNvPr id="276720" name="Rectangle 3312"/>
            <p:cNvSpPr>
              <a:spLocks noChangeArrowheads="1"/>
            </p:cNvSpPr>
            <p:nvPr/>
          </p:nvSpPr>
          <p:spPr bwMode="auto">
            <a:xfrm>
              <a:off x="666" y="1222"/>
              <a:ext cx="2921" cy="18"/>
            </a:xfrm>
            <a:prstGeom prst="rect">
              <a:avLst/>
            </a:prstGeom>
            <a:solidFill>
              <a:srgbClr val="2D2DB4"/>
            </a:solidFill>
            <a:ln w="9525">
              <a:noFill/>
              <a:miter lim="800000"/>
              <a:headEnd/>
              <a:tailEnd/>
            </a:ln>
          </p:spPr>
          <p:txBody>
            <a:bodyPr/>
            <a:lstStyle/>
            <a:p>
              <a:endParaRPr lang="en-US"/>
            </a:p>
          </p:txBody>
        </p:sp>
        <p:sp>
          <p:nvSpPr>
            <p:cNvPr id="276721" name="Rectangle 3313"/>
            <p:cNvSpPr>
              <a:spLocks noChangeArrowheads="1"/>
            </p:cNvSpPr>
            <p:nvPr/>
          </p:nvSpPr>
          <p:spPr bwMode="auto">
            <a:xfrm>
              <a:off x="666" y="1240"/>
              <a:ext cx="2921" cy="6"/>
            </a:xfrm>
            <a:prstGeom prst="rect">
              <a:avLst/>
            </a:prstGeom>
            <a:solidFill>
              <a:srgbClr val="2D2DB2"/>
            </a:solidFill>
            <a:ln w="9525">
              <a:noFill/>
              <a:miter lim="800000"/>
              <a:headEnd/>
              <a:tailEnd/>
            </a:ln>
          </p:spPr>
          <p:txBody>
            <a:bodyPr/>
            <a:lstStyle/>
            <a:p>
              <a:endParaRPr lang="en-US"/>
            </a:p>
          </p:txBody>
        </p:sp>
        <p:sp>
          <p:nvSpPr>
            <p:cNvPr id="276722" name="Rectangle 3314"/>
            <p:cNvSpPr>
              <a:spLocks noChangeArrowheads="1"/>
            </p:cNvSpPr>
            <p:nvPr/>
          </p:nvSpPr>
          <p:spPr bwMode="auto">
            <a:xfrm>
              <a:off x="666" y="1246"/>
              <a:ext cx="2921" cy="12"/>
            </a:xfrm>
            <a:prstGeom prst="rect">
              <a:avLst/>
            </a:prstGeom>
            <a:solidFill>
              <a:srgbClr val="2C2CB0"/>
            </a:solidFill>
            <a:ln w="9525">
              <a:noFill/>
              <a:miter lim="800000"/>
              <a:headEnd/>
              <a:tailEnd/>
            </a:ln>
          </p:spPr>
          <p:txBody>
            <a:bodyPr/>
            <a:lstStyle/>
            <a:p>
              <a:endParaRPr lang="en-US"/>
            </a:p>
          </p:txBody>
        </p:sp>
        <p:sp>
          <p:nvSpPr>
            <p:cNvPr id="276723" name="Rectangle 3315"/>
            <p:cNvSpPr>
              <a:spLocks noChangeArrowheads="1"/>
            </p:cNvSpPr>
            <p:nvPr/>
          </p:nvSpPr>
          <p:spPr bwMode="auto">
            <a:xfrm>
              <a:off x="666" y="1258"/>
              <a:ext cx="2921" cy="12"/>
            </a:xfrm>
            <a:prstGeom prst="rect">
              <a:avLst/>
            </a:prstGeom>
            <a:solidFill>
              <a:srgbClr val="2C2CAE"/>
            </a:solidFill>
            <a:ln w="9525">
              <a:noFill/>
              <a:miter lim="800000"/>
              <a:headEnd/>
              <a:tailEnd/>
            </a:ln>
          </p:spPr>
          <p:txBody>
            <a:bodyPr/>
            <a:lstStyle/>
            <a:p>
              <a:endParaRPr lang="en-US"/>
            </a:p>
          </p:txBody>
        </p:sp>
        <p:sp>
          <p:nvSpPr>
            <p:cNvPr id="276724" name="Rectangle 3316"/>
            <p:cNvSpPr>
              <a:spLocks noChangeArrowheads="1"/>
            </p:cNvSpPr>
            <p:nvPr/>
          </p:nvSpPr>
          <p:spPr bwMode="auto">
            <a:xfrm>
              <a:off x="666" y="1270"/>
              <a:ext cx="2921" cy="12"/>
            </a:xfrm>
            <a:prstGeom prst="rect">
              <a:avLst/>
            </a:prstGeom>
            <a:solidFill>
              <a:srgbClr val="2B2BAC"/>
            </a:solidFill>
            <a:ln w="9525">
              <a:noFill/>
              <a:miter lim="800000"/>
              <a:headEnd/>
              <a:tailEnd/>
            </a:ln>
          </p:spPr>
          <p:txBody>
            <a:bodyPr/>
            <a:lstStyle/>
            <a:p>
              <a:endParaRPr lang="en-US"/>
            </a:p>
          </p:txBody>
        </p:sp>
        <p:sp>
          <p:nvSpPr>
            <p:cNvPr id="276725" name="Rectangle 3317"/>
            <p:cNvSpPr>
              <a:spLocks noChangeArrowheads="1"/>
            </p:cNvSpPr>
            <p:nvPr/>
          </p:nvSpPr>
          <p:spPr bwMode="auto">
            <a:xfrm>
              <a:off x="666" y="1282"/>
              <a:ext cx="2921" cy="12"/>
            </a:xfrm>
            <a:prstGeom prst="rect">
              <a:avLst/>
            </a:prstGeom>
            <a:solidFill>
              <a:srgbClr val="2B2BA9"/>
            </a:solidFill>
            <a:ln w="9525">
              <a:noFill/>
              <a:miter lim="800000"/>
              <a:headEnd/>
              <a:tailEnd/>
            </a:ln>
          </p:spPr>
          <p:txBody>
            <a:bodyPr/>
            <a:lstStyle/>
            <a:p>
              <a:endParaRPr lang="en-US"/>
            </a:p>
          </p:txBody>
        </p:sp>
        <p:sp>
          <p:nvSpPr>
            <p:cNvPr id="276726" name="Rectangle 3318"/>
            <p:cNvSpPr>
              <a:spLocks noChangeArrowheads="1"/>
            </p:cNvSpPr>
            <p:nvPr/>
          </p:nvSpPr>
          <p:spPr bwMode="auto">
            <a:xfrm>
              <a:off x="666" y="1294"/>
              <a:ext cx="2921" cy="12"/>
            </a:xfrm>
            <a:prstGeom prst="rect">
              <a:avLst/>
            </a:prstGeom>
            <a:solidFill>
              <a:srgbClr val="2A2AA7"/>
            </a:solidFill>
            <a:ln w="9525">
              <a:noFill/>
              <a:miter lim="800000"/>
              <a:headEnd/>
              <a:tailEnd/>
            </a:ln>
          </p:spPr>
          <p:txBody>
            <a:bodyPr/>
            <a:lstStyle/>
            <a:p>
              <a:endParaRPr lang="en-US"/>
            </a:p>
          </p:txBody>
        </p:sp>
        <p:sp>
          <p:nvSpPr>
            <p:cNvPr id="276727" name="Rectangle 3319"/>
            <p:cNvSpPr>
              <a:spLocks noChangeArrowheads="1"/>
            </p:cNvSpPr>
            <p:nvPr/>
          </p:nvSpPr>
          <p:spPr bwMode="auto">
            <a:xfrm>
              <a:off x="666" y="1306"/>
              <a:ext cx="2921" cy="12"/>
            </a:xfrm>
            <a:prstGeom prst="rect">
              <a:avLst/>
            </a:prstGeom>
            <a:solidFill>
              <a:srgbClr val="2929A5"/>
            </a:solidFill>
            <a:ln w="9525">
              <a:noFill/>
              <a:miter lim="800000"/>
              <a:headEnd/>
              <a:tailEnd/>
            </a:ln>
          </p:spPr>
          <p:txBody>
            <a:bodyPr/>
            <a:lstStyle/>
            <a:p>
              <a:endParaRPr lang="en-US"/>
            </a:p>
          </p:txBody>
        </p:sp>
        <p:sp>
          <p:nvSpPr>
            <p:cNvPr id="276728" name="Rectangle 3320"/>
            <p:cNvSpPr>
              <a:spLocks noChangeArrowheads="1"/>
            </p:cNvSpPr>
            <p:nvPr/>
          </p:nvSpPr>
          <p:spPr bwMode="auto">
            <a:xfrm>
              <a:off x="666" y="1318"/>
              <a:ext cx="2921" cy="6"/>
            </a:xfrm>
            <a:prstGeom prst="rect">
              <a:avLst/>
            </a:prstGeom>
            <a:solidFill>
              <a:srgbClr val="2929A3"/>
            </a:solidFill>
            <a:ln w="9525">
              <a:noFill/>
              <a:miter lim="800000"/>
              <a:headEnd/>
              <a:tailEnd/>
            </a:ln>
          </p:spPr>
          <p:txBody>
            <a:bodyPr/>
            <a:lstStyle/>
            <a:p>
              <a:endParaRPr lang="en-US"/>
            </a:p>
          </p:txBody>
        </p:sp>
        <p:sp>
          <p:nvSpPr>
            <p:cNvPr id="276729" name="Rectangle 3321"/>
            <p:cNvSpPr>
              <a:spLocks noChangeArrowheads="1"/>
            </p:cNvSpPr>
            <p:nvPr/>
          </p:nvSpPr>
          <p:spPr bwMode="auto">
            <a:xfrm>
              <a:off x="666" y="1324"/>
              <a:ext cx="2921" cy="12"/>
            </a:xfrm>
            <a:prstGeom prst="rect">
              <a:avLst/>
            </a:prstGeom>
            <a:solidFill>
              <a:srgbClr val="2828A1"/>
            </a:solidFill>
            <a:ln w="9525">
              <a:noFill/>
              <a:miter lim="800000"/>
              <a:headEnd/>
              <a:tailEnd/>
            </a:ln>
          </p:spPr>
          <p:txBody>
            <a:bodyPr/>
            <a:lstStyle/>
            <a:p>
              <a:endParaRPr lang="en-US"/>
            </a:p>
          </p:txBody>
        </p:sp>
        <p:sp>
          <p:nvSpPr>
            <p:cNvPr id="276730" name="Rectangle 3322"/>
            <p:cNvSpPr>
              <a:spLocks noChangeArrowheads="1"/>
            </p:cNvSpPr>
            <p:nvPr/>
          </p:nvSpPr>
          <p:spPr bwMode="auto">
            <a:xfrm>
              <a:off x="666" y="1336"/>
              <a:ext cx="2921" cy="6"/>
            </a:xfrm>
            <a:prstGeom prst="rect">
              <a:avLst/>
            </a:prstGeom>
            <a:solidFill>
              <a:srgbClr val="28289F"/>
            </a:solidFill>
            <a:ln w="9525">
              <a:noFill/>
              <a:miter lim="800000"/>
              <a:headEnd/>
              <a:tailEnd/>
            </a:ln>
          </p:spPr>
          <p:txBody>
            <a:bodyPr/>
            <a:lstStyle/>
            <a:p>
              <a:endParaRPr lang="en-US"/>
            </a:p>
          </p:txBody>
        </p:sp>
        <p:sp>
          <p:nvSpPr>
            <p:cNvPr id="276731" name="Rectangle 3323"/>
            <p:cNvSpPr>
              <a:spLocks noChangeArrowheads="1"/>
            </p:cNvSpPr>
            <p:nvPr/>
          </p:nvSpPr>
          <p:spPr bwMode="auto">
            <a:xfrm>
              <a:off x="666" y="1342"/>
              <a:ext cx="2921" cy="12"/>
            </a:xfrm>
            <a:prstGeom prst="rect">
              <a:avLst/>
            </a:prstGeom>
            <a:solidFill>
              <a:srgbClr val="27279D"/>
            </a:solidFill>
            <a:ln w="9525">
              <a:noFill/>
              <a:miter lim="800000"/>
              <a:headEnd/>
              <a:tailEnd/>
            </a:ln>
          </p:spPr>
          <p:txBody>
            <a:bodyPr/>
            <a:lstStyle/>
            <a:p>
              <a:endParaRPr lang="en-US"/>
            </a:p>
          </p:txBody>
        </p:sp>
        <p:sp>
          <p:nvSpPr>
            <p:cNvPr id="276732" name="Rectangle 3324"/>
            <p:cNvSpPr>
              <a:spLocks noChangeArrowheads="1"/>
            </p:cNvSpPr>
            <p:nvPr/>
          </p:nvSpPr>
          <p:spPr bwMode="auto">
            <a:xfrm>
              <a:off x="666" y="1354"/>
              <a:ext cx="2921" cy="5"/>
            </a:xfrm>
            <a:prstGeom prst="rect">
              <a:avLst/>
            </a:prstGeom>
            <a:solidFill>
              <a:srgbClr val="27279B"/>
            </a:solidFill>
            <a:ln w="9525">
              <a:noFill/>
              <a:miter lim="800000"/>
              <a:headEnd/>
              <a:tailEnd/>
            </a:ln>
          </p:spPr>
          <p:txBody>
            <a:bodyPr/>
            <a:lstStyle/>
            <a:p>
              <a:endParaRPr lang="en-US"/>
            </a:p>
          </p:txBody>
        </p:sp>
        <p:sp>
          <p:nvSpPr>
            <p:cNvPr id="276733" name="Rectangle 3325"/>
            <p:cNvSpPr>
              <a:spLocks noChangeArrowheads="1"/>
            </p:cNvSpPr>
            <p:nvPr/>
          </p:nvSpPr>
          <p:spPr bwMode="auto">
            <a:xfrm>
              <a:off x="666" y="1359"/>
              <a:ext cx="2921" cy="12"/>
            </a:xfrm>
            <a:prstGeom prst="rect">
              <a:avLst/>
            </a:prstGeom>
            <a:solidFill>
              <a:srgbClr val="262699"/>
            </a:solidFill>
            <a:ln w="9525">
              <a:noFill/>
              <a:miter lim="800000"/>
              <a:headEnd/>
              <a:tailEnd/>
            </a:ln>
          </p:spPr>
          <p:txBody>
            <a:bodyPr/>
            <a:lstStyle/>
            <a:p>
              <a:endParaRPr lang="en-US"/>
            </a:p>
          </p:txBody>
        </p:sp>
        <p:sp>
          <p:nvSpPr>
            <p:cNvPr id="276734" name="Rectangle 3326"/>
            <p:cNvSpPr>
              <a:spLocks noChangeArrowheads="1"/>
            </p:cNvSpPr>
            <p:nvPr/>
          </p:nvSpPr>
          <p:spPr bwMode="auto">
            <a:xfrm>
              <a:off x="666" y="1371"/>
              <a:ext cx="2921" cy="6"/>
            </a:xfrm>
            <a:prstGeom prst="rect">
              <a:avLst/>
            </a:prstGeom>
            <a:solidFill>
              <a:srgbClr val="252597"/>
            </a:solidFill>
            <a:ln w="9525">
              <a:noFill/>
              <a:miter lim="800000"/>
              <a:headEnd/>
              <a:tailEnd/>
            </a:ln>
          </p:spPr>
          <p:txBody>
            <a:bodyPr/>
            <a:lstStyle/>
            <a:p>
              <a:endParaRPr lang="en-US"/>
            </a:p>
          </p:txBody>
        </p:sp>
        <p:sp>
          <p:nvSpPr>
            <p:cNvPr id="276735" name="Rectangle 3327"/>
            <p:cNvSpPr>
              <a:spLocks noChangeArrowheads="1"/>
            </p:cNvSpPr>
            <p:nvPr/>
          </p:nvSpPr>
          <p:spPr bwMode="auto">
            <a:xfrm>
              <a:off x="666" y="1377"/>
              <a:ext cx="2921" cy="12"/>
            </a:xfrm>
            <a:prstGeom prst="rect">
              <a:avLst/>
            </a:prstGeom>
            <a:solidFill>
              <a:srgbClr val="252595"/>
            </a:solidFill>
            <a:ln w="9525">
              <a:noFill/>
              <a:miter lim="800000"/>
              <a:headEnd/>
              <a:tailEnd/>
            </a:ln>
          </p:spPr>
          <p:txBody>
            <a:bodyPr/>
            <a:lstStyle/>
            <a:p>
              <a:endParaRPr lang="en-US"/>
            </a:p>
          </p:txBody>
        </p:sp>
        <p:sp>
          <p:nvSpPr>
            <p:cNvPr id="276736" name="Rectangle 3328"/>
            <p:cNvSpPr>
              <a:spLocks noChangeArrowheads="1"/>
            </p:cNvSpPr>
            <p:nvPr/>
          </p:nvSpPr>
          <p:spPr bwMode="auto">
            <a:xfrm>
              <a:off x="666" y="1389"/>
              <a:ext cx="2921" cy="6"/>
            </a:xfrm>
            <a:prstGeom prst="rect">
              <a:avLst/>
            </a:prstGeom>
            <a:solidFill>
              <a:srgbClr val="242493"/>
            </a:solidFill>
            <a:ln w="9525">
              <a:noFill/>
              <a:miter lim="800000"/>
              <a:headEnd/>
              <a:tailEnd/>
            </a:ln>
          </p:spPr>
          <p:txBody>
            <a:bodyPr/>
            <a:lstStyle/>
            <a:p>
              <a:endParaRPr lang="en-US"/>
            </a:p>
          </p:txBody>
        </p:sp>
        <p:sp>
          <p:nvSpPr>
            <p:cNvPr id="276737" name="Rectangle 3329"/>
            <p:cNvSpPr>
              <a:spLocks noChangeArrowheads="1"/>
            </p:cNvSpPr>
            <p:nvPr/>
          </p:nvSpPr>
          <p:spPr bwMode="auto">
            <a:xfrm>
              <a:off x="666" y="1395"/>
              <a:ext cx="2921" cy="6"/>
            </a:xfrm>
            <a:prstGeom prst="rect">
              <a:avLst/>
            </a:prstGeom>
            <a:solidFill>
              <a:srgbClr val="242491"/>
            </a:solidFill>
            <a:ln w="9525">
              <a:noFill/>
              <a:miter lim="800000"/>
              <a:headEnd/>
              <a:tailEnd/>
            </a:ln>
          </p:spPr>
          <p:txBody>
            <a:bodyPr/>
            <a:lstStyle/>
            <a:p>
              <a:endParaRPr lang="en-US"/>
            </a:p>
          </p:txBody>
        </p:sp>
        <p:sp>
          <p:nvSpPr>
            <p:cNvPr id="276738" name="Rectangle 3330"/>
            <p:cNvSpPr>
              <a:spLocks noChangeArrowheads="1"/>
            </p:cNvSpPr>
            <p:nvPr/>
          </p:nvSpPr>
          <p:spPr bwMode="auto">
            <a:xfrm>
              <a:off x="666" y="1401"/>
              <a:ext cx="2921" cy="12"/>
            </a:xfrm>
            <a:prstGeom prst="rect">
              <a:avLst/>
            </a:prstGeom>
            <a:solidFill>
              <a:srgbClr val="23238F"/>
            </a:solidFill>
            <a:ln w="9525">
              <a:noFill/>
              <a:miter lim="800000"/>
              <a:headEnd/>
              <a:tailEnd/>
            </a:ln>
          </p:spPr>
          <p:txBody>
            <a:bodyPr/>
            <a:lstStyle/>
            <a:p>
              <a:endParaRPr lang="en-US"/>
            </a:p>
          </p:txBody>
        </p:sp>
        <p:sp>
          <p:nvSpPr>
            <p:cNvPr id="276739" name="Rectangle 3331"/>
            <p:cNvSpPr>
              <a:spLocks noChangeArrowheads="1"/>
            </p:cNvSpPr>
            <p:nvPr/>
          </p:nvSpPr>
          <p:spPr bwMode="auto">
            <a:xfrm>
              <a:off x="666" y="1413"/>
              <a:ext cx="2921" cy="6"/>
            </a:xfrm>
            <a:prstGeom prst="rect">
              <a:avLst/>
            </a:prstGeom>
            <a:solidFill>
              <a:srgbClr val="23238D"/>
            </a:solidFill>
            <a:ln w="9525">
              <a:noFill/>
              <a:miter lim="800000"/>
              <a:headEnd/>
              <a:tailEnd/>
            </a:ln>
          </p:spPr>
          <p:txBody>
            <a:bodyPr/>
            <a:lstStyle/>
            <a:p>
              <a:endParaRPr lang="en-US"/>
            </a:p>
          </p:txBody>
        </p:sp>
        <p:sp>
          <p:nvSpPr>
            <p:cNvPr id="276740" name="Rectangle 3332"/>
            <p:cNvSpPr>
              <a:spLocks noChangeArrowheads="1"/>
            </p:cNvSpPr>
            <p:nvPr/>
          </p:nvSpPr>
          <p:spPr bwMode="auto">
            <a:xfrm>
              <a:off x="666" y="1419"/>
              <a:ext cx="2921" cy="12"/>
            </a:xfrm>
            <a:prstGeom prst="rect">
              <a:avLst/>
            </a:prstGeom>
            <a:solidFill>
              <a:srgbClr val="22228B"/>
            </a:solidFill>
            <a:ln w="9525">
              <a:noFill/>
              <a:miter lim="800000"/>
              <a:headEnd/>
              <a:tailEnd/>
            </a:ln>
          </p:spPr>
          <p:txBody>
            <a:bodyPr/>
            <a:lstStyle/>
            <a:p>
              <a:endParaRPr lang="en-US"/>
            </a:p>
          </p:txBody>
        </p:sp>
        <p:sp>
          <p:nvSpPr>
            <p:cNvPr id="276741" name="Rectangle 3333"/>
            <p:cNvSpPr>
              <a:spLocks noChangeArrowheads="1"/>
            </p:cNvSpPr>
            <p:nvPr/>
          </p:nvSpPr>
          <p:spPr bwMode="auto">
            <a:xfrm>
              <a:off x="666" y="1431"/>
              <a:ext cx="2921" cy="6"/>
            </a:xfrm>
            <a:prstGeom prst="rect">
              <a:avLst/>
            </a:prstGeom>
            <a:solidFill>
              <a:srgbClr val="222289"/>
            </a:solidFill>
            <a:ln w="9525">
              <a:noFill/>
              <a:miter lim="800000"/>
              <a:headEnd/>
              <a:tailEnd/>
            </a:ln>
          </p:spPr>
          <p:txBody>
            <a:bodyPr/>
            <a:lstStyle/>
            <a:p>
              <a:endParaRPr lang="en-US"/>
            </a:p>
          </p:txBody>
        </p:sp>
        <p:sp>
          <p:nvSpPr>
            <p:cNvPr id="276742" name="Rectangle 3334"/>
            <p:cNvSpPr>
              <a:spLocks noChangeArrowheads="1"/>
            </p:cNvSpPr>
            <p:nvPr/>
          </p:nvSpPr>
          <p:spPr bwMode="auto">
            <a:xfrm>
              <a:off x="666" y="1437"/>
              <a:ext cx="2921" cy="12"/>
            </a:xfrm>
            <a:prstGeom prst="rect">
              <a:avLst/>
            </a:prstGeom>
            <a:solidFill>
              <a:srgbClr val="222287"/>
            </a:solidFill>
            <a:ln w="9525">
              <a:noFill/>
              <a:miter lim="800000"/>
              <a:headEnd/>
              <a:tailEnd/>
            </a:ln>
          </p:spPr>
          <p:txBody>
            <a:bodyPr/>
            <a:lstStyle/>
            <a:p>
              <a:endParaRPr lang="en-US"/>
            </a:p>
          </p:txBody>
        </p:sp>
        <p:sp>
          <p:nvSpPr>
            <p:cNvPr id="276743" name="Rectangle 3335"/>
            <p:cNvSpPr>
              <a:spLocks noChangeArrowheads="1"/>
            </p:cNvSpPr>
            <p:nvPr/>
          </p:nvSpPr>
          <p:spPr bwMode="auto">
            <a:xfrm>
              <a:off x="666" y="1449"/>
              <a:ext cx="2921" cy="12"/>
            </a:xfrm>
            <a:prstGeom prst="rect">
              <a:avLst/>
            </a:prstGeom>
            <a:solidFill>
              <a:srgbClr val="202085"/>
            </a:solidFill>
            <a:ln w="9525">
              <a:noFill/>
              <a:miter lim="800000"/>
              <a:headEnd/>
              <a:tailEnd/>
            </a:ln>
          </p:spPr>
          <p:txBody>
            <a:bodyPr/>
            <a:lstStyle/>
            <a:p>
              <a:endParaRPr lang="en-US"/>
            </a:p>
          </p:txBody>
        </p:sp>
        <p:sp>
          <p:nvSpPr>
            <p:cNvPr id="276744" name="Rectangle 3336"/>
            <p:cNvSpPr>
              <a:spLocks noChangeArrowheads="1"/>
            </p:cNvSpPr>
            <p:nvPr/>
          </p:nvSpPr>
          <p:spPr bwMode="auto">
            <a:xfrm>
              <a:off x="666" y="1461"/>
              <a:ext cx="2921" cy="12"/>
            </a:xfrm>
            <a:prstGeom prst="rect">
              <a:avLst/>
            </a:prstGeom>
            <a:solidFill>
              <a:srgbClr val="202082"/>
            </a:solidFill>
            <a:ln w="9525">
              <a:noFill/>
              <a:miter lim="800000"/>
              <a:headEnd/>
              <a:tailEnd/>
            </a:ln>
          </p:spPr>
          <p:txBody>
            <a:bodyPr/>
            <a:lstStyle/>
            <a:p>
              <a:endParaRPr lang="en-US"/>
            </a:p>
          </p:txBody>
        </p:sp>
        <p:sp>
          <p:nvSpPr>
            <p:cNvPr id="276745" name="Rectangle 3337"/>
            <p:cNvSpPr>
              <a:spLocks noChangeArrowheads="1"/>
            </p:cNvSpPr>
            <p:nvPr/>
          </p:nvSpPr>
          <p:spPr bwMode="auto">
            <a:xfrm>
              <a:off x="666" y="1473"/>
              <a:ext cx="2921" cy="6"/>
            </a:xfrm>
            <a:prstGeom prst="rect">
              <a:avLst/>
            </a:prstGeom>
            <a:solidFill>
              <a:srgbClr val="1F1F80"/>
            </a:solidFill>
            <a:ln w="9525">
              <a:noFill/>
              <a:miter lim="800000"/>
              <a:headEnd/>
              <a:tailEnd/>
            </a:ln>
          </p:spPr>
          <p:txBody>
            <a:bodyPr/>
            <a:lstStyle/>
            <a:p>
              <a:endParaRPr lang="en-US"/>
            </a:p>
          </p:txBody>
        </p:sp>
        <p:sp>
          <p:nvSpPr>
            <p:cNvPr id="276746" name="Rectangle 3338"/>
            <p:cNvSpPr>
              <a:spLocks noChangeArrowheads="1"/>
            </p:cNvSpPr>
            <p:nvPr/>
          </p:nvSpPr>
          <p:spPr bwMode="auto">
            <a:xfrm>
              <a:off x="666" y="1479"/>
              <a:ext cx="2921" cy="12"/>
            </a:xfrm>
            <a:prstGeom prst="rect">
              <a:avLst/>
            </a:prstGeom>
            <a:solidFill>
              <a:srgbClr val="1F1F7E"/>
            </a:solidFill>
            <a:ln w="9525">
              <a:noFill/>
              <a:miter lim="800000"/>
              <a:headEnd/>
              <a:tailEnd/>
            </a:ln>
          </p:spPr>
          <p:txBody>
            <a:bodyPr/>
            <a:lstStyle/>
            <a:p>
              <a:endParaRPr lang="en-US"/>
            </a:p>
          </p:txBody>
        </p:sp>
        <p:sp>
          <p:nvSpPr>
            <p:cNvPr id="276747" name="Rectangle 3339"/>
            <p:cNvSpPr>
              <a:spLocks noChangeArrowheads="1"/>
            </p:cNvSpPr>
            <p:nvPr/>
          </p:nvSpPr>
          <p:spPr bwMode="auto">
            <a:xfrm>
              <a:off x="666" y="1491"/>
              <a:ext cx="2921" cy="12"/>
            </a:xfrm>
            <a:prstGeom prst="rect">
              <a:avLst/>
            </a:prstGeom>
            <a:solidFill>
              <a:srgbClr val="1F1F7C"/>
            </a:solidFill>
            <a:ln w="9525">
              <a:noFill/>
              <a:miter lim="800000"/>
              <a:headEnd/>
              <a:tailEnd/>
            </a:ln>
          </p:spPr>
          <p:txBody>
            <a:bodyPr/>
            <a:lstStyle/>
            <a:p>
              <a:endParaRPr lang="en-US"/>
            </a:p>
          </p:txBody>
        </p:sp>
        <p:sp>
          <p:nvSpPr>
            <p:cNvPr id="276748" name="Rectangle 3340"/>
            <p:cNvSpPr>
              <a:spLocks noChangeArrowheads="1"/>
            </p:cNvSpPr>
            <p:nvPr/>
          </p:nvSpPr>
          <p:spPr bwMode="auto">
            <a:xfrm>
              <a:off x="666" y="1503"/>
              <a:ext cx="2921" cy="6"/>
            </a:xfrm>
            <a:prstGeom prst="rect">
              <a:avLst/>
            </a:prstGeom>
            <a:solidFill>
              <a:srgbClr val="1E1E7A"/>
            </a:solidFill>
            <a:ln w="9525">
              <a:noFill/>
              <a:miter lim="800000"/>
              <a:headEnd/>
              <a:tailEnd/>
            </a:ln>
          </p:spPr>
          <p:txBody>
            <a:bodyPr/>
            <a:lstStyle/>
            <a:p>
              <a:endParaRPr lang="en-US"/>
            </a:p>
          </p:txBody>
        </p:sp>
        <p:sp>
          <p:nvSpPr>
            <p:cNvPr id="276749" name="Rectangle 3341"/>
            <p:cNvSpPr>
              <a:spLocks noChangeArrowheads="1"/>
            </p:cNvSpPr>
            <p:nvPr/>
          </p:nvSpPr>
          <p:spPr bwMode="auto">
            <a:xfrm>
              <a:off x="666" y="1509"/>
              <a:ext cx="2921" cy="12"/>
            </a:xfrm>
            <a:prstGeom prst="rect">
              <a:avLst/>
            </a:prstGeom>
            <a:solidFill>
              <a:srgbClr val="1E1E78"/>
            </a:solidFill>
            <a:ln w="9525">
              <a:noFill/>
              <a:miter lim="800000"/>
              <a:headEnd/>
              <a:tailEnd/>
            </a:ln>
          </p:spPr>
          <p:txBody>
            <a:bodyPr/>
            <a:lstStyle/>
            <a:p>
              <a:endParaRPr lang="en-US"/>
            </a:p>
          </p:txBody>
        </p:sp>
        <p:sp>
          <p:nvSpPr>
            <p:cNvPr id="276750" name="Rectangle 3342"/>
            <p:cNvSpPr>
              <a:spLocks noChangeArrowheads="1"/>
            </p:cNvSpPr>
            <p:nvPr/>
          </p:nvSpPr>
          <p:spPr bwMode="auto">
            <a:xfrm>
              <a:off x="666" y="1521"/>
              <a:ext cx="2921" cy="12"/>
            </a:xfrm>
            <a:prstGeom prst="rect">
              <a:avLst/>
            </a:prstGeom>
            <a:solidFill>
              <a:srgbClr val="1E1E76"/>
            </a:solidFill>
            <a:ln w="9525">
              <a:noFill/>
              <a:miter lim="800000"/>
              <a:headEnd/>
              <a:tailEnd/>
            </a:ln>
          </p:spPr>
          <p:txBody>
            <a:bodyPr/>
            <a:lstStyle/>
            <a:p>
              <a:endParaRPr lang="en-US"/>
            </a:p>
          </p:txBody>
        </p:sp>
        <p:sp>
          <p:nvSpPr>
            <p:cNvPr id="276751" name="Rectangle 3343"/>
            <p:cNvSpPr>
              <a:spLocks noChangeArrowheads="1"/>
            </p:cNvSpPr>
            <p:nvPr/>
          </p:nvSpPr>
          <p:spPr bwMode="auto">
            <a:xfrm>
              <a:off x="666" y="1533"/>
              <a:ext cx="2921" cy="6"/>
            </a:xfrm>
            <a:prstGeom prst="rect">
              <a:avLst/>
            </a:prstGeom>
            <a:solidFill>
              <a:srgbClr val="1C1C74"/>
            </a:solidFill>
            <a:ln w="9525">
              <a:noFill/>
              <a:miter lim="800000"/>
              <a:headEnd/>
              <a:tailEnd/>
            </a:ln>
          </p:spPr>
          <p:txBody>
            <a:bodyPr/>
            <a:lstStyle/>
            <a:p>
              <a:endParaRPr lang="en-US"/>
            </a:p>
          </p:txBody>
        </p:sp>
        <p:sp>
          <p:nvSpPr>
            <p:cNvPr id="276752" name="Rectangle 3344"/>
            <p:cNvSpPr>
              <a:spLocks noChangeArrowheads="1"/>
            </p:cNvSpPr>
            <p:nvPr/>
          </p:nvSpPr>
          <p:spPr bwMode="auto">
            <a:xfrm>
              <a:off x="666" y="1539"/>
              <a:ext cx="2921" cy="12"/>
            </a:xfrm>
            <a:prstGeom prst="rect">
              <a:avLst/>
            </a:prstGeom>
            <a:solidFill>
              <a:srgbClr val="1C1C72"/>
            </a:solidFill>
            <a:ln w="9525">
              <a:noFill/>
              <a:miter lim="800000"/>
              <a:headEnd/>
              <a:tailEnd/>
            </a:ln>
          </p:spPr>
          <p:txBody>
            <a:bodyPr/>
            <a:lstStyle/>
            <a:p>
              <a:endParaRPr lang="en-US"/>
            </a:p>
          </p:txBody>
        </p:sp>
        <p:sp>
          <p:nvSpPr>
            <p:cNvPr id="276753" name="Rectangle 3345"/>
            <p:cNvSpPr>
              <a:spLocks noChangeArrowheads="1"/>
            </p:cNvSpPr>
            <p:nvPr/>
          </p:nvSpPr>
          <p:spPr bwMode="auto">
            <a:xfrm>
              <a:off x="666" y="1551"/>
              <a:ext cx="2921" cy="18"/>
            </a:xfrm>
            <a:prstGeom prst="rect">
              <a:avLst/>
            </a:prstGeom>
            <a:solidFill>
              <a:srgbClr val="1C1C70"/>
            </a:solidFill>
            <a:ln w="9525">
              <a:noFill/>
              <a:miter lim="800000"/>
              <a:headEnd/>
              <a:tailEnd/>
            </a:ln>
          </p:spPr>
          <p:txBody>
            <a:bodyPr/>
            <a:lstStyle/>
            <a:p>
              <a:endParaRPr lang="en-US"/>
            </a:p>
          </p:txBody>
        </p:sp>
        <p:sp>
          <p:nvSpPr>
            <p:cNvPr id="276754" name="Rectangle 3346"/>
            <p:cNvSpPr>
              <a:spLocks noChangeArrowheads="1"/>
            </p:cNvSpPr>
            <p:nvPr/>
          </p:nvSpPr>
          <p:spPr bwMode="auto">
            <a:xfrm>
              <a:off x="666" y="1569"/>
              <a:ext cx="2921" cy="12"/>
            </a:xfrm>
            <a:prstGeom prst="rect">
              <a:avLst/>
            </a:prstGeom>
            <a:solidFill>
              <a:srgbClr val="1A1A6E"/>
            </a:solidFill>
            <a:ln w="9525">
              <a:noFill/>
              <a:miter lim="800000"/>
              <a:headEnd/>
              <a:tailEnd/>
            </a:ln>
          </p:spPr>
          <p:txBody>
            <a:bodyPr/>
            <a:lstStyle/>
            <a:p>
              <a:endParaRPr lang="en-US"/>
            </a:p>
          </p:txBody>
        </p:sp>
        <p:sp>
          <p:nvSpPr>
            <p:cNvPr id="276755" name="Rectangle 3347"/>
            <p:cNvSpPr>
              <a:spLocks noChangeArrowheads="1"/>
            </p:cNvSpPr>
            <p:nvPr/>
          </p:nvSpPr>
          <p:spPr bwMode="auto">
            <a:xfrm>
              <a:off x="666" y="1581"/>
              <a:ext cx="2921" cy="18"/>
            </a:xfrm>
            <a:prstGeom prst="rect">
              <a:avLst/>
            </a:prstGeom>
            <a:solidFill>
              <a:srgbClr val="1A1A6C"/>
            </a:solidFill>
            <a:ln w="9525">
              <a:noFill/>
              <a:miter lim="800000"/>
              <a:headEnd/>
              <a:tailEnd/>
            </a:ln>
          </p:spPr>
          <p:txBody>
            <a:bodyPr/>
            <a:lstStyle/>
            <a:p>
              <a:endParaRPr lang="en-US"/>
            </a:p>
          </p:txBody>
        </p:sp>
        <p:sp>
          <p:nvSpPr>
            <p:cNvPr id="276756" name="Rectangle 3348"/>
            <p:cNvSpPr>
              <a:spLocks noChangeArrowheads="1"/>
            </p:cNvSpPr>
            <p:nvPr/>
          </p:nvSpPr>
          <p:spPr bwMode="auto">
            <a:xfrm>
              <a:off x="666" y="1599"/>
              <a:ext cx="2921" cy="12"/>
            </a:xfrm>
            <a:prstGeom prst="rect">
              <a:avLst/>
            </a:prstGeom>
            <a:solidFill>
              <a:srgbClr val="1A1A6A"/>
            </a:solidFill>
            <a:ln w="9525">
              <a:noFill/>
              <a:miter lim="800000"/>
              <a:headEnd/>
              <a:tailEnd/>
            </a:ln>
          </p:spPr>
          <p:txBody>
            <a:bodyPr/>
            <a:lstStyle/>
            <a:p>
              <a:endParaRPr lang="en-US"/>
            </a:p>
          </p:txBody>
        </p:sp>
        <p:sp>
          <p:nvSpPr>
            <p:cNvPr id="276757" name="Rectangle 3349"/>
            <p:cNvSpPr>
              <a:spLocks noChangeArrowheads="1"/>
            </p:cNvSpPr>
            <p:nvPr/>
          </p:nvSpPr>
          <p:spPr bwMode="auto">
            <a:xfrm>
              <a:off x="666" y="1611"/>
              <a:ext cx="2921" cy="18"/>
            </a:xfrm>
            <a:prstGeom prst="rect">
              <a:avLst/>
            </a:prstGeom>
            <a:solidFill>
              <a:srgbClr val="191968"/>
            </a:solidFill>
            <a:ln w="9525">
              <a:noFill/>
              <a:miter lim="800000"/>
              <a:headEnd/>
              <a:tailEnd/>
            </a:ln>
          </p:spPr>
          <p:txBody>
            <a:bodyPr/>
            <a:lstStyle/>
            <a:p>
              <a:endParaRPr lang="en-US"/>
            </a:p>
          </p:txBody>
        </p:sp>
        <p:sp>
          <p:nvSpPr>
            <p:cNvPr id="276758" name="Rectangle 3350"/>
            <p:cNvSpPr>
              <a:spLocks noChangeArrowheads="1"/>
            </p:cNvSpPr>
            <p:nvPr/>
          </p:nvSpPr>
          <p:spPr bwMode="auto">
            <a:xfrm>
              <a:off x="666" y="1629"/>
              <a:ext cx="2921" cy="12"/>
            </a:xfrm>
            <a:prstGeom prst="rect">
              <a:avLst/>
            </a:prstGeom>
            <a:solidFill>
              <a:srgbClr val="191966"/>
            </a:solidFill>
            <a:ln w="9525">
              <a:noFill/>
              <a:miter lim="800000"/>
              <a:headEnd/>
              <a:tailEnd/>
            </a:ln>
          </p:spPr>
          <p:txBody>
            <a:bodyPr/>
            <a:lstStyle/>
            <a:p>
              <a:endParaRPr lang="en-US"/>
            </a:p>
          </p:txBody>
        </p:sp>
        <p:sp>
          <p:nvSpPr>
            <p:cNvPr id="276759" name="Rectangle 3351"/>
            <p:cNvSpPr>
              <a:spLocks noChangeArrowheads="1"/>
            </p:cNvSpPr>
            <p:nvPr/>
          </p:nvSpPr>
          <p:spPr bwMode="auto">
            <a:xfrm>
              <a:off x="666" y="1641"/>
              <a:ext cx="2921" cy="18"/>
            </a:xfrm>
            <a:prstGeom prst="rect">
              <a:avLst/>
            </a:prstGeom>
            <a:solidFill>
              <a:srgbClr val="191964"/>
            </a:solidFill>
            <a:ln w="9525">
              <a:noFill/>
              <a:miter lim="800000"/>
              <a:headEnd/>
              <a:tailEnd/>
            </a:ln>
          </p:spPr>
          <p:txBody>
            <a:bodyPr/>
            <a:lstStyle/>
            <a:p>
              <a:endParaRPr lang="en-US"/>
            </a:p>
          </p:txBody>
        </p:sp>
        <p:sp>
          <p:nvSpPr>
            <p:cNvPr id="276760" name="Rectangle 3352"/>
            <p:cNvSpPr>
              <a:spLocks noChangeArrowheads="1"/>
            </p:cNvSpPr>
            <p:nvPr/>
          </p:nvSpPr>
          <p:spPr bwMode="auto">
            <a:xfrm>
              <a:off x="666" y="1659"/>
              <a:ext cx="2921" cy="24"/>
            </a:xfrm>
            <a:prstGeom prst="rect">
              <a:avLst/>
            </a:prstGeom>
            <a:solidFill>
              <a:srgbClr val="191962"/>
            </a:solidFill>
            <a:ln w="9525">
              <a:noFill/>
              <a:miter lim="800000"/>
              <a:headEnd/>
              <a:tailEnd/>
            </a:ln>
          </p:spPr>
          <p:txBody>
            <a:bodyPr/>
            <a:lstStyle/>
            <a:p>
              <a:endParaRPr lang="en-US"/>
            </a:p>
          </p:txBody>
        </p:sp>
        <p:sp>
          <p:nvSpPr>
            <p:cNvPr id="276761" name="Rectangle 3353"/>
            <p:cNvSpPr>
              <a:spLocks noChangeArrowheads="1"/>
            </p:cNvSpPr>
            <p:nvPr/>
          </p:nvSpPr>
          <p:spPr bwMode="auto">
            <a:xfrm>
              <a:off x="666" y="1683"/>
              <a:ext cx="2921" cy="36"/>
            </a:xfrm>
            <a:prstGeom prst="rect">
              <a:avLst/>
            </a:prstGeom>
            <a:solidFill>
              <a:srgbClr val="171760"/>
            </a:solidFill>
            <a:ln w="9525">
              <a:noFill/>
              <a:miter lim="800000"/>
              <a:headEnd/>
              <a:tailEnd/>
            </a:ln>
          </p:spPr>
          <p:txBody>
            <a:bodyPr/>
            <a:lstStyle/>
            <a:p>
              <a:endParaRPr lang="en-US"/>
            </a:p>
          </p:txBody>
        </p:sp>
        <p:sp>
          <p:nvSpPr>
            <p:cNvPr id="276762" name="Rectangle 3354"/>
            <p:cNvSpPr>
              <a:spLocks noChangeArrowheads="1"/>
            </p:cNvSpPr>
            <p:nvPr/>
          </p:nvSpPr>
          <p:spPr bwMode="auto">
            <a:xfrm>
              <a:off x="666" y="1719"/>
              <a:ext cx="2921" cy="30"/>
            </a:xfrm>
            <a:prstGeom prst="rect">
              <a:avLst/>
            </a:prstGeom>
            <a:solidFill>
              <a:srgbClr val="17175E"/>
            </a:solidFill>
            <a:ln w="9525">
              <a:noFill/>
              <a:miter lim="800000"/>
              <a:headEnd/>
              <a:tailEnd/>
            </a:ln>
          </p:spPr>
          <p:txBody>
            <a:bodyPr/>
            <a:lstStyle/>
            <a:p>
              <a:endParaRPr lang="en-US"/>
            </a:p>
          </p:txBody>
        </p:sp>
        <p:sp>
          <p:nvSpPr>
            <p:cNvPr id="276763" name="Rectangle 3355"/>
            <p:cNvSpPr>
              <a:spLocks noChangeArrowheads="1"/>
            </p:cNvSpPr>
            <p:nvPr/>
          </p:nvSpPr>
          <p:spPr bwMode="auto">
            <a:xfrm>
              <a:off x="666" y="1749"/>
              <a:ext cx="2921" cy="18"/>
            </a:xfrm>
            <a:prstGeom prst="rect">
              <a:avLst/>
            </a:prstGeom>
            <a:solidFill>
              <a:srgbClr val="171760"/>
            </a:solidFill>
            <a:ln w="9525">
              <a:noFill/>
              <a:miter lim="800000"/>
              <a:headEnd/>
              <a:tailEnd/>
            </a:ln>
          </p:spPr>
          <p:txBody>
            <a:bodyPr/>
            <a:lstStyle/>
            <a:p>
              <a:endParaRPr lang="en-US"/>
            </a:p>
          </p:txBody>
        </p:sp>
        <p:sp>
          <p:nvSpPr>
            <p:cNvPr id="276764" name="Rectangle 3356"/>
            <p:cNvSpPr>
              <a:spLocks noChangeArrowheads="1"/>
            </p:cNvSpPr>
            <p:nvPr/>
          </p:nvSpPr>
          <p:spPr bwMode="auto">
            <a:xfrm>
              <a:off x="666" y="1767"/>
              <a:ext cx="2921" cy="18"/>
            </a:xfrm>
            <a:prstGeom prst="rect">
              <a:avLst/>
            </a:prstGeom>
            <a:solidFill>
              <a:srgbClr val="191961"/>
            </a:solidFill>
            <a:ln w="9525">
              <a:noFill/>
              <a:miter lim="800000"/>
              <a:headEnd/>
              <a:tailEnd/>
            </a:ln>
          </p:spPr>
          <p:txBody>
            <a:bodyPr/>
            <a:lstStyle/>
            <a:p>
              <a:endParaRPr lang="en-US"/>
            </a:p>
          </p:txBody>
        </p:sp>
        <p:sp>
          <p:nvSpPr>
            <p:cNvPr id="276765" name="Rectangle 3357"/>
            <p:cNvSpPr>
              <a:spLocks noChangeArrowheads="1"/>
            </p:cNvSpPr>
            <p:nvPr/>
          </p:nvSpPr>
          <p:spPr bwMode="auto">
            <a:xfrm>
              <a:off x="666" y="1785"/>
              <a:ext cx="2921" cy="24"/>
            </a:xfrm>
            <a:prstGeom prst="rect">
              <a:avLst/>
            </a:prstGeom>
            <a:solidFill>
              <a:srgbClr val="191963"/>
            </a:solidFill>
            <a:ln w="9525">
              <a:noFill/>
              <a:miter lim="800000"/>
              <a:headEnd/>
              <a:tailEnd/>
            </a:ln>
          </p:spPr>
          <p:txBody>
            <a:bodyPr/>
            <a:lstStyle/>
            <a:p>
              <a:endParaRPr lang="en-US"/>
            </a:p>
          </p:txBody>
        </p:sp>
        <p:sp>
          <p:nvSpPr>
            <p:cNvPr id="276766" name="Rectangle 3358"/>
            <p:cNvSpPr>
              <a:spLocks noChangeArrowheads="1"/>
            </p:cNvSpPr>
            <p:nvPr/>
          </p:nvSpPr>
          <p:spPr bwMode="auto">
            <a:xfrm>
              <a:off x="666" y="1809"/>
              <a:ext cx="2921" cy="6"/>
            </a:xfrm>
            <a:prstGeom prst="rect">
              <a:avLst/>
            </a:prstGeom>
            <a:solidFill>
              <a:srgbClr val="191965"/>
            </a:solidFill>
            <a:ln w="9525">
              <a:noFill/>
              <a:miter lim="800000"/>
              <a:headEnd/>
              <a:tailEnd/>
            </a:ln>
          </p:spPr>
          <p:txBody>
            <a:bodyPr/>
            <a:lstStyle/>
            <a:p>
              <a:endParaRPr lang="en-US"/>
            </a:p>
          </p:txBody>
        </p:sp>
        <p:sp>
          <p:nvSpPr>
            <p:cNvPr id="276767" name="Rectangle 3359"/>
            <p:cNvSpPr>
              <a:spLocks noChangeArrowheads="1"/>
            </p:cNvSpPr>
            <p:nvPr/>
          </p:nvSpPr>
          <p:spPr bwMode="auto">
            <a:xfrm>
              <a:off x="666" y="1815"/>
              <a:ext cx="2921" cy="24"/>
            </a:xfrm>
            <a:prstGeom prst="rect">
              <a:avLst/>
            </a:prstGeom>
            <a:solidFill>
              <a:srgbClr val="191967"/>
            </a:solidFill>
            <a:ln w="9525">
              <a:noFill/>
              <a:miter lim="800000"/>
              <a:headEnd/>
              <a:tailEnd/>
            </a:ln>
          </p:spPr>
          <p:txBody>
            <a:bodyPr/>
            <a:lstStyle/>
            <a:p>
              <a:endParaRPr lang="en-US"/>
            </a:p>
          </p:txBody>
        </p:sp>
        <p:sp>
          <p:nvSpPr>
            <p:cNvPr id="276768" name="Rectangle 3360"/>
            <p:cNvSpPr>
              <a:spLocks noChangeArrowheads="1"/>
            </p:cNvSpPr>
            <p:nvPr/>
          </p:nvSpPr>
          <p:spPr bwMode="auto">
            <a:xfrm>
              <a:off x="666" y="1839"/>
              <a:ext cx="2921" cy="12"/>
            </a:xfrm>
            <a:prstGeom prst="rect">
              <a:avLst/>
            </a:prstGeom>
            <a:solidFill>
              <a:srgbClr val="1A1A69"/>
            </a:solidFill>
            <a:ln w="9525">
              <a:noFill/>
              <a:miter lim="800000"/>
              <a:headEnd/>
              <a:tailEnd/>
            </a:ln>
          </p:spPr>
          <p:txBody>
            <a:bodyPr/>
            <a:lstStyle/>
            <a:p>
              <a:endParaRPr lang="en-US"/>
            </a:p>
          </p:txBody>
        </p:sp>
        <p:sp>
          <p:nvSpPr>
            <p:cNvPr id="276769" name="Rectangle 3361"/>
            <p:cNvSpPr>
              <a:spLocks noChangeArrowheads="1"/>
            </p:cNvSpPr>
            <p:nvPr/>
          </p:nvSpPr>
          <p:spPr bwMode="auto">
            <a:xfrm>
              <a:off x="666" y="1851"/>
              <a:ext cx="2921" cy="18"/>
            </a:xfrm>
            <a:prstGeom prst="rect">
              <a:avLst/>
            </a:prstGeom>
            <a:solidFill>
              <a:srgbClr val="1A1A6B"/>
            </a:solidFill>
            <a:ln w="9525">
              <a:noFill/>
              <a:miter lim="800000"/>
              <a:headEnd/>
              <a:tailEnd/>
            </a:ln>
          </p:spPr>
          <p:txBody>
            <a:bodyPr/>
            <a:lstStyle/>
            <a:p>
              <a:endParaRPr lang="en-US"/>
            </a:p>
          </p:txBody>
        </p:sp>
        <p:sp>
          <p:nvSpPr>
            <p:cNvPr id="276770" name="Rectangle 3362"/>
            <p:cNvSpPr>
              <a:spLocks noChangeArrowheads="1"/>
            </p:cNvSpPr>
            <p:nvPr/>
          </p:nvSpPr>
          <p:spPr bwMode="auto">
            <a:xfrm>
              <a:off x="666" y="1869"/>
              <a:ext cx="2921" cy="12"/>
            </a:xfrm>
            <a:prstGeom prst="rect">
              <a:avLst/>
            </a:prstGeom>
            <a:solidFill>
              <a:srgbClr val="1A1A6D"/>
            </a:solidFill>
            <a:ln w="9525">
              <a:noFill/>
              <a:miter lim="800000"/>
              <a:headEnd/>
              <a:tailEnd/>
            </a:ln>
          </p:spPr>
          <p:txBody>
            <a:bodyPr/>
            <a:lstStyle/>
            <a:p>
              <a:endParaRPr lang="en-US"/>
            </a:p>
          </p:txBody>
        </p:sp>
        <p:sp>
          <p:nvSpPr>
            <p:cNvPr id="276771" name="Rectangle 3363"/>
            <p:cNvSpPr>
              <a:spLocks noChangeArrowheads="1"/>
            </p:cNvSpPr>
            <p:nvPr/>
          </p:nvSpPr>
          <p:spPr bwMode="auto">
            <a:xfrm>
              <a:off x="666" y="1881"/>
              <a:ext cx="2921" cy="12"/>
            </a:xfrm>
            <a:prstGeom prst="rect">
              <a:avLst/>
            </a:prstGeom>
            <a:solidFill>
              <a:srgbClr val="1C1C6F"/>
            </a:solidFill>
            <a:ln w="9525">
              <a:noFill/>
              <a:miter lim="800000"/>
              <a:headEnd/>
              <a:tailEnd/>
            </a:ln>
          </p:spPr>
          <p:txBody>
            <a:bodyPr/>
            <a:lstStyle/>
            <a:p>
              <a:endParaRPr lang="en-US"/>
            </a:p>
          </p:txBody>
        </p:sp>
        <p:sp>
          <p:nvSpPr>
            <p:cNvPr id="276772" name="Rectangle 3364"/>
            <p:cNvSpPr>
              <a:spLocks noChangeArrowheads="1"/>
            </p:cNvSpPr>
            <p:nvPr/>
          </p:nvSpPr>
          <p:spPr bwMode="auto">
            <a:xfrm>
              <a:off x="666" y="1893"/>
              <a:ext cx="2921" cy="12"/>
            </a:xfrm>
            <a:prstGeom prst="rect">
              <a:avLst/>
            </a:prstGeom>
            <a:solidFill>
              <a:srgbClr val="1C1C71"/>
            </a:solidFill>
            <a:ln w="9525">
              <a:noFill/>
              <a:miter lim="800000"/>
              <a:headEnd/>
              <a:tailEnd/>
            </a:ln>
          </p:spPr>
          <p:txBody>
            <a:bodyPr/>
            <a:lstStyle/>
            <a:p>
              <a:endParaRPr lang="en-US"/>
            </a:p>
          </p:txBody>
        </p:sp>
        <p:sp>
          <p:nvSpPr>
            <p:cNvPr id="276773" name="Rectangle 3365"/>
            <p:cNvSpPr>
              <a:spLocks noChangeArrowheads="1"/>
            </p:cNvSpPr>
            <p:nvPr/>
          </p:nvSpPr>
          <p:spPr bwMode="auto">
            <a:xfrm>
              <a:off x="666" y="1905"/>
              <a:ext cx="2921" cy="12"/>
            </a:xfrm>
            <a:prstGeom prst="rect">
              <a:avLst/>
            </a:prstGeom>
            <a:solidFill>
              <a:srgbClr val="1C1C73"/>
            </a:solidFill>
            <a:ln w="9525">
              <a:noFill/>
              <a:miter lim="800000"/>
              <a:headEnd/>
              <a:tailEnd/>
            </a:ln>
          </p:spPr>
          <p:txBody>
            <a:bodyPr/>
            <a:lstStyle/>
            <a:p>
              <a:endParaRPr lang="en-US"/>
            </a:p>
          </p:txBody>
        </p:sp>
        <p:sp>
          <p:nvSpPr>
            <p:cNvPr id="276774" name="Rectangle 3366"/>
            <p:cNvSpPr>
              <a:spLocks noChangeArrowheads="1"/>
            </p:cNvSpPr>
            <p:nvPr/>
          </p:nvSpPr>
          <p:spPr bwMode="auto">
            <a:xfrm>
              <a:off x="666" y="1917"/>
              <a:ext cx="2921" cy="1"/>
            </a:xfrm>
            <a:prstGeom prst="rect">
              <a:avLst/>
            </a:prstGeom>
            <a:solidFill>
              <a:srgbClr val="1C1C75"/>
            </a:solidFill>
            <a:ln w="9525">
              <a:noFill/>
              <a:miter lim="800000"/>
              <a:headEnd/>
              <a:tailEnd/>
            </a:ln>
          </p:spPr>
          <p:txBody>
            <a:bodyPr/>
            <a:lstStyle/>
            <a:p>
              <a:endParaRPr lang="en-US"/>
            </a:p>
          </p:txBody>
        </p:sp>
        <p:sp>
          <p:nvSpPr>
            <p:cNvPr id="276775" name="Rectangle 3367"/>
            <p:cNvSpPr>
              <a:spLocks noChangeArrowheads="1"/>
            </p:cNvSpPr>
            <p:nvPr/>
          </p:nvSpPr>
          <p:spPr bwMode="auto">
            <a:xfrm>
              <a:off x="666" y="1917"/>
              <a:ext cx="2921" cy="18"/>
            </a:xfrm>
            <a:prstGeom prst="rect">
              <a:avLst/>
            </a:prstGeom>
            <a:solidFill>
              <a:srgbClr val="1E1E76"/>
            </a:solidFill>
            <a:ln w="9525">
              <a:noFill/>
              <a:miter lim="800000"/>
              <a:headEnd/>
              <a:tailEnd/>
            </a:ln>
          </p:spPr>
          <p:txBody>
            <a:bodyPr/>
            <a:lstStyle/>
            <a:p>
              <a:endParaRPr lang="en-US"/>
            </a:p>
          </p:txBody>
        </p:sp>
        <p:sp>
          <p:nvSpPr>
            <p:cNvPr id="276776" name="Rectangle 3368"/>
            <p:cNvSpPr>
              <a:spLocks noChangeArrowheads="1"/>
            </p:cNvSpPr>
            <p:nvPr/>
          </p:nvSpPr>
          <p:spPr bwMode="auto">
            <a:xfrm>
              <a:off x="666" y="1935"/>
              <a:ext cx="2921" cy="6"/>
            </a:xfrm>
            <a:prstGeom prst="rect">
              <a:avLst/>
            </a:prstGeom>
            <a:solidFill>
              <a:srgbClr val="1E1E78"/>
            </a:solidFill>
            <a:ln w="9525">
              <a:noFill/>
              <a:miter lim="800000"/>
              <a:headEnd/>
              <a:tailEnd/>
            </a:ln>
          </p:spPr>
          <p:txBody>
            <a:bodyPr/>
            <a:lstStyle/>
            <a:p>
              <a:endParaRPr lang="en-US"/>
            </a:p>
          </p:txBody>
        </p:sp>
        <p:sp>
          <p:nvSpPr>
            <p:cNvPr id="276777" name="Rectangle 3369"/>
            <p:cNvSpPr>
              <a:spLocks noChangeArrowheads="1"/>
            </p:cNvSpPr>
            <p:nvPr/>
          </p:nvSpPr>
          <p:spPr bwMode="auto">
            <a:xfrm>
              <a:off x="666" y="1941"/>
              <a:ext cx="2921" cy="6"/>
            </a:xfrm>
            <a:prstGeom prst="rect">
              <a:avLst/>
            </a:prstGeom>
            <a:solidFill>
              <a:srgbClr val="1E1E7A"/>
            </a:solidFill>
            <a:ln w="9525">
              <a:noFill/>
              <a:miter lim="800000"/>
              <a:headEnd/>
              <a:tailEnd/>
            </a:ln>
          </p:spPr>
          <p:txBody>
            <a:bodyPr/>
            <a:lstStyle/>
            <a:p>
              <a:endParaRPr lang="en-US"/>
            </a:p>
          </p:txBody>
        </p:sp>
        <p:sp>
          <p:nvSpPr>
            <p:cNvPr id="276778" name="Rectangle 3370"/>
            <p:cNvSpPr>
              <a:spLocks noChangeArrowheads="1"/>
            </p:cNvSpPr>
            <p:nvPr/>
          </p:nvSpPr>
          <p:spPr bwMode="auto">
            <a:xfrm>
              <a:off x="666" y="1947"/>
              <a:ext cx="2921" cy="18"/>
            </a:xfrm>
            <a:prstGeom prst="rect">
              <a:avLst/>
            </a:prstGeom>
            <a:solidFill>
              <a:srgbClr val="1F1F7C"/>
            </a:solidFill>
            <a:ln w="9525">
              <a:noFill/>
              <a:miter lim="800000"/>
              <a:headEnd/>
              <a:tailEnd/>
            </a:ln>
          </p:spPr>
          <p:txBody>
            <a:bodyPr/>
            <a:lstStyle/>
            <a:p>
              <a:endParaRPr lang="en-US"/>
            </a:p>
          </p:txBody>
        </p:sp>
        <p:sp>
          <p:nvSpPr>
            <p:cNvPr id="276779" name="Rectangle 3371"/>
            <p:cNvSpPr>
              <a:spLocks noChangeArrowheads="1"/>
            </p:cNvSpPr>
            <p:nvPr/>
          </p:nvSpPr>
          <p:spPr bwMode="auto">
            <a:xfrm>
              <a:off x="666" y="1965"/>
              <a:ext cx="2921" cy="6"/>
            </a:xfrm>
            <a:prstGeom prst="rect">
              <a:avLst/>
            </a:prstGeom>
            <a:solidFill>
              <a:srgbClr val="1F1F7E"/>
            </a:solidFill>
            <a:ln w="9525">
              <a:noFill/>
              <a:miter lim="800000"/>
              <a:headEnd/>
              <a:tailEnd/>
            </a:ln>
          </p:spPr>
          <p:txBody>
            <a:bodyPr/>
            <a:lstStyle/>
            <a:p>
              <a:endParaRPr lang="en-US"/>
            </a:p>
          </p:txBody>
        </p:sp>
        <p:sp>
          <p:nvSpPr>
            <p:cNvPr id="276780" name="Rectangle 3372"/>
            <p:cNvSpPr>
              <a:spLocks noChangeArrowheads="1"/>
            </p:cNvSpPr>
            <p:nvPr/>
          </p:nvSpPr>
          <p:spPr bwMode="auto">
            <a:xfrm>
              <a:off x="666" y="1971"/>
              <a:ext cx="2921" cy="12"/>
            </a:xfrm>
            <a:prstGeom prst="rect">
              <a:avLst/>
            </a:prstGeom>
            <a:solidFill>
              <a:srgbClr val="1F1F80"/>
            </a:solidFill>
            <a:ln w="9525">
              <a:noFill/>
              <a:miter lim="800000"/>
              <a:headEnd/>
              <a:tailEnd/>
            </a:ln>
          </p:spPr>
          <p:txBody>
            <a:bodyPr/>
            <a:lstStyle/>
            <a:p>
              <a:endParaRPr lang="en-US"/>
            </a:p>
          </p:txBody>
        </p:sp>
        <p:sp>
          <p:nvSpPr>
            <p:cNvPr id="276781" name="Rectangle 3373"/>
            <p:cNvSpPr>
              <a:spLocks noChangeArrowheads="1"/>
            </p:cNvSpPr>
            <p:nvPr/>
          </p:nvSpPr>
          <p:spPr bwMode="auto">
            <a:xfrm>
              <a:off x="666" y="1983"/>
              <a:ext cx="2921" cy="6"/>
            </a:xfrm>
            <a:prstGeom prst="rect">
              <a:avLst/>
            </a:prstGeom>
            <a:solidFill>
              <a:srgbClr val="202082"/>
            </a:solidFill>
            <a:ln w="9525">
              <a:noFill/>
              <a:miter lim="800000"/>
              <a:headEnd/>
              <a:tailEnd/>
            </a:ln>
          </p:spPr>
          <p:txBody>
            <a:bodyPr/>
            <a:lstStyle/>
            <a:p>
              <a:endParaRPr lang="en-US"/>
            </a:p>
          </p:txBody>
        </p:sp>
        <p:sp>
          <p:nvSpPr>
            <p:cNvPr id="276782" name="Rectangle 3374"/>
            <p:cNvSpPr>
              <a:spLocks noChangeArrowheads="1"/>
            </p:cNvSpPr>
            <p:nvPr/>
          </p:nvSpPr>
          <p:spPr bwMode="auto">
            <a:xfrm>
              <a:off x="666" y="1989"/>
              <a:ext cx="2921" cy="12"/>
            </a:xfrm>
            <a:prstGeom prst="rect">
              <a:avLst/>
            </a:prstGeom>
            <a:solidFill>
              <a:srgbClr val="202084"/>
            </a:solidFill>
            <a:ln w="9525">
              <a:noFill/>
              <a:miter lim="800000"/>
              <a:headEnd/>
              <a:tailEnd/>
            </a:ln>
          </p:spPr>
          <p:txBody>
            <a:bodyPr/>
            <a:lstStyle/>
            <a:p>
              <a:endParaRPr lang="en-US"/>
            </a:p>
          </p:txBody>
        </p:sp>
        <p:sp>
          <p:nvSpPr>
            <p:cNvPr id="276783" name="Rectangle 3375"/>
            <p:cNvSpPr>
              <a:spLocks noChangeArrowheads="1"/>
            </p:cNvSpPr>
            <p:nvPr/>
          </p:nvSpPr>
          <p:spPr bwMode="auto">
            <a:xfrm>
              <a:off x="666" y="2001"/>
              <a:ext cx="2921" cy="6"/>
            </a:xfrm>
            <a:prstGeom prst="rect">
              <a:avLst/>
            </a:prstGeom>
            <a:solidFill>
              <a:srgbClr val="212186"/>
            </a:solidFill>
            <a:ln w="9525">
              <a:noFill/>
              <a:miter lim="800000"/>
              <a:headEnd/>
              <a:tailEnd/>
            </a:ln>
          </p:spPr>
          <p:txBody>
            <a:bodyPr/>
            <a:lstStyle/>
            <a:p>
              <a:endParaRPr lang="en-US"/>
            </a:p>
          </p:txBody>
        </p:sp>
        <p:sp>
          <p:nvSpPr>
            <p:cNvPr id="276784" name="Rectangle 3376"/>
            <p:cNvSpPr>
              <a:spLocks noChangeArrowheads="1"/>
            </p:cNvSpPr>
            <p:nvPr/>
          </p:nvSpPr>
          <p:spPr bwMode="auto">
            <a:xfrm>
              <a:off x="666" y="2007"/>
              <a:ext cx="2921" cy="6"/>
            </a:xfrm>
            <a:prstGeom prst="rect">
              <a:avLst/>
            </a:prstGeom>
            <a:solidFill>
              <a:srgbClr val="222288"/>
            </a:solidFill>
            <a:ln w="9525">
              <a:noFill/>
              <a:miter lim="800000"/>
              <a:headEnd/>
              <a:tailEnd/>
            </a:ln>
          </p:spPr>
          <p:txBody>
            <a:bodyPr/>
            <a:lstStyle/>
            <a:p>
              <a:endParaRPr lang="en-US"/>
            </a:p>
          </p:txBody>
        </p:sp>
        <p:sp>
          <p:nvSpPr>
            <p:cNvPr id="276785" name="Rectangle 3377"/>
            <p:cNvSpPr>
              <a:spLocks noChangeArrowheads="1"/>
            </p:cNvSpPr>
            <p:nvPr/>
          </p:nvSpPr>
          <p:spPr bwMode="auto">
            <a:xfrm>
              <a:off x="666" y="2013"/>
              <a:ext cx="2921" cy="12"/>
            </a:xfrm>
            <a:prstGeom prst="rect">
              <a:avLst/>
            </a:prstGeom>
            <a:solidFill>
              <a:srgbClr val="22228A"/>
            </a:solidFill>
            <a:ln w="9525">
              <a:noFill/>
              <a:miter lim="800000"/>
              <a:headEnd/>
              <a:tailEnd/>
            </a:ln>
          </p:spPr>
          <p:txBody>
            <a:bodyPr/>
            <a:lstStyle/>
            <a:p>
              <a:endParaRPr lang="en-US"/>
            </a:p>
          </p:txBody>
        </p:sp>
        <p:sp>
          <p:nvSpPr>
            <p:cNvPr id="276786" name="Rectangle 3378"/>
            <p:cNvSpPr>
              <a:spLocks noChangeArrowheads="1"/>
            </p:cNvSpPr>
            <p:nvPr/>
          </p:nvSpPr>
          <p:spPr bwMode="auto">
            <a:xfrm>
              <a:off x="666" y="2025"/>
              <a:ext cx="2921" cy="6"/>
            </a:xfrm>
            <a:prstGeom prst="rect">
              <a:avLst/>
            </a:prstGeom>
            <a:solidFill>
              <a:srgbClr val="23238C"/>
            </a:solidFill>
            <a:ln w="9525">
              <a:noFill/>
              <a:miter lim="800000"/>
              <a:headEnd/>
              <a:tailEnd/>
            </a:ln>
          </p:spPr>
          <p:txBody>
            <a:bodyPr/>
            <a:lstStyle/>
            <a:p>
              <a:endParaRPr lang="en-US"/>
            </a:p>
          </p:txBody>
        </p:sp>
        <p:sp>
          <p:nvSpPr>
            <p:cNvPr id="276787" name="Rectangle 3379"/>
            <p:cNvSpPr>
              <a:spLocks noChangeArrowheads="1"/>
            </p:cNvSpPr>
            <p:nvPr/>
          </p:nvSpPr>
          <p:spPr bwMode="auto">
            <a:xfrm>
              <a:off x="666" y="2031"/>
              <a:ext cx="2921" cy="12"/>
            </a:xfrm>
            <a:prstGeom prst="rect">
              <a:avLst/>
            </a:prstGeom>
            <a:solidFill>
              <a:srgbClr val="23238E"/>
            </a:solidFill>
            <a:ln w="9525">
              <a:noFill/>
              <a:miter lim="800000"/>
              <a:headEnd/>
              <a:tailEnd/>
            </a:ln>
          </p:spPr>
          <p:txBody>
            <a:bodyPr/>
            <a:lstStyle/>
            <a:p>
              <a:endParaRPr lang="en-US"/>
            </a:p>
          </p:txBody>
        </p:sp>
        <p:sp>
          <p:nvSpPr>
            <p:cNvPr id="276788" name="Rectangle 3380"/>
            <p:cNvSpPr>
              <a:spLocks noChangeArrowheads="1"/>
            </p:cNvSpPr>
            <p:nvPr/>
          </p:nvSpPr>
          <p:spPr bwMode="auto">
            <a:xfrm>
              <a:off x="666" y="2043"/>
              <a:ext cx="2921" cy="6"/>
            </a:xfrm>
            <a:prstGeom prst="rect">
              <a:avLst/>
            </a:prstGeom>
            <a:solidFill>
              <a:srgbClr val="242490"/>
            </a:solidFill>
            <a:ln w="9525">
              <a:noFill/>
              <a:miter lim="800000"/>
              <a:headEnd/>
              <a:tailEnd/>
            </a:ln>
          </p:spPr>
          <p:txBody>
            <a:bodyPr/>
            <a:lstStyle/>
            <a:p>
              <a:endParaRPr lang="en-US"/>
            </a:p>
          </p:txBody>
        </p:sp>
        <p:sp>
          <p:nvSpPr>
            <p:cNvPr id="276789" name="Rectangle 3381"/>
            <p:cNvSpPr>
              <a:spLocks noChangeArrowheads="1"/>
            </p:cNvSpPr>
            <p:nvPr/>
          </p:nvSpPr>
          <p:spPr bwMode="auto">
            <a:xfrm>
              <a:off x="666" y="2049"/>
              <a:ext cx="2921" cy="12"/>
            </a:xfrm>
            <a:prstGeom prst="rect">
              <a:avLst/>
            </a:prstGeom>
            <a:solidFill>
              <a:srgbClr val="242492"/>
            </a:solidFill>
            <a:ln w="9525">
              <a:noFill/>
              <a:miter lim="800000"/>
              <a:headEnd/>
              <a:tailEnd/>
            </a:ln>
          </p:spPr>
          <p:txBody>
            <a:bodyPr/>
            <a:lstStyle/>
            <a:p>
              <a:endParaRPr lang="en-US"/>
            </a:p>
          </p:txBody>
        </p:sp>
        <p:sp>
          <p:nvSpPr>
            <p:cNvPr id="276790" name="Rectangle 3382"/>
            <p:cNvSpPr>
              <a:spLocks noChangeArrowheads="1"/>
            </p:cNvSpPr>
            <p:nvPr/>
          </p:nvSpPr>
          <p:spPr bwMode="auto">
            <a:xfrm>
              <a:off x="666" y="2061"/>
              <a:ext cx="2921" cy="6"/>
            </a:xfrm>
            <a:prstGeom prst="rect">
              <a:avLst/>
            </a:prstGeom>
            <a:solidFill>
              <a:srgbClr val="252594"/>
            </a:solidFill>
            <a:ln w="9525">
              <a:noFill/>
              <a:miter lim="800000"/>
              <a:headEnd/>
              <a:tailEnd/>
            </a:ln>
          </p:spPr>
          <p:txBody>
            <a:bodyPr/>
            <a:lstStyle/>
            <a:p>
              <a:endParaRPr lang="en-US"/>
            </a:p>
          </p:txBody>
        </p:sp>
        <p:sp>
          <p:nvSpPr>
            <p:cNvPr id="276791" name="Rectangle 3383"/>
            <p:cNvSpPr>
              <a:spLocks noChangeArrowheads="1"/>
            </p:cNvSpPr>
            <p:nvPr/>
          </p:nvSpPr>
          <p:spPr bwMode="auto">
            <a:xfrm>
              <a:off x="666" y="2067"/>
              <a:ext cx="2921" cy="12"/>
            </a:xfrm>
            <a:prstGeom prst="rect">
              <a:avLst/>
            </a:prstGeom>
            <a:solidFill>
              <a:srgbClr val="252596"/>
            </a:solidFill>
            <a:ln w="9525">
              <a:noFill/>
              <a:miter lim="800000"/>
              <a:headEnd/>
              <a:tailEnd/>
            </a:ln>
          </p:spPr>
          <p:txBody>
            <a:bodyPr/>
            <a:lstStyle/>
            <a:p>
              <a:endParaRPr lang="en-US"/>
            </a:p>
          </p:txBody>
        </p:sp>
        <p:sp>
          <p:nvSpPr>
            <p:cNvPr id="276792" name="Rectangle 3384"/>
            <p:cNvSpPr>
              <a:spLocks noChangeArrowheads="1"/>
            </p:cNvSpPr>
            <p:nvPr/>
          </p:nvSpPr>
          <p:spPr bwMode="auto">
            <a:xfrm>
              <a:off x="666" y="2079"/>
              <a:ext cx="2921" cy="6"/>
            </a:xfrm>
            <a:prstGeom prst="rect">
              <a:avLst/>
            </a:prstGeom>
            <a:solidFill>
              <a:srgbClr val="252598"/>
            </a:solidFill>
            <a:ln w="9525">
              <a:noFill/>
              <a:miter lim="800000"/>
              <a:headEnd/>
              <a:tailEnd/>
            </a:ln>
          </p:spPr>
          <p:txBody>
            <a:bodyPr/>
            <a:lstStyle/>
            <a:p>
              <a:endParaRPr lang="en-US"/>
            </a:p>
          </p:txBody>
        </p:sp>
        <p:sp>
          <p:nvSpPr>
            <p:cNvPr id="276793" name="Rectangle 3385"/>
            <p:cNvSpPr>
              <a:spLocks noChangeArrowheads="1"/>
            </p:cNvSpPr>
            <p:nvPr/>
          </p:nvSpPr>
          <p:spPr bwMode="auto">
            <a:xfrm>
              <a:off x="666" y="2085"/>
              <a:ext cx="2921" cy="12"/>
            </a:xfrm>
            <a:prstGeom prst="rect">
              <a:avLst/>
            </a:prstGeom>
            <a:solidFill>
              <a:srgbClr val="27279A"/>
            </a:solidFill>
            <a:ln w="9525">
              <a:noFill/>
              <a:miter lim="800000"/>
              <a:headEnd/>
              <a:tailEnd/>
            </a:ln>
          </p:spPr>
          <p:txBody>
            <a:bodyPr/>
            <a:lstStyle/>
            <a:p>
              <a:endParaRPr lang="en-US"/>
            </a:p>
          </p:txBody>
        </p:sp>
        <p:sp>
          <p:nvSpPr>
            <p:cNvPr id="276794" name="Rectangle 3386"/>
            <p:cNvSpPr>
              <a:spLocks noChangeArrowheads="1"/>
            </p:cNvSpPr>
            <p:nvPr/>
          </p:nvSpPr>
          <p:spPr bwMode="auto">
            <a:xfrm>
              <a:off x="666" y="2097"/>
              <a:ext cx="2921" cy="6"/>
            </a:xfrm>
            <a:prstGeom prst="rect">
              <a:avLst/>
            </a:prstGeom>
            <a:solidFill>
              <a:srgbClr val="27279C"/>
            </a:solidFill>
            <a:ln w="9525">
              <a:noFill/>
              <a:miter lim="800000"/>
              <a:headEnd/>
              <a:tailEnd/>
            </a:ln>
          </p:spPr>
          <p:txBody>
            <a:bodyPr/>
            <a:lstStyle/>
            <a:p>
              <a:endParaRPr lang="en-US"/>
            </a:p>
          </p:txBody>
        </p:sp>
        <p:sp>
          <p:nvSpPr>
            <p:cNvPr id="276795" name="Rectangle 3387"/>
            <p:cNvSpPr>
              <a:spLocks noChangeArrowheads="1"/>
            </p:cNvSpPr>
            <p:nvPr/>
          </p:nvSpPr>
          <p:spPr bwMode="auto">
            <a:xfrm>
              <a:off x="666" y="2103"/>
              <a:ext cx="2921" cy="12"/>
            </a:xfrm>
            <a:prstGeom prst="rect">
              <a:avLst/>
            </a:prstGeom>
            <a:solidFill>
              <a:srgbClr val="28289E"/>
            </a:solidFill>
            <a:ln w="9525">
              <a:noFill/>
              <a:miter lim="800000"/>
              <a:headEnd/>
              <a:tailEnd/>
            </a:ln>
          </p:spPr>
          <p:txBody>
            <a:bodyPr/>
            <a:lstStyle/>
            <a:p>
              <a:endParaRPr lang="en-US"/>
            </a:p>
          </p:txBody>
        </p:sp>
        <p:sp>
          <p:nvSpPr>
            <p:cNvPr id="276796" name="Rectangle 3388"/>
            <p:cNvSpPr>
              <a:spLocks noChangeArrowheads="1"/>
            </p:cNvSpPr>
            <p:nvPr/>
          </p:nvSpPr>
          <p:spPr bwMode="auto">
            <a:xfrm>
              <a:off x="666" y="2115"/>
              <a:ext cx="2921" cy="18"/>
            </a:xfrm>
            <a:prstGeom prst="rect">
              <a:avLst/>
            </a:prstGeom>
            <a:solidFill>
              <a:srgbClr val="2828A1"/>
            </a:solidFill>
            <a:ln w="9525">
              <a:noFill/>
              <a:miter lim="800000"/>
              <a:headEnd/>
              <a:tailEnd/>
            </a:ln>
          </p:spPr>
          <p:txBody>
            <a:bodyPr/>
            <a:lstStyle/>
            <a:p>
              <a:endParaRPr lang="en-US"/>
            </a:p>
          </p:txBody>
        </p:sp>
        <p:sp>
          <p:nvSpPr>
            <p:cNvPr id="276797" name="Rectangle 3389"/>
            <p:cNvSpPr>
              <a:spLocks noChangeArrowheads="1"/>
            </p:cNvSpPr>
            <p:nvPr/>
          </p:nvSpPr>
          <p:spPr bwMode="auto">
            <a:xfrm>
              <a:off x="666" y="2133"/>
              <a:ext cx="2921" cy="6"/>
            </a:xfrm>
            <a:prstGeom prst="rect">
              <a:avLst/>
            </a:prstGeom>
            <a:solidFill>
              <a:srgbClr val="2929A3"/>
            </a:solidFill>
            <a:ln w="9525">
              <a:noFill/>
              <a:miter lim="800000"/>
              <a:headEnd/>
              <a:tailEnd/>
            </a:ln>
          </p:spPr>
          <p:txBody>
            <a:bodyPr/>
            <a:lstStyle/>
            <a:p>
              <a:endParaRPr lang="en-US"/>
            </a:p>
          </p:txBody>
        </p:sp>
        <p:sp>
          <p:nvSpPr>
            <p:cNvPr id="276798" name="Rectangle 3390"/>
            <p:cNvSpPr>
              <a:spLocks noChangeArrowheads="1"/>
            </p:cNvSpPr>
            <p:nvPr/>
          </p:nvSpPr>
          <p:spPr bwMode="auto">
            <a:xfrm>
              <a:off x="666" y="2139"/>
              <a:ext cx="2921" cy="6"/>
            </a:xfrm>
            <a:prstGeom prst="rect">
              <a:avLst/>
            </a:prstGeom>
            <a:solidFill>
              <a:srgbClr val="2929A5"/>
            </a:solidFill>
            <a:ln w="9525">
              <a:noFill/>
              <a:miter lim="800000"/>
              <a:headEnd/>
              <a:tailEnd/>
            </a:ln>
          </p:spPr>
          <p:txBody>
            <a:bodyPr/>
            <a:lstStyle/>
            <a:p>
              <a:endParaRPr lang="en-US"/>
            </a:p>
          </p:txBody>
        </p:sp>
        <p:sp>
          <p:nvSpPr>
            <p:cNvPr id="276799" name="Rectangle 3391"/>
            <p:cNvSpPr>
              <a:spLocks noChangeArrowheads="1"/>
            </p:cNvSpPr>
            <p:nvPr/>
          </p:nvSpPr>
          <p:spPr bwMode="auto">
            <a:xfrm>
              <a:off x="666" y="2145"/>
              <a:ext cx="2921" cy="18"/>
            </a:xfrm>
            <a:prstGeom prst="rect">
              <a:avLst/>
            </a:prstGeom>
            <a:solidFill>
              <a:srgbClr val="2A2AA7"/>
            </a:solidFill>
            <a:ln w="9525">
              <a:noFill/>
              <a:miter lim="800000"/>
              <a:headEnd/>
              <a:tailEnd/>
            </a:ln>
          </p:spPr>
          <p:txBody>
            <a:bodyPr/>
            <a:lstStyle/>
            <a:p>
              <a:endParaRPr lang="en-US"/>
            </a:p>
          </p:txBody>
        </p:sp>
        <p:sp>
          <p:nvSpPr>
            <p:cNvPr id="276800" name="Rectangle 3392"/>
            <p:cNvSpPr>
              <a:spLocks noChangeArrowheads="1"/>
            </p:cNvSpPr>
            <p:nvPr/>
          </p:nvSpPr>
          <p:spPr bwMode="auto">
            <a:xfrm>
              <a:off x="666" y="2163"/>
              <a:ext cx="2921" cy="6"/>
            </a:xfrm>
            <a:prstGeom prst="rect">
              <a:avLst/>
            </a:prstGeom>
            <a:solidFill>
              <a:srgbClr val="2B2BA9"/>
            </a:solidFill>
            <a:ln w="9525">
              <a:noFill/>
              <a:miter lim="800000"/>
              <a:headEnd/>
              <a:tailEnd/>
            </a:ln>
          </p:spPr>
          <p:txBody>
            <a:bodyPr/>
            <a:lstStyle/>
            <a:p>
              <a:endParaRPr lang="en-US"/>
            </a:p>
          </p:txBody>
        </p:sp>
        <p:sp>
          <p:nvSpPr>
            <p:cNvPr id="276801" name="Rectangle 3393"/>
            <p:cNvSpPr>
              <a:spLocks noChangeArrowheads="1"/>
            </p:cNvSpPr>
            <p:nvPr/>
          </p:nvSpPr>
          <p:spPr bwMode="auto">
            <a:xfrm>
              <a:off x="666" y="2169"/>
              <a:ext cx="2921" cy="12"/>
            </a:xfrm>
            <a:prstGeom prst="rect">
              <a:avLst/>
            </a:prstGeom>
            <a:solidFill>
              <a:srgbClr val="2B2BAB"/>
            </a:solidFill>
            <a:ln w="9525">
              <a:noFill/>
              <a:miter lim="800000"/>
              <a:headEnd/>
              <a:tailEnd/>
            </a:ln>
          </p:spPr>
          <p:txBody>
            <a:bodyPr/>
            <a:lstStyle/>
            <a:p>
              <a:endParaRPr lang="en-US"/>
            </a:p>
          </p:txBody>
        </p:sp>
        <p:sp>
          <p:nvSpPr>
            <p:cNvPr id="276802" name="Rectangle 3394"/>
            <p:cNvSpPr>
              <a:spLocks noChangeArrowheads="1"/>
            </p:cNvSpPr>
            <p:nvPr/>
          </p:nvSpPr>
          <p:spPr bwMode="auto">
            <a:xfrm>
              <a:off x="666" y="2181"/>
              <a:ext cx="2921" cy="12"/>
            </a:xfrm>
            <a:prstGeom prst="rect">
              <a:avLst/>
            </a:prstGeom>
            <a:solidFill>
              <a:srgbClr val="2C2CAD"/>
            </a:solidFill>
            <a:ln w="9525">
              <a:noFill/>
              <a:miter lim="800000"/>
              <a:headEnd/>
              <a:tailEnd/>
            </a:ln>
          </p:spPr>
          <p:txBody>
            <a:bodyPr/>
            <a:lstStyle/>
            <a:p>
              <a:endParaRPr lang="en-US"/>
            </a:p>
          </p:txBody>
        </p:sp>
        <p:sp>
          <p:nvSpPr>
            <p:cNvPr id="276803" name="Rectangle 3395"/>
            <p:cNvSpPr>
              <a:spLocks noChangeArrowheads="1"/>
            </p:cNvSpPr>
            <p:nvPr/>
          </p:nvSpPr>
          <p:spPr bwMode="auto">
            <a:xfrm>
              <a:off x="666" y="2193"/>
              <a:ext cx="2921" cy="11"/>
            </a:xfrm>
            <a:prstGeom prst="rect">
              <a:avLst/>
            </a:prstGeom>
            <a:solidFill>
              <a:srgbClr val="2C2CAF"/>
            </a:solidFill>
            <a:ln w="9525">
              <a:noFill/>
              <a:miter lim="800000"/>
              <a:headEnd/>
              <a:tailEnd/>
            </a:ln>
          </p:spPr>
          <p:txBody>
            <a:bodyPr/>
            <a:lstStyle/>
            <a:p>
              <a:endParaRPr lang="en-US"/>
            </a:p>
          </p:txBody>
        </p:sp>
        <p:sp>
          <p:nvSpPr>
            <p:cNvPr id="276804" name="Rectangle 3396"/>
            <p:cNvSpPr>
              <a:spLocks noChangeArrowheads="1"/>
            </p:cNvSpPr>
            <p:nvPr/>
          </p:nvSpPr>
          <p:spPr bwMode="auto">
            <a:xfrm>
              <a:off x="666" y="2204"/>
              <a:ext cx="2921" cy="6"/>
            </a:xfrm>
            <a:prstGeom prst="rect">
              <a:avLst/>
            </a:prstGeom>
            <a:solidFill>
              <a:srgbClr val="2D2DB1"/>
            </a:solidFill>
            <a:ln w="9525">
              <a:noFill/>
              <a:miter lim="800000"/>
              <a:headEnd/>
              <a:tailEnd/>
            </a:ln>
          </p:spPr>
          <p:txBody>
            <a:bodyPr/>
            <a:lstStyle/>
            <a:p>
              <a:endParaRPr lang="en-US"/>
            </a:p>
          </p:txBody>
        </p:sp>
        <p:sp>
          <p:nvSpPr>
            <p:cNvPr id="276805" name="Rectangle 3397"/>
            <p:cNvSpPr>
              <a:spLocks noChangeArrowheads="1"/>
            </p:cNvSpPr>
            <p:nvPr/>
          </p:nvSpPr>
          <p:spPr bwMode="auto">
            <a:xfrm>
              <a:off x="666" y="2210"/>
              <a:ext cx="2921" cy="12"/>
            </a:xfrm>
            <a:prstGeom prst="rect">
              <a:avLst/>
            </a:prstGeom>
            <a:solidFill>
              <a:srgbClr val="2D2DB3"/>
            </a:solidFill>
            <a:ln w="9525">
              <a:noFill/>
              <a:miter lim="800000"/>
              <a:headEnd/>
              <a:tailEnd/>
            </a:ln>
          </p:spPr>
          <p:txBody>
            <a:bodyPr/>
            <a:lstStyle/>
            <a:p>
              <a:endParaRPr lang="en-US"/>
            </a:p>
          </p:txBody>
        </p:sp>
        <p:sp>
          <p:nvSpPr>
            <p:cNvPr id="276806" name="Rectangle 3398"/>
            <p:cNvSpPr>
              <a:spLocks noChangeArrowheads="1"/>
            </p:cNvSpPr>
            <p:nvPr/>
          </p:nvSpPr>
          <p:spPr bwMode="auto">
            <a:xfrm>
              <a:off x="666" y="2222"/>
              <a:ext cx="2921" cy="18"/>
            </a:xfrm>
            <a:prstGeom prst="rect">
              <a:avLst/>
            </a:prstGeom>
            <a:solidFill>
              <a:srgbClr val="2D2DB5"/>
            </a:solidFill>
            <a:ln w="9525">
              <a:noFill/>
              <a:miter lim="800000"/>
              <a:headEnd/>
              <a:tailEnd/>
            </a:ln>
          </p:spPr>
          <p:txBody>
            <a:bodyPr/>
            <a:lstStyle/>
            <a:p>
              <a:endParaRPr lang="en-US"/>
            </a:p>
          </p:txBody>
        </p:sp>
        <p:sp>
          <p:nvSpPr>
            <p:cNvPr id="276807" name="Rectangle 3399"/>
            <p:cNvSpPr>
              <a:spLocks noChangeArrowheads="1"/>
            </p:cNvSpPr>
            <p:nvPr/>
          </p:nvSpPr>
          <p:spPr bwMode="auto">
            <a:xfrm>
              <a:off x="666" y="2240"/>
              <a:ext cx="2921" cy="12"/>
            </a:xfrm>
            <a:prstGeom prst="rect">
              <a:avLst/>
            </a:prstGeom>
            <a:solidFill>
              <a:srgbClr val="2D2DB7"/>
            </a:solidFill>
            <a:ln w="9525">
              <a:noFill/>
              <a:miter lim="800000"/>
              <a:headEnd/>
              <a:tailEnd/>
            </a:ln>
          </p:spPr>
          <p:txBody>
            <a:bodyPr/>
            <a:lstStyle/>
            <a:p>
              <a:endParaRPr lang="en-US"/>
            </a:p>
          </p:txBody>
        </p:sp>
        <p:sp>
          <p:nvSpPr>
            <p:cNvPr id="276808" name="Rectangle 3400"/>
            <p:cNvSpPr>
              <a:spLocks noChangeArrowheads="1"/>
            </p:cNvSpPr>
            <p:nvPr/>
          </p:nvSpPr>
          <p:spPr bwMode="auto">
            <a:xfrm>
              <a:off x="666" y="2252"/>
              <a:ext cx="2921" cy="12"/>
            </a:xfrm>
            <a:prstGeom prst="rect">
              <a:avLst/>
            </a:prstGeom>
            <a:solidFill>
              <a:srgbClr val="2E2EB9"/>
            </a:solidFill>
            <a:ln w="9525">
              <a:noFill/>
              <a:miter lim="800000"/>
              <a:headEnd/>
              <a:tailEnd/>
            </a:ln>
          </p:spPr>
          <p:txBody>
            <a:bodyPr/>
            <a:lstStyle/>
            <a:p>
              <a:endParaRPr lang="en-US"/>
            </a:p>
          </p:txBody>
        </p:sp>
        <p:sp>
          <p:nvSpPr>
            <p:cNvPr id="276809" name="Rectangle 3401"/>
            <p:cNvSpPr>
              <a:spLocks noChangeArrowheads="1"/>
            </p:cNvSpPr>
            <p:nvPr/>
          </p:nvSpPr>
          <p:spPr bwMode="auto">
            <a:xfrm>
              <a:off x="666" y="2264"/>
              <a:ext cx="2921" cy="12"/>
            </a:xfrm>
            <a:prstGeom prst="rect">
              <a:avLst/>
            </a:prstGeom>
            <a:solidFill>
              <a:srgbClr val="2E2EBB"/>
            </a:solidFill>
            <a:ln w="9525">
              <a:noFill/>
              <a:miter lim="800000"/>
              <a:headEnd/>
              <a:tailEnd/>
            </a:ln>
          </p:spPr>
          <p:txBody>
            <a:bodyPr/>
            <a:lstStyle/>
            <a:p>
              <a:endParaRPr lang="en-US"/>
            </a:p>
          </p:txBody>
        </p:sp>
        <p:sp>
          <p:nvSpPr>
            <p:cNvPr id="276810" name="Rectangle 3402"/>
            <p:cNvSpPr>
              <a:spLocks noChangeArrowheads="1"/>
            </p:cNvSpPr>
            <p:nvPr/>
          </p:nvSpPr>
          <p:spPr bwMode="auto">
            <a:xfrm>
              <a:off x="666" y="2276"/>
              <a:ext cx="2921" cy="18"/>
            </a:xfrm>
            <a:prstGeom prst="rect">
              <a:avLst/>
            </a:prstGeom>
            <a:solidFill>
              <a:srgbClr val="2F2FBD"/>
            </a:solidFill>
            <a:ln w="9525">
              <a:noFill/>
              <a:miter lim="800000"/>
              <a:headEnd/>
              <a:tailEnd/>
            </a:ln>
          </p:spPr>
          <p:txBody>
            <a:bodyPr/>
            <a:lstStyle/>
            <a:p>
              <a:endParaRPr lang="en-US"/>
            </a:p>
          </p:txBody>
        </p:sp>
        <p:sp>
          <p:nvSpPr>
            <p:cNvPr id="276811" name="Rectangle 3403"/>
            <p:cNvSpPr>
              <a:spLocks noChangeArrowheads="1"/>
            </p:cNvSpPr>
            <p:nvPr/>
          </p:nvSpPr>
          <p:spPr bwMode="auto">
            <a:xfrm>
              <a:off x="666" y="2294"/>
              <a:ext cx="2921" cy="18"/>
            </a:xfrm>
            <a:prstGeom prst="rect">
              <a:avLst/>
            </a:prstGeom>
            <a:solidFill>
              <a:srgbClr val="3030BF"/>
            </a:solidFill>
            <a:ln w="9525">
              <a:noFill/>
              <a:miter lim="800000"/>
              <a:headEnd/>
              <a:tailEnd/>
            </a:ln>
          </p:spPr>
          <p:txBody>
            <a:bodyPr/>
            <a:lstStyle/>
            <a:p>
              <a:endParaRPr lang="en-US"/>
            </a:p>
          </p:txBody>
        </p:sp>
        <p:sp>
          <p:nvSpPr>
            <p:cNvPr id="276812" name="Rectangle 3404"/>
            <p:cNvSpPr>
              <a:spLocks noChangeArrowheads="1"/>
            </p:cNvSpPr>
            <p:nvPr/>
          </p:nvSpPr>
          <p:spPr bwMode="auto">
            <a:xfrm>
              <a:off x="666" y="2312"/>
              <a:ext cx="2921" cy="18"/>
            </a:xfrm>
            <a:prstGeom prst="rect">
              <a:avLst/>
            </a:prstGeom>
            <a:solidFill>
              <a:srgbClr val="3030C1"/>
            </a:solidFill>
            <a:ln w="9525">
              <a:noFill/>
              <a:miter lim="800000"/>
              <a:headEnd/>
              <a:tailEnd/>
            </a:ln>
          </p:spPr>
          <p:txBody>
            <a:bodyPr/>
            <a:lstStyle/>
            <a:p>
              <a:endParaRPr lang="en-US"/>
            </a:p>
          </p:txBody>
        </p:sp>
        <p:sp>
          <p:nvSpPr>
            <p:cNvPr id="276813" name="Rectangle 3405"/>
            <p:cNvSpPr>
              <a:spLocks noChangeArrowheads="1"/>
            </p:cNvSpPr>
            <p:nvPr/>
          </p:nvSpPr>
          <p:spPr bwMode="auto">
            <a:xfrm>
              <a:off x="666" y="2330"/>
              <a:ext cx="2921" cy="30"/>
            </a:xfrm>
            <a:prstGeom prst="rect">
              <a:avLst/>
            </a:prstGeom>
            <a:solidFill>
              <a:srgbClr val="3131C3"/>
            </a:solidFill>
            <a:ln w="9525">
              <a:noFill/>
              <a:miter lim="800000"/>
              <a:headEnd/>
              <a:tailEnd/>
            </a:ln>
          </p:spPr>
          <p:txBody>
            <a:bodyPr/>
            <a:lstStyle/>
            <a:p>
              <a:endParaRPr lang="en-US"/>
            </a:p>
          </p:txBody>
        </p:sp>
        <p:sp>
          <p:nvSpPr>
            <p:cNvPr id="276814" name="Rectangle 3406"/>
            <p:cNvSpPr>
              <a:spLocks noChangeArrowheads="1"/>
            </p:cNvSpPr>
            <p:nvPr/>
          </p:nvSpPr>
          <p:spPr bwMode="auto">
            <a:xfrm>
              <a:off x="666" y="2360"/>
              <a:ext cx="2921" cy="18"/>
            </a:xfrm>
            <a:prstGeom prst="rect">
              <a:avLst/>
            </a:prstGeom>
            <a:solidFill>
              <a:srgbClr val="3131C5"/>
            </a:solidFill>
            <a:ln w="9525">
              <a:noFill/>
              <a:miter lim="800000"/>
              <a:headEnd/>
              <a:tailEnd/>
            </a:ln>
          </p:spPr>
          <p:txBody>
            <a:bodyPr/>
            <a:lstStyle/>
            <a:p>
              <a:endParaRPr lang="en-US"/>
            </a:p>
          </p:txBody>
        </p:sp>
        <p:sp>
          <p:nvSpPr>
            <p:cNvPr id="276815" name="Rectangle 3407"/>
            <p:cNvSpPr>
              <a:spLocks noChangeArrowheads="1"/>
            </p:cNvSpPr>
            <p:nvPr/>
          </p:nvSpPr>
          <p:spPr bwMode="auto">
            <a:xfrm>
              <a:off x="666" y="2378"/>
              <a:ext cx="2921" cy="42"/>
            </a:xfrm>
            <a:prstGeom prst="rect">
              <a:avLst/>
            </a:prstGeom>
            <a:solidFill>
              <a:srgbClr val="3232C7"/>
            </a:solidFill>
            <a:ln w="9525">
              <a:noFill/>
              <a:miter lim="800000"/>
              <a:headEnd/>
              <a:tailEnd/>
            </a:ln>
          </p:spPr>
          <p:txBody>
            <a:bodyPr/>
            <a:lstStyle/>
            <a:p>
              <a:endParaRPr lang="en-US"/>
            </a:p>
          </p:txBody>
        </p:sp>
        <p:sp>
          <p:nvSpPr>
            <p:cNvPr id="276816" name="Rectangle 3408"/>
            <p:cNvSpPr>
              <a:spLocks noChangeArrowheads="1"/>
            </p:cNvSpPr>
            <p:nvPr/>
          </p:nvSpPr>
          <p:spPr bwMode="auto">
            <a:xfrm>
              <a:off x="666" y="2420"/>
              <a:ext cx="2921" cy="42"/>
            </a:xfrm>
            <a:prstGeom prst="rect">
              <a:avLst/>
            </a:prstGeom>
            <a:solidFill>
              <a:srgbClr val="3232C9"/>
            </a:solidFill>
            <a:ln w="9525">
              <a:noFill/>
              <a:miter lim="800000"/>
              <a:headEnd/>
              <a:tailEnd/>
            </a:ln>
          </p:spPr>
          <p:txBody>
            <a:bodyPr/>
            <a:lstStyle/>
            <a:p>
              <a:endParaRPr lang="en-US"/>
            </a:p>
          </p:txBody>
        </p:sp>
        <p:sp>
          <p:nvSpPr>
            <p:cNvPr id="276817" name="Rectangle 3409"/>
            <p:cNvSpPr>
              <a:spLocks noChangeArrowheads="1"/>
            </p:cNvSpPr>
            <p:nvPr/>
          </p:nvSpPr>
          <p:spPr bwMode="auto">
            <a:xfrm>
              <a:off x="666" y="2462"/>
              <a:ext cx="2921" cy="48"/>
            </a:xfrm>
            <a:prstGeom prst="rect">
              <a:avLst/>
            </a:prstGeom>
            <a:solidFill>
              <a:srgbClr val="3333CC"/>
            </a:solidFill>
            <a:ln w="9525">
              <a:noFill/>
              <a:miter lim="800000"/>
              <a:headEnd/>
              <a:tailEnd/>
            </a:ln>
          </p:spPr>
          <p:txBody>
            <a:bodyPr/>
            <a:lstStyle/>
            <a:p>
              <a:endParaRPr lang="en-US"/>
            </a:p>
          </p:txBody>
        </p:sp>
        <p:sp>
          <p:nvSpPr>
            <p:cNvPr id="276818" name="Freeform 3410"/>
            <p:cNvSpPr>
              <a:spLocks/>
            </p:cNvSpPr>
            <p:nvPr/>
          </p:nvSpPr>
          <p:spPr bwMode="auto">
            <a:xfrm>
              <a:off x="666" y="934"/>
              <a:ext cx="2915" cy="1582"/>
            </a:xfrm>
            <a:custGeom>
              <a:avLst/>
              <a:gdLst/>
              <a:ahLst/>
              <a:cxnLst>
                <a:cxn ang="0">
                  <a:pos x="48" y="1486"/>
                </a:cxn>
                <a:cxn ang="0">
                  <a:pos x="192" y="1510"/>
                </a:cxn>
                <a:cxn ang="0">
                  <a:pos x="378" y="1540"/>
                </a:cxn>
                <a:cxn ang="0">
                  <a:pos x="456" y="1558"/>
                </a:cxn>
                <a:cxn ang="0">
                  <a:pos x="612" y="1570"/>
                </a:cxn>
                <a:cxn ang="0">
                  <a:pos x="684" y="1582"/>
                </a:cxn>
                <a:cxn ang="0">
                  <a:pos x="738" y="1582"/>
                </a:cxn>
                <a:cxn ang="0">
                  <a:pos x="779" y="1576"/>
                </a:cxn>
                <a:cxn ang="0">
                  <a:pos x="857" y="1576"/>
                </a:cxn>
                <a:cxn ang="0">
                  <a:pos x="917" y="1576"/>
                </a:cxn>
                <a:cxn ang="0">
                  <a:pos x="971" y="1576"/>
                </a:cxn>
                <a:cxn ang="0">
                  <a:pos x="1013" y="1570"/>
                </a:cxn>
                <a:cxn ang="0">
                  <a:pos x="1049" y="1564"/>
                </a:cxn>
                <a:cxn ang="0">
                  <a:pos x="1079" y="1558"/>
                </a:cxn>
                <a:cxn ang="0">
                  <a:pos x="1163" y="1552"/>
                </a:cxn>
                <a:cxn ang="0">
                  <a:pos x="1277" y="1534"/>
                </a:cxn>
                <a:cxn ang="0">
                  <a:pos x="1379" y="1510"/>
                </a:cxn>
                <a:cxn ang="0">
                  <a:pos x="1481" y="1486"/>
                </a:cxn>
                <a:cxn ang="0">
                  <a:pos x="1529" y="1468"/>
                </a:cxn>
                <a:cxn ang="0">
                  <a:pos x="1637" y="1444"/>
                </a:cxn>
                <a:cxn ang="0">
                  <a:pos x="1739" y="1420"/>
                </a:cxn>
                <a:cxn ang="0">
                  <a:pos x="1853" y="1390"/>
                </a:cxn>
                <a:cxn ang="0">
                  <a:pos x="1967" y="1360"/>
                </a:cxn>
                <a:cxn ang="0">
                  <a:pos x="2033" y="1354"/>
                </a:cxn>
                <a:cxn ang="0">
                  <a:pos x="2129" y="1330"/>
                </a:cxn>
                <a:cxn ang="0">
                  <a:pos x="2195" y="1318"/>
                </a:cxn>
                <a:cxn ang="0">
                  <a:pos x="2273" y="1312"/>
                </a:cxn>
                <a:cxn ang="0">
                  <a:pos x="2381" y="1294"/>
                </a:cxn>
                <a:cxn ang="0">
                  <a:pos x="2459" y="1282"/>
                </a:cxn>
                <a:cxn ang="0">
                  <a:pos x="2537" y="1276"/>
                </a:cxn>
                <a:cxn ang="0">
                  <a:pos x="2717" y="1270"/>
                </a:cxn>
                <a:cxn ang="0">
                  <a:pos x="2915" y="1265"/>
                </a:cxn>
                <a:cxn ang="0">
                  <a:pos x="0" y="0"/>
                </a:cxn>
              </a:cxnLst>
              <a:rect l="0" t="0" r="r" b="b"/>
              <a:pathLst>
                <a:path w="2915" h="1582">
                  <a:moveTo>
                    <a:pt x="0" y="1474"/>
                  </a:moveTo>
                  <a:lnTo>
                    <a:pt x="48" y="1486"/>
                  </a:lnTo>
                  <a:lnTo>
                    <a:pt x="96" y="1492"/>
                  </a:lnTo>
                  <a:lnTo>
                    <a:pt x="192" y="1510"/>
                  </a:lnTo>
                  <a:lnTo>
                    <a:pt x="288" y="1528"/>
                  </a:lnTo>
                  <a:lnTo>
                    <a:pt x="378" y="1540"/>
                  </a:lnTo>
                  <a:lnTo>
                    <a:pt x="420" y="1546"/>
                  </a:lnTo>
                  <a:lnTo>
                    <a:pt x="456" y="1558"/>
                  </a:lnTo>
                  <a:lnTo>
                    <a:pt x="540" y="1558"/>
                  </a:lnTo>
                  <a:lnTo>
                    <a:pt x="612" y="1570"/>
                  </a:lnTo>
                  <a:lnTo>
                    <a:pt x="648" y="1576"/>
                  </a:lnTo>
                  <a:lnTo>
                    <a:pt x="684" y="1582"/>
                  </a:lnTo>
                  <a:lnTo>
                    <a:pt x="714" y="1582"/>
                  </a:lnTo>
                  <a:lnTo>
                    <a:pt x="738" y="1582"/>
                  </a:lnTo>
                  <a:lnTo>
                    <a:pt x="756" y="1582"/>
                  </a:lnTo>
                  <a:lnTo>
                    <a:pt x="779" y="1576"/>
                  </a:lnTo>
                  <a:lnTo>
                    <a:pt x="815" y="1576"/>
                  </a:lnTo>
                  <a:lnTo>
                    <a:pt x="857" y="1576"/>
                  </a:lnTo>
                  <a:lnTo>
                    <a:pt x="887" y="1576"/>
                  </a:lnTo>
                  <a:lnTo>
                    <a:pt x="917" y="1576"/>
                  </a:lnTo>
                  <a:lnTo>
                    <a:pt x="947" y="1576"/>
                  </a:lnTo>
                  <a:lnTo>
                    <a:pt x="971" y="1576"/>
                  </a:lnTo>
                  <a:lnTo>
                    <a:pt x="995" y="1570"/>
                  </a:lnTo>
                  <a:lnTo>
                    <a:pt x="1013" y="1570"/>
                  </a:lnTo>
                  <a:lnTo>
                    <a:pt x="1031" y="1564"/>
                  </a:lnTo>
                  <a:lnTo>
                    <a:pt x="1049" y="1564"/>
                  </a:lnTo>
                  <a:lnTo>
                    <a:pt x="1061" y="1564"/>
                  </a:lnTo>
                  <a:lnTo>
                    <a:pt x="1079" y="1558"/>
                  </a:lnTo>
                  <a:lnTo>
                    <a:pt x="1103" y="1558"/>
                  </a:lnTo>
                  <a:lnTo>
                    <a:pt x="1163" y="1552"/>
                  </a:lnTo>
                  <a:lnTo>
                    <a:pt x="1217" y="1540"/>
                  </a:lnTo>
                  <a:lnTo>
                    <a:pt x="1277" y="1534"/>
                  </a:lnTo>
                  <a:lnTo>
                    <a:pt x="1331" y="1522"/>
                  </a:lnTo>
                  <a:lnTo>
                    <a:pt x="1379" y="1510"/>
                  </a:lnTo>
                  <a:lnTo>
                    <a:pt x="1427" y="1498"/>
                  </a:lnTo>
                  <a:lnTo>
                    <a:pt x="1481" y="1486"/>
                  </a:lnTo>
                  <a:lnTo>
                    <a:pt x="1505" y="1474"/>
                  </a:lnTo>
                  <a:lnTo>
                    <a:pt x="1529" y="1468"/>
                  </a:lnTo>
                  <a:lnTo>
                    <a:pt x="1583" y="1462"/>
                  </a:lnTo>
                  <a:lnTo>
                    <a:pt x="1637" y="1444"/>
                  </a:lnTo>
                  <a:lnTo>
                    <a:pt x="1685" y="1432"/>
                  </a:lnTo>
                  <a:lnTo>
                    <a:pt x="1739" y="1420"/>
                  </a:lnTo>
                  <a:lnTo>
                    <a:pt x="1799" y="1408"/>
                  </a:lnTo>
                  <a:lnTo>
                    <a:pt x="1853" y="1390"/>
                  </a:lnTo>
                  <a:lnTo>
                    <a:pt x="1913" y="1378"/>
                  </a:lnTo>
                  <a:lnTo>
                    <a:pt x="1967" y="1360"/>
                  </a:lnTo>
                  <a:lnTo>
                    <a:pt x="1997" y="1360"/>
                  </a:lnTo>
                  <a:lnTo>
                    <a:pt x="2033" y="1354"/>
                  </a:lnTo>
                  <a:lnTo>
                    <a:pt x="2099" y="1342"/>
                  </a:lnTo>
                  <a:lnTo>
                    <a:pt x="2129" y="1330"/>
                  </a:lnTo>
                  <a:lnTo>
                    <a:pt x="2159" y="1324"/>
                  </a:lnTo>
                  <a:lnTo>
                    <a:pt x="2195" y="1318"/>
                  </a:lnTo>
                  <a:lnTo>
                    <a:pt x="2237" y="1312"/>
                  </a:lnTo>
                  <a:lnTo>
                    <a:pt x="2273" y="1312"/>
                  </a:lnTo>
                  <a:lnTo>
                    <a:pt x="2309" y="1306"/>
                  </a:lnTo>
                  <a:lnTo>
                    <a:pt x="2381" y="1294"/>
                  </a:lnTo>
                  <a:lnTo>
                    <a:pt x="2417" y="1288"/>
                  </a:lnTo>
                  <a:lnTo>
                    <a:pt x="2459" y="1282"/>
                  </a:lnTo>
                  <a:lnTo>
                    <a:pt x="2495" y="1276"/>
                  </a:lnTo>
                  <a:lnTo>
                    <a:pt x="2537" y="1276"/>
                  </a:lnTo>
                  <a:lnTo>
                    <a:pt x="2627" y="1276"/>
                  </a:lnTo>
                  <a:lnTo>
                    <a:pt x="2717" y="1270"/>
                  </a:lnTo>
                  <a:lnTo>
                    <a:pt x="2819" y="1270"/>
                  </a:lnTo>
                  <a:lnTo>
                    <a:pt x="2915" y="1265"/>
                  </a:lnTo>
                  <a:lnTo>
                    <a:pt x="2915" y="0"/>
                  </a:lnTo>
                  <a:lnTo>
                    <a:pt x="0" y="0"/>
                  </a:lnTo>
                  <a:lnTo>
                    <a:pt x="0" y="1474"/>
                  </a:lnTo>
                </a:path>
              </a:pathLst>
            </a:custGeom>
            <a:noFill/>
            <a:ln w="9525">
              <a:solidFill>
                <a:srgbClr val="000000"/>
              </a:solidFill>
              <a:prstDash val="solid"/>
              <a:round/>
              <a:headEnd/>
              <a:tailEnd/>
            </a:ln>
          </p:spPr>
          <p:txBody>
            <a:bodyPr/>
            <a:lstStyle/>
            <a:p>
              <a:endParaRPr lang="en-US"/>
            </a:p>
          </p:txBody>
        </p:sp>
        <p:sp>
          <p:nvSpPr>
            <p:cNvPr id="276820" name="Rectangle 3412"/>
            <p:cNvSpPr>
              <a:spLocks noChangeArrowheads="1"/>
            </p:cNvSpPr>
            <p:nvPr/>
          </p:nvSpPr>
          <p:spPr bwMode="auto">
            <a:xfrm>
              <a:off x="678" y="983"/>
              <a:ext cx="2928" cy="361"/>
            </a:xfrm>
            <a:prstGeom prst="rect">
              <a:avLst/>
            </a:prstGeom>
            <a:noFill/>
            <a:ln w="9525">
              <a:noFill/>
              <a:miter lim="800000"/>
              <a:headEnd/>
              <a:tailEnd/>
            </a:ln>
          </p:spPr>
          <p:txBody>
            <a:bodyPr lIns="0" tIns="0" rIns="0" bIns="0"/>
            <a:lstStyle/>
            <a:p>
              <a:pPr marL="174625" algn="l"/>
              <a:r>
                <a:rPr lang="en-US" sz="1400">
                  <a:solidFill>
                    <a:srgbClr val="FFFFFF"/>
                  </a:solidFill>
                  <a:effectLst>
                    <a:outerShdw blurRad="38100" dist="38100" dir="2700000" algn="tl">
                      <a:srgbClr val="000000"/>
                    </a:outerShdw>
                  </a:effectLst>
                </a:rPr>
                <a:t>A PREVENTION PLAN SETTING GUIDELINES, STANDARDS AND PROCEDURES</a:t>
              </a:r>
            </a:p>
          </p:txBody>
        </p:sp>
        <p:sp>
          <p:nvSpPr>
            <p:cNvPr id="276823" name="Rectangle 3415"/>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76824" name="Rectangle 3416"/>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76825" name="Rectangle 3417"/>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76826" name="Rectangle 3418"/>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76827" name="Rectangle 3419"/>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76828" name="Rectangle 3420"/>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76829" name="Rectangle 3421"/>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76830" name="Rectangle 3422"/>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76831" name="Rectangle 3423"/>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76832" name="Rectangle 3424"/>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grpSp>
          <p:nvGrpSpPr>
            <p:cNvPr id="277034" name="Group 3626"/>
            <p:cNvGrpSpPr>
              <a:grpSpLocks/>
            </p:cNvGrpSpPr>
            <p:nvPr/>
          </p:nvGrpSpPr>
          <p:grpSpPr bwMode="auto">
            <a:xfrm>
              <a:off x="420" y="1336"/>
              <a:ext cx="3107" cy="1725"/>
              <a:chOff x="420" y="1336"/>
              <a:chExt cx="3107" cy="1725"/>
            </a:xfrm>
          </p:grpSpPr>
          <p:sp>
            <p:nvSpPr>
              <p:cNvPr id="276834" name="Rectangle 3426"/>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76835" name="Rectangle 3427"/>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76836" name="Rectangle 3428"/>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76837" name="Rectangle 3429"/>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76838" name="Rectangle 3430"/>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76839" name="Rectangle 3431"/>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76840" name="Rectangle 3432"/>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76841" name="Rectangle 3433"/>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76842" name="Rectangle 3434"/>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76843" name="Rectangle 3435"/>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76844" name="Rectangle 3436"/>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76845" name="Rectangle 3437"/>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76846" name="Rectangle 3438"/>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76847" name="Rectangle 3439"/>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76848" name="Rectangle 3440"/>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76849" name="Rectangle 3441"/>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76850" name="Rectangle 3442"/>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76851" name="Rectangle 3443"/>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76852" name="Rectangle 3444"/>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76853" name="Rectangle 3445"/>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76854" name="Rectangle 3446"/>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76855" name="Rectangle 3447"/>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76856" name="Rectangle 3448"/>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76857" name="Rectangle 3449"/>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76858" name="Rectangle 3450"/>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76859" name="Rectangle 3451"/>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76860" name="Rectangle 3452"/>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76861" name="Rectangle 3453"/>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76862" name="Rectangle 3454"/>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76863" name="Rectangle 3455"/>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76864" name="Rectangle 3456"/>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76865" name="Rectangle 3457"/>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76866" name="Rectangle 3458"/>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76867" name="Rectangle 3459"/>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76868" name="Rectangle 3460"/>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76869" name="Rectangle 3461"/>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76870" name="Rectangle 3462"/>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76871" name="Rectangle 3463"/>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76872" name="Rectangle 3464"/>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76873" name="Rectangle 3465"/>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76874" name="Rectangle 3466"/>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76875" name="Rectangle 3467"/>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76876" name="Rectangle 3468"/>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76877" name="Rectangle 3469"/>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76878" name="Rectangle 3470"/>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76879" name="Rectangle 3471"/>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76880" name="Rectangle 3472"/>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76881" name="Rectangle 3473"/>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76882" name="Rectangle 3474"/>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76883" name="Rectangle 3475"/>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76884" name="Rectangle 3476"/>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76885" name="Rectangle 3477"/>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76886" name="Rectangle 3478"/>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76887" name="Rectangle 3479"/>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76888" name="Rectangle 3480"/>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76889" name="Rectangle 3481"/>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76890" name="Rectangle 3482"/>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76891" name="Rectangle 3483"/>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76892" name="Rectangle 3484"/>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76893" name="Rectangle 3485"/>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76894" name="Rectangle 3486"/>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76895" name="Rectangle 3487"/>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76896" name="Rectangle 3488"/>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76897" name="Rectangle 3489"/>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76898" name="Rectangle 3490"/>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sp>
            <p:nvSpPr>
              <p:cNvPr id="276899" name="Rectangle 3491"/>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76900" name="Rectangle 3492"/>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76901" name="Rectangle 3493"/>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76902" name="Rectangle 3494"/>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76903" name="Rectangle 3495"/>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76904" name="Rectangle 3496"/>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76905" name="Rectangle 3497"/>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76906" name="Rectangle 3498"/>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76907" name="Rectangle 3499"/>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76908" name="Rectangle 3500"/>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76909" name="Rectangle 3501"/>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76910" name="Rectangle 3502"/>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76911" name="Rectangle 3503"/>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76912" name="Rectangle 3504"/>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76913" name="Rectangle 3505"/>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76914" name="Rectangle 3506"/>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76915" name="Rectangle 3507"/>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76916" name="Rectangle 3508"/>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76917" name="Rectangle 3509"/>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76918" name="Rectangle 3510"/>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76919" name="Rectangle 3511"/>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76920" name="Rectangle 3512"/>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76921" name="Rectangle 3513"/>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76922" name="Rectangle 3514"/>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76923" name="Rectangle 3515"/>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76924" name="Rectangle 3516"/>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76925" name="Rectangle 3517"/>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76926" name="Rectangle 3518"/>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76927" name="Rectangle 3519"/>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76928" name="Rectangle 3520"/>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76929" name="Rectangle 3521"/>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76930" name="Rectangle 3522"/>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76931" name="Rectangle 3523"/>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76932" name="Rectangle 3524"/>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76933" name="Rectangle 3525"/>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76934" name="Rectangle 3526"/>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76935" name="Rectangle 3527"/>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76936" name="Rectangle 3528"/>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76937" name="Rectangle 3529"/>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76938" name="Rectangle 3530"/>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76939" name="Rectangle 3531"/>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76940" name="Rectangle 3532"/>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76941" name="Rectangle 3533"/>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76942" name="Rectangle 3534"/>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76943" name="Rectangle 3535"/>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76944" name="Rectangle 3536"/>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76945" name="Rectangle 3537"/>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76946" name="Rectangle 3538"/>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76947" name="Rectangle 3539"/>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76948" name="Rectangle 3540"/>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76949" name="Rectangle 3541"/>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76950" name="Rectangle 3542"/>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76951" name="Rectangle 3543"/>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76952" name="Rectangle 3544"/>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76953" name="Rectangle 3545"/>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76954" name="Rectangle 3546"/>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76955" name="Rectangle 3547"/>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76956" name="Rectangle 3548"/>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76957" name="Freeform 3549"/>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0">
                <a:solidFill>
                  <a:srgbClr val="000000"/>
                </a:solidFill>
                <a:prstDash val="solid"/>
                <a:round/>
                <a:headEnd/>
                <a:tailEnd/>
              </a:ln>
            </p:spPr>
            <p:txBody>
              <a:bodyPr/>
              <a:lstStyle/>
              <a:p>
                <a:endParaRPr lang="en-US"/>
              </a:p>
            </p:txBody>
          </p:sp>
          <p:sp>
            <p:nvSpPr>
              <p:cNvPr id="276958" name="Freeform 3550"/>
              <p:cNvSpPr>
                <a:spLocks/>
              </p:cNvSpPr>
              <p:nvPr/>
            </p:nvSpPr>
            <p:spPr bwMode="auto">
              <a:xfrm>
                <a:off x="420" y="1336"/>
                <a:ext cx="3101" cy="1725"/>
              </a:xfrm>
              <a:custGeom>
                <a:avLst/>
                <a:gdLst/>
                <a:ahLst/>
                <a:cxnLst>
                  <a:cxn ang="0">
                    <a:pos x="48" y="1624"/>
                  </a:cxn>
                  <a:cxn ang="0">
                    <a:pos x="204" y="1654"/>
                  </a:cxn>
                  <a:cxn ang="0">
                    <a:pos x="402" y="1684"/>
                  </a:cxn>
                  <a:cxn ang="0">
                    <a:pos x="486" y="1696"/>
                  </a:cxn>
                  <a:cxn ang="0">
                    <a:pos x="648" y="1714"/>
                  </a:cxn>
                  <a:cxn ang="0">
                    <a:pos x="726" y="1725"/>
                  </a:cxn>
                  <a:cxn ang="0">
                    <a:pos x="780" y="1725"/>
                  </a:cxn>
                  <a:cxn ang="0">
                    <a:pos x="828" y="1725"/>
                  </a:cxn>
                  <a:cxn ang="0">
                    <a:pos x="870" y="1725"/>
                  </a:cxn>
                  <a:cxn ang="0">
                    <a:pos x="948" y="1719"/>
                  </a:cxn>
                  <a:cxn ang="0">
                    <a:pos x="1002" y="1719"/>
                  </a:cxn>
                  <a:cxn ang="0">
                    <a:pos x="1055" y="1714"/>
                  </a:cxn>
                  <a:cxn ang="0">
                    <a:pos x="1097" y="1708"/>
                  </a:cxn>
                  <a:cxn ang="0">
                    <a:pos x="1127" y="1702"/>
                  </a:cxn>
                  <a:cxn ang="0">
                    <a:pos x="1169" y="1702"/>
                  </a:cxn>
                  <a:cxn ang="0">
                    <a:pos x="1295" y="1684"/>
                  </a:cxn>
                  <a:cxn ang="0">
                    <a:pos x="1391" y="1666"/>
                  </a:cxn>
                  <a:cxn ang="0">
                    <a:pos x="1469" y="1648"/>
                  </a:cxn>
                  <a:cxn ang="0">
                    <a:pos x="1571" y="1618"/>
                  </a:cxn>
                  <a:cxn ang="0">
                    <a:pos x="1625" y="1600"/>
                  </a:cxn>
                  <a:cxn ang="0">
                    <a:pos x="1733" y="1576"/>
                  </a:cxn>
                  <a:cxn ang="0">
                    <a:pos x="1853" y="1546"/>
                  </a:cxn>
                  <a:cxn ang="0">
                    <a:pos x="1967" y="1522"/>
                  </a:cxn>
                  <a:cxn ang="0">
                    <a:pos x="2099" y="1486"/>
                  </a:cxn>
                  <a:cxn ang="0">
                    <a:pos x="2159" y="1474"/>
                  </a:cxn>
                  <a:cxn ang="0">
                    <a:pos x="2225" y="1462"/>
                  </a:cxn>
                  <a:cxn ang="0">
                    <a:pos x="2297" y="1444"/>
                  </a:cxn>
                  <a:cxn ang="0">
                    <a:pos x="2375" y="1432"/>
                  </a:cxn>
                  <a:cxn ang="0">
                    <a:pos x="2453" y="1420"/>
                  </a:cxn>
                  <a:cxn ang="0">
                    <a:pos x="2573" y="1402"/>
                  </a:cxn>
                  <a:cxn ang="0">
                    <a:pos x="2651" y="1396"/>
                  </a:cxn>
                  <a:cxn ang="0">
                    <a:pos x="2747" y="1390"/>
                  </a:cxn>
                  <a:cxn ang="0">
                    <a:pos x="2843" y="1390"/>
                  </a:cxn>
                  <a:cxn ang="0">
                    <a:pos x="2999" y="1384"/>
                  </a:cxn>
                  <a:cxn ang="0">
                    <a:pos x="3101" y="0"/>
                  </a:cxn>
                  <a:cxn ang="0">
                    <a:pos x="0" y="1612"/>
                  </a:cxn>
                </a:cxnLst>
                <a:rect l="0" t="0" r="r" b="b"/>
                <a:pathLst>
                  <a:path w="3101" h="1725">
                    <a:moveTo>
                      <a:pt x="0" y="1612"/>
                    </a:moveTo>
                    <a:lnTo>
                      <a:pt x="48" y="1624"/>
                    </a:lnTo>
                    <a:lnTo>
                      <a:pt x="102" y="1636"/>
                    </a:lnTo>
                    <a:lnTo>
                      <a:pt x="204" y="1654"/>
                    </a:lnTo>
                    <a:lnTo>
                      <a:pt x="300" y="1666"/>
                    </a:lnTo>
                    <a:lnTo>
                      <a:pt x="402" y="1684"/>
                    </a:lnTo>
                    <a:lnTo>
                      <a:pt x="444" y="1684"/>
                    </a:lnTo>
                    <a:lnTo>
                      <a:pt x="486" y="1696"/>
                    </a:lnTo>
                    <a:lnTo>
                      <a:pt x="570" y="1702"/>
                    </a:lnTo>
                    <a:lnTo>
                      <a:pt x="648" y="1714"/>
                    </a:lnTo>
                    <a:lnTo>
                      <a:pt x="684" y="1719"/>
                    </a:lnTo>
                    <a:lnTo>
                      <a:pt x="726" y="1725"/>
                    </a:lnTo>
                    <a:lnTo>
                      <a:pt x="750" y="1725"/>
                    </a:lnTo>
                    <a:lnTo>
                      <a:pt x="780" y="1725"/>
                    </a:lnTo>
                    <a:lnTo>
                      <a:pt x="804" y="1725"/>
                    </a:lnTo>
                    <a:lnTo>
                      <a:pt x="828" y="1725"/>
                    </a:lnTo>
                    <a:lnTo>
                      <a:pt x="852" y="1725"/>
                    </a:lnTo>
                    <a:lnTo>
                      <a:pt x="870" y="1725"/>
                    </a:lnTo>
                    <a:lnTo>
                      <a:pt x="912" y="1719"/>
                    </a:lnTo>
                    <a:lnTo>
                      <a:pt x="948" y="1719"/>
                    </a:lnTo>
                    <a:lnTo>
                      <a:pt x="978" y="1719"/>
                    </a:lnTo>
                    <a:lnTo>
                      <a:pt x="1002" y="1719"/>
                    </a:lnTo>
                    <a:lnTo>
                      <a:pt x="1031" y="1714"/>
                    </a:lnTo>
                    <a:lnTo>
                      <a:pt x="1055" y="1714"/>
                    </a:lnTo>
                    <a:lnTo>
                      <a:pt x="1073" y="1708"/>
                    </a:lnTo>
                    <a:lnTo>
                      <a:pt x="1097" y="1708"/>
                    </a:lnTo>
                    <a:lnTo>
                      <a:pt x="1109" y="1702"/>
                    </a:lnTo>
                    <a:lnTo>
                      <a:pt x="1127" y="1702"/>
                    </a:lnTo>
                    <a:lnTo>
                      <a:pt x="1145" y="1702"/>
                    </a:lnTo>
                    <a:lnTo>
                      <a:pt x="1169" y="1702"/>
                    </a:lnTo>
                    <a:lnTo>
                      <a:pt x="1229" y="1690"/>
                    </a:lnTo>
                    <a:lnTo>
                      <a:pt x="1295" y="1684"/>
                    </a:lnTo>
                    <a:lnTo>
                      <a:pt x="1361" y="1666"/>
                    </a:lnTo>
                    <a:lnTo>
                      <a:pt x="139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22"/>
                    </a:lnTo>
                    <a:lnTo>
                      <a:pt x="2033" y="1504"/>
                    </a:lnTo>
                    <a:lnTo>
                      <a:pt x="2099" y="1486"/>
                    </a:lnTo>
                    <a:lnTo>
                      <a:pt x="2129" y="1486"/>
                    </a:lnTo>
                    <a:lnTo>
                      <a:pt x="2159" y="1474"/>
                    </a:lnTo>
                    <a:lnTo>
                      <a:pt x="2195" y="1468"/>
                    </a:lnTo>
                    <a:lnTo>
                      <a:pt x="2225" y="1462"/>
                    </a:lnTo>
                    <a:lnTo>
                      <a:pt x="2261" y="1456"/>
                    </a:lnTo>
                    <a:lnTo>
                      <a:pt x="2297" y="1444"/>
                    </a:lnTo>
                    <a:lnTo>
                      <a:pt x="2339" y="1438"/>
                    </a:lnTo>
                    <a:lnTo>
                      <a:pt x="2375" y="1432"/>
                    </a:lnTo>
                    <a:lnTo>
                      <a:pt x="2417" y="1426"/>
                    </a:lnTo>
                    <a:lnTo>
                      <a:pt x="2453" y="1420"/>
                    </a:lnTo>
                    <a:lnTo>
                      <a:pt x="2531" y="1414"/>
                    </a:lnTo>
                    <a:lnTo>
                      <a:pt x="2573" y="1402"/>
                    </a:lnTo>
                    <a:lnTo>
                      <a:pt x="2609" y="1402"/>
                    </a:lnTo>
                    <a:lnTo>
                      <a:pt x="2651" y="1396"/>
                    </a:lnTo>
                    <a:lnTo>
                      <a:pt x="2699" y="1390"/>
                    </a:lnTo>
                    <a:lnTo>
                      <a:pt x="2747" y="1390"/>
                    </a:lnTo>
                    <a:lnTo>
                      <a:pt x="2795" y="1390"/>
                    </a:lnTo>
                    <a:lnTo>
                      <a:pt x="2843" y="1390"/>
                    </a:lnTo>
                    <a:lnTo>
                      <a:pt x="2891" y="1390"/>
                    </a:lnTo>
                    <a:lnTo>
                      <a:pt x="2999" y="1384"/>
                    </a:lnTo>
                    <a:lnTo>
                      <a:pt x="3101" y="1384"/>
                    </a:lnTo>
                    <a:lnTo>
                      <a:pt x="3101" y="0"/>
                    </a:lnTo>
                    <a:lnTo>
                      <a:pt x="0" y="0"/>
                    </a:lnTo>
                    <a:lnTo>
                      <a:pt x="0" y="1612"/>
                    </a:lnTo>
                    <a:close/>
                  </a:path>
                </a:pathLst>
              </a:custGeom>
              <a:solidFill>
                <a:srgbClr val="000000"/>
              </a:solidFill>
              <a:ln w="9525">
                <a:noFill/>
                <a:round/>
                <a:headEnd/>
                <a:tailEnd/>
              </a:ln>
            </p:spPr>
            <p:txBody>
              <a:bodyPr/>
              <a:lstStyle/>
              <a:p>
                <a:endParaRPr lang="en-US"/>
              </a:p>
            </p:txBody>
          </p:sp>
          <p:sp>
            <p:nvSpPr>
              <p:cNvPr id="276959" name="Rectangle 3551"/>
              <p:cNvSpPr>
                <a:spLocks noChangeArrowheads="1"/>
              </p:cNvSpPr>
              <p:nvPr/>
            </p:nvSpPr>
            <p:spPr bwMode="auto">
              <a:xfrm>
                <a:off x="420" y="1336"/>
                <a:ext cx="3107" cy="53"/>
              </a:xfrm>
              <a:prstGeom prst="rect">
                <a:avLst/>
              </a:prstGeom>
              <a:solidFill>
                <a:srgbClr val="6699FF"/>
              </a:solidFill>
              <a:ln w="9525">
                <a:noFill/>
                <a:miter lim="800000"/>
                <a:headEnd/>
                <a:tailEnd/>
              </a:ln>
            </p:spPr>
            <p:txBody>
              <a:bodyPr/>
              <a:lstStyle/>
              <a:p>
                <a:endParaRPr lang="en-US"/>
              </a:p>
            </p:txBody>
          </p:sp>
          <p:sp>
            <p:nvSpPr>
              <p:cNvPr id="276960" name="Rectangle 3552"/>
              <p:cNvSpPr>
                <a:spLocks noChangeArrowheads="1"/>
              </p:cNvSpPr>
              <p:nvPr/>
            </p:nvSpPr>
            <p:spPr bwMode="auto">
              <a:xfrm>
                <a:off x="420" y="1389"/>
                <a:ext cx="3107" cy="36"/>
              </a:xfrm>
              <a:prstGeom prst="rect">
                <a:avLst/>
              </a:prstGeom>
              <a:solidFill>
                <a:srgbClr val="6598FD"/>
              </a:solidFill>
              <a:ln w="9525">
                <a:noFill/>
                <a:miter lim="800000"/>
                <a:headEnd/>
                <a:tailEnd/>
              </a:ln>
            </p:spPr>
            <p:txBody>
              <a:bodyPr/>
              <a:lstStyle/>
              <a:p>
                <a:endParaRPr lang="en-US"/>
              </a:p>
            </p:txBody>
          </p:sp>
          <p:sp>
            <p:nvSpPr>
              <p:cNvPr id="276961" name="Rectangle 3553"/>
              <p:cNvSpPr>
                <a:spLocks noChangeArrowheads="1"/>
              </p:cNvSpPr>
              <p:nvPr/>
            </p:nvSpPr>
            <p:spPr bwMode="auto">
              <a:xfrm>
                <a:off x="420" y="1425"/>
                <a:ext cx="3107" cy="36"/>
              </a:xfrm>
              <a:prstGeom prst="rect">
                <a:avLst/>
              </a:prstGeom>
              <a:solidFill>
                <a:srgbClr val="6597FB"/>
              </a:solidFill>
              <a:ln w="9525">
                <a:noFill/>
                <a:miter lim="800000"/>
                <a:headEnd/>
                <a:tailEnd/>
              </a:ln>
            </p:spPr>
            <p:txBody>
              <a:bodyPr/>
              <a:lstStyle/>
              <a:p>
                <a:endParaRPr lang="en-US"/>
              </a:p>
            </p:txBody>
          </p:sp>
          <p:sp>
            <p:nvSpPr>
              <p:cNvPr id="276962" name="Rectangle 3554"/>
              <p:cNvSpPr>
                <a:spLocks noChangeArrowheads="1"/>
              </p:cNvSpPr>
              <p:nvPr/>
            </p:nvSpPr>
            <p:spPr bwMode="auto">
              <a:xfrm>
                <a:off x="420" y="1461"/>
                <a:ext cx="3107" cy="24"/>
              </a:xfrm>
              <a:prstGeom prst="rect">
                <a:avLst/>
              </a:prstGeom>
              <a:solidFill>
                <a:srgbClr val="6495F9"/>
              </a:solidFill>
              <a:ln w="9525">
                <a:noFill/>
                <a:miter lim="800000"/>
                <a:headEnd/>
                <a:tailEnd/>
              </a:ln>
            </p:spPr>
            <p:txBody>
              <a:bodyPr/>
              <a:lstStyle/>
              <a:p>
                <a:endParaRPr lang="en-US"/>
              </a:p>
            </p:txBody>
          </p:sp>
          <p:sp>
            <p:nvSpPr>
              <p:cNvPr id="276963" name="Rectangle 3555"/>
              <p:cNvSpPr>
                <a:spLocks noChangeArrowheads="1"/>
              </p:cNvSpPr>
              <p:nvPr/>
            </p:nvSpPr>
            <p:spPr bwMode="auto">
              <a:xfrm>
                <a:off x="420" y="1485"/>
                <a:ext cx="3107" cy="24"/>
              </a:xfrm>
              <a:prstGeom prst="rect">
                <a:avLst/>
              </a:prstGeom>
              <a:solidFill>
                <a:srgbClr val="6394F7"/>
              </a:solidFill>
              <a:ln w="9525">
                <a:noFill/>
                <a:miter lim="800000"/>
                <a:headEnd/>
                <a:tailEnd/>
              </a:ln>
            </p:spPr>
            <p:txBody>
              <a:bodyPr/>
              <a:lstStyle/>
              <a:p>
                <a:endParaRPr lang="en-US"/>
              </a:p>
            </p:txBody>
          </p:sp>
          <p:sp>
            <p:nvSpPr>
              <p:cNvPr id="276964" name="Rectangle 3556"/>
              <p:cNvSpPr>
                <a:spLocks noChangeArrowheads="1"/>
              </p:cNvSpPr>
              <p:nvPr/>
            </p:nvSpPr>
            <p:spPr bwMode="auto">
              <a:xfrm>
                <a:off x="420" y="1509"/>
                <a:ext cx="3107" cy="18"/>
              </a:xfrm>
              <a:prstGeom prst="rect">
                <a:avLst/>
              </a:prstGeom>
              <a:solidFill>
                <a:srgbClr val="6293F5"/>
              </a:solidFill>
              <a:ln w="9525">
                <a:noFill/>
                <a:miter lim="800000"/>
                <a:headEnd/>
                <a:tailEnd/>
              </a:ln>
            </p:spPr>
            <p:txBody>
              <a:bodyPr/>
              <a:lstStyle/>
              <a:p>
                <a:endParaRPr lang="en-US"/>
              </a:p>
            </p:txBody>
          </p:sp>
          <p:sp>
            <p:nvSpPr>
              <p:cNvPr id="276965" name="Rectangle 3557"/>
              <p:cNvSpPr>
                <a:spLocks noChangeArrowheads="1"/>
              </p:cNvSpPr>
              <p:nvPr/>
            </p:nvSpPr>
            <p:spPr bwMode="auto">
              <a:xfrm>
                <a:off x="420" y="1527"/>
                <a:ext cx="3107" cy="24"/>
              </a:xfrm>
              <a:prstGeom prst="rect">
                <a:avLst/>
              </a:prstGeom>
              <a:solidFill>
                <a:srgbClr val="6192F3"/>
              </a:solidFill>
              <a:ln w="9525">
                <a:noFill/>
                <a:miter lim="800000"/>
                <a:headEnd/>
                <a:tailEnd/>
              </a:ln>
            </p:spPr>
            <p:txBody>
              <a:bodyPr/>
              <a:lstStyle/>
              <a:p>
                <a:endParaRPr lang="en-US"/>
              </a:p>
            </p:txBody>
          </p:sp>
          <p:sp>
            <p:nvSpPr>
              <p:cNvPr id="276966" name="Rectangle 3558"/>
              <p:cNvSpPr>
                <a:spLocks noChangeArrowheads="1"/>
              </p:cNvSpPr>
              <p:nvPr/>
            </p:nvSpPr>
            <p:spPr bwMode="auto">
              <a:xfrm>
                <a:off x="420" y="1551"/>
                <a:ext cx="3107" cy="12"/>
              </a:xfrm>
              <a:prstGeom prst="rect">
                <a:avLst/>
              </a:prstGeom>
              <a:solidFill>
                <a:srgbClr val="6091F1"/>
              </a:solidFill>
              <a:ln w="9525">
                <a:noFill/>
                <a:miter lim="800000"/>
                <a:headEnd/>
                <a:tailEnd/>
              </a:ln>
            </p:spPr>
            <p:txBody>
              <a:bodyPr/>
              <a:lstStyle/>
              <a:p>
                <a:endParaRPr lang="en-US"/>
              </a:p>
            </p:txBody>
          </p:sp>
          <p:sp>
            <p:nvSpPr>
              <p:cNvPr id="276967" name="Rectangle 3559"/>
              <p:cNvSpPr>
                <a:spLocks noChangeArrowheads="1"/>
              </p:cNvSpPr>
              <p:nvPr/>
            </p:nvSpPr>
            <p:spPr bwMode="auto">
              <a:xfrm>
                <a:off x="420" y="1563"/>
                <a:ext cx="3107" cy="18"/>
              </a:xfrm>
              <a:prstGeom prst="rect">
                <a:avLst/>
              </a:prstGeom>
              <a:solidFill>
                <a:srgbClr val="6090EF"/>
              </a:solidFill>
              <a:ln w="9525">
                <a:noFill/>
                <a:miter lim="800000"/>
                <a:headEnd/>
                <a:tailEnd/>
              </a:ln>
            </p:spPr>
            <p:txBody>
              <a:bodyPr/>
              <a:lstStyle/>
              <a:p>
                <a:endParaRPr lang="en-US"/>
              </a:p>
            </p:txBody>
          </p:sp>
          <p:sp>
            <p:nvSpPr>
              <p:cNvPr id="276968" name="Rectangle 3560"/>
              <p:cNvSpPr>
                <a:spLocks noChangeArrowheads="1"/>
              </p:cNvSpPr>
              <p:nvPr/>
            </p:nvSpPr>
            <p:spPr bwMode="auto">
              <a:xfrm>
                <a:off x="420" y="1581"/>
                <a:ext cx="3107" cy="12"/>
              </a:xfrm>
              <a:prstGeom prst="rect">
                <a:avLst/>
              </a:prstGeom>
              <a:solidFill>
                <a:srgbClr val="5F8EED"/>
              </a:solidFill>
              <a:ln w="9525">
                <a:noFill/>
                <a:miter lim="800000"/>
                <a:headEnd/>
                <a:tailEnd/>
              </a:ln>
            </p:spPr>
            <p:txBody>
              <a:bodyPr/>
              <a:lstStyle/>
              <a:p>
                <a:endParaRPr lang="en-US"/>
              </a:p>
            </p:txBody>
          </p:sp>
          <p:sp>
            <p:nvSpPr>
              <p:cNvPr id="276969" name="Rectangle 3561"/>
              <p:cNvSpPr>
                <a:spLocks noChangeArrowheads="1"/>
              </p:cNvSpPr>
              <p:nvPr/>
            </p:nvSpPr>
            <p:spPr bwMode="auto">
              <a:xfrm>
                <a:off x="420" y="1593"/>
                <a:ext cx="3107" cy="18"/>
              </a:xfrm>
              <a:prstGeom prst="rect">
                <a:avLst/>
              </a:prstGeom>
              <a:solidFill>
                <a:srgbClr val="5E8DEB"/>
              </a:solidFill>
              <a:ln w="9525">
                <a:noFill/>
                <a:miter lim="800000"/>
                <a:headEnd/>
                <a:tailEnd/>
              </a:ln>
            </p:spPr>
            <p:txBody>
              <a:bodyPr/>
              <a:lstStyle/>
              <a:p>
                <a:endParaRPr lang="en-US"/>
              </a:p>
            </p:txBody>
          </p:sp>
          <p:sp>
            <p:nvSpPr>
              <p:cNvPr id="276970" name="Rectangle 3562"/>
              <p:cNvSpPr>
                <a:spLocks noChangeArrowheads="1"/>
              </p:cNvSpPr>
              <p:nvPr/>
            </p:nvSpPr>
            <p:spPr bwMode="auto">
              <a:xfrm>
                <a:off x="420" y="1611"/>
                <a:ext cx="3107" cy="6"/>
              </a:xfrm>
              <a:prstGeom prst="rect">
                <a:avLst/>
              </a:prstGeom>
              <a:solidFill>
                <a:srgbClr val="5D8CE9"/>
              </a:solidFill>
              <a:ln w="9525">
                <a:noFill/>
                <a:miter lim="800000"/>
                <a:headEnd/>
                <a:tailEnd/>
              </a:ln>
            </p:spPr>
            <p:txBody>
              <a:bodyPr/>
              <a:lstStyle/>
              <a:p>
                <a:endParaRPr lang="en-US"/>
              </a:p>
            </p:txBody>
          </p:sp>
          <p:sp>
            <p:nvSpPr>
              <p:cNvPr id="276971" name="Rectangle 3563"/>
              <p:cNvSpPr>
                <a:spLocks noChangeArrowheads="1"/>
              </p:cNvSpPr>
              <p:nvPr/>
            </p:nvSpPr>
            <p:spPr bwMode="auto">
              <a:xfrm>
                <a:off x="420" y="1617"/>
                <a:ext cx="3107" cy="12"/>
              </a:xfrm>
              <a:prstGeom prst="rect">
                <a:avLst/>
              </a:prstGeom>
              <a:solidFill>
                <a:srgbClr val="5D8BE7"/>
              </a:solidFill>
              <a:ln w="9525">
                <a:noFill/>
                <a:miter lim="800000"/>
                <a:headEnd/>
                <a:tailEnd/>
              </a:ln>
            </p:spPr>
            <p:txBody>
              <a:bodyPr/>
              <a:lstStyle/>
              <a:p>
                <a:endParaRPr lang="en-US"/>
              </a:p>
            </p:txBody>
          </p:sp>
          <p:sp>
            <p:nvSpPr>
              <p:cNvPr id="276972" name="Rectangle 3564"/>
              <p:cNvSpPr>
                <a:spLocks noChangeArrowheads="1"/>
              </p:cNvSpPr>
              <p:nvPr/>
            </p:nvSpPr>
            <p:spPr bwMode="auto">
              <a:xfrm>
                <a:off x="420" y="1629"/>
                <a:ext cx="3107" cy="12"/>
              </a:xfrm>
              <a:prstGeom prst="rect">
                <a:avLst/>
              </a:prstGeom>
              <a:solidFill>
                <a:srgbClr val="5C8AE5"/>
              </a:solidFill>
              <a:ln w="9525">
                <a:noFill/>
                <a:miter lim="800000"/>
                <a:headEnd/>
                <a:tailEnd/>
              </a:ln>
            </p:spPr>
            <p:txBody>
              <a:bodyPr/>
              <a:lstStyle/>
              <a:p>
                <a:endParaRPr lang="en-US"/>
              </a:p>
            </p:txBody>
          </p:sp>
          <p:sp>
            <p:nvSpPr>
              <p:cNvPr id="276973" name="Rectangle 3565"/>
              <p:cNvSpPr>
                <a:spLocks noChangeArrowheads="1"/>
              </p:cNvSpPr>
              <p:nvPr/>
            </p:nvSpPr>
            <p:spPr bwMode="auto">
              <a:xfrm>
                <a:off x="420" y="1641"/>
                <a:ext cx="3107" cy="12"/>
              </a:xfrm>
              <a:prstGeom prst="rect">
                <a:avLst/>
              </a:prstGeom>
              <a:solidFill>
                <a:srgbClr val="5B88E3"/>
              </a:solidFill>
              <a:ln w="9525">
                <a:noFill/>
                <a:miter lim="800000"/>
                <a:headEnd/>
                <a:tailEnd/>
              </a:ln>
            </p:spPr>
            <p:txBody>
              <a:bodyPr/>
              <a:lstStyle/>
              <a:p>
                <a:endParaRPr lang="en-US"/>
              </a:p>
            </p:txBody>
          </p:sp>
          <p:sp>
            <p:nvSpPr>
              <p:cNvPr id="276974" name="Rectangle 3566"/>
              <p:cNvSpPr>
                <a:spLocks noChangeArrowheads="1"/>
              </p:cNvSpPr>
              <p:nvPr/>
            </p:nvSpPr>
            <p:spPr bwMode="auto">
              <a:xfrm>
                <a:off x="420" y="1653"/>
                <a:ext cx="3107" cy="12"/>
              </a:xfrm>
              <a:prstGeom prst="rect">
                <a:avLst/>
              </a:prstGeom>
              <a:solidFill>
                <a:srgbClr val="5A87E1"/>
              </a:solidFill>
              <a:ln w="9525">
                <a:noFill/>
                <a:miter lim="800000"/>
                <a:headEnd/>
                <a:tailEnd/>
              </a:ln>
            </p:spPr>
            <p:txBody>
              <a:bodyPr/>
              <a:lstStyle/>
              <a:p>
                <a:endParaRPr lang="en-US"/>
              </a:p>
            </p:txBody>
          </p:sp>
          <p:sp>
            <p:nvSpPr>
              <p:cNvPr id="276975" name="Rectangle 3567"/>
              <p:cNvSpPr>
                <a:spLocks noChangeArrowheads="1"/>
              </p:cNvSpPr>
              <p:nvPr/>
            </p:nvSpPr>
            <p:spPr bwMode="auto">
              <a:xfrm>
                <a:off x="420" y="1665"/>
                <a:ext cx="3107" cy="12"/>
              </a:xfrm>
              <a:prstGeom prst="rect">
                <a:avLst/>
              </a:prstGeom>
              <a:solidFill>
                <a:srgbClr val="5986DF"/>
              </a:solidFill>
              <a:ln w="9525">
                <a:noFill/>
                <a:miter lim="800000"/>
                <a:headEnd/>
                <a:tailEnd/>
              </a:ln>
            </p:spPr>
            <p:txBody>
              <a:bodyPr/>
              <a:lstStyle/>
              <a:p>
                <a:endParaRPr lang="en-US"/>
              </a:p>
            </p:txBody>
          </p:sp>
          <p:sp>
            <p:nvSpPr>
              <p:cNvPr id="276976" name="Rectangle 3568"/>
              <p:cNvSpPr>
                <a:spLocks noChangeArrowheads="1"/>
              </p:cNvSpPr>
              <p:nvPr/>
            </p:nvSpPr>
            <p:spPr bwMode="auto">
              <a:xfrm>
                <a:off x="420" y="1677"/>
                <a:ext cx="3107" cy="6"/>
              </a:xfrm>
              <a:prstGeom prst="rect">
                <a:avLst/>
              </a:prstGeom>
              <a:solidFill>
                <a:srgbClr val="5884DD"/>
              </a:solidFill>
              <a:ln w="9525">
                <a:noFill/>
                <a:miter lim="800000"/>
                <a:headEnd/>
                <a:tailEnd/>
              </a:ln>
            </p:spPr>
            <p:txBody>
              <a:bodyPr/>
              <a:lstStyle/>
              <a:p>
                <a:endParaRPr lang="en-US"/>
              </a:p>
            </p:txBody>
          </p:sp>
          <p:sp>
            <p:nvSpPr>
              <p:cNvPr id="276977" name="Rectangle 3569"/>
              <p:cNvSpPr>
                <a:spLocks noChangeArrowheads="1"/>
              </p:cNvSpPr>
              <p:nvPr/>
            </p:nvSpPr>
            <p:spPr bwMode="auto">
              <a:xfrm>
                <a:off x="420" y="1683"/>
                <a:ext cx="3107" cy="12"/>
              </a:xfrm>
              <a:prstGeom prst="rect">
                <a:avLst/>
              </a:prstGeom>
              <a:solidFill>
                <a:srgbClr val="5883DB"/>
              </a:solidFill>
              <a:ln w="9525">
                <a:noFill/>
                <a:miter lim="800000"/>
                <a:headEnd/>
                <a:tailEnd/>
              </a:ln>
            </p:spPr>
            <p:txBody>
              <a:bodyPr/>
              <a:lstStyle/>
              <a:p>
                <a:endParaRPr lang="en-US"/>
              </a:p>
            </p:txBody>
          </p:sp>
          <p:sp>
            <p:nvSpPr>
              <p:cNvPr id="276978" name="Rectangle 3570"/>
              <p:cNvSpPr>
                <a:spLocks noChangeArrowheads="1"/>
              </p:cNvSpPr>
              <p:nvPr/>
            </p:nvSpPr>
            <p:spPr bwMode="auto">
              <a:xfrm>
                <a:off x="420" y="1695"/>
                <a:ext cx="3107" cy="6"/>
              </a:xfrm>
              <a:prstGeom prst="rect">
                <a:avLst/>
              </a:prstGeom>
              <a:solidFill>
                <a:srgbClr val="5782D9"/>
              </a:solidFill>
              <a:ln w="9525">
                <a:noFill/>
                <a:miter lim="800000"/>
                <a:headEnd/>
                <a:tailEnd/>
              </a:ln>
            </p:spPr>
            <p:txBody>
              <a:bodyPr/>
              <a:lstStyle/>
              <a:p>
                <a:endParaRPr lang="en-US"/>
              </a:p>
            </p:txBody>
          </p:sp>
          <p:sp>
            <p:nvSpPr>
              <p:cNvPr id="276979" name="Rectangle 3571"/>
              <p:cNvSpPr>
                <a:spLocks noChangeArrowheads="1"/>
              </p:cNvSpPr>
              <p:nvPr/>
            </p:nvSpPr>
            <p:spPr bwMode="auto">
              <a:xfrm>
                <a:off x="420" y="1701"/>
                <a:ext cx="3107" cy="12"/>
              </a:xfrm>
              <a:prstGeom prst="rect">
                <a:avLst/>
              </a:prstGeom>
              <a:solidFill>
                <a:srgbClr val="5681D7"/>
              </a:solidFill>
              <a:ln w="9525">
                <a:noFill/>
                <a:miter lim="800000"/>
                <a:headEnd/>
                <a:tailEnd/>
              </a:ln>
            </p:spPr>
            <p:txBody>
              <a:bodyPr/>
              <a:lstStyle/>
              <a:p>
                <a:endParaRPr lang="en-US"/>
              </a:p>
            </p:txBody>
          </p:sp>
          <p:sp>
            <p:nvSpPr>
              <p:cNvPr id="276980" name="Rectangle 3572"/>
              <p:cNvSpPr>
                <a:spLocks noChangeArrowheads="1"/>
              </p:cNvSpPr>
              <p:nvPr/>
            </p:nvSpPr>
            <p:spPr bwMode="auto">
              <a:xfrm>
                <a:off x="420" y="1713"/>
                <a:ext cx="3107" cy="6"/>
              </a:xfrm>
              <a:prstGeom prst="rect">
                <a:avLst/>
              </a:prstGeom>
              <a:solidFill>
                <a:srgbClr val="5580D5"/>
              </a:solidFill>
              <a:ln w="9525">
                <a:noFill/>
                <a:miter lim="800000"/>
                <a:headEnd/>
                <a:tailEnd/>
              </a:ln>
            </p:spPr>
            <p:txBody>
              <a:bodyPr/>
              <a:lstStyle/>
              <a:p>
                <a:endParaRPr lang="en-US"/>
              </a:p>
            </p:txBody>
          </p:sp>
          <p:sp>
            <p:nvSpPr>
              <p:cNvPr id="276981" name="Rectangle 3573"/>
              <p:cNvSpPr>
                <a:spLocks noChangeArrowheads="1"/>
              </p:cNvSpPr>
              <p:nvPr/>
            </p:nvSpPr>
            <p:spPr bwMode="auto">
              <a:xfrm>
                <a:off x="420" y="1719"/>
                <a:ext cx="3107" cy="12"/>
              </a:xfrm>
              <a:prstGeom prst="rect">
                <a:avLst/>
              </a:prstGeom>
              <a:solidFill>
                <a:srgbClr val="557FD3"/>
              </a:solidFill>
              <a:ln w="9525">
                <a:noFill/>
                <a:miter lim="800000"/>
                <a:headEnd/>
                <a:tailEnd/>
              </a:ln>
            </p:spPr>
            <p:txBody>
              <a:bodyPr/>
              <a:lstStyle/>
              <a:p>
                <a:endParaRPr lang="en-US"/>
              </a:p>
            </p:txBody>
          </p:sp>
          <p:sp>
            <p:nvSpPr>
              <p:cNvPr id="276982" name="Rectangle 3574"/>
              <p:cNvSpPr>
                <a:spLocks noChangeArrowheads="1"/>
              </p:cNvSpPr>
              <p:nvPr/>
            </p:nvSpPr>
            <p:spPr bwMode="auto">
              <a:xfrm>
                <a:off x="420" y="1731"/>
                <a:ext cx="3107" cy="6"/>
              </a:xfrm>
              <a:prstGeom prst="rect">
                <a:avLst/>
              </a:prstGeom>
              <a:solidFill>
                <a:srgbClr val="547DD1"/>
              </a:solidFill>
              <a:ln w="9525">
                <a:noFill/>
                <a:miter lim="800000"/>
                <a:headEnd/>
                <a:tailEnd/>
              </a:ln>
            </p:spPr>
            <p:txBody>
              <a:bodyPr/>
              <a:lstStyle/>
              <a:p>
                <a:endParaRPr lang="en-US"/>
              </a:p>
            </p:txBody>
          </p:sp>
          <p:sp>
            <p:nvSpPr>
              <p:cNvPr id="276983" name="Rectangle 3575"/>
              <p:cNvSpPr>
                <a:spLocks noChangeArrowheads="1"/>
              </p:cNvSpPr>
              <p:nvPr/>
            </p:nvSpPr>
            <p:spPr bwMode="auto">
              <a:xfrm>
                <a:off x="420" y="1737"/>
                <a:ext cx="3107" cy="12"/>
              </a:xfrm>
              <a:prstGeom prst="rect">
                <a:avLst/>
              </a:prstGeom>
              <a:solidFill>
                <a:srgbClr val="537CCF"/>
              </a:solidFill>
              <a:ln w="9525">
                <a:noFill/>
                <a:miter lim="800000"/>
                <a:headEnd/>
                <a:tailEnd/>
              </a:ln>
            </p:spPr>
            <p:txBody>
              <a:bodyPr/>
              <a:lstStyle/>
              <a:p>
                <a:endParaRPr lang="en-US"/>
              </a:p>
            </p:txBody>
          </p:sp>
          <p:sp>
            <p:nvSpPr>
              <p:cNvPr id="276984" name="Rectangle 3576"/>
              <p:cNvSpPr>
                <a:spLocks noChangeArrowheads="1"/>
              </p:cNvSpPr>
              <p:nvPr/>
            </p:nvSpPr>
            <p:spPr bwMode="auto">
              <a:xfrm>
                <a:off x="420" y="1749"/>
                <a:ext cx="3107" cy="6"/>
              </a:xfrm>
              <a:prstGeom prst="rect">
                <a:avLst/>
              </a:prstGeom>
              <a:solidFill>
                <a:srgbClr val="527CCD"/>
              </a:solidFill>
              <a:ln w="9525">
                <a:noFill/>
                <a:miter lim="800000"/>
                <a:headEnd/>
                <a:tailEnd/>
              </a:ln>
            </p:spPr>
            <p:txBody>
              <a:bodyPr/>
              <a:lstStyle/>
              <a:p>
                <a:endParaRPr lang="en-US"/>
              </a:p>
            </p:txBody>
          </p:sp>
          <p:sp>
            <p:nvSpPr>
              <p:cNvPr id="276985" name="Rectangle 3577"/>
              <p:cNvSpPr>
                <a:spLocks noChangeArrowheads="1"/>
              </p:cNvSpPr>
              <p:nvPr/>
            </p:nvSpPr>
            <p:spPr bwMode="auto">
              <a:xfrm>
                <a:off x="420" y="1755"/>
                <a:ext cx="3107" cy="12"/>
              </a:xfrm>
              <a:prstGeom prst="rect">
                <a:avLst/>
              </a:prstGeom>
              <a:solidFill>
                <a:srgbClr val="517ACB"/>
              </a:solidFill>
              <a:ln w="9525">
                <a:noFill/>
                <a:miter lim="800000"/>
                <a:headEnd/>
                <a:tailEnd/>
              </a:ln>
            </p:spPr>
            <p:txBody>
              <a:bodyPr/>
              <a:lstStyle/>
              <a:p>
                <a:endParaRPr lang="en-US"/>
              </a:p>
            </p:txBody>
          </p:sp>
          <p:sp>
            <p:nvSpPr>
              <p:cNvPr id="276986" name="Rectangle 3578"/>
              <p:cNvSpPr>
                <a:spLocks noChangeArrowheads="1"/>
              </p:cNvSpPr>
              <p:nvPr/>
            </p:nvSpPr>
            <p:spPr bwMode="auto">
              <a:xfrm>
                <a:off x="420" y="1767"/>
                <a:ext cx="3107" cy="6"/>
              </a:xfrm>
              <a:prstGeom prst="rect">
                <a:avLst/>
              </a:prstGeom>
              <a:solidFill>
                <a:srgbClr val="5179C9"/>
              </a:solidFill>
              <a:ln w="9525">
                <a:noFill/>
                <a:miter lim="800000"/>
                <a:headEnd/>
                <a:tailEnd/>
              </a:ln>
            </p:spPr>
            <p:txBody>
              <a:bodyPr/>
              <a:lstStyle/>
              <a:p>
                <a:endParaRPr lang="en-US"/>
              </a:p>
            </p:txBody>
          </p:sp>
          <p:sp>
            <p:nvSpPr>
              <p:cNvPr id="276987" name="Rectangle 3579"/>
              <p:cNvSpPr>
                <a:spLocks noChangeArrowheads="1"/>
              </p:cNvSpPr>
              <p:nvPr/>
            </p:nvSpPr>
            <p:spPr bwMode="auto">
              <a:xfrm>
                <a:off x="420" y="1773"/>
                <a:ext cx="3107" cy="12"/>
              </a:xfrm>
              <a:prstGeom prst="rect">
                <a:avLst/>
              </a:prstGeom>
              <a:solidFill>
                <a:srgbClr val="5077C7"/>
              </a:solidFill>
              <a:ln w="9525">
                <a:noFill/>
                <a:miter lim="800000"/>
                <a:headEnd/>
                <a:tailEnd/>
              </a:ln>
            </p:spPr>
            <p:txBody>
              <a:bodyPr/>
              <a:lstStyle/>
              <a:p>
                <a:endParaRPr lang="en-US"/>
              </a:p>
            </p:txBody>
          </p:sp>
          <p:sp>
            <p:nvSpPr>
              <p:cNvPr id="276988" name="Rectangle 3580"/>
              <p:cNvSpPr>
                <a:spLocks noChangeArrowheads="1"/>
              </p:cNvSpPr>
              <p:nvPr/>
            </p:nvSpPr>
            <p:spPr bwMode="auto">
              <a:xfrm>
                <a:off x="420" y="1785"/>
                <a:ext cx="3107" cy="1"/>
              </a:xfrm>
              <a:prstGeom prst="rect">
                <a:avLst/>
              </a:prstGeom>
              <a:solidFill>
                <a:srgbClr val="4E76C5"/>
              </a:solidFill>
              <a:ln w="9525">
                <a:noFill/>
                <a:miter lim="800000"/>
                <a:headEnd/>
                <a:tailEnd/>
              </a:ln>
            </p:spPr>
            <p:txBody>
              <a:bodyPr/>
              <a:lstStyle/>
              <a:p>
                <a:endParaRPr lang="en-US"/>
              </a:p>
            </p:txBody>
          </p:sp>
          <p:sp>
            <p:nvSpPr>
              <p:cNvPr id="276989" name="Rectangle 3581"/>
              <p:cNvSpPr>
                <a:spLocks noChangeArrowheads="1"/>
              </p:cNvSpPr>
              <p:nvPr/>
            </p:nvSpPr>
            <p:spPr bwMode="auto">
              <a:xfrm>
                <a:off x="420" y="1785"/>
                <a:ext cx="3107" cy="12"/>
              </a:xfrm>
              <a:prstGeom prst="rect">
                <a:avLst/>
              </a:prstGeom>
              <a:solidFill>
                <a:srgbClr val="4E75C3"/>
              </a:solidFill>
              <a:ln w="9525">
                <a:noFill/>
                <a:miter lim="800000"/>
                <a:headEnd/>
                <a:tailEnd/>
              </a:ln>
            </p:spPr>
            <p:txBody>
              <a:bodyPr/>
              <a:lstStyle/>
              <a:p>
                <a:endParaRPr lang="en-US"/>
              </a:p>
            </p:txBody>
          </p:sp>
          <p:sp>
            <p:nvSpPr>
              <p:cNvPr id="276990" name="Rectangle 3582"/>
              <p:cNvSpPr>
                <a:spLocks noChangeArrowheads="1"/>
              </p:cNvSpPr>
              <p:nvPr/>
            </p:nvSpPr>
            <p:spPr bwMode="auto">
              <a:xfrm>
                <a:off x="420" y="1797"/>
                <a:ext cx="3107" cy="6"/>
              </a:xfrm>
              <a:prstGeom prst="rect">
                <a:avLst/>
              </a:prstGeom>
              <a:solidFill>
                <a:srgbClr val="4D74C1"/>
              </a:solidFill>
              <a:ln w="9525">
                <a:noFill/>
                <a:miter lim="800000"/>
                <a:headEnd/>
                <a:tailEnd/>
              </a:ln>
            </p:spPr>
            <p:txBody>
              <a:bodyPr/>
              <a:lstStyle/>
              <a:p>
                <a:endParaRPr lang="en-US"/>
              </a:p>
            </p:txBody>
          </p:sp>
          <p:sp>
            <p:nvSpPr>
              <p:cNvPr id="276991" name="Rectangle 3583"/>
              <p:cNvSpPr>
                <a:spLocks noChangeArrowheads="1"/>
              </p:cNvSpPr>
              <p:nvPr/>
            </p:nvSpPr>
            <p:spPr bwMode="auto">
              <a:xfrm>
                <a:off x="420" y="1803"/>
                <a:ext cx="3107" cy="12"/>
              </a:xfrm>
              <a:prstGeom prst="rect">
                <a:avLst/>
              </a:prstGeom>
              <a:solidFill>
                <a:srgbClr val="4C73BF"/>
              </a:solidFill>
              <a:ln w="9525">
                <a:noFill/>
                <a:miter lim="800000"/>
                <a:headEnd/>
                <a:tailEnd/>
              </a:ln>
            </p:spPr>
            <p:txBody>
              <a:bodyPr/>
              <a:lstStyle/>
              <a:p>
                <a:endParaRPr lang="en-US"/>
              </a:p>
            </p:txBody>
          </p:sp>
          <p:sp>
            <p:nvSpPr>
              <p:cNvPr id="276992" name="Rectangle 3584"/>
              <p:cNvSpPr>
                <a:spLocks noChangeArrowheads="1"/>
              </p:cNvSpPr>
              <p:nvPr/>
            </p:nvSpPr>
            <p:spPr bwMode="auto">
              <a:xfrm>
                <a:off x="420" y="1815"/>
                <a:ext cx="3107" cy="1"/>
              </a:xfrm>
              <a:prstGeom prst="rect">
                <a:avLst/>
              </a:prstGeom>
              <a:solidFill>
                <a:srgbClr val="4B71BD"/>
              </a:solidFill>
              <a:ln w="9525">
                <a:noFill/>
                <a:miter lim="800000"/>
                <a:headEnd/>
                <a:tailEnd/>
              </a:ln>
            </p:spPr>
            <p:txBody>
              <a:bodyPr/>
              <a:lstStyle/>
              <a:p>
                <a:endParaRPr lang="en-US"/>
              </a:p>
            </p:txBody>
          </p:sp>
          <p:sp>
            <p:nvSpPr>
              <p:cNvPr id="276993" name="Rectangle 3585"/>
              <p:cNvSpPr>
                <a:spLocks noChangeArrowheads="1"/>
              </p:cNvSpPr>
              <p:nvPr/>
            </p:nvSpPr>
            <p:spPr bwMode="auto">
              <a:xfrm>
                <a:off x="420" y="1815"/>
                <a:ext cx="3107" cy="18"/>
              </a:xfrm>
              <a:prstGeom prst="rect">
                <a:avLst/>
              </a:prstGeom>
              <a:solidFill>
                <a:srgbClr val="4B70BB"/>
              </a:solidFill>
              <a:ln w="9525">
                <a:noFill/>
                <a:miter lim="800000"/>
                <a:headEnd/>
                <a:tailEnd/>
              </a:ln>
            </p:spPr>
            <p:txBody>
              <a:bodyPr/>
              <a:lstStyle/>
              <a:p>
                <a:endParaRPr lang="en-US"/>
              </a:p>
            </p:txBody>
          </p:sp>
          <p:sp>
            <p:nvSpPr>
              <p:cNvPr id="276994" name="Rectangle 3586"/>
              <p:cNvSpPr>
                <a:spLocks noChangeArrowheads="1"/>
              </p:cNvSpPr>
              <p:nvPr/>
            </p:nvSpPr>
            <p:spPr bwMode="auto">
              <a:xfrm>
                <a:off x="420" y="1833"/>
                <a:ext cx="3107" cy="6"/>
              </a:xfrm>
              <a:prstGeom prst="rect">
                <a:avLst/>
              </a:prstGeom>
              <a:solidFill>
                <a:srgbClr val="496EB8"/>
              </a:solidFill>
              <a:ln w="9525">
                <a:noFill/>
                <a:miter lim="800000"/>
                <a:headEnd/>
                <a:tailEnd/>
              </a:ln>
            </p:spPr>
            <p:txBody>
              <a:bodyPr/>
              <a:lstStyle/>
              <a:p>
                <a:endParaRPr lang="en-US"/>
              </a:p>
            </p:txBody>
          </p:sp>
          <p:sp>
            <p:nvSpPr>
              <p:cNvPr id="276995" name="Rectangle 3587"/>
              <p:cNvSpPr>
                <a:spLocks noChangeArrowheads="1"/>
              </p:cNvSpPr>
              <p:nvPr/>
            </p:nvSpPr>
            <p:spPr bwMode="auto">
              <a:xfrm>
                <a:off x="420" y="1839"/>
                <a:ext cx="3107" cy="6"/>
              </a:xfrm>
              <a:prstGeom prst="rect">
                <a:avLst/>
              </a:prstGeom>
              <a:solidFill>
                <a:srgbClr val="496DB6"/>
              </a:solidFill>
              <a:ln w="9525">
                <a:noFill/>
                <a:miter lim="800000"/>
                <a:headEnd/>
                <a:tailEnd/>
              </a:ln>
            </p:spPr>
            <p:txBody>
              <a:bodyPr/>
              <a:lstStyle/>
              <a:p>
                <a:endParaRPr lang="en-US"/>
              </a:p>
            </p:txBody>
          </p:sp>
          <p:sp>
            <p:nvSpPr>
              <p:cNvPr id="276996" name="Rectangle 3588"/>
              <p:cNvSpPr>
                <a:spLocks noChangeArrowheads="1"/>
              </p:cNvSpPr>
              <p:nvPr/>
            </p:nvSpPr>
            <p:spPr bwMode="auto">
              <a:xfrm>
                <a:off x="420" y="1845"/>
                <a:ext cx="3107" cy="12"/>
              </a:xfrm>
              <a:prstGeom prst="rect">
                <a:avLst/>
              </a:prstGeom>
              <a:solidFill>
                <a:srgbClr val="486CB4"/>
              </a:solidFill>
              <a:ln w="9525">
                <a:noFill/>
                <a:miter lim="800000"/>
                <a:headEnd/>
                <a:tailEnd/>
              </a:ln>
            </p:spPr>
            <p:txBody>
              <a:bodyPr/>
              <a:lstStyle/>
              <a:p>
                <a:endParaRPr lang="en-US"/>
              </a:p>
            </p:txBody>
          </p:sp>
          <p:sp>
            <p:nvSpPr>
              <p:cNvPr id="276997" name="Rectangle 3589"/>
              <p:cNvSpPr>
                <a:spLocks noChangeArrowheads="1"/>
              </p:cNvSpPr>
              <p:nvPr/>
            </p:nvSpPr>
            <p:spPr bwMode="auto">
              <a:xfrm>
                <a:off x="420" y="1857"/>
                <a:ext cx="3107" cy="6"/>
              </a:xfrm>
              <a:prstGeom prst="rect">
                <a:avLst/>
              </a:prstGeom>
              <a:solidFill>
                <a:srgbClr val="476AB2"/>
              </a:solidFill>
              <a:ln w="9525">
                <a:noFill/>
                <a:miter lim="800000"/>
                <a:headEnd/>
                <a:tailEnd/>
              </a:ln>
            </p:spPr>
            <p:txBody>
              <a:bodyPr/>
              <a:lstStyle/>
              <a:p>
                <a:endParaRPr lang="en-US"/>
              </a:p>
            </p:txBody>
          </p:sp>
          <p:sp>
            <p:nvSpPr>
              <p:cNvPr id="276998" name="Rectangle 3590"/>
              <p:cNvSpPr>
                <a:spLocks noChangeArrowheads="1"/>
              </p:cNvSpPr>
              <p:nvPr/>
            </p:nvSpPr>
            <p:spPr bwMode="auto">
              <a:xfrm>
                <a:off x="420" y="1863"/>
                <a:ext cx="3107" cy="6"/>
              </a:xfrm>
              <a:prstGeom prst="rect">
                <a:avLst/>
              </a:prstGeom>
              <a:solidFill>
                <a:srgbClr val="476AB0"/>
              </a:solidFill>
              <a:ln w="9525">
                <a:noFill/>
                <a:miter lim="800000"/>
                <a:headEnd/>
                <a:tailEnd/>
              </a:ln>
            </p:spPr>
            <p:txBody>
              <a:bodyPr/>
              <a:lstStyle/>
              <a:p>
                <a:endParaRPr lang="en-US"/>
              </a:p>
            </p:txBody>
          </p:sp>
          <p:sp>
            <p:nvSpPr>
              <p:cNvPr id="276999" name="Rectangle 3591"/>
              <p:cNvSpPr>
                <a:spLocks noChangeArrowheads="1"/>
              </p:cNvSpPr>
              <p:nvPr/>
            </p:nvSpPr>
            <p:spPr bwMode="auto">
              <a:xfrm>
                <a:off x="420" y="1869"/>
                <a:ext cx="3107" cy="12"/>
              </a:xfrm>
              <a:prstGeom prst="rect">
                <a:avLst/>
              </a:prstGeom>
              <a:solidFill>
                <a:srgbClr val="4568AE"/>
              </a:solidFill>
              <a:ln w="9525">
                <a:noFill/>
                <a:miter lim="800000"/>
                <a:headEnd/>
                <a:tailEnd/>
              </a:ln>
            </p:spPr>
            <p:txBody>
              <a:bodyPr/>
              <a:lstStyle/>
              <a:p>
                <a:endParaRPr lang="en-US"/>
              </a:p>
            </p:txBody>
          </p:sp>
          <p:sp>
            <p:nvSpPr>
              <p:cNvPr id="277000" name="Rectangle 3592"/>
              <p:cNvSpPr>
                <a:spLocks noChangeArrowheads="1"/>
              </p:cNvSpPr>
              <p:nvPr/>
            </p:nvSpPr>
            <p:spPr bwMode="auto">
              <a:xfrm>
                <a:off x="420" y="1881"/>
                <a:ext cx="3107" cy="6"/>
              </a:xfrm>
              <a:prstGeom prst="rect">
                <a:avLst/>
              </a:prstGeom>
              <a:solidFill>
                <a:srgbClr val="4567AC"/>
              </a:solidFill>
              <a:ln w="9525">
                <a:noFill/>
                <a:miter lim="800000"/>
                <a:headEnd/>
                <a:tailEnd/>
              </a:ln>
            </p:spPr>
            <p:txBody>
              <a:bodyPr/>
              <a:lstStyle/>
              <a:p>
                <a:endParaRPr lang="en-US"/>
              </a:p>
            </p:txBody>
          </p:sp>
          <p:sp>
            <p:nvSpPr>
              <p:cNvPr id="277001" name="Rectangle 3593"/>
              <p:cNvSpPr>
                <a:spLocks noChangeArrowheads="1"/>
              </p:cNvSpPr>
              <p:nvPr/>
            </p:nvSpPr>
            <p:spPr bwMode="auto">
              <a:xfrm>
                <a:off x="420" y="1887"/>
                <a:ext cx="3107" cy="12"/>
              </a:xfrm>
              <a:prstGeom prst="rect">
                <a:avLst/>
              </a:prstGeom>
              <a:solidFill>
                <a:srgbClr val="4466A9"/>
              </a:solidFill>
              <a:ln w="9525">
                <a:noFill/>
                <a:miter lim="800000"/>
                <a:headEnd/>
                <a:tailEnd/>
              </a:ln>
            </p:spPr>
            <p:txBody>
              <a:bodyPr/>
              <a:lstStyle/>
              <a:p>
                <a:endParaRPr lang="en-US"/>
              </a:p>
            </p:txBody>
          </p:sp>
          <p:sp>
            <p:nvSpPr>
              <p:cNvPr id="277002" name="Rectangle 3594"/>
              <p:cNvSpPr>
                <a:spLocks noChangeArrowheads="1"/>
              </p:cNvSpPr>
              <p:nvPr/>
            </p:nvSpPr>
            <p:spPr bwMode="auto">
              <a:xfrm>
                <a:off x="420" y="1899"/>
                <a:ext cx="3107" cy="6"/>
              </a:xfrm>
              <a:prstGeom prst="rect">
                <a:avLst/>
              </a:prstGeom>
              <a:solidFill>
                <a:srgbClr val="4264A7"/>
              </a:solidFill>
              <a:ln w="9525">
                <a:noFill/>
                <a:miter lim="800000"/>
                <a:headEnd/>
                <a:tailEnd/>
              </a:ln>
            </p:spPr>
            <p:txBody>
              <a:bodyPr/>
              <a:lstStyle/>
              <a:p>
                <a:endParaRPr lang="en-US"/>
              </a:p>
            </p:txBody>
          </p:sp>
          <p:sp>
            <p:nvSpPr>
              <p:cNvPr id="277003" name="Rectangle 3595"/>
              <p:cNvSpPr>
                <a:spLocks noChangeArrowheads="1"/>
              </p:cNvSpPr>
              <p:nvPr/>
            </p:nvSpPr>
            <p:spPr bwMode="auto">
              <a:xfrm>
                <a:off x="420" y="1905"/>
                <a:ext cx="3107" cy="12"/>
              </a:xfrm>
              <a:prstGeom prst="rect">
                <a:avLst/>
              </a:prstGeom>
              <a:solidFill>
                <a:srgbClr val="4263A5"/>
              </a:solidFill>
              <a:ln w="9525">
                <a:noFill/>
                <a:miter lim="800000"/>
                <a:headEnd/>
                <a:tailEnd/>
              </a:ln>
            </p:spPr>
            <p:txBody>
              <a:bodyPr/>
              <a:lstStyle/>
              <a:p>
                <a:endParaRPr lang="en-US"/>
              </a:p>
            </p:txBody>
          </p:sp>
          <p:sp>
            <p:nvSpPr>
              <p:cNvPr id="277004" name="Rectangle 3596"/>
              <p:cNvSpPr>
                <a:spLocks noChangeArrowheads="1"/>
              </p:cNvSpPr>
              <p:nvPr/>
            </p:nvSpPr>
            <p:spPr bwMode="auto">
              <a:xfrm>
                <a:off x="420" y="1917"/>
                <a:ext cx="3107" cy="6"/>
              </a:xfrm>
              <a:prstGeom prst="rect">
                <a:avLst/>
              </a:prstGeom>
              <a:solidFill>
                <a:srgbClr val="4162A3"/>
              </a:solidFill>
              <a:ln w="9525">
                <a:noFill/>
                <a:miter lim="800000"/>
                <a:headEnd/>
                <a:tailEnd/>
              </a:ln>
            </p:spPr>
            <p:txBody>
              <a:bodyPr/>
              <a:lstStyle/>
              <a:p>
                <a:endParaRPr lang="en-US"/>
              </a:p>
            </p:txBody>
          </p:sp>
          <p:sp>
            <p:nvSpPr>
              <p:cNvPr id="277005" name="Rectangle 3597"/>
              <p:cNvSpPr>
                <a:spLocks noChangeArrowheads="1"/>
              </p:cNvSpPr>
              <p:nvPr/>
            </p:nvSpPr>
            <p:spPr bwMode="auto">
              <a:xfrm>
                <a:off x="420" y="1923"/>
                <a:ext cx="3107" cy="12"/>
              </a:xfrm>
              <a:prstGeom prst="rect">
                <a:avLst/>
              </a:prstGeom>
              <a:solidFill>
                <a:srgbClr val="4060A1"/>
              </a:solidFill>
              <a:ln w="9525">
                <a:noFill/>
                <a:miter lim="800000"/>
                <a:headEnd/>
                <a:tailEnd/>
              </a:ln>
            </p:spPr>
            <p:txBody>
              <a:bodyPr/>
              <a:lstStyle/>
              <a:p>
                <a:endParaRPr lang="en-US"/>
              </a:p>
            </p:txBody>
          </p:sp>
          <p:sp>
            <p:nvSpPr>
              <p:cNvPr id="277006" name="Rectangle 3598"/>
              <p:cNvSpPr>
                <a:spLocks noChangeArrowheads="1"/>
              </p:cNvSpPr>
              <p:nvPr/>
            </p:nvSpPr>
            <p:spPr bwMode="auto">
              <a:xfrm>
                <a:off x="420" y="1935"/>
                <a:ext cx="3107" cy="12"/>
              </a:xfrm>
              <a:prstGeom prst="rect">
                <a:avLst/>
              </a:prstGeom>
              <a:solidFill>
                <a:srgbClr val="3F5F9E"/>
              </a:solidFill>
              <a:ln w="9525">
                <a:noFill/>
                <a:miter lim="800000"/>
                <a:headEnd/>
                <a:tailEnd/>
              </a:ln>
            </p:spPr>
            <p:txBody>
              <a:bodyPr/>
              <a:lstStyle/>
              <a:p>
                <a:endParaRPr lang="en-US"/>
              </a:p>
            </p:txBody>
          </p:sp>
          <p:sp>
            <p:nvSpPr>
              <p:cNvPr id="277007" name="Rectangle 3599"/>
              <p:cNvSpPr>
                <a:spLocks noChangeArrowheads="1"/>
              </p:cNvSpPr>
              <p:nvPr/>
            </p:nvSpPr>
            <p:spPr bwMode="auto">
              <a:xfrm>
                <a:off x="420" y="1947"/>
                <a:ext cx="3107" cy="12"/>
              </a:xfrm>
              <a:prstGeom prst="rect">
                <a:avLst/>
              </a:prstGeom>
              <a:solidFill>
                <a:srgbClr val="3E5D9B"/>
              </a:solidFill>
              <a:ln w="9525">
                <a:noFill/>
                <a:miter lim="800000"/>
                <a:headEnd/>
                <a:tailEnd/>
              </a:ln>
            </p:spPr>
            <p:txBody>
              <a:bodyPr/>
              <a:lstStyle/>
              <a:p>
                <a:endParaRPr lang="en-US"/>
              </a:p>
            </p:txBody>
          </p:sp>
          <p:sp>
            <p:nvSpPr>
              <p:cNvPr id="277008" name="Rectangle 3600"/>
              <p:cNvSpPr>
                <a:spLocks noChangeArrowheads="1"/>
              </p:cNvSpPr>
              <p:nvPr/>
            </p:nvSpPr>
            <p:spPr bwMode="auto">
              <a:xfrm>
                <a:off x="420" y="1959"/>
                <a:ext cx="3107" cy="6"/>
              </a:xfrm>
              <a:prstGeom prst="rect">
                <a:avLst/>
              </a:prstGeom>
              <a:solidFill>
                <a:srgbClr val="3C5B99"/>
              </a:solidFill>
              <a:ln w="9525">
                <a:noFill/>
                <a:miter lim="800000"/>
                <a:headEnd/>
                <a:tailEnd/>
              </a:ln>
            </p:spPr>
            <p:txBody>
              <a:bodyPr/>
              <a:lstStyle/>
              <a:p>
                <a:endParaRPr lang="en-US"/>
              </a:p>
            </p:txBody>
          </p:sp>
          <p:sp>
            <p:nvSpPr>
              <p:cNvPr id="277009" name="Rectangle 3601"/>
              <p:cNvSpPr>
                <a:spLocks noChangeArrowheads="1"/>
              </p:cNvSpPr>
              <p:nvPr/>
            </p:nvSpPr>
            <p:spPr bwMode="auto">
              <a:xfrm>
                <a:off x="420" y="1965"/>
                <a:ext cx="3107" cy="6"/>
              </a:xfrm>
              <a:prstGeom prst="rect">
                <a:avLst/>
              </a:prstGeom>
              <a:solidFill>
                <a:srgbClr val="3C5B97"/>
              </a:solidFill>
              <a:ln w="9525">
                <a:noFill/>
                <a:miter lim="800000"/>
                <a:headEnd/>
                <a:tailEnd/>
              </a:ln>
            </p:spPr>
            <p:txBody>
              <a:bodyPr/>
              <a:lstStyle/>
              <a:p>
                <a:endParaRPr lang="en-US"/>
              </a:p>
            </p:txBody>
          </p:sp>
          <p:sp>
            <p:nvSpPr>
              <p:cNvPr id="277010" name="Rectangle 3602"/>
              <p:cNvSpPr>
                <a:spLocks noChangeArrowheads="1"/>
              </p:cNvSpPr>
              <p:nvPr/>
            </p:nvSpPr>
            <p:spPr bwMode="auto">
              <a:xfrm>
                <a:off x="420" y="1971"/>
                <a:ext cx="3107" cy="12"/>
              </a:xfrm>
              <a:prstGeom prst="rect">
                <a:avLst/>
              </a:prstGeom>
              <a:solidFill>
                <a:srgbClr val="3C5995"/>
              </a:solidFill>
              <a:ln w="9525">
                <a:noFill/>
                <a:miter lim="800000"/>
                <a:headEnd/>
                <a:tailEnd/>
              </a:ln>
            </p:spPr>
            <p:txBody>
              <a:bodyPr/>
              <a:lstStyle/>
              <a:p>
                <a:endParaRPr lang="en-US"/>
              </a:p>
            </p:txBody>
          </p:sp>
          <p:sp>
            <p:nvSpPr>
              <p:cNvPr id="277011" name="Rectangle 3603"/>
              <p:cNvSpPr>
                <a:spLocks noChangeArrowheads="1"/>
              </p:cNvSpPr>
              <p:nvPr/>
            </p:nvSpPr>
            <p:spPr bwMode="auto">
              <a:xfrm>
                <a:off x="420" y="1983"/>
                <a:ext cx="3107" cy="12"/>
              </a:xfrm>
              <a:prstGeom prst="rect">
                <a:avLst/>
              </a:prstGeom>
              <a:solidFill>
                <a:srgbClr val="3A5893"/>
              </a:solidFill>
              <a:ln w="9525">
                <a:noFill/>
                <a:miter lim="800000"/>
                <a:headEnd/>
                <a:tailEnd/>
              </a:ln>
            </p:spPr>
            <p:txBody>
              <a:bodyPr/>
              <a:lstStyle/>
              <a:p>
                <a:endParaRPr lang="en-US"/>
              </a:p>
            </p:txBody>
          </p:sp>
          <p:sp>
            <p:nvSpPr>
              <p:cNvPr id="277012" name="Rectangle 3604"/>
              <p:cNvSpPr>
                <a:spLocks noChangeArrowheads="1"/>
              </p:cNvSpPr>
              <p:nvPr/>
            </p:nvSpPr>
            <p:spPr bwMode="auto">
              <a:xfrm>
                <a:off x="420" y="1995"/>
                <a:ext cx="3107" cy="6"/>
              </a:xfrm>
              <a:prstGeom prst="rect">
                <a:avLst/>
              </a:prstGeom>
              <a:solidFill>
                <a:srgbClr val="3A5791"/>
              </a:solidFill>
              <a:ln w="9525">
                <a:noFill/>
                <a:miter lim="800000"/>
                <a:headEnd/>
                <a:tailEnd/>
              </a:ln>
            </p:spPr>
            <p:txBody>
              <a:bodyPr/>
              <a:lstStyle/>
              <a:p>
                <a:endParaRPr lang="en-US"/>
              </a:p>
            </p:txBody>
          </p:sp>
          <p:sp>
            <p:nvSpPr>
              <p:cNvPr id="277013" name="Rectangle 3605"/>
              <p:cNvSpPr>
                <a:spLocks noChangeArrowheads="1"/>
              </p:cNvSpPr>
              <p:nvPr/>
            </p:nvSpPr>
            <p:spPr bwMode="auto">
              <a:xfrm>
                <a:off x="420" y="2001"/>
                <a:ext cx="3107" cy="12"/>
              </a:xfrm>
              <a:prstGeom prst="rect">
                <a:avLst/>
              </a:prstGeom>
              <a:solidFill>
                <a:srgbClr val="39568F"/>
              </a:solidFill>
              <a:ln w="9525">
                <a:noFill/>
                <a:miter lim="800000"/>
                <a:headEnd/>
                <a:tailEnd/>
              </a:ln>
            </p:spPr>
            <p:txBody>
              <a:bodyPr/>
              <a:lstStyle/>
              <a:p>
                <a:endParaRPr lang="en-US"/>
              </a:p>
            </p:txBody>
          </p:sp>
          <p:sp>
            <p:nvSpPr>
              <p:cNvPr id="277014" name="Rectangle 3606"/>
              <p:cNvSpPr>
                <a:spLocks noChangeArrowheads="1"/>
              </p:cNvSpPr>
              <p:nvPr/>
            </p:nvSpPr>
            <p:spPr bwMode="auto">
              <a:xfrm>
                <a:off x="420" y="2013"/>
                <a:ext cx="3107" cy="6"/>
              </a:xfrm>
              <a:prstGeom prst="rect">
                <a:avLst/>
              </a:prstGeom>
              <a:solidFill>
                <a:srgbClr val="38548D"/>
              </a:solidFill>
              <a:ln w="9525">
                <a:noFill/>
                <a:miter lim="800000"/>
                <a:headEnd/>
                <a:tailEnd/>
              </a:ln>
            </p:spPr>
            <p:txBody>
              <a:bodyPr/>
              <a:lstStyle/>
              <a:p>
                <a:endParaRPr lang="en-US"/>
              </a:p>
            </p:txBody>
          </p:sp>
          <p:sp>
            <p:nvSpPr>
              <p:cNvPr id="277015" name="Rectangle 3607"/>
              <p:cNvSpPr>
                <a:spLocks noChangeArrowheads="1"/>
              </p:cNvSpPr>
              <p:nvPr/>
            </p:nvSpPr>
            <p:spPr bwMode="auto">
              <a:xfrm>
                <a:off x="420" y="2019"/>
                <a:ext cx="3107" cy="12"/>
              </a:xfrm>
              <a:prstGeom prst="rect">
                <a:avLst/>
              </a:prstGeom>
              <a:solidFill>
                <a:srgbClr val="38548B"/>
              </a:solidFill>
              <a:ln w="9525">
                <a:noFill/>
                <a:miter lim="800000"/>
                <a:headEnd/>
                <a:tailEnd/>
              </a:ln>
            </p:spPr>
            <p:txBody>
              <a:bodyPr/>
              <a:lstStyle/>
              <a:p>
                <a:endParaRPr lang="en-US"/>
              </a:p>
            </p:txBody>
          </p:sp>
          <p:sp>
            <p:nvSpPr>
              <p:cNvPr id="277016" name="Rectangle 3608"/>
              <p:cNvSpPr>
                <a:spLocks noChangeArrowheads="1"/>
              </p:cNvSpPr>
              <p:nvPr/>
            </p:nvSpPr>
            <p:spPr bwMode="auto">
              <a:xfrm>
                <a:off x="420" y="2031"/>
                <a:ext cx="3107" cy="18"/>
              </a:xfrm>
              <a:prstGeom prst="rect">
                <a:avLst/>
              </a:prstGeom>
              <a:solidFill>
                <a:srgbClr val="365289"/>
              </a:solidFill>
              <a:ln w="9525">
                <a:noFill/>
                <a:miter lim="800000"/>
                <a:headEnd/>
                <a:tailEnd/>
              </a:ln>
            </p:spPr>
            <p:txBody>
              <a:bodyPr/>
              <a:lstStyle/>
              <a:p>
                <a:endParaRPr lang="en-US"/>
              </a:p>
            </p:txBody>
          </p:sp>
          <p:sp>
            <p:nvSpPr>
              <p:cNvPr id="277017" name="Rectangle 3609"/>
              <p:cNvSpPr>
                <a:spLocks noChangeArrowheads="1"/>
              </p:cNvSpPr>
              <p:nvPr/>
            </p:nvSpPr>
            <p:spPr bwMode="auto">
              <a:xfrm>
                <a:off x="420" y="2049"/>
                <a:ext cx="3107" cy="6"/>
              </a:xfrm>
              <a:prstGeom prst="rect">
                <a:avLst/>
              </a:prstGeom>
              <a:solidFill>
                <a:srgbClr val="365187"/>
              </a:solidFill>
              <a:ln w="9525">
                <a:noFill/>
                <a:miter lim="800000"/>
                <a:headEnd/>
                <a:tailEnd/>
              </a:ln>
            </p:spPr>
            <p:txBody>
              <a:bodyPr/>
              <a:lstStyle/>
              <a:p>
                <a:endParaRPr lang="en-US"/>
              </a:p>
            </p:txBody>
          </p:sp>
          <p:sp>
            <p:nvSpPr>
              <p:cNvPr id="277018" name="Rectangle 3610"/>
              <p:cNvSpPr>
                <a:spLocks noChangeArrowheads="1"/>
              </p:cNvSpPr>
              <p:nvPr/>
            </p:nvSpPr>
            <p:spPr bwMode="auto">
              <a:xfrm>
                <a:off x="420" y="2055"/>
                <a:ext cx="3107" cy="12"/>
              </a:xfrm>
              <a:prstGeom prst="rect">
                <a:avLst/>
              </a:prstGeom>
              <a:solidFill>
                <a:srgbClr val="365085"/>
              </a:solidFill>
              <a:ln w="9525">
                <a:noFill/>
                <a:miter lim="800000"/>
                <a:headEnd/>
                <a:tailEnd/>
              </a:ln>
            </p:spPr>
            <p:txBody>
              <a:bodyPr/>
              <a:lstStyle/>
              <a:p>
                <a:endParaRPr lang="en-US"/>
              </a:p>
            </p:txBody>
          </p:sp>
          <p:sp>
            <p:nvSpPr>
              <p:cNvPr id="277019" name="Rectangle 3611"/>
              <p:cNvSpPr>
                <a:spLocks noChangeArrowheads="1"/>
              </p:cNvSpPr>
              <p:nvPr/>
            </p:nvSpPr>
            <p:spPr bwMode="auto">
              <a:xfrm>
                <a:off x="420" y="2067"/>
                <a:ext cx="3107" cy="12"/>
              </a:xfrm>
              <a:prstGeom prst="rect">
                <a:avLst/>
              </a:prstGeom>
              <a:solidFill>
                <a:srgbClr val="344F83"/>
              </a:solidFill>
              <a:ln w="9525">
                <a:noFill/>
                <a:miter lim="800000"/>
                <a:headEnd/>
                <a:tailEnd/>
              </a:ln>
            </p:spPr>
            <p:txBody>
              <a:bodyPr/>
              <a:lstStyle/>
              <a:p>
                <a:endParaRPr lang="en-US"/>
              </a:p>
            </p:txBody>
          </p:sp>
          <p:sp>
            <p:nvSpPr>
              <p:cNvPr id="277020" name="Rectangle 3612"/>
              <p:cNvSpPr>
                <a:spLocks noChangeArrowheads="1"/>
              </p:cNvSpPr>
              <p:nvPr/>
            </p:nvSpPr>
            <p:spPr bwMode="auto">
              <a:xfrm>
                <a:off x="420" y="2079"/>
                <a:ext cx="3107" cy="18"/>
              </a:xfrm>
              <a:prstGeom prst="rect">
                <a:avLst/>
              </a:prstGeom>
              <a:solidFill>
                <a:srgbClr val="334E81"/>
              </a:solidFill>
              <a:ln w="9525">
                <a:noFill/>
                <a:miter lim="800000"/>
                <a:headEnd/>
                <a:tailEnd/>
              </a:ln>
            </p:spPr>
            <p:txBody>
              <a:bodyPr/>
              <a:lstStyle/>
              <a:p>
                <a:endParaRPr lang="en-US"/>
              </a:p>
            </p:txBody>
          </p:sp>
          <p:sp>
            <p:nvSpPr>
              <p:cNvPr id="277021" name="Rectangle 3613"/>
              <p:cNvSpPr>
                <a:spLocks noChangeArrowheads="1"/>
              </p:cNvSpPr>
              <p:nvPr/>
            </p:nvSpPr>
            <p:spPr bwMode="auto">
              <a:xfrm>
                <a:off x="420" y="2097"/>
                <a:ext cx="3107" cy="18"/>
              </a:xfrm>
              <a:prstGeom prst="rect">
                <a:avLst/>
              </a:prstGeom>
              <a:solidFill>
                <a:srgbClr val="324C7F"/>
              </a:solidFill>
              <a:ln w="9525">
                <a:noFill/>
                <a:miter lim="800000"/>
                <a:headEnd/>
                <a:tailEnd/>
              </a:ln>
            </p:spPr>
            <p:txBody>
              <a:bodyPr/>
              <a:lstStyle/>
              <a:p>
                <a:endParaRPr lang="en-US"/>
              </a:p>
            </p:txBody>
          </p:sp>
          <p:sp>
            <p:nvSpPr>
              <p:cNvPr id="277022" name="Rectangle 3614"/>
              <p:cNvSpPr>
                <a:spLocks noChangeArrowheads="1"/>
              </p:cNvSpPr>
              <p:nvPr/>
            </p:nvSpPr>
            <p:spPr bwMode="auto">
              <a:xfrm>
                <a:off x="420" y="2115"/>
                <a:ext cx="3107" cy="18"/>
              </a:xfrm>
              <a:prstGeom prst="rect">
                <a:avLst/>
              </a:prstGeom>
              <a:solidFill>
                <a:srgbClr val="324B7D"/>
              </a:solidFill>
              <a:ln w="9525">
                <a:noFill/>
                <a:miter lim="800000"/>
                <a:headEnd/>
                <a:tailEnd/>
              </a:ln>
            </p:spPr>
            <p:txBody>
              <a:bodyPr/>
              <a:lstStyle/>
              <a:p>
                <a:endParaRPr lang="en-US"/>
              </a:p>
            </p:txBody>
          </p:sp>
          <p:sp>
            <p:nvSpPr>
              <p:cNvPr id="277023" name="Rectangle 3615"/>
              <p:cNvSpPr>
                <a:spLocks noChangeArrowheads="1"/>
              </p:cNvSpPr>
              <p:nvPr/>
            </p:nvSpPr>
            <p:spPr bwMode="auto">
              <a:xfrm>
                <a:off x="420" y="2133"/>
                <a:ext cx="3107" cy="24"/>
              </a:xfrm>
              <a:prstGeom prst="rect">
                <a:avLst/>
              </a:prstGeom>
              <a:solidFill>
                <a:srgbClr val="314A7B"/>
              </a:solidFill>
              <a:ln w="9525">
                <a:noFill/>
                <a:miter lim="800000"/>
                <a:headEnd/>
                <a:tailEnd/>
              </a:ln>
            </p:spPr>
            <p:txBody>
              <a:bodyPr/>
              <a:lstStyle/>
              <a:p>
                <a:endParaRPr lang="en-US"/>
              </a:p>
            </p:txBody>
          </p:sp>
          <p:sp>
            <p:nvSpPr>
              <p:cNvPr id="277024" name="Rectangle 3616"/>
              <p:cNvSpPr>
                <a:spLocks noChangeArrowheads="1"/>
              </p:cNvSpPr>
              <p:nvPr/>
            </p:nvSpPr>
            <p:spPr bwMode="auto">
              <a:xfrm>
                <a:off x="420" y="2157"/>
                <a:ext cx="3107" cy="18"/>
              </a:xfrm>
              <a:prstGeom prst="rect">
                <a:avLst/>
              </a:prstGeom>
              <a:solidFill>
                <a:srgbClr val="304979"/>
              </a:solidFill>
              <a:ln w="9525">
                <a:noFill/>
                <a:miter lim="800000"/>
                <a:headEnd/>
                <a:tailEnd/>
              </a:ln>
            </p:spPr>
            <p:txBody>
              <a:bodyPr/>
              <a:lstStyle/>
              <a:p>
                <a:endParaRPr lang="en-US"/>
              </a:p>
            </p:txBody>
          </p:sp>
          <p:sp>
            <p:nvSpPr>
              <p:cNvPr id="277025" name="Rectangle 3617"/>
              <p:cNvSpPr>
                <a:spLocks noChangeArrowheads="1"/>
              </p:cNvSpPr>
              <p:nvPr/>
            </p:nvSpPr>
            <p:spPr bwMode="auto">
              <a:xfrm>
                <a:off x="420" y="2175"/>
                <a:ext cx="3107" cy="59"/>
              </a:xfrm>
              <a:prstGeom prst="rect">
                <a:avLst/>
              </a:prstGeom>
              <a:solidFill>
                <a:srgbClr val="2F4877"/>
              </a:solidFill>
              <a:ln w="9525">
                <a:noFill/>
                <a:miter lim="800000"/>
                <a:headEnd/>
                <a:tailEnd/>
              </a:ln>
            </p:spPr>
            <p:txBody>
              <a:bodyPr/>
              <a:lstStyle/>
              <a:p>
                <a:endParaRPr lang="en-US"/>
              </a:p>
            </p:txBody>
          </p:sp>
          <p:sp>
            <p:nvSpPr>
              <p:cNvPr id="277026" name="Rectangle 3618"/>
              <p:cNvSpPr>
                <a:spLocks noChangeArrowheads="1"/>
              </p:cNvSpPr>
              <p:nvPr/>
            </p:nvSpPr>
            <p:spPr bwMode="auto">
              <a:xfrm>
                <a:off x="420" y="2234"/>
                <a:ext cx="3107" cy="24"/>
              </a:xfrm>
              <a:prstGeom prst="rect">
                <a:avLst/>
              </a:prstGeom>
              <a:solidFill>
                <a:srgbClr val="304979"/>
              </a:solidFill>
              <a:ln w="9525">
                <a:noFill/>
                <a:miter lim="800000"/>
                <a:headEnd/>
                <a:tailEnd/>
              </a:ln>
            </p:spPr>
            <p:txBody>
              <a:bodyPr/>
              <a:lstStyle/>
              <a:p>
                <a:endParaRPr lang="en-US"/>
              </a:p>
            </p:txBody>
          </p:sp>
          <p:sp>
            <p:nvSpPr>
              <p:cNvPr id="277027" name="Rectangle 3619"/>
              <p:cNvSpPr>
                <a:spLocks noChangeArrowheads="1"/>
              </p:cNvSpPr>
              <p:nvPr/>
            </p:nvSpPr>
            <p:spPr bwMode="auto">
              <a:xfrm>
                <a:off x="420" y="2258"/>
                <a:ext cx="3107" cy="18"/>
              </a:xfrm>
              <a:prstGeom prst="rect">
                <a:avLst/>
              </a:prstGeom>
              <a:solidFill>
                <a:srgbClr val="314A7B"/>
              </a:solidFill>
              <a:ln w="9525">
                <a:noFill/>
                <a:miter lim="800000"/>
                <a:headEnd/>
                <a:tailEnd/>
              </a:ln>
            </p:spPr>
            <p:txBody>
              <a:bodyPr/>
              <a:lstStyle/>
              <a:p>
                <a:endParaRPr lang="en-US"/>
              </a:p>
            </p:txBody>
          </p:sp>
          <p:sp>
            <p:nvSpPr>
              <p:cNvPr id="277028" name="Rectangle 3620"/>
              <p:cNvSpPr>
                <a:spLocks noChangeArrowheads="1"/>
              </p:cNvSpPr>
              <p:nvPr/>
            </p:nvSpPr>
            <p:spPr bwMode="auto">
              <a:xfrm>
                <a:off x="420" y="2276"/>
                <a:ext cx="3107" cy="12"/>
              </a:xfrm>
              <a:prstGeom prst="rect">
                <a:avLst/>
              </a:prstGeom>
              <a:solidFill>
                <a:srgbClr val="324B7D"/>
              </a:solidFill>
              <a:ln w="9525">
                <a:noFill/>
                <a:miter lim="800000"/>
                <a:headEnd/>
                <a:tailEnd/>
              </a:ln>
            </p:spPr>
            <p:txBody>
              <a:bodyPr/>
              <a:lstStyle/>
              <a:p>
                <a:endParaRPr lang="en-US"/>
              </a:p>
            </p:txBody>
          </p:sp>
          <p:sp>
            <p:nvSpPr>
              <p:cNvPr id="277029" name="Rectangle 3621"/>
              <p:cNvSpPr>
                <a:spLocks noChangeArrowheads="1"/>
              </p:cNvSpPr>
              <p:nvPr/>
            </p:nvSpPr>
            <p:spPr bwMode="auto">
              <a:xfrm>
                <a:off x="420" y="2288"/>
                <a:ext cx="3107" cy="24"/>
              </a:xfrm>
              <a:prstGeom prst="rect">
                <a:avLst/>
              </a:prstGeom>
              <a:solidFill>
                <a:srgbClr val="324C7F"/>
              </a:solidFill>
              <a:ln w="9525">
                <a:noFill/>
                <a:miter lim="800000"/>
                <a:headEnd/>
                <a:tailEnd/>
              </a:ln>
            </p:spPr>
            <p:txBody>
              <a:bodyPr/>
              <a:lstStyle/>
              <a:p>
                <a:endParaRPr lang="en-US"/>
              </a:p>
            </p:txBody>
          </p:sp>
          <p:sp>
            <p:nvSpPr>
              <p:cNvPr id="277030" name="Rectangle 3622"/>
              <p:cNvSpPr>
                <a:spLocks noChangeArrowheads="1"/>
              </p:cNvSpPr>
              <p:nvPr/>
            </p:nvSpPr>
            <p:spPr bwMode="auto">
              <a:xfrm>
                <a:off x="420" y="2312"/>
                <a:ext cx="3107" cy="12"/>
              </a:xfrm>
              <a:prstGeom prst="rect">
                <a:avLst/>
              </a:prstGeom>
              <a:solidFill>
                <a:srgbClr val="334E81"/>
              </a:solidFill>
              <a:ln w="9525">
                <a:noFill/>
                <a:miter lim="800000"/>
                <a:headEnd/>
                <a:tailEnd/>
              </a:ln>
            </p:spPr>
            <p:txBody>
              <a:bodyPr/>
              <a:lstStyle/>
              <a:p>
                <a:endParaRPr lang="en-US"/>
              </a:p>
            </p:txBody>
          </p:sp>
          <p:sp>
            <p:nvSpPr>
              <p:cNvPr id="277031" name="Rectangle 3623"/>
              <p:cNvSpPr>
                <a:spLocks noChangeArrowheads="1"/>
              </p:cNvSpPr>
              <p:nvPr/>
            </p:nvSpPr>
            <p:spPr bwMode="auto">
              <a:xfrm>
                <a:off x="420" y="2324"/>
                <a:ext cx="3107" cy="12"/>
              </a:xfrm>
              <a:prstGeom prst="rect">
                <a:avLst/>
              </a:prstGeom>
              <a:solidFill>
                <a:srgbClr val="344F83"/>
              </a:solidFill>
              <a:ln w="9525">
                <a:noFill/>
                <a:miter lim="800000"/>
                <a:headEnd/>
                <a:tailEnd/>
              </a:ln>
            </p:spPr>
            <p:txBody>
              <a:bodyPr/>
              <a:lstStyle/>
              <a:p>
                <a:endParaRPr lang="en-US"/>
              </a:p>
            </p:txBody>
          </p:sp>
          <p:sp>
            <p:nvSpPr>
              <p:cNvPr id="277032" name="Rectangle 3624"/>
              <p:cNvSpPr>
                <a:spLocks noChangeArrowheads="1"/>
              </p:cNvSpPr>
              <p:nvPr/>
            </p:nvSpPr>
            <p:spPr bwMode="auto">
              <a:xfrm>
                <a:off x="420" y="2336"/>
                <a:ext cx="3107" cy="6"/>
              </a:xfrm>
              <a:prstGeom prst="rect">
                <a:avLst/>
              </a:prstGeom>
              <a:solidFill>
                <a:srgbClr val="365085"/>
              </a:solidFill>
              <a:ln w="9525">
                <a:noFill/>
                <a:miter lim="800000"/>
                <a:headEnd/>
                <a:tailEnd/>
              </a:ln>
            </p:spPr>
            <p:txBody>
              <a:bodyPr/>
              <a:lstStyle/>
              <a:p>
                <a:endParaRPr lang="en-US"/>
              </a:p>
            </p:txBody>
          </p:sp>
          <p:sp>
            <p:nvSpPr>
              <p:cNvPr id="277033" name="Rectangle 3625"/>
              <p:cNvSpPr>
                <a:spLocks noChangeArrowheads="1"/>
              </p:cNvSpPr>
              <p:nvPr/>
            </p:nvSpPr>
            <p:spPr bwMode="auto">
              <a:xfrm>
                <a:off x="420" y="2342"/>
                <a:ext cx="3107" cy="12"/>
              </a:xfrm>
              <a:prstGeom prst="rect">
                <a:avLst/>
              </a:prstGeom>
              <a:solidFill>
                <a:srgbClr val="365187"/>
              </a:solidFill>
              <a:ln w="9525">
                <a:noFill/>
                <a:miter lim="800000"/>
                <a:headEnd/>
                <a:tailEnd/>
              </a:ln>
            </p:spPr>
            <p:txBody>
              <a:bodyPr/>
              <a:lstStyle/>
              <a:p>
                <a:endParaRPr lang="en-US"/>
              </a:p>
            </p:txBody>
          </p:sp>
        </p:grpSp>
        <p:grpSp>
          <p:nvGrpSpPr>
            <p:cNvPr id="277235" name="Group 3827"/>
            <p:cNvGrpSpPr>
              <a:grpSpLocks/>
            </p:cNvGrpSpPr>
            <p:nvPr/>
          </p:nvGrpSpPr>
          <p:grpSpPr bwMode="auto">
            <a:xfrm>
              <a:off x="204" y="1336"/>
              <a:ext cx="3323" cy="2115"/>
              <a:chOff x="204" y="1336"/>
              <a:chExt cx="3323" cy="2115"/>
            </a:xfrm>
          </p:grpSpPr>
          <p:sp>
            <p:nvSpPr>
              <p:cNvPr id="277035" name="Rectangle 3627"/>
              <p:cNvSpPr>
                <a:spLocks noChangeArrowheads="1"/>
              </p:cNvSpPr>
              <p:nvPr/>
            </p:nvSpPr>
            <p:spPr bwMode="auto">
              <a:xfrm>
                <a:off x="420" y="2354"/>
                <a:ext cx="3107" cy="18"/>
              </a:xfrm>
              <a:prstGeom prst="rect">
                <a:avLst/>
              </a:prstGeom>
              <a:solidFill>
                <a:srgbClr val="365289"/>
              </a:solidFill>
              <a:ln w="9525">
                <a:noFill/>
                <a:miter lim="800000"/>
                <a:headEnd/>
                <a:tailEnd/>
              </a:ln>
            </p:spPr>
            <p:txBody>
              <a:bodyPr/>
              <a:lstStyle/>
              <a:p>
                <a:endParaRPr lang="en-US"/>
              </a:p>
            </p:txBody>
          </p:sp>
          <p:sp>
            <p:nvSpPr>
              <p:cNvPr id="277036" name="Rectangle 3628"/>
              <p:cNvSpPr>
                <a:spLocks noChangeArrowheads="1"/>
              </p:cNvSpPr>
              <p:nvPr/>
            </p:nvSpPr>
            <p:spPr bwMode="auto">
              <a:xfrm>
                <a:off x="420" y="2372"/>
                <a:ext cx="3107" cy="6"/>
              </a:xfrm>
              <a:prstGeom prst="rect">
                <a:avLst/>
              </a:prstGeom>
              <a:solidFill>
                <a:srgbClr val="38548B"/>
              </a:solidFill>
              <a:ln w="9525">
                <a:noFill/>
                <a:miter lim="800000"/>
                <a:headEnd/>
                <a:tailEnd/>
              </a:ln>
            </p:spPr>
            <p:txBody>
              <a:bodyPr/>
              <a:lstStyle/>
              <a:p>
                <a:endParaRPr lang="en-US"/>
              </a:p>
            </p:txBody>
          </p:sp>
          <p:sp>
            <p:nvSpPr>
              <p:cNvPr id="277037" name="Rectangle 3629"/>
              <p:cNvSpPr>
                <a:spLocks noChangeArrowheads="1"/>
              </p:cNvSpPr>
              <p:nvPr/>
            </p:nvSpPr>
            <p:spPr bwMode="auto">
              <a:xfrm>
                <a:off x="420" y="2378"/>
                <a:ext cx="3107" cy="12"/>
              </a:xfrm>
              <a:prstGeom prst="rect">
                <a:avLst/>
              </a:prstGeom>
              <a:solidFill>
                <a:srgbClr val="38548D"/>
              </a:solidFill>
              <a:ln w="9525">
                <a:noFill/>
                <a:miter lim="800000"/>
                <a:headEnd/>
                <a:tailEnd/>
              </a:ln>
            </p:spPr>
            <p:txBody>
              <a:bodyPr/>
              <a:lstStyle/>
              <a:p>
                <a:endParaRPr lang="en-US"/>
              </a:p>
            </p:txBody>
          </p:sp>
          <p:sp>
            <p:nvSpPr>
              <p:cNvPr id="277038" name="Rectangle 3630"/>
              <p:cNvSpPr>
                <a:spLocks noChangeArrowheads="1"/>
              </p:cNvSpPr>
              <p:nvPr/>
            </p:nvSpPr>
            <p:spPr bwMode="auto">
              <a:xfrm>
                <a:off x="420" y="2390"/>
                <a:ext cx="3107" cy="6"/>
              </a:xfrm>
              <a:prstGeom prst="rect">
                <a:avLst/>
              </a:prstGeom>
              <a:solidFill>
                <a:srgbClr val="39568F"/>
              </a:solidFill>
              <a:ln w="9525">
                <a:noFill/>
                <a:miter lim="800000"/>
                <a:headEnd/>
                <a:tailEnd/>
              </a:ln>
            </p:spPr>
            <p:txBody>
              <a:bodyPr/>
              <a:lstStyle/>
              <a:p>
                <a:endParaRPr lang="en-US"/>
              </a:p>
            </p:txBody>
          </p:sp>
          <p:sp>
            <p:nvSpPr>
              <p:cNvPr id="277039" name="Rectangle 3631"/>
              <p:cNvSpPr>
                <a:spLocks noChangeArrowheads="1"/>
              </p:cNvSpPr>
              <p:nvPr/>
            </p:nvSpPr>
            <p:spPr bwMode="auto">
              <a:xfrm>
                <a:off x="420" y="2396"/>
                <a:ext cx="3107" cy="12"/>
              </a:xfrm>
              <a:prstGeom prst="rect">
                <a:avLst/>
              </a:prstGeom>
              <a:solidFill>
                <a:srgbClr val="3A5791"/>
              </a:solidFill>
              <a:ln w="9525">
                <a:noFill/>
                <a:miter lim="800000"/>
                <a:headEnd/>
                <a:tailEnd/>
              </a:ln>
            </p:spPr>
            <p:txBody>
              <a:bodyPr/>
              <a:lstStyle/>
              <a:p>
                <a:endParaRPr lang="en-US"/>
              </a:p>
            </p:txBody>
          </p:sp>
          <p:sp>
            <p:nvSpPr>
              <p:cNvPr id="277040" name="Rectangle 3632"/>
              <p:cNvSpPr>
                <a:spLocks noChangeArrowheads="1"/>
              </p:cNvSpPr>
              <p:nvPr/>
            </p:nvSpPr>
            <p:spPr bwMode="auto">
              <a:xfrm>
                <a:off x="420" y="2408"/>
                <a:ext cx="3107" cy="6"/>
              </a:xfrm>
              <a:prstGeom prst="rect">
                <a:avLst/>
              </a:prstGeom>
              <a:solidFill>
                <a:srgbClr val="3A5893"/>
              </a:solidFill>
              <a:ln w="9525">
                <a:noFill/>
                <a:miter lim="800000"/>
                <a:headEnd/>
                <a:tailEnd/>
              </a:ln>
            </p:spPr>
            <p:txBody>
              <a:bodyPr/>
              <a:lstStyle/>
              <a:p>
                <a:endParaRPr lang="en-US"/>
              </a:p>
            </p:txBody>
          </p:sp>
          <p:sp>
            <p:nvSpPr>
              <p:cNvPr id="277041" name="Rectangle 3633"/>
              <p:cNvSpPr>
                <a:spLocks noChangeArrowheads="1"/>
              </p:cNvSpPr>
              <p:nvPr/>
            </p:nvSpPr>
            <p:spPr bwMode="auto">
              <a:xfrm>
                <a:off x="420" y="2414"/>
                <a:ext cx="3107" cy="12"/>
              </a:xfrm>
              <a:prstGeom prst="rect">
                <a:avLst/>
              </a:prstGeom>
              <a:solidFill>
                <a:srgbClr val="3C5995"/>
              </a:solidFill>
              <a:ln w="9525">
                <a:noFill/>
                <a:miter lim="800000"/>
                <a:headEnd/>
                <a:tailEnd/>
              </a:ln>
            </p:spPr>
            <p:txBody>
              <a:bodyPr/>
              <a:lstStyle/>
              <a:p>
                <a:endParaRPr lang="en-US"/>
              </a:p>
            </p:txBody>
          </p:sp>
          <p:sp>
            <p:nvSpPr>
              <p:cNvPr id="277042" name="Rectangle 3634"/>
              <p:cNvSpPr>
                <a:spLocks noChangeArrowheads="1"/>
              </p:cNvSpPr>
              <p:nvPr/>
            </p:nvSpPr>
            <p:spPr bwMode="auto">
              <a:xfrm>
                <a:off x="420" y="2426"/>
                <a:ext cx="3107" cy="6"/>
              </a:xfrm>
              <a:prstGeom prst="rect">
                <a:avLst/>
              </a:prstGeom>
              <a:solidFill>
                <a:srgbClr val="3C5B97"/>
              </a:solidFill>
              <a:ln w="9525">
                <a:noFill/>
                <a:miter lim="800000"/>
                <a:headEnd/>
                <a:tailEnd/>
              </a:ln>
            </p:spPr>
            <p:txBody>
              <a:bodyPr/>
              <a:lstStyle/>
              <a:p>
                <a:endParaRPr lang="en-US"/>
              </a:p>
            </p:txBody>
          </p:sp>
          <p:sp>
            <p:nvSpPr>
              <p:cNvPr id="277043" name="Rectangle 3635"/>
              <p:cNvSpPr>
                <a:spLocks noChangeArrowheads="1"/>
              </p:cNvSpPr>
              <p:nvPr/>
            </p:nvSpPr>
            <p:spPr bwMode="auto">
              <a:xfrm>
                <a:off x="420" y="2432"/>
                <a:ext cx="3107" cy="12"/>
              </a:xfrm>
              <a:prstGeom prst="rect">
                <a:avLst/>
              </a:prstGeom>
              <a:solidFill>
                <a:srgbClr val="3C5B99"/>
              </a:solidFill>
              <a:ln w="9525">
                <a:noFill/>
                <a:miter lim="800000"/>
                <a:headEnd/>
                <a:tailEnd/>
              </a:ln>
            </p:spPr>
            <p:txBody>
              <a:bodyPr/>
              <a:lstStyle/>
              <a:p>
                <a:endParaRPr lang="en-US"/>
              </a:p>
            </p:txBody>
          </p:sp>
          <p:sp>
            <p:nvSpPr>
              <p:cNvPr id="277044" name="Rectangle 3636"/>
              <p:cNvSpPr>
                <a:spLocks noChangeArrowheads="1"/>
              </p:cNvSpPr>
              <p:nvPr/>
            </p:nvSpPr>
            <p:spPr bwMode="auto">
              <a:xfrm>
                <a:off x="420" y="2444"/>
                <a:ext cx="3107" cy="6"/>
              </a:xfrm>
              <a:prstGeom prst="rect">
                <a:avLst/>
              </a:prstGeom>
              <a:solidFill>
                <a:srgbClr val="3E5D9B"/>
              </a:solidFill>
              <a:ln w="9525">
                <a:noFill/>
                <a:miter lim="800000"/>
                <a:headEnd/>
                <a:tailEnd/>
              </a:ln>
            </p:spPr>
            <p:txBody>
              <a:bodyPr/>
              <a:lstStyle/>
              <a:p>
                <a:endParaRPr lang="en-US"/>
              </a:p>
            </p:txBody>
          </p:sp>
          <p:sp>
            <p:nvSpPr>
              <p:cNvPr id="277045" name="Rectangle 3637"/>
              <p:cNvSpPr>
                <a:spLocks noChangeArrowheads="1"/>
              </p:cNvSpPr>
              <p:nvPr/>
            </p:nvSpPr>
            <p:spPr bwMode="auto">
              <a:xfrm>
                <a:off x="420" y="2450"/>
                <a:ext cx="3107" cy="12"/>
              </a:xfrm>
              <a:prstGeom prst="rect">
                <a:avLst/>
              </a:prstGeom>
              <a:solidFill>
                <a:srgbClr val="3E5E9D"/>
              </a:solidFill>
              <a:ln w="9525">
                <a:noFill/>
                <a:miter lim="800000"/>
                <a:headEnd/>
                <a:tailEnd/>
              </a:ln>
            </p:spPr>
            <p:txBody>
              <a:bodyPr/>
              <a:lstStyle/>
              <a:p>
                <a:endParaRPr lang="en-US"/>
              </a:p>
            </p:txBody>
          </p:sp>
          <p:sp>
            <p:nvSpPr>
              <p:cNvPr id="277046" name="Rectangle 3638"/>
              <p:cNvSpPr>
                <a:spLocks noChangeArrowheads="1"/>
              </p:cNvSpPr>
              <p:nvPr/>
            </p:nvSpPr>
            <p:spPr bwMode="auto">
              <a:xfrm>
                <a:off x="420" y="2462"/>
                <a:ext cx="3107" cy="12"/>
              </a:xfrm>
              <a:prstGeom prst="rect">
                <a:avLst/>
              </a:prstGeom>
              <a:solidFill>
                <a:srgbClr val="4060A0"/>
              </a:solidFill>
              <a:ln w="9525">
                <a:noFill/>
                <a:miter lim="800000"/>
                <a:headEnd/>
                <a:tailEnd/>
              </a:ln>
            </p:spPr>
            <p:txBody>
              <a:bodyPr/>
              <a:lstStyle/>
              <a:p>
                <a:endParaRPr lang="en-US"/>
              </a:p>
            </p:txBody>
          </p:sp>
          <p:sp>
            <p:nvSpPr>
              <p:cNvPr id="277047" name="Rectangle 3639"/>
              <p:cNvSpPr>
                <a:spLocks noChangeArrowheads="1"/>
              </p:cNvSpPr>
              <p:nvPr/>
            </p:nvSpPr>
            <p:spPr bwMode="auto">
              <a:xfrm>
                <a:off x="420" y="2474"/>
                <a:ext cx="3107" cy="6"/>
              </a:xfrm>
              <a:prstGeom prst="rect">
                <a:avLst/>
              </a:prstGeom>
              <a:solidFill>
                <a:srgbClr val="4161A2"/>
              </a:solidFill>
              <a:ln w="9525">
                <a:noFill/>
                <a:miter lim="800000"/>
                <a:headEnd/>
                <a:tailEnd/>
              </a:ln>
            </p:spPr>
            <p:txBody>
              <a:bodyPr/>
              <a:lstStyle/>
              <a:p>
                <a:endParaRPr lang="en-US"/>
              </a:p>
            </p:txBody>
          </p:sp>
          <p:sp>
            <p:nvSpPr>
              <p:cNvPr id="277048" name="Rectangle 3640"/>
              <p:cNvSpPr>
                <a:spLocks noChangeArrowheads="1"/>
              </p:cNvSpPr>
              <p:nvPr/>
            </p:nvSpPr>
            <p:spPr bwMode="auto">
              <a:xfrm>
                <a:off x="420" y="2480"/>
                <a:ext cx="3107" cy="12"/>
              </a:xfrm>
              <a:prstGeom prst="rect">
                <a:avLst/>
              </a:prstGeom>
              <a:solidFill>
                <a:srgbClr val="4162A4"/>
              </a:solidFill>
              <a:ln w="9525">
                <a:noFill/>
                <a:miter lim="800000"/>
                <a:headEnd/>
                <a:tailEnd/>
              </a:ln>
            </p:spPr>
            <p:txBody>
              <a:bodyPr/>
              <a:lstStyle/>
              <a:p>
                <a:endParaRPr lang="en-US"/>
              </a:p>
            </p:txBody>
          </p:sp>
          <p:sp>
            <p:nvSpPr>
              <p:cNvPr id="277049" name="Rectangle 3641"/>
              <p:cNvSpPr>
                <a:spLocks noChangeArrowheads="1"/>
              </p:cNvSpPr>
              <p:nvPr/>
            </p:nvSpPr>
            <p:spPr bwMode="auto">
              <a:xfrm>
                <a:off x="420" y="2492"/>
                <a:ext cx="3107" cy="12"/>
              </a:xfrm>
              <a:prstGeom prst="rect">
                <a:avLst/>
              </a:prstGeom>
              <a:solidFill>
                <a:srgbClr val="4264A7"/>
              </a:solidFill>
              <a:ln w="9525">
                <a:noFill/>
                <a:miter lim="800000"/>
                <a:headEnd/>
                <a:tailEnd/>
              </a:ln>
            </p:spPr>
            <p:txBody>
              <a:bodyPr/>
              <a:lstStyle/>
              <a:p>
                <a:endParaRPr lang="en-US"/>
              </a:p>
            </p:txBody>
          </p:sp>
          <p:sp>
            <p:nvSpPr>
              <p:cNvPr id="277050" name="Rectangle 3642"/>
              <p:cNvSpPr>
                <a:spLocks noChangeArrowheads="1"/>
              </p:cNvSpPr>
              <p:nvPr/>
            </p:nvSpPr>
            <p:spPr bwMode="auto">
              <a:xfrm>
                <a:off x="420" y="2504"/>
                <a:ext cx="3107" cy="6"/>
              </a:xfrm>
              <a:prstGeom prst="rect">
                <a:avLst/>
              </a:prstGeom>
              <a:solidFill>
                <a:srgbClr val="4466A9"/>
              </a:solidFill>
              <a:ln w="9525">
                <a:noFill/>
                <a:miter lim="800000"/>
                <a:headEnd/>
                <a:tailEnd/>
              </a:ln>
            </p:spPr>
            <p:txBody>
              <a:bodyPr/>
              <a:lstStyle/>
              <a:p>
                <a:endParaRPr lang="en-US"/>
              </a:p>
            </p:txBody>
          </p:sp>
          <p:sp>
            <p:nvSpPr>
              <p:cNvPr id="277051" name="Rectangle 3643"/>
              <p:cNvSpPr>
                <a:spLocks noChangeArrowheads="1"/>
              </p:cNvSpPr>
              <p:nvPr/>
            </p:nvSpPr>
            <p:spPr bwMode="auto">
              <a:xfrm>
                <a:off x="420" y="2510"/>
                <a:ext cx="3107" cy="6"/>
              </a:xfrm>
              <a:prstGeom prst="rect">
                <a:avLst/>
              </a:prstGeom>
              <a:solidFill>
                <a:srgbClr val="4466AB"/>
              </a:solidFill>
              <a:ln w="9525">
                <a:noFill/>
                <a:miter lim="800000"/>
                <a:headEnd/>
                <a:tailEnd/>
              </a:ln>
            </p:spPr>
            <p:txBody>
              <a:bodyPr/>
              <a:lstStyle/>
              <a:p>
                <a:endParaRPr lang="en-US"/>
              </a:p>
            </p:txBody>
          </p:sp>
          <p:sp>
            <p:nvSpPr>
              <p:cNvPr id="277052" name="Rectangle 3644"/>
              <p:cNvSpPr>
                <a:spLocks noChangeArrowheads="1"/>
              </p:cNvSpPr>
              <p:nvPr/>
            </p:nvSpPr>
            <p:spPr bwMode="auto">
              <a:xfrm>
                <a:off x="420" y="2516"/>
                <a:ext cx="3107" cy="12"/>
              </a:xfrm>
              <a:prstGeom prst="rect">
                <a:avLst/>
              </a:prstGeom>
              <a:solidFill>
                <a:srgbClr val="4568AD"/>
              </a:solidFill>
              <a:ln w="9525">
                <a:noFill/>
                <a:miter lim="800000"/>
                <a:headEnd/>
                <a:tailEnd/>
              </a:ln>
            </p:spPr>
            <p:txBody>
              <a:bodyPr/>
              <a:lstStyle/>
              <a:p>
                <a:endParaRPr lang="en-US"/>
              </a:p>
            </p:txBody>
          </p:sp>
          <p:sp>
            <p:nvSpPr>
              <p:cNvPr id="277053" name="Rectangle 3645"/>
              <p:cNvSpPr>
                <a:spLocks noChangeArrowheads="1"/>
              </p:cNvSpPr>
              <p:nvPr/>
            </p:nvSpPr>
            <p:spPr bwMode="auto">
              <a:xfrm>
                <a:off x="420" y="2528"/>
                <a:ext cx="3107" cy="6"/>
              </a:xfrm>
              <a:prstGeom prst="rect">
                <a:avLst/>
              </a:prstGeom>
              <a:solidFill>
                <a:srgbClr val="4669AF"/>
              </a:solidFill>
              <a:ln w="9525">
                <a:noFill/>
                <a:miter lim="800000"/>
                <a:headEnd/>
                <a:tailEnd/>
              </a:ln>
            </p:spPr>
            <p:txBody>
              <a:bodyPr/>
              <a:lstStyle/>
              <a:p>
                <a:endParaRPr lang="en-US"/>
              </a:p>
            </p:txBody>
          </p:sp>
          <p:sp>
            <p:nvSpPr>
              <p:cNvPr id="277054" name="Rectangle 3646"/>
              <p:cNvSpPr>
                <a:spLocks noChangeArrowheads="1"/>
              </p:cNvSpPr>
              <p:nvPr/>
            </p:nvSpPr>
            <p:spPr bwMode="auto">
              <a:xfrm>
                <a:off x="420" y="2534"/>
                <a:ext cx="3107" cy="6"/>
              </a:xfrm>
              <a:prstGeom prst="rect">
                <a:avLst/>
              </a:prstGeom>
              <a:solidFill>
                <a:srgbClr val="476AB2"/>
              </a:solidFill>
              <a:ln w="9525">
                <a:noFill/>
                <a:miter lim="800000"/>
                <a:headEnd/>
                <a:tailEnd/>
              </a:ln>
            </p:spPr>
            <p:txBody>
              <a:bodyPr/>
              <a:lstStyle/>
              <a:p>
                <a:endParaRPr lang="en-US"/>
              </a:p>
            </p:txBody>
          </p:sp>
          <p:sp>
            <p:nvSpPr>
              <p:cNvPr id="277055" name="Rectangle 3647"/>
              <p:cNvSpPr>
                <a:spLocks noChangeArrowheads="1"/>
              </p:cNvSpPr>
              <p:nvPr/>
            </p:nvSpPr>
            <p:spPr bwMode="auto">
              <a:xfrm>
                <a:off x="420" y="2540"/>
                <a:ext cx="3107" cy="12"/>
              </a:xfrm>
              <a:prstGeom prst="rect">
                <a:avLst/>
              </a:prstGeom>
              <a:solidFill>
                <a:srgbClr val="486CB4"/>
              </a:solidFill>
              <a:ln w="9525">
                <a:noFill/>
                <a:miter lim="800000"/>
                <a:headEnd/>
                <a:tailEnd/>
              </a:ln>
            </p:spPr>
            <p:txBody>
              <a:bodyPr/>
              <a:lstStyle/>
              <a:p>
                <a:endParaRPr lang="en-US"/>
              </a:p>
            </p:txBody>
          </p:sp>
          <p:sp>
            <p:nvSpPr>
              <p:cNvPr id="277056" name="Rectangle 3648"/>
              <p:cNvSpPr>
                <a:spLocks noChangeArrowheads="1"/>
              </p:cNvSpPr>
              <p:nvPr/>
            </p:nvSpPr>
            <p:spPr bwMode="auto">
              <a:xfrm>
                <a:off x="420" y="2552"/>
                <a:ext cx="3107" cy="6"/>
              </a:xfrm>
              <a:prstGeom prst="rect">
                <a:avLst/>
              </a:prstGeom>
              <a:solidFill>
                <a:srgbClr val="496DB6"/>
              </a:solidFill>
              <a:ln w="9525">
                <a:noFill/>
                <a:miter lim="800000"/>
                <a:headEnd/>
                <a:tailEnd/>
              </a:ln>
            </p:spPr>
            <p:txBody>
              <a:bodyPr/>
              <a:lstStyle/>
              <a:p>
                <a:endParaRPr lang="en-US"/>
              </a:p>
            </p:txBody>
          </p:sp>
          <p:sp>
            <p:nvSpPr>
              <p:cNvPr id="277057" name="Rectangle 3649"/>
              <p:cNvSpPr>
                <a:spLocks noChangeArrowheads="1"/>
              </p:cNvSpPr>
              <p:nvPr/>
            </p:nvSpPr>
            <p:spPr bwMode="auto">
              <a:xfrm>
                <a:off x="420" y="2558"/>
                <a:ext cx="3107" cy="6"/>
              </a:xfrm>
              <a:prstGeom prst="rect">
                <a:avLst/>
              </a:prstGeom>
              <a:solidFill>
                <a:srgbClr val="496EB8"/>
              </a:solidFill>
              <a:ln w="9525">
                <a:noFill/>
                <a:miter lim="800000"/>
                <a:headEnd/>
                <a:tailEnd/>
              </a:ln>
            </p:spPr>
            <p:txBody>
              <a:bodyPr/>
              <a:lstStyle/>
              <a:p>
                <a:endParaRPr lang="en-US"/>
              </a:p>
            </p:txBody>
          </p:sp>
          <p:sp>
            <p:nvSpPr>
              <p:cNvPr id="277058" name="Rectangle 3650"/>
              <p:cNvSpPr>
                <a:spLocks noChangeArrowheads="1"/>
              </p:cNvSpPr>
              <p:nvPr/>
            </p:nvSpPr>
            <p:spPr bwMode="auto">
              <a:xfrm>
                <a:off x="420" y="2564"/>
                <a:ext cx="3107" cy="12"/>
              </a:xfrm>
              <a:prstGeom prst="rect">
                <a:avLst/>
              </a:prstGeom>
              <a:solidFill>
                <a:srgbClr val="4A70BA"/>
              </a:solidFill>
              <a:ln w="9525">
                <a:noFill/>
                <a:miter lim="800000"/>
                <a:headEnd/>
                <a:tailEnd/>
              </a:ln>
            </p:spPr>
            <p:txBody>
              <a:bodyPr/>
              <a:lstStyle/>
              <a:p>
                <a:endParaRPr lang="en-US"/>
              </a:p>
            </p:txBody>
          </p:sp>
          <p:sp>
            <p:nvSpPr>
              <p:cNvPr id="277059" name="Rectangle 3651"/>
              <p:cNvSpPr>
                <a:spLocks noChangeArrowheads="1"/>
              </p:cNvSpPr>
              <p:nvPr/>
            </p:nvSpPr>
            <p:spPr bwMode="auto">
              <a:xfrm>
                <a:off x="420" y="2576"/>
                <a:ext cx="3107" cy="12"/>
              </a:xfrm>
              <a:prstGeom prst="rect">
                <a:avLst/>
              </a:prstGeom>
              <a:solidFill>
                <a:srgbClr val="4B71BD"/>
              </a:solidFill>
              <a:ln w="9525">
                <a:noFill/>
                <a:miter lim="800000"/>
                <a:headEnd/>
                <a:tailEnd/>
              </a:ln>
            </p:spPr>
            <p:txBody>
              <a:bodyPr/>
              <a:lstStyle/>
              <a:p>
                <a:endParaRPr lang="en-US"/>
              </a:p>
            </p:txBody>
          </p:sp>
          <p:sp>
            <p:nvSpPr>
              <p:cNvPr id="277060" name="Rectangle 3652"/>
              <p:cNvSpPr>
                <a:spLocks noChangeArrowheads="1"/>
              </p:cNvSpPr>
              <p:nvPr/>
            </p:nvSpPr>
            <p:spPr bwMode="auto">
              <a:xfrm>
                <a:off x="420" y="2588"/>
                <a:ext cx="3107" cy="6"/>
              </a:xfrm>
              <a:prstGeom prst="rect">
                <a:avLst/>
              </a:prstGeom>
              <a:solidFill>
                <a:srgbClr val="4C73BF"/>
              </a:solidFill>
              <a:ln w="9525">
                <a:noFill/>
                <a:miter lim="800000"/>
                <a:headEnd/>
                <a:tailEnd/>
              </a:ln>
            </p:spPr>
            <p:txBody>
              <a:bodyPr/>
              <a:lstStyle/>
              <a:p>
                <a:endParaRPr lang="en-US"/>
              </a:p>
            </p:txBody>
          </p:sp>
          <p:sp>
            <p:nvSpPr>
              <p:cNvPr id="277061" name="Rectangle 3653"/>
              <p:cNvSpPr>
                <a:spLocks noChangeArrowheads="1"/>
              </p:cNvSpPr>
              <p:nvPr/>
            </p:nvSpPr>
            <p:spPr bwMode="auto">
              <a:xfrm>
                <a:off x="420" y="2594"/>
                <a:ext cx="3107" cy="12"/>
              </a:xfrm>
              <a:prstGeom prst="rect">
                <a:avLst/>
              </a:prstGeom>
              <a:solidFill>
                <a:srgbClr val="4D74C1"/>
              </a:solidFill>
              <a:ln w="9525">
                <a:noFill/>
                <a:miter lim="800000"/>
                <a:headEnd/>
                <a:tailEnd/>
              </a:ln>
            </p:spPr>
            <p:txBody>
              <a:bodyPr/>
              <a:lstStyle/>
              <a:p>
                <a:endParaRPr lang="en-US"/>
              </a:p>
            </p:txBody>
          </p:sp>
          <p:sp>
            <p:nvSpPr>
              <p:cNvPr id="277062" name="Rectangle 3654"/>
              <p:cNvSpPr>
                <a:spLocks noChangeArrowheads="1"/>
              </p:cNvSpPr>
              <p:nvPr/>
            </p:nvSpPr>
            <p:spPr bwMode="auto">
              <a:xfrm>
                <a:off x="420" y="2606"/>
                <a:ext cx="3107" cy="1"/>
              </a:xfrm>
              <a:prstGeom prst="rect">
                <a:avLst/>
              </a:prstGeom>
              <a:solidFill>
                <a:srgbClr val="4E75C3"/>
              </a:solidFill>
              <a:ln w="9525">
                <a:noFill/>
                <a:miter lim="800000"/>
                <a:headEnd/>
                <a:tailEnd/>
              </a:ln>
            </p:spPr>
            <p:txBody>
              <a:bodyPr/>
              <a:lstStyle/>
              <a:p>
                <a:endParaRPr lang="en-US"/>
              </a:p>
            </p:txBody>
          </p:sp>
          <p:sp>
            <p:nvSpPr>
              <p:cNvPr id="277063" name="Rectangle 3655"/>
              <p:cNvSpPr>
                <a:spLocks noChangeArrowheads="1"/>
              </p:cNvSpPr>
              <p:nvPr/>
            </p:nvSpPr>
            <p:spPr bwMode="auto">
              <a:xfrm>
                <a:off x="420" y="2606"/>
                <a:ext cx="3107" cy="12"/>
              </a:xfrm>
              <a:prstGeom prst="rect">
                <a:avLst/>
              </a:prstGeom>
              <a:solidFill>
                <a:srgbClr val="4E76C5"/>
              </a:solidFill>
              <a:ln w="9525">
                <a:noFill/>
                <a:miter lim="800000"/>
                <a:headEnd/>
                <a:tailEnd/>
              </a:ln>
            </p:spPr>
            <p:txBody>
              <a:bodyPr/>
              <a:lstStyle/>
              <a:p>
                <a:endParaRPr lang="en-US"/>
              </a:p>
            </p:txBody>
          </p:sp>
          <p:sp>
            <p:nvSpPr>
              <p:cNvPr id="277064" name="Rectangle 3656"/>
              <p:cNvSpPr>
                <a:spLocks noChangeArrowheads="1"/>
              </p:cNvSpPr>
              <p:nvPr/>
            </p:nvSpPr>
            <p:spPr bwMode="auto">
              <a:xfrm>
                <a:off x="420" y="2618"/>
                <a:ext cx="3107" cy="6"/>
              </a:xfrm>
              <a:prstGeom prst="rect">
                <a:avLst/>
              </a:prstGeom>
              <a:solidFill>
                <a:srgbClr val="5077C7"/>
              </a:solidFill>
              <a:ln w="9525">
                <a:noFill/>
                <a:miter lim="800000"/>
                <a:headEnd/>
                <a:tailEnd/>
              </a:ln>
            </p:spPr>
            <p:txBody>
              <a:bodyPr/>
              <a:lstStyle/>
              <a:p>
                <a:endParaRPr lang="en-US"/>
              </a:p>
            </p:txBody>
          </p:sp>
          <p:sp>
            <p:nvSpPr>
              <p:cNvPr id="277065" name="Rectangle 3657"/>
              <p:cNvSpPr>
                <a:spLocks noChangeArrowheads="1"/>
              </p:cNvSpPr>
              <p:nvPr/>
            </p:nvSpPr>
            <p:spPr bwMode="auto">
              <a:xfrm>
                <a:off x="420" y="2624"/>
                <a:ext cx="3107" cy="12"/>
              </a:xfrm>
              <a:prstGeom prst="rect">
                <a:avLst/>
              </a:prstGeom>
              <a:solidFill>
                <a:srgbClr val="5179C9"/>
              </a:solidFill>
              <a:ln w="9525">
                <a:noFill/>
                <a:miter lim="800000"/>
                <a:headEnd/>
                <a:tailEnd/>
              </a:ln>
            </p:spPr>
            <p:txBody>
              <a:bodyPr/>
              <a:lstStyle/>
              <a:p>
                <a:endParaRPr lang="en-US"/>
              </a:p>
            </p:txBody>
          </p:sp>
          <p:sp>
            <p:nvSpPr>
              <p:cNvPr id="277066" name="Rectangle 3658"/>
              <p:cNvSpPr>
                <a:spLocks noChangeArrowheads="1"/>
              </p:cNvSpPr>
              <p:nvPr/>
            </p:nvSpPr>
            <p:spPr bwMode="auto">
              <a:xfrm>
                <a:off x="420" y="2636"/>
                <a:ext cx="3107" cy="6"/>
              </a:xfrm>
              <a:prstGeom prst="rect">
                <a:avLst/>
              </a:prstGeom>
              <a:solidFill>
                <a:srgbClr val="517ACB"/>
              </a:solidFill>
              <a:ln w="9525">
                <a:noFill/>
                <a:miter lim="800000"/>
                <a:headEnd/>
                <a:tailEnd/>
              </a:ln>
            </p:spPr>
            <p:txBody>
              <a:bodyPr/>
              <a:lstStyle/>
              <a:p>
                <a:endParaRPr lang="en-US"/>
              </a:p>
            </p:txBody>
          </p:sp>
          <p:sp>
            <p:nvSpPr>
              <p:cNvPr id="277067" name="Rectangle 3659"/>
              <p:cNvSpPr>
                <a:spLocks noChangeArrowheads="1"/>
              </p:cNvSpPr>
              <p:nvPr/>
            </p:nvSpPr>
            <p:spPr bwMode="auto">
              <a:xfrm>
                <a:off x="420" y="2642"/>
                <a:ext cx="3107" cy="12"/>
              </a:xfrm>
              <a:prstGeom prst="rect">
                <a:avLst/>
              </a:prstGeom>
              <a:solidFill>
                <a:srgbClr val="527CCD"/>
              </a:solidFill>
              <a:ln w="9525">
                <a:noFill/>
                <a:miter lim="800000"/>
                <a:headEnd/>
                <a:tailEnd/>
              </a:ln>
            </p:spPr>
            <p:txBody>
              <a:bodyPr/>
              <a:lstStyle/>
              <a:p>
                <a:endParaRPr lang="en-US"/>
              </a:p>
            </p:txBody>
          </p:sp>
          <p:sp>
            <p:nvSpPr>
              <p:cNvPr id="277068" name="Rectangle 3660"/>
              <p:cNvSpPr>
                <a:spLocks noChangeArrowheads="1"/>
              </p:cNvSpPr>
              <p:nvPr/>
            </p:nvSpPr>
            <p:spPr bwMode="auto">
              <a:xfrm>
                <a:off x="420" y="2654"/>
                <a:ext cx="3107" cy="6"/>
              </a:xfrm>
              <a:prstGeom prst="rect">
                <a:avLst/>
              </a:prstGeom>
              <a:solidFill>
                <a:srgbClr val="537CCF"/>
              </a:solidFill>
              <a:ln w="9525">
                <a:noFill/>
                <a:miter lim="800000"/>
                <a:headEnd/>
                <a:tailEnd/>
              </a:ln>
            </p:spPr>
            <p:txBody>
              <a:bodyPr/>
              <a:lstStyle/>
              <a:p>
                <a:endParaRPr lang="en-US"/>
              </a:p>
            </p:txBody>
          </p:sp>
          <p:sp>
            <p:nvSpPr>
              <p:cNvPr id="277069" name="Rectangle 3661"/>
              <p:cNvSpPr>
                <a:spLocks noChangeArrowheads="1"/>
              </p:cNvSpPr>
              <p:nvPr/>
            </p:nvSpPr>
            <p:spPr bwMode="auto">
              <a:xfrm>
                <a:off x="420" y="2660"/>
                <a:ext cx="3107" cy="12"/>
              </a:xfrm>
              <a:prstGeom prst="rect">
                <a:avLst/>
              </a:prstGeom>
              <a:solidFill>
                <a:srgbClr val="547DD1"/>
              </a:solidFill>
              <a:ln w="9525">
                <a:noFill/>
                <a:miter lim="800000"/>
                <a:headEnd/>
                <a:tailEnd/>
              </a:ln>
            </p:spPr>
            <p:txBody>
              <a:bodyPr/>
              <a:lstStyle/>
              <a:p>
                <a:endParaRPr lang="en-US"/>
              </a:p>
            </p:txBody>
          </p:sp>
          <p:sp>
            <p:nvSpPr>
              <p:cNvPr id="277070" name="Rectangle 3662"/>
              <p:cNvSpPr>
                <a:spLocks noChangeArrowheads="1"/>
              </p:cNvSpPr>
              <p:nvPr/>
            </p:nvSpPr>
            <p:spPr bwMode="auto">
              <a:xfrm>
                <a:off x="420" y="2672"/>
                <a:ext cx="3107" cy="6"/>
              </a:xfrm>
              <a:prstGeom prst="rect">
                <a:avLst/>
              </a:prstGeom>
              <a:solidFill>
                <a:srgbClr val="557FD3"/>
              </a:solidFill>
              <a:ln w="9525">
                <a:noFill/>
                <a:miter lim="800000"/>
                <a:headEnd/>
                <a:tailEnd/>
              </a:ln>
            </p:spPr>
            <p:txBody>
              <a:bodyPr/>
              <a:lstStyle/>
              <a:p>
                <a:endParaRPr lang="en-US"/>
              </a:p>
            </p:txBody>
          </p:sp>
          <p:sp>
            <p:nvSpPr>
              <p:cNvPr id="277071" name="Rectangle 3663"/>
              <p:cNvSpPr>
                <a:spLocks noChangeArrowheads="1"/>
              </p:cNvSpPr>
              <p:nvPr/>
            </p:nvSpPr>
            <p:spPr bwMode="auto">
              <a:xfrm>
                <a:off x="420" y="2678"/>
                <a:ext cx="3107" cy="12"/>
              </a:xfrm>
              <a:prstGeom prst="rect">
                <a:avLst/>
              </a:prstGeom>
              <a:solidFill>
                <a:srgbClr val="5580D5"/>
              </a:solidFill>
              <a:ln w="9525">
                <a:noFill/>
                <a:miter lim="800000"/>
                <a:headEnd/>
                <a:tailEnd/>
              </a:ln>
            </p:spPr>
            <p:txBody>
              <a:bodyPr/>
              <a:lstStyle/>
              <a:p>
                <a:endParaRPr lang="en-US"/>
              </a:p>
            </p:txBody>
          </p:sp>
          <p:sp>
            <p:nvSpPr>
              <p:cNvPr id="277072" name="Rectangle 3664"/>
              <p:cNvSpPr>
                <a:spLocks noChangeArrowheads="1"/>
              </p:cNvSpPr>
              <p:nvPr/>
            </p:nvSpPr>
            <p:spPr bwMode="auto">
              <a:xfrm>
                <a:off x="420" y="2690"/>
                <a:ext cx="3107" cy="6"/>
              </a:xfrm>
              <a:prstGeom prst="rect">
                <a:avLst/>
              </a:prstGeom>
              <a:solidFill>
                <a:srgbClr val="5681D7"/>
              </a:solidFill>
              <a:ln w="9525">
                <a:noFill/>
                <a:miter lim="800000"/>
                <a:headEnd/>
                <a:tailEnd/>
              </a:ln>
            </p:spPr>
            <p:txBody>
              <a:bodyPr/>
              <a:lstStyle/>
              <a:p>
                <a:endParaRPr lang="en-US"/>
              </a:p>
            </p:txBody>
          </p:sp>
          <p:sp>
            <p:nvSpPr>
              <p:cNvPr id="277073" name="Rectangle 3665"/>
              <p:cNvSpPr>
                <a:spLocks noChangeArrowheads="1"/>
              </p:cNvSpPr>
              <p:nvPr/>
            </p:nvSpPr>
            <p:spPr bwMode="auto">
              <a:xfrm>
                <a:off x="420" y="2696"/>
                <a:ext cx="3107" cy="12"/>
              </a:xfrm>
              <a:prstGeom prst="rect">
                <a:avLst/>
              </a:prstGeom>
              <a:solidFill>
                <a:srgbClr val="5782D9"/>
              </a:solidFill>
              <a:ln w="9525">
                <a:noFill/>
                <a:miter lim="800000"/>
                <a:headEnd/>
                <a:tailEnd/>
              </a:ln>
            </p:spPr>
            <p:txBody>
              <a:bodyPr/>
              <a:lstStyle/>
              <a:p>
                <a:endParaRPr lang="en-US"/>
              </a:p>
            </p:txBody>
          </p:sp>
          <p:sp>
            <p:nvSpPr>
              <p:cNvPr id="277074" name="Rectangle 3666"/>
              <p:cNvSpPr>
                <a:spLocks noChangeArrowheads="1"/>
              </p:cNvSpPr>
              <p:nvPr/>
            </p:nvSpPr>
            <p:spPr bwMode="auto">
              <a:xfrm>
                <a:off x="420" y="2708"/>
                <a:ext cx="3107" cy="6"/>
              </a:xfrm>
              <a:prstGeom prst="rect">
                <a:avLst/>
              </a:prstGeom>
              <a:solidFill>
                <a:srgbClr val="5883DB"/>
              </a:solidFill>
              <a:ln w="9525">
                <a:noFill/>
                <a:miter lim="800000"/>
                <a:headEnd/>
                <a:tailEnd/>
              </a:ln>
            </p:spPr>
            <p:txBody>
              <a:bodyPr/>
              <a:lstStyle/>
              <a:p>
                <a:endParaRPr lang="en-US"/>
              </a:p>
            </p:txBody>
          </p:sp>
          <p:sp>
            <p:nvSpPr>
              <p:cNvPr id="277075" name="Rectangle 3667"/>
              <p:cNvSpPr>
                <a:spLocks noChangeArrowheads="1"/>
              </p:cNvSpPr>
              <p:nvPr/>
            </p:nvSpPr>
            <p:spPr bwMode="auto">
              <a:xfrm>
                <a:off x="420" y="2714"/>
                <a:ext cx="3107" cy="12"/>
              </a:xfrm>
              <a:prstGeom prst="rect">
                <a:avLst/>
              </a:prstGeom>
              <a:solidFill>
                <a:srgbClr val="5884DD"/>
              </a:solidFill>
              <a:ln w="9525">
                <a:noFill/>
                <a:miter lim="800000"/>
                <a:headEnd/>
                <a:tailEnd/>
              </a:ln>
            </p:spPr>
            <p:txBody>
              <a:bodyPr/>
              <a:lstStyle/>
              <a:p>
                <a:endParaRPr lang="en-US"/>
              </a:p>
            </p:txBody>
          </p:sp>
          <p:sp>
            <p:nvSpPr>
              <p:cNvPr id="277076" name="Rectangle 3668"/>
              <p:cNvSpPr>
                <a:spLocks noChangeArrowheads="1"/>
              </p:cNvSpPr>
              <p:nvPr/>
            </p:nvSpPr>
            <p:spPr bwMode="auto">
              <a:xfrm>
                <a:off x="420" y="2726"/>
                <a:ext cx="3107" cy="12"/>
              </a:xfrm>
              <a:prstGeom prst="rect">
                <a:avLst/>
              </a:prstGeom>
              <a:solidFill>
                <a:srgbClr val="5986DF"/>
              </a:solidFill>
              <a:ln w="9525">
                <a:noFill/>
                <a:miter lim="800000"/>
                <a:headEnd/>
                <a:tailEnd/>
              </a:ln>
            </p:spPr>
            <p:txBody>
              <a:bodyPr/>
              <a:lstStyle/>
              <a:p>
                <a:endParaRPr lang="en-US"/>
              </a:p>
            </p:txBody>
          </p:sp>
          <p:sp>
            <p:nvSpPr>
              <p:cNvPr id="277077" name="Rectangle 3669"/>
              <p:cNvSpPr>
                <a:spLocks noChangeArrowheads="1"/>
              </p:cNvSpPr>
              <p:nvPr/>
            </p:nvSpPr>
            <p:spPr bwMode="auto">
              <a:xfrm>
                <a:off x="420" y="2738"/>
                <a:ext cx="3107" cy="6"/>
              </a:xfrm>
              <a:prstGeom prst="rect">
                <a:avLst/>
              </a:prstGeom>
              <a:solidFill>
                <a:srgbClr val="5A87E1"/>
              </a:solidFill>
              <a:ln w="9525">
                <a:noFill/>
                <a:miter lim="800000"/>
                <a:headEnd/>
                <a:tailEnd/>
              </a:ln>
            </p:spPr>
            <p:txBody>
              <a:bodyPr/>
              <a:lstStyle/>
              <a:p>
                <a:endParaRPr lang="en-US"/>
              </a:p>
            </p:txBody>
          </p:sp>
          <p:sp>
            <p:nvSpPr>
              <p:cNvPr id="277078" name="Rectangle 3670"/>
              <p:cNvSpPr>
                <a:spLocks noChangeArrowheads="1"/>
              </p:cNvSpPr>
              <p:nvPr/>
            </p:nvSpPr>
            <p:spPr bwMode="auto">
              <a:xfrm>
                <a:off x="420" y="2744"/>
                <a:ext cx="3107" cy="12"/>
              </a:xfrm>
              <a:prstGeom prst="rect">
                <a:avLst/>
              </a:prstGeom>
              <a:solidFill>
                <a:srgbClr val="5B88E3"/>
              </a:solidFill>
              <a:ln w="9525">
                <a:noFill/>
                <a:miter lim="800000"/>
                <a:headEnd/>
                <a:tailEnd/>
              </a:ln>
            </p:spPr>
            <p:txBody>
              <a:bodyPr/>
              <a:lstStyle/>
              <a:p>
                <a:endParaRPr lang="en-US"/>
              </a:p>
            </p:txBody>
          </p:sp>
          <p:sp>
            <p:nvSpPr>
              <p:cNvPr id="277079" name="Rectangle 3671"/>
              <p:cNvSpPr>
                <a:spLocks noChangeArrowheads="1"/>
              </p:cNvSpPr>
              <p:nvPr/>
            </p:nvSpPr>
            <p:spPr bwMode="auto">
              <a:xfrm>
                <a:off x="420" y="2756"/>
                <a:ext cx="3107" cy="18"/>
              </a:xfrm>
              <a:prstGeom prst="rect">
                <a:avLst/>
              </a:prstGeom>
              <a:solidFill>
                <a:srgbClr val="5C8AE5"/>
              </a:solidFill>
              <a:ln w="9525">
                <a:noFill/>
                <a:miter lim="800000"/>
                <a:headEnd/>
                <a:tailEnd/>
              </a:ln>
            </p:spPr>
            <p:txBody>
              <a:bodyPr/>
              <a:lstStyle/>
              <a:p>
                <a:endParaRPr lang="en-US"/>
              </a:p>
            </p:txBody>
          </p:sp>
          <p:sp>
            <p:nvSpPr>
              <p:cNvPr id="277080" name="Rectangle 3672"/>
              <p:cNvSpPr>
                <a:spLocks noChangeArrowheads="1"/>
              </p:cNvSpPr>
              <p:nvPr/>
            </p:nvSpPr>
            <p:spPr bwMode="auto">
              <a:xfrm>
                <a:off x="420" y="2774"/>
                <a:ext cx="3107" cy="6"/>
              </a:xfrm>
              <a:prstGeom prst="rect">
                <a:avLst/>
              </a:prstGeom>
              <a:solidFill>
                <a:srgbClr val="5D8BE7"/>
              </a:solidFill>
              <a:ln w="9525">
                <a:noFill/>
                <a:miter lim="800000"/>
                <a:headEnd/>
                <a:tailEnd/>
              </a:ln>
            </p:spPr>
            <p:txBody>
              <a:bodyPr/>
              <a:lstStyle/>
              <a:p>
                <a:endParaRPr lang="en-US"/>
              </a:p>
            </p:txBody>
          </p:sp>
          <p:sp>
            <p:nvSpPr>
              <p:cNvPr id="277081" name="Rectangle 3673"/>
              <p:cNvSpPr>
                <a:spLocks noChangeArrowheads="1"/>
              </p:cNvSpPr>
              <p:nvPr/>
            </p:nvSpPr>
            <p:spPr bwMode="auto">
              <a:xfrm>
                <a:off x="420" y="2780"/>
                <a:ext cx="3107" cy="12"/>
              </a:xfrm>
              <a:prstGeom prst="rect">
                <a:avLst/>
              </a:prstGeom>
              <a:solidFill>
                <a:srgbClr val="5D8CE9"/>
              </a:solidFill>
              <a:ln w="9525">
                <a:noFill/>
                <a:miter lim="800000"/>
                <a:headEnd/>
                <a:tailEnd/>
              </a:ln>
            </p:spPr>
            <p:txBody>
              <a:bodyPr/>
              <a:lstStyle/>
              <a:p>
                <a:endParaRPr lang="en-US"/>
              </a:p>
            </p:txBody>
          </p:sp>
          <p:sp>
            <p:nvSpPr>
              <p:cNvPr id="277082" name="Rectangle 3674"/>
              <p:cNvSpPr>
                <a:spLocks noChangeArrowheads="1"/>
              </p:cNvSpPr>
              <p:nvPr/>
            </p:nvSpPr>
            <p:spPr bwMode="auto">
              <a:xfrm>
                <a:off x="420" y="2792"/>
                <a:ext cx="3107" cy="12"/>
              </a:xfrm>
              <a:prstGeom prst="rect">
                <a:avLst/>
              </a:prstGeom>
              <a:solidFill>
                <a:srgbClr val="5E8DEB"/>
              </a:solidFill>
              <a:ln w="9525">
                <a:noFill/>
                <a:miter lim="800000"/>
                <a:headEnd/>
                <a:tailEnd/>
              </a:ln>
            </p:spPr>
            <p:txBody>
              <a:bodyPr/>
              <a:lstStyle/>
              <a:p>
                <a:endParaRPr lang="en-US"/>
              </a:p>
            </p:txBody>
          </p:sp>
          <p:sp>
            <p:nvSpPr>
              <p:cNvPr id="277083" name="Rectangle 3675"/>
              <p:cNvSpPr>
                <a:spLocks noChangeArrowheads="1"/>
              </p:cNvSpPr>
              <p:nvPr/>
            </p:nvSpPr>
            <p:spPr bwMode="auto">
              <a:xfrm>
                <a:off x="420" y="2804"/>
                <a:ext cx="3107" cy="24"/>
              </a:xfrm>
              <a:prstGeom prst="rect">
                <a:avLst/>
              </a:prstGeom>
              <a:solidFill>
                <a:srgbClr val="5F8EED"/>
              </a:solidFill>
              <a:ln w="9525">
                <a:noFill/>
                <a:miter lim="800000"/>
                <a:headEnd/>
                <a:tailEnd/>
              </a:ln>
            </p:spPr>
            <p:txBody>
              <a:bodyPr/>
              <a:lstStyle/>
              <a:p>
                <a:endParaRPr lang="en-US"/>
              </a:p>
            </p:txBody>
          </p:sp>
          <p:sp>
            <p:nvSpPr>
              <p:cNvPr id="277084" name="Rectangle 3676"/>
              <p:cNvSpPr>
                <a:spLocks noChangeArrowheads="1"/>
              </p:cNvSpPr>
              <p:nvPr/>
            </p:nvSpPr>
            <p:spPr bwMode="auto">
              <a:xfrm>
                <a:off x="420" y="2828"/>
                <a:ext cx="3107" cy="12"/>
              </a:xfrm>
              <a:prstGeom prst="rect">
                <a:avLst/>
              </a:prstGeom>
              <a:solidFill>
                <a:srgbClr val="6090EF"/>
              </a:solidFill>
              <a:ln w="9525">
                <a:noFill/>
                <a:miter lim="800000"/>
                <a:headEnd/>
                <a:tailEnd/>
              </a:ln>
            </p:spPr>
            <p:txBody>
              <a:bodyPr/>
              <a:lstStyle/>
              <a:p>
                <a:endParaRPr lang="en-US"/>
              </a:p>
            </p:txBody>
          </p:sp>
          <p:sp>
            <p:nvSpPr>
              <p:cNvPr id="277085" name="Rectangle 3677"/>
              <p:cNvSpPr>
                <a:spLocks noChangeArrowheads="1"/>
              </p:cNvSpPr>
              <p:nvPr/>
            </p:nvSpPr>
            <p:spPr bwMode="auto">
              <a:xfrm>
                <a:off x="420" y="2840"/>
                <a:ext cx="3107" cy="18"/>
              </a:xfrm>
              <a:prstGeom prst="rect">
                <a:avLst/>
              </a:prstGeom>
              <a:solidFill>
                <a:srgbClr val="6091F1"/>
              </a:solidFill>
              <a:ln w="9525">
                <a:noFill/>
                <a:miter lim="800000"/>
                <a:headEnd/>
                <a:tailEnd/>
              </a:ln>
            </p:spPr>
            <p:txBody>
              <a:bodyPr/>
              <a:lstStyle/>
              <a:p>
                <a:endParaRPr lang="en-US"/>
              </a:p>
            </p:txBody>
          </p:sp>
          <p:sp>
            <p:nvSpPr>
              <p:cNvPr id="277086" name="Rectangle 3678"/>
              <p:cNvSpPr>
                <a:spLocks noChangeArrowheads="1"/>
              </p:cNvSpPr>
              <p:nvPr/>
            </p:nvSpPr>
            <p:spPr bwMode="auto">
              <a:xfrm>
                <a:off x="420" y="2858"/>
                <a:ext cx="3107" cy="12"/>
              </a:xfrm>
              <a:prstGeom prst="rect">
                <a:avLst/>
              </a:prstGeom>
              <a:solidFill>
                <a:srgbClr val="6192F3"/>
              </a:solidFill>
              <a:ln w="9525">
                <a:noFill/>
                <a:miter lim="800000"/>
                <a:headEnd/>
                <a:tailEnd/>
              </a:ln>
            </p:spPr>
            <p:txBody>
              <a:bodyPr/>
              <a:lstStyle/>
              <a:p>
                <a:endParaRPr lang="en-US"/>
              </a:p>
            </p:txBody>
          </p:sp>
          <p:sp>
            <p:nvSpPr>
              <p:cNvPr id="277087" name="Rectangle 3679"/>
              <p:cNvSpPr>
                <a:spLocks noChangeArrowheads="1"/>
              </p:cNvSpPr>
              <p:nvPr/>
            </p:nvSpPr>
            <p:spPr bwMode="auto">
              <a:xfrm>
                <a:off x="420" y="2870"/>
                <a:ext cx="3107" cy="24"/>
              </a:xfrm>
              <a:prstGeom prst="rect">
                <a:avLst/>
              </a:prstGeom>
              <a:solidFill>
                <a:srgbClr val="6293F5"/>
              </a:solidFill>
              <a:ln w="9525">
                <a:noFill/>
                <a:miter lim="800000"/>
                <a:headEnd/>
                <a:tailEnd/>
              </a:ln>
            </p:spPr>
            <p:txBody>
              <a:bodyPr/>
              <a:lstStyle/>
              <a:p>
                <a:endParaRPr lang="en-US"/>
              </a:p>
            </p:txBody>
          </p:sp>
          <p:sp>
            <p:nvSpPr>
              <p:cNvPr id="277088" name="Rectangle 3680"/>
              <p:cNvSpPr>
                <a:spLocks noChangeArrowheads="1"/>
              </p:cNvSpPr>
              <p:nvPr/>
            </p:nvSpPr>
            <p:spPr bwMode="auto">
              <a:xfrm>
                <a:off x="420" y="2894"/>
                <a:ext cx="3107" cy="30"/>
              </a:xfrm>
              <a:prstGeom prst="rect">
                <a:avLst/>
              </a:prstGeom>
              <a:solidFill>
                <a:srgbClr val="6394F7"/>
              </a:solidFill>
              <a:ln w="9525">
                <a:noFill/>
                <a:miter lim="800000"/>
                <a:headEnd/>
                <a:tailEnd/>
              </a:ln>
            </p:spPr>
            <p:txBody>
              <a:bodyPr/>
              <a:lstStyle/>
              <a:p>
                <a:endParaRPr lang="en-US"/>
              </a:p>
            </p:txBody>
          </p:sp>
          <p:sp>
            <p:nvSpPr>
              <p:cNvPr id="277089" name="Rectangle 3681"/>
              <p:cNvSpPr>
                <a:spLocks noChangeArrowheads="1"/>
              </p:cNvSpPr>
              <p:nvPr/>
            </p:nvSpPr>
            <p:spPr bwMode="auto">
              <a:xfrm>
                <a:off x="420" y="2924"/>
                <a:ext cx="3107" cy="24"/>
              </a:xfrm>
              <a:prstGeom prst="rect">
                <a:avLst/>
              </a:prstGeom>
              <a:solidFill>
                <a:srgbClr val="6395F9"/>
              </a:solidFill>
              <a:ln w="9525">
                <a:noFill/>
                <a:miter lim="800000"/>
                <a:headEnd/>
                <a:tailEnd/>
              </a:ln>
            </p:spPr>
            <p:txBody>
              <a:bodyPr/>
              <a:lstStyle/>
              <a:p>
                <a:endParaRPr lang="en-US"/>
              </a:p>
            </p:txBody>
          </p:sp>
          <p:sp>
            <p:nvSpPr>
              <p:cNvPr id="277090" name="Rectangle 3682"/>
              <p:cNvSpPr>
                <a:spLocks noChangeArrowheads="1"/>
              </p:cNvSpPr>
              <p:nvPr/>
            </p:nvSpPr>
            <p:spPr bwMode="auto">
              <a:xfrm>
                <a:off x="420" y="2948"/>
                <a:ext cx="3107" cy="42"/>
              </a:xfrm>
              <a:prstGeom prst="rect">
                <a:avLst/>
              </a:prstGeom>
              <a:solidFill>
                <a:srgbClr val="6496FB"/>
              </a:solidFill>
              <a:ln w="9525">
                <a:noFill/>
                <a:miter lim="800000"/>
                <a:headEnd/>
                <a:tailEnd/>
              </a:ln>
            </p:spPr>
            <p:txBody>
              <a:bodyPr/>
              <a:lstStyle/>
              <a:p>
                <a:endParaRPr lang="en-US"/>
              </a:p>
            </p:txBody>
          </p:sp>
          <p:sp>
            <p:nvSpPr>
              <p:cNvPr id="277091" name="Rectangle 3683"/>
              <p:cNvSpPr>
                <a:spLocks noChangeArrowheads="1"/>
              </p:cNvSpPr>
              <p:nvPr/>
            </p:nvSpPr>
            <p:spPr bwMode="auto">
              <a:xfrm>
                <a:off x="420" y="2990"/>
                <a:ext cx="3107" cy="54"/>
              </a:xfrm>
              <a:prstGeom prst="rect">
                <a:avLst/>
              </a:prstGeom>
              <a:solidFill>
                <a:srgbClr val="6598FD"/>
              </a:solidFill>
              <a:ln w="9525">
                <a:noFill/>
                <a:miter lim="800000"/>
                <a:headEnd/>
                <a:tailEnd/>
              </a:ln>
            </p:spPr>
            <p:txBody>
              <a:bodyPr/>
              <a:lstStyle/>
              <a:p>
                <a:endParaRPr lang="en-US"/>
              </a:p>
            </p:txBody>
          </p:sp>
          <p:sp>
            <p:nvSpPr>
              <p:cNvPr id="277092" name="Rectangle 3684"/>
              <p:cNvSpPr>
                <a:spLocks noChangeArrowheads="1"/>
              </p:cNvSpPr>
              <p:nvPr/>
            </p:nvSpPr>
            <p:spPr bwMode="auto">
              <a:xfrm>
                <a:off x="420" y="3044"/>
                <a:ext cx="3107" cy="11"/>
              </a:xfrm>
              <a:prstGeom prst="rect">
                <a:avLst/>
              </a:prstGeom>
              <a:solidFill>
                <a:srgbClr val="6699FF"/>
              </a:solidFill>
              <a:ln w="9525">
                <a:noFill/>
                <a:miter lim="800000"/>
                <a:headEnd/>
                <a:tailEnd/>
              </a:ln>
            </p:spPr>
            <p:txBody>
              <a:bodyPr/>
              <a:lstStyle/>
              <a:p>
                <a:endParaRPr lang="en-US"/>
              </a:p>
            </p:txBody>
          </p:sp>
          <p:sp>
            <p:nvSpPr>
              <p:cNvPr id="277093" name="Freeform 3685"/>
              <p:cNvSpPr>
                <a:spLocks/>
              </p:cNvSpPr>
              <p:nvPr/>
            </p:nvSpPr>
            <p:spPr bwMode="auto">
              <a:xfrm>
                <a:off x="420" y="1336"/>
                <a:ext cx="3101" cy="1725"/>
              </a:xfrm>
              <a:custGeom>
                <a:avLst/>
                <a:gdLst/>
                <a:ahLst/>
                <a:cxnLst>
                  <a:cxn ang="0">
                    <a:pos x="48" y="1618"/>
                  </a:cxn>
                  <a:cxn ang="0">
                    <a:pos x="204" y="1654"/>
                  </a:cxn>
                  <a:cxn ang="0">
                    <a:pos x="402" y="1684"/>
                  </a:cxn>
                  <a:cxn ang="0">
                    <a:pos x="486" y="1696"/>
                  </a:cxn>
                  <a:cxn ang="0">
                    <a:pos x="648" y="1714"/>
                  </a:cxn>
                  <a:cxn ang="0">
                    <a:pos x="726" y="1725"/>
                  </a:cxn>
                  <a:cxn ang="0">
                    <a:pos x="780" y="1719"/>
                  </a:cxn>
                  <a:cxn ang="0">
                    <a:pos x="828" y="1719"/>
                  </a:cxn>
                  <a:cxn ang="0">
                    <a:pos x="870" y="1719"/>
                  </a:cxn>
                  <a:cxn ang="0">
                    <a:pos x="948" y="1719"/>
                  </a:cxn>
                  <a:cxn ang="0">
                    <a:pos x="1002" y="1719"/>
                  </a:cxn>
                  <a:cxn ang="0">
                    <a:pos x="1055" y="1714"/>
                  </a:cxn>
                  <a:cxn ang="0">
                    <a:pos x="1097" y="1708"/>
                  </a:cxn>
                  <a:cxn ang="0">
                    <a:pos x="1127" y="1702"/>
                  </a:cxn>
                  <a:cxn ang="0">
                    <a:pos x="1169" y="1702"/>
                  </a:cxn>
                  <a:cxn ang="0">
                    <a:pos x="1295" y="1684"/>
                  </a:cxn>
                  <a:cxn ang="0">
                    <a:pos x="1415" y="1660"/>
                  </a:cxn>
                  <a:cxn ang="0">
                    <a:pos x="1523" y="1636"/>
                  </a:cxn>
                  <a:cxn ang="0">
                    <a:pos x="1601" y="1612"/>
                  </a:cxn>
                  <a:cxn ang="0">
                    <a:pos x="1679" y="1588"/>
                  </a:cxn>
                  <a:cxn ang="0">
                    <a:pos x="1793" y="1564"/>
                  </a:cxn>
                  <a:cxn ang="0">
                    <a:pos x="1913" y="1534"/>
                  </a:cxn>
                  <a:cxn ang="0">
                    <a:pos x="2033" y="1504"/>
                  </a:cxn>
                  <a:cxn ang="0">
                    <a:pos x="2129" y="1480"/>
                  </a:cxn>
                  <a:cxn ang="0">
                    <a:pos x="2225" y="1462"/>
                  </a:cxn>
                  <a:cxn ang="0">
                    <a:pos x="2297" y="1444"/>
                  </a:cxn>
                  <a:cxn ang="0">
                    <a:pos x="2375" y="1432"/>
                  </a:cxn>
                  <a:cxn ang="0">
                    <a:pos x="2453" y="1420"/>
                  </a:cxn>
                  <a:cxn ang="0">
                    <a:pos x="2573" y="1402"/>
                  </a:cxn>
                  <a:cxn ang="0">
                    <a:pos x="2651" y="1396"/>
                  </a:cxn>
                  <a:cxn ang="0">
                    <a:pos x="2789" y="1390"/>
                  </a:cxn>
                  <a:cxn ang="0">
                    <a:pos x="2999" y="1384"/>
                  </a:cxn>
                  <a:cxn ang="0">
                    <a:pos x="3101" y="0"/>
                  </a:cxn>
                  <a:cxn ang="0">
                    <a:pos x="0" y="1612"/>
                  </a:cxn>
                </a:cxnLst>
                <a:rect l="0" t="0" r="r" b="b"/>
                <a:pathLst>
                  <a:path w="3101" h="1725">
                    <a:moveTo>
                      <a:pt x="0" y="1612"/>
                    </a:moveTo>
                    <a:lnTo>
                      <a:pt x="48" y="1618"/>
                    </a:lnTo>
                    <a:lnTo>
                      <a:pt x="102" y="1636"/>
                    </a:lnTo>
                    <a:lnTo>
                      <a:pt x="204" y="1654"/>
                    </a:lnTo>
                    <a:lnTo>
                      <a:pt x="306" y="1666"/>
                    </a:lnTo>
                    <a:lnTo>
                      <a:pt x="402" y="1684"/>
                    </a:lnTo>
                    <a:lnTo>
                      <a:pt x="444" y="1690"/>
                    </a:lnTo>
                    <a:lnTo>
                      <a:pt x="486" y="1696"/>
                    </a:lnTo>
                    <a:lnTo>
                      <a:pt x="570" y="1702"/>
                    </a:lnTo>
                    <a:lnTo>
                      <a:pt x="648" y="1714"/>
                    </a:lnTo>
                    <a:lnTo>
                      <a:pt x="684" y="1719"/>
                    </a:lnTo>
                    <a:lnTo>
                      <a:pt x="726" y="1725"/>
                    </a:lnTo>
                    <a:lnTo>
                      <a:pt x="750" y="1725"/>
                    </a:lnTo>
                    <a:lnTo>
                      <a:pt x="780" y="1719"/>
                    </a:lnTo>
                    <a:lnTo>
                      <a:pt x="804" y="1719"/>
                    </a:lnTo>
                    <a:lnTo>
                      <a:pt x="828" y="1719"/>
                    </a:lnTo>
                    <a:lnTo>
                      <a:pt x="852" y="1719"/>
                    </a:lnTo>
                    <a:lnTo>
                      <a:pt x="870" y="1719"/>
                    </a:lnTo>
                    <a:lnTo>
                      <a:pt x="912" y="1719"/>
                    </a:lnTo>
                    <a:lnTo>
                      <a:pt x="948" y="1719"/>
                    </a:lnTo>
                    <a:lnTo>
                      <a:pt x="978" y="1719"/>
                    </a:lnTo>
                    <a:lnTo>
                      <a:pt x="1002" y="1719"/>
                    </a:lnTo>
                    <a:lnTo>
                      <a:pt x="1031" y="1714"/>
                    </a:lnTo>
                    <a:lnTo>
                      <a:pt x="1055" y="1714"/>
                    </a:lnTo>
                    <a:lnTo>
                      <a:pt x="1073" y="1708"/>
                    </a:lnTo>
                    <a:lnTo>
                      <a:pt x="1097" y="1708"/>
                    </a:lnTo>
                    <a:lnTo>
                      <a:pt x="1115" y="1708"/>
                    </a:lnTo>
                    <a:lnTo>
                      <a:pt x="1127" y="1702"/>
                    </a:lnTo>
                    <a:lnTo>
                      <a:pt x="1145" y="1702"/>
                    </a:lnTo>
                    <a:lnTo>
                      <a:pt x="1169" y="1702"/>
                    </a:lnTo>
                    <a:lnTo>
                      <a:pt x="1229" y="1690"/>
                    </a:lnTo>
                    <a:lnTo>
                      <a:pt x="1295" y="1684"/>
                    </a:lnTo>
                    <a:lnTo>
                      <a:pt x="1361" y="1666"/>
                    </a:lnTo>
                    <a:lnTo>
                      <a:pt x="1415" y="1660"/>
                    </a:lnTo>
                    <a:lnTo>
                      <a:pt x="1469" y="1648"/>
                    </a:lnTo>
                    <a:lnTo>
                      <a:pt x="1523" y="1636"/>
                    </a:lnTo>
                    <a:lnTo>
                      <a:pt x="1571" y="1618"/>
                    </a:lnTo>
                    <a:lnTo>
                      <a:pt x="1601" y="1612"/>
                    </a:lnTo>
                    <a:lnTo>
                      <a:pt x="1625" y="1600"/>
                    </a:lnTo>
                    <a:lnTo>
                      <a:pt x="1679" y="1588"/>
                    </a:lnTo>
                    <a:lnTo>
                      <a:pt x="1733" y="1576"/>
                    </a:lnTo>
                    <a:lnTo>
                      <a:pt x="1793" y="1564"/>
                    </a:lnTo>
                    <a:lnTo>
                      <a:pt x="1853" y="1546"/>
                    </a:lnTo>
                    <a:lnTo>
                      <a:pt x="1913" y="1534"/>
                    </a:lnTo>
                    <a:lnTo>
                      <a:pt x="1967" y="1516"/>
                    </a:lnTo>
                    <a:lnTo>
                      <a:pt x="2033" y="1504"/>
                    </a:lnTo>
                    <a:lnTo>
                      <a:pt x="2099" y="1486"/>
                    </a:lnTo>
                    <a:lnTo>
                      <a:pt x="2129" y="1480"/>
                    </a:lnTo>
                    <a:lnTo>
                      <a:pt x="2159" y="1474"/>
                    </a:lnTo>
                    <a:lnTo>
                      <a:pt x="2225" y="1462"/>
                    </a:lnTo>
                    <a:lnTo>
                      <a:pt x="2261" y="1456"/>
                    </a:lnTo>
                    <a:lnTo>
                      <a:pt x="2297" y="1444"/>
                    </a:lnTo>
                    <a:lnTo>
                      <a:pt x="2339" y="1438"/>
                    </a:lnTo>
                    <a:lnTo>
                      <a:pt x="2375" y="1432"/>
                    </a:lnTo>
                    <a:lnTo>
                      <a:pt x="2411" y="1426"/>
                    </a:lnTo>
                    <a:lnTo>
                      <a:pt x="2453" y="1420"/>
                    </a:lnTo>
                    <a:lnTo>
                      <a:pt x="2531" y="1414"/>
                    </a:lnTo>
                    <a:lnTo>
                      <a:pt x="2573" y="1402"/>
                    </a:lnTo>
                    <a:lnTo>
                      <a:pt x="2609" y="1402"/>
                    </a:lnTo>
                    <a:lnTo>
                      <a:pt x="2651" y="1396"/>
                    </a:lnTo>
                    <a:lnTo>
                      <a:pt x="2699" y="1390"/>
                    </a:lnTo>
                    <a:lnTo>
                      <a:pt x="2789" y="1390"/>
                    </a:lnTo>
                    <a:lnTo>
                      <a:pt x="2891" y="1390"/>
                    </a:lnTo>
                    <a:lnTo>
                      <a:pt x="2999" y="1384"/>
                    </a:lnTo>
                    <a:lnTo>
                      <a:pt x="3101" y="1384"/>
                    </a:lnTo>
                    <a:lnTo>
                      <a:pt x="3101" y="0"/>
                    </a:lnTo>
                    <a:lnTo>
                      <a:pt x="0" y="0"/>
                    </a:lnTo>
                    <a:lnTo>
                      <a:pt x="0" y="1612"/>
                    </a:lnTo>
                  </a:path>
                </a:pathLst>
              </a:custGeom>
              <a:noFill/>
              <a:ln w="9525">
                <a:solidFill>
                  <a:srgbClr val="000000"/>
                </a:solidFill>
                <a:prstDash val="solid"/>
                <a:round/>
                <a:headEnd/>
                <a:tailEnd/>
              </a:ln>
            </p:spPr>
            <p:txBody>
              <a:bodyPr/>
              <a:lstStyle/>
              <a:p>
                <a:endParaRPr lang="en-US"/>
              </a:p>
            </p:txBody>
          </p:sp>
          <p:sp>
            <p:nvSpPr>
              <p:cNvPr id="277094" name="Rectangle 3686"/>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77095" name="Rectangle 3687"/>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77096" name="Rectangle 3688"/>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77097" name="Rectangle 3689"/>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77098" name="Rectangle 3690"/>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77099" name="Rectangle 3691"/>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77100" name="Rectangle 3692"/>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77101" name="Rectangle 3693"/>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77102" name="Rectangle 3694"/>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77103" name="Rectangle 3695"/>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sp>
            <p:nvSpPr>
              <p:cNvPr id="277104" name="Rectangle 3696"/>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77105" name="Rectangle 3697"/>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77106" name="Rectangle 3698"/>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77107" name="Rectangle 3699"/>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77108" name="Rectangle 3700"/>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77109" name="Rectangle 3701"/>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77110" name="Rectangle 3702"/>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77111" name="Rectangle 3703"/>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77112" name="Rectangle 3704"/>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77113" name="Rectangle 3705"/>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77114" name="Rectangle 3706"/>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77115" name="Rectangle 3707"/>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77116" name="Rectangle 3708"/>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77117" name="Rectangle 3709"/>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77118" name="Rectangle 3710"/>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77119" name="Rectangle 3711"/>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77120" name="Rectangle 3712"/>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77121" name="Rectangle 3713"/>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77122" name="Rectangle 3714"/>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77123" name="Rectangle 3715"/>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77124" name="Rectangle 3716"/>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77125" name="Rectangle 3717"/>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77126" name="Rectangle 3718"/>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77127" name="Rectangle 3719"/>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77128" name="Rectangle 3720"/>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77129" name="Rectangle 3721"/>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77130" name="Rectangle 3722"/>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77131" name="Rectangle 3723"/>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77132" name="Rectangle 3724"/>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77133" name="Rectangle 3725"/>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77134" name="Rectangle 3726"/>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77135" name="Rectangle 3727"/>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77136" name="Rectangle 3728"/>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77137" name="Rectangle 3729"/>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77138" name="Rectangle 3730"/>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77139" name="Rectangle 3731"/>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77140" name="Rectangle 3732"/>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77141" name="Rectangle 3733"/>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77142" name="Rectangle 3734"/>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77143" name="Rectangle 3735"/>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77144" name="Rectangle 3736"/>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77145" name="Rectangle 3737"/>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77146" name="Rectangle 3738"/>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77147" name="Rectangle 3739"/>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77148" name="Rectangle 3740"/>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77149" name="Rectangle 3741"/>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77150" name="Rectangle 3742"/>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77151" name="Rectangle 3743"/>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77152" name="Rectangle 3744"/>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77153" name="Rectangle 3745"/>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77154" name="Rectangle 3746"/>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77155" name="Rectangle 3747"/>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77156" name="Rectangle 3748"/>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77157" name="Rectangle 3749"/>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77158" name="Rectangle 3750"/>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77159" name="Rectangle 3751"/>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77160" name="Rectangle 3752"/>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77161" name="Rectangle 3753"/>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77162" name="Rectangle 3754"/>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77163" name="Rectangle 3755"/>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77164" name="Rectangle 3756"/>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77165" name="Rectangle 3757"/>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77166" name="Rectangle 3758"/>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77167" name="Rectangle 3759"/>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77168" name="Rectangle 3760"/>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77169" name="Rectangle 3761"/>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77170" name="Rectangle 3762"/>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77171" name="Rectangle 3763"/>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77172" name="Rectangle 3764"/>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77173" name="Rectangle 3765"/>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77174" name="Rectangle 3766"/>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77175" name="Rectangle 3767"/>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77176" name="Rectangle 3768"/>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77177" name="Rectangle 3769"/>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77178" name="Rectangle 3770"/>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77179" name="Rectangle 3771"/>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77180" name="Rectangle 3772"/>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77181" name="Rectangle 3773"/>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77182" name="Rectangle 3774"/>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77183" name="Rectangle 3775"/>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77184" name="Rectangle 3776"/>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77185" name="Rectangle 3777"/>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77186" name="Rectangle 3778"/>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77187" name="Rectangle 3779"/>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77188" name="Rectangle 3780"/>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77189" name="Rectangle 3781"/>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77190" name="Rectangle 3782"/>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77191" name="Rectangle 3783"/>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77192" name="Rectangle 3784"/>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77193" name="Rectangle 3785"/>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77194" name="Rectangle 3786"/>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77195" name="Rectangle 3787"/>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77196" name="Rectangle 3788"/>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77197" name="Rectangle 3789"/>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77198" name="Rectangle 3790"/>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77199" name="Rectangle 3791"/>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77200" name="Rectangle 3792"/>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77201" name="Rectangle 3793"/>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77202" name="Rectangle 3794"/>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77203" name="Rectangle 3795"/>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77204" name="Rectangle 3796"/>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77205" name="Rectangle 3797"/>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77206" name="Rectangle 3798"/>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77207" name="Rectangle 3799"/>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77208" name="Rectangle 3800"/>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77209" name="Rectangle 3801"/>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77210" name="Rectangle 3802"/>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77211" name="Rectangle 3803"/>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77212" name="Rectangle 3804"/>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77213" name="Rectangle 3805"/>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77214" name="Rectangle 3806"/>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77215" name="Rectangle 3807"/>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77216" name="Rectangle 3808"/>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77217" name="Rectangle 3809"/>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77218" name="Rectangle 3810"/>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77219" name="Rectangle 3811"/>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77220" name="Rectangle 3812"/>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77221" name="Rectangle 3813"/>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77222" name="Rectangle 3814"/>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77223" name="Freeform 3815"/>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0">
                <a:solidFill>
                  <a:srgbClr val="000000"/>
                </a:solidFill>
                <a:prstDash val="solid"/>
                <a:round/>
                <a:headEnd/>
                <a:tailEnd/>
              </a:ln>
            </p:spPr>
            <p:txBody>
              <a:bodyPr/>
              <a:lstStyle/>
              <a:p>
                <a:endParaRPr lang="en-US"/>
              </a:p>
            </p:txBody>
          </p:sp>
          <p:sp>
            <p:nvSpPr>
              <p:cNvPr id="277224" name="Freeform 3816"/>
              <p:cNvSpPr>
                <a:spLocks/>
              </p:cNvSpPr>
              <p:nvPr/>
            </p:nvSpPr>
            <p:spPr bwMode="auto">
              <a:xfrm>
                <a:off x="210" y="1731"/>
                <a:ext cx="3245" cy="1720"/>
              </a:xfrm>
              <a:custGeom>
                <a:avLst/>
                <a:gdLst/>
                <a:ahLst/>
                <a:cxnLst>
                  <a:cxn ang="0">
                    <a:pos x="54" y="1618"/>
                  </a:cxn>
                  <a:cxn ang="0">
                    <a:pos x="156" y="1642"/>
                  </a:cxn>
                  <a:cxn ang="0">
                    <a:pos x="318" y="1666"/>
                  </a:cxn>
                  <a:cxn ang="0">
                    <a:pos x="462" y="1684"/>
                  </a:cxn>
                  <a:cxn ang="0">
                    <a:pos x="594" y="1702"/>
                  </a:cxn>
                  <a:cxn ang="0">
                    <a:pos x="720" y="1720"/>
                  </a:cxn>
                  <a:cxn ang="0">
                    <a:pos x="786" y="1720"/>
                  </a:cxn>
                  <a:cxn ang="0">
                    <a:pos x="840" y="1720"/>
                  </a:cxn>
                  <a:cxn ang="0">
                    <a:pos x="888" y="1720"/>
                  </a:cxn>
                  <a:cxn ang="0">
                    <a:pos x="954" y="1720"/>
                  </a:cxn>
                  <a:cxn ang="0">
                    <a:pos x="1026" y="1720"/>
                  </a:cxn>
                  <a:cxn ang="0">
                    <a:pos x="1080" y="1714"/>
                  </a:cxn>
                  <a:cxn ang="0">
                    <a:pos x="1128" y="1708"/>
                  </a:cxn>
                  <a:cxn ang="0">
                    <a:pos x="1164" y="1702"/>
                  </a:cxn>
                  <a:cxn ang="0">
                    <a:pos x="1194" y="1702"/>
                  </a:cxn>
                  <a:cxn ang="0">
                    <a:pos x="1289" y="1690"/>
                  </a:cxn>
                  <a:cxn ang="0">
                    <a:pos x="1421" y="1672"/>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27" y="1456"/>
                  </a:cxn>
                  <a:cxn ang="0">
                    <a:pos x="2405" y="1444"/>
                  </a:cxn>
                  <a:cxn ang="0">
                    <a:pos x="2489" y="1432"/>
                  </a:cxn>
                  <a:cxn ang="0">
                    <a:pos x="2567" y="1420"/>
                  </a:cxn>
                  <a:cxn ang="0">
                    <a:pos x="2687" y="1408"/>
                  </a:cxn>
                  <a:cxn ang="0">
                    <a:pos x="2777" y="1396"/>
                  </a:cxn>
                  <a:cxn ang="0">
                    <a:pos x="2921" y="1390"/>
                  </a:cxn>
                  <a:cxn ang="0">
                    <a:pos x="3077" y="1390"/>
                  </a:cxn>
                  <a:cxn ang="0">
                    <a:pos x="3191" y="1384"/>
                  </a:cxn>
                  <a:cxn ang="0">
                    <a:pos x="3245" y="0"/>
                  </a:cxn>
                  <a:cxn ang="0">
                    <a:pos x="0" y="1606"/>
                  </a:cxn>
                </a:cxnLst>
                <a:rect l="0" t="0" r="r" b="b"/>
                <a:pathLst>
                  <a:path w="3245" h="1720">
                    <a:moveTo>
                      <a:pt x="0" y="1606"/>
                    </a:moveTo>
                    <a:lnTo>
                      <a:pt x="54" y="1618"/>
                    </a:lnTo>
                    <a:lnTo>
                      <a:pt x="108" y="1630"/>
                    </a:lnTo>
                    <a:lnTo>
                      <a:pt x="156" y="1642"/>
                    </a:lnTo>
                    <a:lnTo>
                      <a:pt x="210" y="1654"/>
                    </a:lnTo>
                    <a:lnTo>
                      <a:pt x="318" y="1666"/>
                    </a:lnTo>
                    <a:lnTo>
                      <a:pt x="420" y="1684"/>
                    </a:lnTo>
                    <a:lnTo>
                      <a:pt x="462" y="1684"/>
                    </a:lnTo>
                    <a:lnTo>
                      <a:pt x="504" y="1696"/>
                    </a:lnTo>
                    <a:lnTo>
                      <a:pt x="594" y="1702"/>
                    </a:lnTo>
                    <a:lnTo>
                      <a:pt x="678" y="1708"/>
                    </a:lnTo>
                    <a:lnTo>
                      <a:pt x="720" y="1720"/>
                    </a:lnTo>
                    <a:lnTo>
                      <a:pt x="762" y="1720"/>
                    </a:lnTo>
                    <a:lnTo>
                      <a:pt x="786" y="1720"/>
                    </a:lnTo>
                    <a:lnTo>
                      <a:pt x="816" y="1720"/>
                    </a:lnTo>
                    <a:lnTo>
                      <a:pt x="840" y="1720"/>
                    </a:lnTo>
                    <a:lnTo>
                      <a:pt x="864" y="1720"/>
                    </a:lnTo>
                    <a:lnTo>
                      <a:pt x="888" y="1720"/>
                    </a:lnTo>
                    <a:lnTo>
                      <a:pt x="912" y="1720"/>
                    </a:lnTo>
                    <a:lnTo>
                      <a:pt x="954" y="1720"/>
                    </a:lnTo>
                    <a:lnTo>
                      <a:pt x="990" y="1720"/>
                    </a:lnTo>
                    <a:lnTo>
                      <a:pt x="1026" y="1720"/>
                    </a:lnTo>
                    <a:lnTo>
                      <a:pt x="1050" y="1714"/>
                    </a:lnTo>
                    <a:lnTo>
                      <a:pt x="1080" y="1714"/>
                    </a:lnTo>
                    <a:lnTo>
                      <a:pt x="1104" y="1708"/>
                    </a:lnTo>
                    <a:lnTo>
                      <a:pt x="1128" y="1708"/>
                    </a:lnTo>
                    <a:lnTo>
                      <a:pt x="1146" y="1708"/>
                    </a:lnTo>
                    <a:lnTo>
                      <a:pt x="1164" y="1702"/>
                    </a:lnTo>
                    <a:lnTo>
                      <a:pt x="1182" y="1702"/>
                    </a:lnTo>
                    <a:lnTo>
                      <a:pt x="1194" y="1702"/>
                    </a:lnTo>
                    <a:lnTo>
                      <a:pt x="1224" y="1702"/>
                    </a:lnTo>
                    <a:lnTo>
                      <a:pt x="1289" y="1690"/>
                    </a:lnTo>
                    <a:lnTo>
                      <a:pt x="1355" y="1684"/>
                    </a:lnTo>
                    <a:lnTo>
                      <a:pt x="1421" y="1672"/>
                    </a:lnTo>
                    <a:lnTo>
                      <a:pt x="1451" y="1666"/>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291" y="1468"/>
                    </a:lnTo>
                    <a:lnTo>
                      <a:pt x="2327" y="1456"/>
                    </a:lnTo>
                    <a:lnTo>
                      <a:pt x="2369" y="1450"/>
                    </a:lnTo>
                    <a:lnTo>
                      <a:pt x="2405" y="1444"/>
                    </a:lnTo>
                    <a:lnTo>
                      <a:pt x="2441" y="1438"/>
                    </a:lnTo>
                    <a:lnTo>
                      <a:pt x="2489" y="1432"/>
                    </a:lnTo>
                    <a:lnTo>
                      <a:pt x="2525" y="1426"/>
                    </a:lnTo>
                    <a:lnTo>
                      <a:pt x="2567" y="1420"/>
                    </a:lnTo>
                    <a:lnTo>
                      <a:pt x="2651" y="1414"/>
                    </a:lnTo>
                    <a:lnTo>
                      <a:pt x="2687" y="1408"/>
                    </a:lnTo>
                    <a:lnTo>
                      <a:pt x="2735" y="1402"/>
                    </a:lnTo>
                    <a:lnTo>
                      <a:pt x="2777" y="1396"/>
                    </a:lnTo>
                    <a:lnTo>
                      <a:pt x="2819" y="1390"/>
                    </a:lnTo>
                    <a:lnTo>
                      <a:pt x="2921" y="1390"/>
                    </a:lnTo>
                    <a:lnTo>
                      <a:pt x="3029" y="1390"/>
                    </a:lnTo>
                    <a:lnTo>
                      <a:pt x="3077" y="1390"/>
                    </a:lnTo>
                    <a:lnTo>
                      <a:pt x="3131" y="1384"/>
                    </a:lnTo>
                    <a:lnTo>
                      <a:pt x="3191" y="1384"/>
                    </a:lnTo>
                    <a:lnTo>
                      <a:pt x="3245" y="1384"/>
                    </a:lnTo>
                    <a:lnTo>
                      <a:pt x="3245" y="0"/>
                    </a:lnTo>
                    <a:lnTo>
                      <a:pt x="0" y="0"/>
                    </a:lnTo>
                    <a:lnTo>
                      <a:pt x="0" y="1606"/>
                    </a:lnTo>
                    <a:close/>
                  </a:path>
                </a:pathLst>
              </a:custGeom>
              <a:solidFill>
                <a:srgbClr val="000000"/>
              </a:solidFill>
              <a:ln w="9525">
                <a:noFill/>
                <a:round/>
                <a:headEnd/>
                <a:tailEnd/>
              </a:ln>
            </p:spPr>
            <p:txBody>
              <a:bodyPr/>
              <a:lstStyle/>
              <a:p>
                <a:endParaRPr lang="en-US"/>
              </a:p>
            </p:txBody>
          </p:sp>
          <p:sp>
            <p:nvSpPr>
              <p:cNvPr id="277225" name="Rectangle 3817"/>
              <p:cNvSpPr>
                <a:spLocks noChangeArrowheads="1"/>
              </p:cNvSpPr>
              <p:nvPr/>
            </p:nvSpPr>
            <p:spPr bwMode="auto">
              <a:xfrm>
                <a:off x="204" y="1731"/>
                <a:ext cx="3257" cy="54"/>
              </a:xfrm>
              <a:prstGeom prst="rect">
                <a:avLst/>
              </a:prstGeom>
              <a:solidFill>
                <a:srgbClr val="FF99FF"/>
              </a:solidFill>
              <a:ln w="9525">
                <a:noFill/>
                <a:miter lim="800000"/>
                <a:headEnd/>
                <a:tailEnd/>
              </a:ln>
            </p:spPr>
            <p:txBody>
              <a:bodyPr/>
              <a:lstStyle/>
              <a:p>
                <a:endParaRPr lang="en-US"/>
              </a:p>
            </p:txBody>
          </p:sp>
          <p:sp>
            <p:nvSpPr>
              <p:cNvPr id="277226" name="Rectangle 3818"/>
              <p:cNvSpPr>
                <a:spLocks noChangeArrowheads="1"/>
              </p:cNvSpPr>
              <p:nvPr/>
            </p:nvSpPr>
            <p:spPr bwMode="auto">
              <a:xfrm>
                <a:off x="204" y="1785"/>
                <a:ext cx="3257" cy="36"/>
              </a:xfrm>
              <a:prstGeom prst="rect">
                <a:avLst/>
              </a:prstGeom>
              <a:solidFill>
                <a:srgbClr val="FD98FD"/>
              </a:solidFill>
              <a:ln w="9525">
                <a:noFill/>
                <a:miter lim="800000"/>
                <a:headEnd/>
                <a:tailEnd/>
              </a:ln>
            </p:spPr>
            <p:txBody>
              <a:bodyPr/>
              <a:lstStyle/>
              <a:p>
                <a:endParaRPr lang="en-US"/>
              </a:p>
            </p:txBody>
          </p:sp>
          <p:sp>
            <p:nvSpPr>
              <p:cNvPr id="277227" name="Rectangle 3819"/>
              <p:cNvSpPr>
                <a:spLocks noChangeArrowheads="1"/>
              </p:cNvSpPr>
              <p:nvPr/>
            </p:nvSpPr>
            <p:spPr bwMode="auto">
              <a:xfrm>
                <a:off x="204" y="1821"/>
                <a:ext cx="3257" cy="36"/>
              </a:xfrm>
              <a:prstGeom prst="rect">
                <a:avLst/>
              </a:prstGeom>
              <a:solidFill>
                <a:srgbClr val="FB97FB"/>
              </a:solidFill>
              <a:ln w="9525">
                <a:noFill/>
                <a:miter lim="800000"/>
                <a:headEnd/>
                <a:tailEnd/>
              </a:ln>
            </p:spPr>
            <p:txBody>
              <a:bodyPr/>
              <a:lstStyle/>
              <a:p>
                <a:endParaRPr lang="en-US"/>
              </a:p>
            </p:txBody>
          </p:sp>
          <p:sp>
            <p:nvSpPr>
              <p:cNvPr id="277228" name="Rectangle 3820"/>
              <p:cNvSpPr>
                <a:spLocks noChangeArrowheads="1"/>
              </p:cNvSpPr>
              <p:nvPr/>
            </p:nvSpPr>
            <p:spPr bwMode="auto">
              <a:xfrm>
                <a:off x="204" y="1857"/>
                <a:ext cx="3257" cy="24"/>
              </a:xfrm>
              <a:prstGeom prst="rect">
                <a:avLst/>
              </a:prstGeom>
              <a:solidFill>
                <a:srgbClr val="F995F9"/>
              </a:solidFill>
              <a:ln w="9525">
                <a:noFill/>
                <a:miter lim="800000"/>
                <a:headEnd/>
                <a:tailEnd/>
              </a:ln>
            </p:spPr>
            <p:txBody>
              <a:bodyPr/>
              <a:lstStyle/>
              <a:p>
                <a:endParaRPr lang="en-US"/>
              </a:p>
            </p:txBody>
          </p:sp>
          <p:sp>
            <p:nvSpPr>
              <p:cNvPr id="277229" name="Rectangle 3821"/>
              <p:cNvSpPr>
                <a:spLocks noChangeArrowheads="1"/>
              </p:cNvSpPr>
              <p:nvPr/>
            </p:nvSpPr>
            <p:spPr bwMode="auto">
              <a:xfrm>
                <a:off x="204" y="1881"/>
                <a:ext cx="3257" cy="18"/>
              </a:xfrm>
              <a:prstGeom prst="rect">
                <a:avLst/>
              </a:prstGeom>
              <a:solidFill>
                <a:srgbClr val="F794F7"/>
              </a:solidFill>
              <a:ln w="9525">
                <a:noFill/>
                <a:miter lim="800000"/>
                <a:headEnd/>
                <a:tailEnd/>
              </a:ln>
            </p:spPr>
            <p:txBody>
              <a:bodyPr/>
              <a:lstStyle/>
              <a:p>
                <a:endParaRPr lang="en-US"/>
              </a:p>
            </p:txBody>
          </p:sp>
          <p:sp>
            <p:nvSpPr>
              <p:cNvPr id="277230" name="Rectangle 3822"/>
              <p:cNvSpPr>
                <a:spLocks noChangeArrowheads="1"/>
              </p:cNvSpPr>
              <p:nvPr/>
            </p:nvSpPr>
            <p:spPr bwMode="auto">
              <a:xfrm>
                <a:off x="204" y="1899"/>
                <a:ext cx="3257" cy="24"/>
              </a:xfrm>
              <a:prstGeom prst="rect">
                <a:avLst/>
              </a:prstGeom>
              <a:solidFill>
                <a:srgbClr val="F593F5"/>
              </a:solidFill>
              <a:ln w="9525">
                <a:noFill/>
                <a:miter lim="800000"/>
                <a:headEnd/>
                <a:tailEnd/>
              </a:ln>
            </p:spPr>
            <p:txBody>
              <a:bodyPr/>
              <a:lstStyle/>
              <a:p>
                <a:endParaRPr lang="en-US"/>
              </a:p>
            </p:txBody>
          </p:sp>
          <p:sp>
            <p:nvSpPr>
              <p:cNvPr id="277231" name="Rectangle 3823"/>
              <p:cNvSpPr>
                <a:spLocks noChangeArrowheads="1"/>
              </p:cNvSpPr>
              <p:nvPr/>
            </p:nvSpPr>
            <p:spPr bwMode="auto">
              <a:xfrm>
                <a:off x="204" y="1923"/>
                <a:ext cx="3257" cy="18"/>
              </a:xfrm>
              <a:prstGeom prst="rect">
                <a:avLst/>
              </a:prstGeom>
              <a:solidFill>
                <a:srgbClr val="F392F3"/>
              </a:solidFill>
              <a:ln w="9525">
                <a:noFill/>
                <a:miter lim="800000"/>
                <a:headEnd/>
                <a:tailEnd/>
              </a:ln>
            </p:spPr>
            <p:txBody>
              <a:bodyPr/>
              <a:lstStyle/>
              <a:p>
                <a:endParaRPr lang="en-US"/>
              </a:p>
            </p:txBody>
          </p:sp>
          <p:sp>
            <p:nvSpPr>
              <p:cNvPr id="277232" name="Rectangle 3824"/>
              <p:cNvSpPr>
                <a:spLocks noChangeArrowheads="1"/>
              </p:cNvSpPr>
              <p:nvPr/>
            </p:nvSpPr>
            <p:spPr bwMode="auto">
              <a:xfrm>
                <a:off x="204" y="1941"/>
                <a:ext cx="3257" cy="12"/>
              </a:xfrm>
              <a:prstGeom prst="rect">
                <a:avLst/>
              </a:prstGeom>
              <a:solidFill>
                <a:srgbClr val="F191F1"/>
              </a:solidFill>
              <a:ln w="9525">
                <a:noFill/>
                <a:miter lim="800000"/>
                <a:headEnd/>
                <a:tailEnd/>
              </a:ln>
            </p:spPr>
            <p:txBody>
              <a:bodyPr/>
              <a:lstStyle/>
              <a:p>
                <a:endParaRPr lang="en-US"/>
              </a:p>
            </p:txBody>
          </p:sp>
          <p:sp>
            <p:nvSpPr>
              <p:cNvPr id="277233" name="Rectangle 3825"/>
              <p:cNvSpPr>
                <a:spLocks noChangeArrowheads="1"/>
              </p:cNvSpPr>
              <p:nvPr/>
            </p:nvSpPr>
            <p:spPr bwMode="auto">
              <a:xfrm>
                <a:off x="204" y="1953"/>
                <a:ext cx="3257" cy="24"/>
              </a:xfrm>
              <a:prstGeom prst="rect">
                <a:avLst/>
              </a:prstGeom>
              <a:solidFill>
                <a:srgbClr val="EF90EF"/>
              </a:solidFill>
              <a:ln w="9525">
                <a:noFill/>
                <a:miter lim="800000"/>
                <a:headEnd/>
                <a:tailEnd/>
              </a:ln>
            </p:spPr>
            <p:txBody>
              <a:bodyPr/>
              <a:lstStyle/>
              <a:p>
                <a:endParaRPr lang="en-US"/>
              </a:p>
            </p:txBody>
          </p:sp>
          <p:sp>
            <p:nvSpPr>
              <p:cNvPr id="277234" name="Rectangle 3826"/>
              <p:cNvSpPr>
                <a:spLocks noChangeArrowheads="1"/>
              </p:cNvSpPr>
              <p:nvPr/>
            </p:nvSpPr>
            <p:spPr bwMode="auto">
              <a:xfrm>
                <a:off x="204" y="1977"/>
                <a:ext cx="3257" cy="12"/>
              </a:xfrm>
              <a:prstGeom prst="rect">
                <a:avLst/>
              </a:prstGeom>
              <a:solidFill>
                <a:srgbClr val="ED8EED"/>
              </a:solidFill>
              <a:ln w="9525">
                <a:noFill/>
                <a:miter lim="800000"/>
                <a:headEnd/>
                <a:tailEnd/>
              </a:ln>
            </p:spPr>
            <p:txBody>
              <a:bodyPr/>
              <a:lstStyle/>
              <a:p>
                <a:endParaRPr lang="en-US"/>
              </a:p>
            </p:txBody>
          </p:sp>
        </p:grpSp>
        <p:sp>
          <p:nvSpPr>
            <p:cNvPr id="277236" name="Rectangle 3828"/>
            <p:cNvSpPr>
              <a:spLocks noChangeArrowheads="1"/>
            </p:cNvSpPr>
            <p:nvPr/>
          </p:nvSpPr>
          <p:spPr bwMode="auto">
            <a:xfrm>
              <a:off x="204" y="1989"/>
              <a:ext cx="3257" cy="12"/>
            </a:xfrm>
            <a:prstGeom prst="rect">
              <a:avLst/>
            </a:prstGeom>
            <a:solidFill>
              <a:srgbClr val="EB8DEB"/>
            </a:solidFill>
            <a:ln w="9525">
              <a:noFill/>
              <a:miter lim="800000"/>
              <a:headEnd/>
              <a:tailEnd/>
            </a:ln>
          </p:spPr>
          <p:txBody>
            <a:bodyPr/>
            <a:lstStyle/>
            <a:p>
              <a:endParaRPr lang="en-US"/>
            </a:p>
          </p:txBody>
        </p:sp>
        <p:sp>
          <p:nvSpPr>
            <p:cNvPr id="277237" name="Rectangle 3829"/>
            <p:cNvSpPr>
              <a:spLocks noChangeArrowheads="1"/>
            </p:cNvSpPr>
            <p:nvPr/>
          </p:nvSpPr>
          <p:spPr bwMode="auto">
            <a:xfrm>
              <a:off x="204" y="2001"/>
              <a:ext cx="3257" cy="12"/>
            </a:xfrm>
            <a:prstGeom prst="rect">
              <a:avLst/>
            </a:prstGeom>
            <a:solidFill>
              <a:srgbClr val="E98CE9"/>
            </a:solidFill>
            <a:ln w="9525">
              <a:noFill/>
              <a:miter lim="800000"/>
              <a:headEnd/>
              <a:tailEnd/>
            </a:ln>
          </p:spPr>
          <p:txBody>
            <a:bodyPr/>
            <a:lstStyle/>
            <a:p>
              <a:endParaRPr lang="en-US"/>
            </a:p>
          </p:txBody>
        </p:sp>
        <p:sp>
          <p:nvSpPr>
            <p:cNvPr id="277238" name="Rectangle 3830"/>
            <p:cNvSpPr>
              <a:spLocks noChangeArrowheads="1"/>
            </p:cNvSpPr>
            <p:nvPr/>
          </p:nvSpPr>
          <p:spPr bwMode="auto">
            <a:xfrm>
              <a:off x="204" y="2013"/>
              <a:ext cx="3257" cy="12"/>
            </a:xfrm>
            <a:prstGeom prst="rect">
              <a:avLst/>
            </a:prstGeom>
            <a:solidFill>
              <a:srgbClr val="E78AE7"/>
            </a:solidFill>
            <a:ln w="9525">
              <a:noFill/>
              <a:miter lim="800000"/>
              <a:headEnd/>
              <a:tailEnd/>
            </a:ln>
          </p:spPr>
          <p:txBody>
            <a:bodyPr/>
            <a:lstStyle/>
            <a:p>
              <a:endParaRPr lang="en-US"/>
            </a:p>
          </p:txBody>
        </p:sp>
        <p:sp>
          <p:nvSpPr>
            <p:cNvPr id="277239" name="Rectangle 3831"/>
            <p:cNvSpPr>
              <a:spLocks noChangeArrowheads="1"/>
            </p:cNvSpPr>
            <p:nvPr/>
          </p:nvSpPr>
          <p:spPr bwMode="auto">
            <a:xfrm>
              <a:off x="204" y="2025"/>
              <a:ext cx="3257" cy="12"/>
            </a:xfrm>
            <a:prstGeom prst="rect">
              <a:avLst/>
            </a:prstGeom>
            <a:solidFill>
              <a:srgbClr val="E58AE5"/>
            </a:solidFill>
            <a:ln w="9525">
              <a:noFill/>
              <a:miter lim="800000"/>
              <a:headEnd/>
              <a:tailEnd/>
            </a:ln>
          </p:spPr>
          <p:txBody>
            <a:bodyPr/>
            <a:lstStyle/>
            <a:p>
              <a:endParaRPr lang="en-US"/>
            </a:p>
          </p:txBody>
        </p:sp>
        <p:sp>
          <p:nvSpPr>
            <p:cNvPr id="277240" name="Rectangle 3832"/>
            <p:cNvSpPr>
              <a:spLocks noChangeArrowheads="1"/>
            </p:cNvSpPr>
            <p:nvPr/>
          </p:nvSpPr>
          <p:spPr bwMode="auto">
            <a:xfrm>
              <a:off x="204" y="2037"/>
              <a:ext cx="3257" cy="12"/>
            </a:xfrm>
            <a:prstGeom prst="rect">
              <a:avLst/>
            </a:prstGeom>
            <a:solidFill>
              <a:srgbClr val="E388E3"/>
            </a:solidFill>
            <a:ln w="9525">
              <a:noFill/>
              <a:miter lim="800000"/>
              <a:headEnd/>
              <a:tailEnd/>
            </a:ln>
          </p:spPr>
          <p:txBody>
            <a:bodyPr/>
            <a:lstStyle/>
            <a:p>
              <a:endParaRPr lang="en-US"/>
            </a:p>
          </p:txBody>
        </p:sp>
        <p:sp>
          <p:nvSpPr>
            <p:cNvPr id="277241" name="Rectangle 3833"/>
            <p:cNvSpPr>
              <a:spLocks noChangeArrowheads="1"/>
            </p:cNvSpPr>
            <p:nvPr/>
          </p:nvSpPr>
          <p:spPr bwMode="auto">
            <a:xfrm>
              <a:off x="204" y="2049"/>
              <a:ext cx="3257" cy="12"/>
            </a:xfrm>
            <a:prstGeom prst="rect">
              <a:avLst/>
            </a:prstGeom>
            <a:solidFill>
              <a:srgbClr val="E187E1"/>
            </a:solidFill>
            <a:ln w="9525">
              <a:noFill/>
              <a:miter lim="800000"/>
              <a:headEnd/>
              <a:tailEnd/>
            </a:ln>
          </p:spPr>
          <p:txBody>
            <a:bodyPr/>
            <a:lstStyle/>
            <a:p>
              <a:endParaRPr lang="en-US"/>
            </a:p>
          </p:txBody>
        </p:sp>
        <p:sp>
          <p:nvSpPr>
            <p:cNvPr id="277242" name="Rectangle 3834"/>
            <p:cNvSpPr>
              <a:spLocks noChangeArrowheads="1"/>
            </p:cNvSpPr>
            <p:nvPr/>
          </p:nvSpPr>
          <p:spPr bwMode="auto">
            <a:xfrm>
              <a:off x="204" y="2061"/>
              <a:ext cx="3257" cy="12"/>
            </a:xfrm>
            <a:prstGeom prst="rect">
              <a:avLst/>
            </a:prstGeom>
            <a:solidFill>
              <a:srgbClr val="DF86DF"/>
            </a:solidFill>
            <a:ln w="9525">
              <a:noFill/>
              <a:miter lim="800000"/>
              <a:headEnd/>
              <a:tailEnd/>
            </a:ln>
          </p:spPr>
          <p:txBody>
            <a:bodyPr/>
            <a:lstStyle/>
            <a:p>
              <a:endParaRPr lang="en-US"/>
            </a:p>
          </p:txBody>
        </p:sp>
        <p:sp>
          <p:nvSpPr>
            <p:cNvPr id="277243" name="Rectangle 3835"/>
            <p:cNvSpPr>
              <a:spLocks noChangeArrowheads="1"/>
            </p:cNvSpPr>
            <p:nvPr/>
          </p:nvSpPr>
          <p:spPr bwMode="auto">
            <a:xfrm>
              <a:off x="204" y="2073"/>
              <a:ext cx="3257" cy="6"/>
            </a:xfrm>
            <a:prstGeom prst="rect">
              <a:avLst/>
            </a:prstGeom>
            <a:solidFill>
              <a:srgbClr val="DD84DD"/>
            </a:solidFill>
            <a:ln w="9525">
              <a:noFill/>
              <a:miter lim="800000"/>
              <a:headEnd/>
              <a:tailEnd/>
            </a:ln>
          </p:spPr>
          <p:txBody>
            <a:bodyPr/>
            <a:lstStyle/>
            <a:p>
              <a:endParaRPr lang="en-US"/>
            </a:p>
          </p:txBody>
        </p:sp>
        <p:sp>
          <p:nvSpPr>
            <p:cNvPr id="277244" name="Rectangle 3836"/>
            <p:cNvSpPr>
              <a:spLocks noChangeArrowheads="1"/>
            </p:cNvSpPr>
            <p:nvPr/>
          </p:nvSpPr>
          <p:spPr bwMode="auto">
            <a:xfrm>
              <a:off x="204" y="2079"/>
              <a:ext cx="3257" cy="12"/>
            </a:xfrm>
            <a:prstGeom prst="rect">
              <a:avLst/>
            </a:prstGeom>
            <a:solidFill>
              <a:srgbClr val="DB83DB"/>
            </a:solidFill>
            <a:ln w="9525">
              <a:noFill/>
              <a:miter lim="800000"/>
              <a:headEnd/>
              <a:tailEnd/>
            </a:ln>
          </p:spPr>
          <p:txBody>
            <a:bodyPr/>
            <a:lstStyle/>
            <a:p>
              <a:endParaRPr lang="en-US"/>
            </a:p>
          </p:txBody>
        </p:sp>
        <p:sp>
          <p:nvSpPr>
            <p:cNvPr id="277245" name="Rectangle 3837"/>
            <p:cNvSpPr>
              <a:spLocks noChangeArrowheads="1"/>
            </p:cNvSpPr>
            <p:nvPr/>
          </p:nvSpPr>
          <p:spPr bwMode="auto">
            <a:xfrm>
              <a:off x="204" y="2091"/>
              <a:ext cx="3257" cy="12"/>
            </a:xfrm>
            <a:prstGeom prst="rect">
              <a:avLst/>
            </a:prstGeom>
            <a:solidFill>
              <a:srgbClr val="D882D8"/>
            </a:solidFill>
            <a:ln w="9525">
              <a:noFill/>
              <a:miter lim="800000"/>
              <a:headEnd/>
              <a:tailEnd/>
            </a:ln>
          </p:spPr>
          <p:txBody>
            <a:bodyPr/>
            <a:lstStyle/>
            <a:p>
              <a:endParaRPr lang="en-US"/>
            </a:p>
          </p:txBody>
        </p:sp>
        <p:sp>
          <p:nvSpPr>
            <p:cNvPr id="277246" name="Rectangle 3838"/>
            <p:cNvSpPr>
              <a:spLocks noChangeArrowheads="1"/>
            </p:cNvSpPr>
            <p:nvPr/>
          </p:nvSpPr>
          <p:spPr bwMode="auto">
            <a:xfrm>
              <a:off x="204" y="2103"/>
              <a:ext cx="3257" cy="12"/>
            </a:xfrm>
            <a:prstGeom prst="rect">
              <a:avLst/>
            </a:prstGeom>
            <a:solidFill>
              <a:srgbClr val="D680D6"/>
            </a:solidFill>
            <a:ln w="9525">
              <a:noFill/>
              <a:miter lim="800000"/>
              <a:headEnd/>
              <a:tailEnd/>
            </a:ln>
          </p:spPr>
          <p:txBody>
            <a:bodyPr/>
            <a:lstStyle/>
            <a:p>
              <a:endParaRPr lang="en-US"/>
            </a:p>
          </p:txBody>
        </p:sp>
        <p:sp>
          <p:nvSpPr>
            <p:cNvPr id="277247" name="Rectangle 3839"/>
            <p:cNvSpPr>
              <a:spLocks noChangeArrowheads="1"/>
            </p:cNvSpPr>
            <p:nvPr/>
          </p:nvSpPr>
          <p:spPr bwMode="auto">
            <a:xfrm>
              <a:off x="204" y="2115"/>
              <a:ext cx="3257" cy="6"/>
            </a:xfrm>
            <a:prstGeom prst="rect">
              <a:avLst/>
            </a:prstGeom>
            <a:solidFill>
              <a:srgbClr val="D47FD4"/>
            </a:solidFill>
            <a:ln w="9525">
              <a:noFill/>
              <a:miter lim="800000"/>
              <a:headEnd/>
              <a:tailEnd/>
            </a:ln>
          </p:spPr>
          <p:txBody>
            <a:bodyPr/>
            <a:lstStyle/>
            <a:p>
              <a:endParaRPr lang="en-US"/>
            </a:p>
          </p:txBody>
        </p:sp>
        <p:sp>
          <p:nvSpPr>
            <p:cNvPr id="277248" name="Rectangle 3840"/>
            <p:cNvSpPr>
              <a:spLocks noChangeArrowheads="1"/>
            </p:cNvSpPr>
            <p:nvPr/>
          </p:nvSpPr>
          <p:spPr bwMode="auto">
            <a:xfrm>
              <a:off x="204" y="2121"/>
              <a:ext cx="3257" cy="12"/>
            </a:xfrm>
            <a:prstGeom prst="rect">
              <a:avLst/>
            </a:prstGeom>
            <a:solidFill>
              <a:srgbClr val="D27ED2"/>
            </a:solidFill>
            <a:ln w="9525">
              <a:noFill/>
              <a:miter lim="800000"/>
              <a:headEnd/>
              <a:tailEnd/>
            </a:ln>
          </p:spPr>
          <p:txBody>
            <a:bodyPr/>
            <a:lstStyle/>
            <a:p>
              <a:endParaRPr lang="en-US"/>
            </a:p>
          </p:txBody>
        </p:sp>
        <p:sp>
          <p:nvSpPr>
            <p:cNvPr id="277249" name="Rectangle 3841"/>
            <p:cNvSpPr>
              <a:spLocks noChangeArrowheads="1"/>
            </p:cNvSpPr>
            <p:nvPr/>
          </p:nvSpPr>
          <p:spPr bwMode="auto">
            <a:xfrm>
              <a:off x="204" y="2133"/>
              <a:ext cx="3257" cy="6"/>
            </a:xfrm>
            <a:prstGeom prst="rect">
              <a:avLst/>
            </a:prstGeom>
            <a:solidFill>
              <a:srgbClr val="D07CD0"/>
            </a:solidFill>
            <a:ln w="9525">
              <a:noFill/>
              <a:miter lim="800000"/>
              <a:headEnd/>
              <a:tailEnd/>
            </a:ln>
          </p:spPr>
          <p:txBody>
            <a:bodyPr/>
            <a:lstStyle/>
            <a:p>
              <a:endParaRPr lang="en-US"/>
            </a:p>
          </p:txBody>
        </p:sp>
        <p:sp>
          <p:nvSpPr>
            <p:cNvPr id="277250" name="Rectangle 3842"/>
            <p:cNvSpPr>
              <a:spLocks noChangeArrowheads="1"/>
            </p:cNvSpPr>
            <p:nvPr/>
          </p:nvSpPr>
          <p:spPr bwMode="auto">
            <a:xfrm>
              <a:off x="204" y="2139"/>
              <a:ext cx="3257" cy="6"/>
            </a:xfrm>
            <a:prstGeom prst="rect">
              <a:avLst/>
            </a:prstGeom>
            <a:solidFill>
              <a:srgbClr val="CE7CCE"/>
            </a:solidFill>
            <a:ln w="9525">
              <a:noFill/>
              <a:miter lim="800000"/>
              <a:headEnd/>
              <a:tailEnd/>
            </a:ln>
          </p:spPr>
          <p:txBody>
            <a:bodyPr/>
            <a:lstStyle/>
            <a:p>
              <a:endParaRPr lang="en-US"/>
            </a:p>
          </p:txBody>
        </p:sp>
        <p:sp>
          <p:nvSpPr>
            <p:cNvPr id="277251" name="Rectangle 3843"/>
            <p:cNvSpPr>
              <a:spLocks noChangeArrowheads="1"/>
            </p:cNvSpPr>
            <p:nvPr/>
          </p:nvSpPr>
          <p:spPr bwMode="auto">
            <a:xfrm>
              <a:off x="204" y="2145"/>
              <a:ext cx="3257" cy="12"/>
            </a:xfrm>
            <a:prstGeom prst="rect">
              <a:avLst/>
            </a:prstGeom>
            <a:solidFill>
              <a:srgbClr val="CB7BCB"/>
            </a:solidFill>
            <a:ln w="9525">
              <a:noFill/>
              <a:miter lim="800000"/>
              <a:headEnd/>
              <a:tailEnd/>
            </a:ln>
          </p:spPr>
          <p:txBody>
            <a:bodyPr/>
            <a:lstStyle/>
            <a:p>
              <a:endParaRPr lang="en-US"/>
            </a:p>
          </p:txBody>
        </p:sp>
        <p:sp>
          <p:nvSpPr>
            <p:cNvPr id="277252" name="Rectangle 3844"/>
            <p:cNvSpPr>
              <a:spLocks noChangeArrowheads="1"/>
            </p:cNvSpPr>
            <p:nvPr/>
          </p:nvSpPr>
          <p:spPr bwMode="auto">
            <a:xfrm>
              <a:off x="204" y="2157"/>
              <a:ext cx="3257" cy="6"/>
            </a:xfrm>
            <a:prstGeom prst="rect">
              <a:avLst/>
            </a:prstGeom>
            <a:solidFill>
              <a:srgbClr val="C979C9"/>
            </a:solidFill>
            <a:ln w="9525">
              <a:noFill/>
              <a:miter lim="800000"/>
              <a:headEnd/>
              <a:tailEnd/>
            </a:ln>
          </p:spPr>
          <p:txBody>
            <a:bodyPr/>
            <a:lstStyle/>
            <a:p>
              <a:endParaRPr lang="en-US"/>
            </a:p>
          </p:txBody>
        </p:sp>
        <p:sp>
          <p:nvSpPr>
            <p:cNvPr id="277253" name="Rectangle 3845"/>
            <p:cNvSpPr>
              <a:spLocks noChangeArrowheads="1"/>
            </p:cNvSpPr>
            <p:nvPr/>
          </p:nvSpPr>
          <p:spPr bwMode="auto">
            <a:xfrm>
              <a:off x="204" y="2163"/>
              <a:ext cx="3257" cy="18"/>
            </a:xfrm>
            <a:prstGeom prst="rect">
              <a:avLst/>
            </a:prstGeom>
            <a:solidFill>
              <a:srgbClr val="C777C7"/>
            </a:solidFill>
            <a:ln w="9525">
              <a:noFill/>
              <a:miter lim="800000"/>
              <a:headEnd/>
              <a:tailEnd/>
            </a:ln>
          </p:spPr>
          <p:txBody>
            <a:bodyPr/>
            <a:lstStyle/>
            <a:p>
              <a:endParaRPr lang="en-US"/>
            </a:p>
          </p:txBody>
        </p:sp>
        <p:sp>
          <p:nvSpPr>
            <p:cNvPr id="277254" name="Rectangle 3846"/>
            <p:cNvSpPr>
              <a:spLocks noChangeArrowheads="1"/>
            </p:cNvSpPr>
            <p:nvPr/>
          </p:nvSpPr>
          <p:spPr bwMode="auto">
            <a:xfrm>
              <a:off x="204" y="2181"/>
              <a:ext cx="3257" cy="6"/>
            </a:xfrm>
            <a:prstGeom prst="rect">
              <a:avLst/>
            </a:prstGeom>
            <a:solidFill>
              <a:srgbClr val="C475C4"/>
            </a:solidFill>
            <a:ln w="9525">
              <a:noFill/>
              <a:miter lim="800000"/>
              <a:headEnd/>
              <a:tailEnd/>
            </a:ln>
          </p:spPr>
          <p:txBody>
            <a:bodyPr/>
            <a:lstStyle/>
            <a:p>
              <a:endParaRPr lang="en-US"/>
            </a:p>
          </p:txBody>
        </p:sp>
        <p:sp>
          <p:nvSpPr>
            <p:cNvPr id="277255" name="Rectangle 3847"/>
            <p:cNvSpPr>
              <a:spLocks noChangeArrowheads="1"/>
            </p:cNvSpPr>
            <p:nvPr/>
          </p:nvSpPr>
          <p:spPr bwMode="auto">
            <a:xfrm>
              <a:off x="204" y="2187"/>
              <a:ext cx="3257" cy="6"/>
            </a:xfrm>
            <a:prstGeom prst="rect">
              <a:avLst/>
            </a:prstGeom>
            <a:solidFill>
              <a:srgbClr val="C275C2"/>
            </a:solidFill>
            <a:ln w="9525">
              <a:noFill/>
              <a:miter lim="800000"/>
              <a:headEnd/>
              <a:tailEnd/>
            </a:ln>
          </p:spPr>
          <p:txBody>
            <a:bodyPr/>
            <a:lstStyle/>
            <a:p>
              <a:endParaRPr lang="en-US"/>
            </a:p>
          </p:txBody>
        </p:sp>
        <p:sp>
          <p:nvSpPr>
            <p:cNvPr id="277256" name="Rectangle 3848"/>
            <p:cNvSpPr>
              <a:spLocks noChangeArrowheads="1"/>
            </p:cNvSpPr>
            <p:nvPr/>
          </p:nvSpPr>
          <p:spPr bwMode="auto">
            <a:xfrm>
              <a:off x="204" y="2193"/>
              <a:ext cx="3257" cy="11"/>
            </a:xfrm>
            <a:prstGeom prst="rect">
              <a:avLst/>
            </a:prstGeom>
            <a:solidFill>
              <a:srgbClr val="C073C0"/>
            </a:solidFill>
            <a:ln w="9525">
              <a:noFill/>
              <a:miter lim="800000"/>
              <a:headEnd/>
              <a:tailEnd/>
            </a:ln>
          </p:spPr>
          <p:txBody>
            <a:bodyPr/>
            <a:lstStyle/>
            <a:p>
              <a:endParaRPr lang="en-US"/>
            </a:p>
          </p:txBody>
        </p:sp>
        <p:sp>
          <p:nvSpPr>
            <p:cNvPr id="277257" name="Rectangle 3849"/>
            <p:cNvSpPr>
              <a:spLocks noChangeArrowheads="1"/>
            </p:cNvSpPr>
            <p:nvPr/>
          </p:nvSpPr>
          <p:spPr bwMode="auto">
            <a:xfrm>
              <a:off x="204" y="2204"/>
              <a:ext cx="3257" cy="6"/>
            </a:xfrm>
            <a:prstGeom prst="rect">
              <a:avLst/>
            </a:prstGeom>
            <a:solidFill>
              <a:srgbClr val="BE72BE"/>
            </a:solidFill>
            <a:ln w="9525">
              <a:noFill/>
              <a:miter lim="800000"/>
              <a:headEnd/>
              <a:tailEnd/>
            </a:ln>
          </p:spPr>
          <p:txBody>
            <a:bodyPr/>
            <a:lstStyle/>
            <a:p>
              <a:endParaRPr lang="en-US"/>
            </a:p>
          </p:txBody>
        </p:sp>
        <p:sp>
          <p:nvSpPr>
            <p:cNvPr id="277258" name="Rectangle 3850"/>
            <p:cNvSpPr>
              <a:spLocks noChangeArrowheads="1"/>
            </p:cNvSpPr>
            <p:nvPr/>
          </p:nvSpPr>
          <p:spPr bwMode="auto">
            <a:xfrm>
              <a:off x="204" y="2210"/>
              <a:ext cx="3257" cy="6"/>
            </a:xfrm>
            <a:prstGeom prst="rect">
              <a:avLst/>
            </a:prstGeom>
            <a:solidFill>
              <a:srgbClr val="BC71BC"/>
            </a:solidFill>
            <a:ln w="9525">
              <a:noFill/>
              <a:miter lim="800000"/>
              <a:headEnd/>
              <a:tailEnd/>
            </a:ln>
          </p:spPr>
          <p:txBody>
            <a:bodyPr/>
            <a:lstStyle/>
            <a:p>
              <a:endParaRPr lang="en-US"/>
            </a:p>
          </p:txBody>
        </p:sp>
        <p:sp>
          <p:nvSpPr>
            <p:cNvPr id="277259" name="Rectangle 3851"/>
            <p:cNvSpPr>
              <a:spLocks noChangeArrowheads="1"/>
            </p:cNvSpPr>
            <p:nvPr/>
          </p:nvSpPr>
          <p:spPr bwMode="auto">
            <a:xfrm>
              <a:off x="204" y="2216"/>
              <a:ext cx="3257" cy="12"/>
            </a:xfrm>
            <a:prstGeom prst="rect">
              <a:avLst/>
            </a:prstGeom>
            <a:solidFill>
              <a:srgbClr val="BA70BA"/>
            </a:solidFill>
            <a:ln w="9525">
              <a:noFill/>
              <a:miter lim="800000"/>
              <a:headEnd/>
              <a:tailEnd/>
            </a:ln>
          </p:spPr>
          <p:txBody>
            <a:bodyPr/>
            <a:lstStyle/>
            <a:p>
              <a:endParaRPr lang="en-US"/>
            </a:p>
          </p:txBody>
        </p:sp>
        <p:sp>
          <p:nvSpPr>
            <p:cNvPr id="277260" name="Rectangle 3852"/>
            <p:cNvSpPr>
              <a:spLocks noChangeArrowheads="1"/>
            </p:cNvSpPr>
            <p:nvPr/>
          </p:nvSpPr>
          <p:spPr bwMode="auto">
            <a:xfrm>
              <a:off x="204" y="2228"/>
              <a:ext cx="3257" cy="6"/>
            </a:xfrm>
            <a:prstGeom prst="rect">
              <a:avLst/>
            </a:prstGeom>
            <a:solidFill>
              <a:srgbClr val="B86EB8"/>
            </a:solidFill>
            <a:ln w="9525">
              <a:noFill/>
              <a:miter lim="800000"/>
              <a:headEnd/>
              <a:tailEnd/>
            </a:ln>
          </p:spPr>
          <p:txBody>
            <a:bodyPr/>
            <a:lstStyle/>
            <a:p>
              <a:endParaRPr lang="en-US"/>
            </a:p>
          </p:txBody>
        </p:sp>
        <p:sp>
          <p:nvSpPr>
            <p:cNvPr id="277261" name="Rectangle 3853"/>
            <p:cNvSpPr>
              <a:spLocks noChangeArrowheads="1"/>
            </p:cNvSpPr>
            <p:nvPr/>
          </p:nvSpPr>
          <p:spPr bwMode="auto">
            <a:xfrm>
              <a:off x="204" y="2234"/>
              <a:ext cx="3257" cy="12"/>
            </a:xfrm>
            <a:prstGeom prst="rect">
              <a:avLst/>
            </a:prstGeom>
            <a:solidFill>
              <a:srgbClr val="B56DB5"/>
            </a:solidFill>
            <a:ln w="9525">
              <a:noFill/>
              <a:miter lim="800000"/>
              <a:headEnd/>
              <a:tailEnd/>
            </a:ln>
          </p:spPr>
          <p:txBody>
            <a:bodyPr/>
            <a:lstStyle/>
            <a:p>
              <a:endParaRPr lang="en-US"/>
            </a:p>
          </p:txBody>
        </p:sp>
        <p:sp>
          <p:nvSpPr>
            <p:cNvPr id="277262" name="Rectangle 3854"/>
            <p:cNvSpPr>
              <a:spLocks noChangeArrowheads="1"/>
            </p:cNvSpPr>
            <p:nvPr/>
          </p:nvSpPr>
          <p:spPr bwMode="auto">
            <a:xfrm>
              <a:off x="204" y="2246"/>
              <a:ext cx="3257" cy="6"/>
            </a:xfrm>
            <a:prstGeom prst="rect">
              <a:avLst/>
            </a:prstGeom>
            <a:solidFill>
              <a:srgbClr val="B36BB3"/>
            </a:solidFill>
            <a:ln w="9525">
              <a:noFill/>
              <a:miter lim="800000"/>
              <a:headEnd/>
              <a:tailEnd/>
            </a:ln>
          </p:spPr>
          <p:txBody>
            <a:bodyPr/>
            <a:lstStyle/>
            <a:p>
              <a:endParaRPr lang="en-US"/>
            </a:p>
          </p:txBody>
        </p:sp>
        <p:sp>
          <p:nvSpPr>
            <p:cNvPr id="277263" name="Rectangle 3855"/>
            <p:cNvSpPr>
              <a:spLocks noChangeArrowheads="1"/>
            </p:cNvSpPr>
            <p:nvPr/>
          </p:nvSpPr>
          <p:spPr bwMode="auto">
            <a:xfrm>
              <a:off x="204" y="2252"/>
              <a:ext cx="3257" cy="12"/>
            </a:xfrm>
            <a:prstGeom prst="rect">
              <a:avLst/>
            </a:prstGeom>
            <a:solidFill>
              <a:srgbClr val="B16AB1"/>
            </a:solidFill>
            <a:ln w="9525">
              <a:noFill/>
              <a:miter lim="800000"/>
              <a:headEnd/>
              <a:tailEnd/>
            </a:ln>
          </p:spPr>
          <p:txBody>
            <a:bodyPr/>
            <a:lstStyle/>
            <a:p>
              <a:endParaRPr lang="en-US"/>
            </a:p>
          </p:txBody>
        </p:sp>
        <p:sp>
          <p:nvSpPr>
            <p:cNvPr id="277264" name="Rectangle 3856"/>
            <p:cNvSpPr>
              <a:spLocks noChangeArrowheads="1"/>
            </p:cNvSpPr>
            <p:nvPr/>
          </p:nvSpPr>
          <p:spPr bwMode="auto">
            <a:xfrm>
              <a:off x="204" y="2264"/>
              <a:ext cx="3257" cy="1"/>
            </a:xfrm>
            <a:prstGeom prst="rect">
              <a:avLst/>
            </a:prstGeom>
            <a:solidFill>
              <a:srgbClr val="AF69AF"/>
            </a:solidFill>
            <a:ln w="9525">
              <a:noFill/>
              <a:miter lim="800000"/>
              <a:headEnd/>
              <a:tailEnd/>
            </a:ln>
          </p:spPr>
          <p:txBody>
            <a:bodyPr/>
            <a:lstStyle/>
            <a:p>
              <a:endParaRPr lang="en-US"/>
            </a:p>
          </p:txBody>
        </p:sp>
        <p:sp>
          <p:nvSpPr>
            <p:cNvPr id="277265" name="Rectangle 3857"/>
            <p:cNvSpPr>
              <a:spLocks noChangeArrowheads="1"/>
            </p:cNvSpPr>
            <p:nvPr/>
          </p:nvSpPr>
          <p:spPr bwMode="auto">
            <a:xfrm>
              <a:off x="204" y="2264"/>
              <a:ext cx="3257" cy="12"/>
            </a:xfrm>
            <a:prstGeom prst="rect">
              <a:avLst/>
            </a:prstGeom>
            <a:solidFill>
              <a:srgbClr val="AD68AD"/>
            </a:solidFill>
            <a:ln w="9525">
              <a:noFill/>
              <a:miter lim="800000"/>
              <a:headEnd/>
              <a:tailEnd/>
            </a:ln>
          </p:spPr>
          <p:txBody>
            <a:bodyPr/>
            <a:lstStyle/>
            <a:p>
              <a:endParaRPr lang="en-US"/>
            </a:p>
          </p:txBody>
        </p:sp>
        <p:sp>
          <p:nvSpPr>
            <p:cNvPr id="277266" name="Rectangle 3858"/>
            <p:cNvSpPr>
              <a:spLocks noChangeArrowheads="1"/>
            </p:cNvSpPr>
            <p:nvPr/>
          </p:nvSpPr>
          <p:spPr bwMode="auto">
            <a:xfrm>
              <a:off x="204" y="2276"/>
              <a:ext cx="3257" cy="12"/>
            </a:xfrm>
            <a:prstGeom prst="rect">
              <a:avLst/>
            </a:prstGeom>
            <a:solidFill>
              <a:srgbClr val="AA66AA"/>
            </a:solidFill>
            <a:ln w="9525">
              <a:noFill/>
              <a:miter lim="800000"/>
              <a:headEnd/>
              <a:tailEnd/>
            </a:ln>
          </p:spPr>
          <p:txBody>
            <a:bodyPr/>
            <a:lstStyle/>
            <a:p>
              <a:endParaRPr lang="en-US"/>
            </a:p>
          </p:txBody>
        </p:sp>
        <p:sp>
          <p:nvSpPr>
            <p:cNvPr id="277267" name="Rectangle 3859"/>
            <p:cNvSpPr>
              <a:spLocks noChangeArrowheads="1"/>
            </p:cNvSpPr>
            <p:nvPr/>
          </p:nvSpPr>
          <p:spPr bwMode="auto">
            <a:xfrm>
              <a:off x="204" y="2288"/>
              <a:ext cx="3257" cy="6"/>
            </a:xfrm>
            <a:prstGeom prst="rect">
              <a:avLst/>
            </a:prstGeom>
            <a:solidFill>
              <a:srgbClr val="A865A8"/>
            </a:solidFill>
            <a:ln w="9525">
              <a:noFill/>
              <a:miter lim="800000"/>
              <a:headEnd/>
              <a:tailEnd/>
            </a:ln>
          </p:spPr>
          <p:txBody>
            <a:bodyPr/>
            <a:lstStyle/>
            <a:p>
              <a:endParaRPr lang="en-US"/>
            </a:p>
          </p:txBody>
        </p:sp>
        <p:sp>
          <p:nvSpPr>
            <p:cNvPr id="277268" name="Rectangle 3860"/>
            <p:cNvSpPr>
              <a:spLocks noChangeArrowheads="1"/>
            </p:cNvSpPr>
            <p:nvPr/>
          </p:nvSpPr>
          <p:spPr bwMode="auto">
            <a:xfrm>
              <a:off x="204" y="2294"/>
              <a:ext cx="3257" cy="12"/>
            </a:xfrm>
            <a:prstGeom prst="rect">
              <a:avLst/>
            </a:prstGeom>
            <a:solidFill>
              <a:srgbClr val="A664A6"/>
            </a:solidFill>
            <a:ln w="9525">
              <a:noFill/>
              <a:miter lim="800000"/>
              <a:headEnd/>
              <a:tailEnd/>
            </a:ln>
          </p:spPr>
          <p:txBody>
            <a:bodyPr/>
            <a:lstStyle/>
            <a:p>
              <a:endParaRPr lang="en-US"/>
            </a:p>
          </p:txBody>
        </p:sp>
        <p:sp>
          <p:nvSpPr>
            <p:cNvPr id="277269" name="Rectangle 3861"/>
            <p:cNvSpPr>
              <a:spLocks noChangeArrowheads="1"/>
            </p:cNvSpPr>
            <p:nvPr/>
          </p:nvSpPr>
          <p:spPr bwMode="auto">
            <a:xfrm>
              <a:off x="204" y="2306"/>
              <a:ext cx="3257" cy="12"/>
            </a:xfrm>
            <a:prstGeom prst="rect">
              <a:avLst/>
            </a:prstGeom>
            <a:solidFill>
              <a:srgbClr val="A362A3"/>
            </a:solidFill>
            <a:ln w="9525">
              <a:noFill/>
              <a:miter lim="800000"/>
              <a:headEnd/>
              <a:tailEnd/>
            </a:ln>
          </p:spPr>
          <p:txBody>
            <a:bodyPr/>
            <a:lstStyle/>
            <a:p>
              <a:endParaRPr lang="en-US"/>
            </a:p>
          </p:txBody>
        </p:sp>
        <p:sp>
          <p:nvSpPr>
            <p:cNvPr id="277270" name="Rectangle 3862"/>
            <p:cNvSpPr>
              <a:spLocks noChangeArrowheads="1"/>
            </p:cNvSpPr>
            <p:nvPr/>
          </p:nvSpPr>
          <p:spPr bwMode="auto">
            <a:xfrm>
              <a:off x="204" y="2318"/>
              <a:ext cx="3257" cy="6"/>
            </a:xfrm>
            <a:prstGeom prst="rect">
              <a:avLst/>
            </a:prstGeom>
            <a:solidFill>
              <a:srgbClr val="A160A1"/>
            </a:solidFill>
            <a:ln w="9525">
              <a:noFill/>
              <a:miter lim="800000"/>
              <a:headEnd/>
              <a:tailEnd/>
            </a:ln>
          </p:spPr>
          <p:txBody>
            <a:bodyPr/>
            <a:lstStyle/>
            <a:p>
              <a:endParaRPr lang="en-US"/>
            </a:p>
          </p:txBody>
        </p:sp>
        <p:sp>
          <p:nvSpPr>
            <p:cNvPr id="277271" name="Rectangle 3863"/>
            <p:cNvSpPr>
              <a:spLocks noChangeArrowheads="1"/>
            </p:cNvSpPr>
            <p:nvPr/>
          </p:nvSpPr>
          <p:spPr bwMode="auto">
            <a:xfrm>
              <a:off x="204" y="2324"/>
              <a:ext cx="3257" cy="6"/>
            </a:xfrm>
            <a:prstGeom prst="rect">
              <a:avLst/>
            </a:prstGeom>
            <a:solidFill>
              <a:srgbClr val="9F609F"/>
            </a:solidFill>
            <a:ln w="9525">
              <a:noFill/>
              <a:miter lim="800000"/>
              <a:headEnd/>
              <a:tailEnd/>
            </a:ln>
          </p:spPr>
          <p:txBody>
            <a:bodyPr/>
            <a:lstStyle/>
            <a:p>
              <a:endParaRPr lang="en-US"/>
            </a:p>
          </p:txBody>
        </p:sp>
        <p:sp>
          <p:nvSpPr>
            <p:cNvPr id="277272" name="Rectangle 3864"/>
            <p:cNvSpPr>
              <a:spLocks noChangeArrowheads="1"/>
            </p:cNvSpPr>
            <p:nvPr/>
          </p:nvSpPr>
          <p:spPr bwMode="auto">
            <a:xfrm>
              <a:off x="204" y="2330"/>
              <a:ext cx="3257" cy="12"/>
            </a:xfrm>
            <a:prstGeom prst="rect">
              <a:avLst/>
            </a:prstGeom>
            <a:solidFill>
              <a:srgbClr val="9D5E9D"/>
            </a:solidFill>
            <a:ln w="9525">
              <a:noFill/>
              <a:miter lim="800000"/>
              <a:headEnd/>
              <a:tailEnd/>
            </a:ln>
          </p:spPr>
          <p:txBody>
            <a:bodyPr/>
            <a:lstStyle/>
            <a:p>
              <a:endParaRPr lang="en-US"/>
            </a:p>
          </p:txBody>
        </p:sp>
        <p:sp>
          <p:nvSpPr>
            <p:cNvPr id="277273" name="Rectangle 3865"/>
            <p:cNvSpPr>
              <a:spLocks noChangeArrowheads="1"/>
            </p:cNvSpPr>
            <p:nvPr/>
          </p:nvSpPr>
          <p:spPr bwMode="auto">
            <a:xfrm>
              <a:off x="204" y="2342"/>
              <a:ext cx="3257" cy="6"/>
            </a:xfrm>
            <a:prstGeom prst="rect">
              <a:avLst/>
            </a:prstGeom>
            <a:solidFill>
              <a:srgbClr val="9B5D9B"/>
            </a:solidFill>
            <a:ln w="9525">
              <a:noFill/>
              <a:miter lim="800000"/>
              <a:headEnd/>
              <a:tailEnd/>
            </a:ln>
          </p:spPr>
          <p:txBody>
            <a:bodyPr/>
            <a:lstStyle/>
            <a:p>
              <a:endParaRPr lang="en-US"/>
            </a:p>
          </p:txBody>
        </p:sp>
        <p:sp>
          <p:nvSpPr>
            <p:cNvPr id="277274" name="Rectangle 3866"/>
            <p:cNvSpPr>
              <a:spLocks noChangeArrowheads="1"/>
            </p:cNvSpPr>
            <p:nvPr/>
          </p:nvSpPr>
          <p:spPr bwMode="auto">
            <a:xfrm>
              <a:off x="204" y="2348"/>
              <a:ext cx="3257" cy="12"/>
            </a:xfrm>
            <a:prstGeom prst="rect">
              <a:avLst/>
            </a:prstGeom>
            <a:solidFill>
              <a:srgbClr val="995C99"/>
            </a:solidFill>
            <a:ln w="9525">
              <a:noFill/>
              <a:miter lim="800000"/>
              <a:headEnd/>
              <a:tailEnd/>
            </a:ln>
          </p:spPr>
          <p:txBody>
            <a:bodyPr/>
            <a:lstStyle/>
            <a:p>
              <a:endParaRPr lang="en-US"/>
            </a:p>
          </p:txBody>
        </p:sp>
        <p:sp>
          <p:nvSpPr>
            <p:cNvPr id="277275" name="Rectangle 3867"/>
            <p:cNvSpPr>
              <a:spLocks noChangeArrowheads="1"/>
            </p:cNvSpPr>
            <p:nvPr/>
          </p:nvSpPr>
          <p:spPr bwMode="auto">
            <a:xfrm>
              <a:off x="204" y="2360"/>
              <a:ext cx="3257" cy="6"/>
            </a:xfrm>
            <a:prstGeom prst="rect">
              <a:avLst/>
            </a:prstGeom>
            <a:solidFill>
              <a:srgbClr val="975A97"/>
            </a:solidFill>
            <a:ln w="9525">
              <a:noFill/>
              <a:miter lim="800000"/>
              <a:headEnd/>
              <a:tailEnd/>
            </a:ln>
          </p:spPr>
          <p:txBody>
            <a:bodyPr/>
            <a:lstStyle/>
            <a:p>
              <a:endParaRPr lang="en-US"/>
            </a:p>
          </p:txBody>
        </p:sp>
        <p:sp>
          <p:nvSpPr>
            <p:cNvPr id="277276" name="Rectangle 3868"/>
            <p:cNvSpPr>
              <a:spLocks noChangeArrowheads="1"/>
            </p:cNvSpPr>
            <p:nvPr/>
          </p:nvSpPr>
          <p:spPr bwMode="auto">
            <a:xfrm>
              <a:off x="204" y="2366"/>
              <a:ext cx="3257" cy="12"/>
            </a:xfrm>
            <a:prstGeom prst="rect">
              <a:avLst/>
            </a:prstGeom>
            <a:solidFill>
              <a:srgbClr val="955995"/>
            </a:solidFill>
            <a:ln w="9525">
              <a:noFill/>
              <a:miter lim="800000"/>
              <a:headEnd/>
              <a:tailEnd/>
            </a:ln>
          </p:spPr>
          <p:txBody>
            <a:bodyPr/>
            <a:lstStyle/>
            <a:p>
              <a:endParaRPr lang="en-US"/>
            </a:p>
          </p:txBody>
        </p:sp>
        <p:sp>
          <p:nvSpPr>
            <p:cNvPr id="277277" name="Rectangle 3869"/>
            <p:cNvSpPr>
              <a:spLocks noChangeArrowheads="1"/>
            </p:cNvSpPr>
            <p:nvPr/>
          </p:nvSpPr>
          <p:spPr bwMode="auto">
            <a:xfrm>
              <a:off x="204" y="2378"/>
              <a:ext cx="3257" cy="18"/>
            </a:xfrm>
            <a:prstGeom prst="rect">
              <a:avLst/>
            </a:prstGeom>
            <a:solidFill>
              <a:srgbClr val="925892"/>
            </a:solidFill>
            <a:ln w="9525">
              <a:noFill/>
              <a:miter lim="800000"/>
              <a:headEnd/>
              <a:tailEnd/>
            </a:ln>
          </p:spPr>
          <p:txBody>
            <a:bodyPr/>
            <a:lstStyle/>
            <a:p>
              <a:endParaRPr lang="en-US"/>
            </a:p>
          </p:txBody>
        </p:sp>
        <p:sp>
          <p:nvSpPr>
            <p:cNvPr id="277278" name="Rectangle 3870"/>
            <p:cNvSpPr>
              <a:spLocks noChangeArrowheads="1"/>
            </p:cNvSpPr>
            <p:nvPr/>
          </p:nvSpPr>
          <p:spPr bwMode="auto">
            <a:xfrm>
              <a:off x="204" y="2396"/>
              <a:ext cx="3257" cy="12"/>
            </a:xfrm>
            <a:prstGeom prst="rect">
              <a:avLst/>
            </a:prstGeom>
            <a:solidFill>
              <a:srgbClr val="8F568F"/>
            </a:solidFill>
            <a:ln w="9525">
              <a:noFill/>
              <a:miter lim="800000"/>
              <a:headEnd/>
              <a:tailEnd/>
            </a:ln>
          </p:spPr>
          <p:txBody>
            <a:bodyPr/>
            <a:lstStyle/>
            <a:p>
              <a:endParaRPr lang="en-US"/>
            </a:p>
          </p:txBody>
        </p:sp>
        <p:sp>
          <p:nvSpPr>
            <p:cNvPr id="277279" name="Rectangle 3871"/>
            <p:cNvSpPr>
              <a:spLocks noChangeArrowheads="1"/>
            </p:cNvSpPr>
            <p:nvPr/>
          </p:nvSpPr>
          <p:spPr bwMode="auto">
            <a:xfrm>
              <a:off x="204" y="2408"/>
              <a:ext cx="3257" cy="6"/>
            </a:xfrm>
            <a:prstGeom prst="rect">
              <a:avLst/>
            </a:prstGeom>
            <a:solidFill>
              <a:srgbClr val="8D548D"/>
            </a:solidFill>
            <a:ln w="9525">
              <a:noFill/>
              <a:miter lim="800000"/>
              <a:headEnd/>
              <a:tailEnd/>
            </a:ln>
          </p:spPr>
          <p:txBody>
            <a:bodyPr/>
            <a:lstStyle/>
            <a:p>
              <a:endParaRPr lang="en-US"/>
            </a:p>
          </p:txBody>
        </p:sp>
        <p:sp>
          <p:nvSpPr>
            <p:cNvPr id="277280" name="Rectangle 3872"/>
            <p:cNvSpPr>
              <a:spLocks noChangeArrowheads="1"/>
            </p:cNvSpPr>
            <p:nvPr/>
          </p:nvSpPr>
          <p:spPr bwMode="auto">
            <a:xfrm>
              <a:off x="204" y="2414"/>
              <a:ext cx="3257" cy="12"/>
            </a:xfrm>
            <a:prstGeom prst="rect">
              <a:avLst/>
            </a:prstGeom>
            <a:solidFill>
              <a:srgbClr val="8B548B"/>
            </a:solidFill>
            <a:ln w="9525">
              <a:noFill/>
              <a:miter lim="800000"/>
              <a:headEnd/>
              <a:tailEnd/>
            </a:ln>
          </p:spPr>
          <p:txBody>
            <a:bodyPr/>
            <a:lstStyle/>
            <a:p>
              <a:endParaRPr lang="en-US"/>
            </a:p>
          </p:txBody>
        </p:sp>
        <p:sp>
          <p:nvSpPr>
            <p:cNvPr id="277281" name="Rectangle 3873"/>
            <p:cNvSpPr>
              <a:spLocks noChangeArrowheads="1"/>
            </p:cNvSpPr>
            <p:nvPr/>
          </p:nvSpPr>
          <p:spPr bwMode="auto">
            <a:xfrm>
              <a:off x="204" y="2426"/>
              <a:ext cx="3257" cy="18"/>
            </a:xfrm>
            <a:prstGeom prst="rect">
              <a:avLst/>
            </a:prstGeom>
            <a:solidFill>
              <a:srgbClr val="895289"/>
            </a:solidFill>
            <a:ln w="9525">
              <a:noFill/>
              <a:miter lim="800000"/>
              <a:headEnd/>
              <a:tailEnd/>
            </a:ln>
          </p:spPr>
          <p:txBody>
            <a:bodyPr/>
            <a:lstStyle/>
            <a:p>
              <a:endParaRPr lang="en-US"/>
            </a:p>
          </p:txBody>
        </p:sp>
        <p:sp>
          <p:nvSpPr>
            <p:cNvPr id="277282" name="Rectangle 3874"/>
            <p:cNvSpPr>
              <a:spLocks noChangeArrowheads="1"/>
            </p:cNvSpPr>
            <p:nvPr/>
          </p:nvSpPr>
          <p:spPr bwMode="auto">
            <a:xfrm>
              <a:off x="204" y="2444"/>
              <a:ext cx="3257" cy="6"/>
            </a:xfrm>
            <a:prstGeom prst="rect">
              <a:avLst/>
            </a:prstGeom>
            <a:solidFill>
              <a:srgbClr val="875187"/>
            </a:solidFill>
            <a:ln w="9525">
              <a:noFill/>
              <a:miter lim="800000"/>
              <a:headEnd/>
              <a:tailEnd/>
            </a:ln>
          </p:spPr>
          <p:txBody>
            <a:bodyPr/>
            <a:lstStyle/>
            <a:p>
              <a:endParaRPr lang="en-US"/>
            </a:p>
          </p:txBody>
        </p:sp>
        <p:sp>
          <p:nvSpPr>
            <p:cNvPr id="277283" name="Rectangle 3875"/>
            <p:cNvSpPr>
              <a:spLocks noChangeArrowheads="1"/>
            </p:cNvSpPr>
            <p:nvPr/>
          </p:nvSpPr>
          <p:spPr bwMode="auto">
            <a:xfrm>
              <a:off x="204" y="2450"/>
              <a:ext cx="3257" cy="12"/>
            </a:xfrm>
            <a:prstGeom prst="rect">
              <a:avLst/>
            </a:prstGeom>
            <a:solidFill>
              <a:srgbClr val="855085"/>
            </a:solidFill>
            <a:ln w="9525">
              <a:noFill/>
              <a:miter lim="800000"/>
              <a:headEnd/>
              <a:tailEnd/>
            </a:ln>
          </p:spPr>
          <p:txBody>
            <a:bodyPr/>
            <a:lstStyle/>
            <a:p>
              <a:endParaRPr lang="en-US"/>
            </a:p>
          </p:txBody>
        </p:sp>
        <p:sp>
          <p:nvSpPr>
            <p:cNvPr id="277284" name="Rectangle 3876"/>
            <p:cNvSpPr>
              <a:spLocks noChangeArrowheads="1"/>
            </p:cNvSpPr>
            <p:nvPr/>
          </p:nvSpPr>
          <p:spPr bwMode="auto">
            <a:xfrm>
              <a:off x="204" y="2462"/>
              <a:ext cx="3257" cy="12"/>
            </a:xfrm>
            <a:prstGeom prst="rect">
              <a:avLst/>
            </a:prstGeom>
            <a:solidFill>
              <a:srgbClr val="834F83"/>
            </a:solidFill>
            <a:ln w="9525">
              <a:noFill/>
              <a:miter lim="800000"/>
              <a:headEnd/>
              <a:tailEnd/>
            </a:ln>
          </p:spPr>
          <p:txBody>
            <a:bodyPr/>
            <a:lstStyle/>
            <a:p>
              <a:endParaRPr lang="en-US"/>
            </a:p>
          </p:txBody>
        </p:sp>
        <p:sp>
          <p:nvSpPr>
            <p:cNvPr id="277285" name="Rectangle 3877"/>
            <p:cNvSpPr>
              <a:spLocks noChangeArrowheads="1"/>
            </p:cNvSpPr>
            <p:nvPr/>
          </p:nvSpPr>
          <p:spPr bwMode="auto">
            <a:xfrm>
              <a:off x="204" y="2474"/>
              <a:ext cx="3257" cy="18"/>
            </a:xfrm>
            <a:prstGeom prst="rect">
              <a:avLst/>
            </a:prstGeom>
            <a:solidFill>
              <a:srgbClr val="814E81"/>
            </a:solidFill>
            <a:ln w="9525">
              <a:noFill/>
              <a:miter lim="800000"/>
              <a:headEnd/>
              <a:tailEnd/>
            </a:ln>
          </p:spPr>
          <p:txBody>
            <a:bodyPr/>
            <a:lstStyle/>
            <a:p>
              <a:endParaRPr lang="en-US"/>
            </a:p>
          </p:txBody>
        </p:sp>
        <p:sp>
          <p:nvSpPr>
            <p:cNvPr id="277286" name="Rectangle 3878"/>
            <p:cNvSpPr>
              <a:spLocks noChangeArrowheads="1"/>
            </p:cNvSpPr>
            <p:nvPr/>
          </p:nvSpPr>
          <p:spPr bwMode="auto">
            <a:xfrm>
              <a:off x="204" y="2492"/>
              <a:ext cx="3257" cy="18"/>
            </a:xfrm>
            <a:prstGeom prst="rect">
              <a:avLst/>
            </a:prstGeom>
            <a:solidFill>
              <a:srgbClr val="7F4C7F"/>
            </a:solidFill>
            <a:ln w="9525">
              <a:noFill/>
              <a:miter lim="800000"/>
              <a:headEnd/>
              <a:tailEnd/>
            </a:ln>
          </p:spPr>
          <p:txBody>
            <a:bodyPr/>
            <a:lstStyle/>
            <a:p>
              <a:endParaRPr lang="en-US"/>
            </a:p>
          </p:txBody>
        </p:sp>
        <p:sp>
          <p:nvSpPr>
            <p:cNvPr id="277287" name="Rectangle 3879"/>
            <p:cNvSpPr>
              <a:spLocks noChangeArrowheads="1"/>
            </p:cNvSpPr>
            <p:nvPr/>
          </p:nvSpPr>
          <p:spPr bwMode="auto">
            <a:xfrm>
              <a:off x="204" y="2510"/>
              <a:ext cx="3257" cy="18"/>
            </a:xfrm>
            <a:prstGeom prst="rect">
              <a:avLst/>
            </a:prstGeom>
            <a:solidFill>
              <a:srgbClr val="7D4B7D"/>
            </a:solidFill>
            <a:ln w="9525">
              <a:noFill/>
              <a:miter lim="800000"/>
              <a:headEnd/>
              <a:tailEnd/>
            </a:ln>
          </p:spPr>
          <p:txBody>
            <a:bodyPr/>
            <a:lstStyle/>
            <a:p>
              <a:endParaRPr lang="en-US"/>
            </a:p>
          </p:txBody>
        </p:sp>
        <p:sp>
          <p:nvSpPr>
            <p:cNvPr id="277288" name="Rectangle 3880"/>
            <p:cNvSpPr>
              <a:spLocks noChangeArrowheads="1"/>
            </p:cNvSpPr>
            <p:nvPr/>
          </p:nvSpPr>
          <p:spPr bwMode="auto">
            <a:xfrm>
              <a:off x="204" y="2528"/>
              <a:ext cx="3257" cy="18"/>
            </a:xfrm>
            <a:prstGeom prst="rect">
              <a:avLst/>
            </a:prstGeom>
            <a:solidFill>
              <a:srgbClr val="7B4A7B"/>
            </a:solidFill>
            <a:ln w="9525">
              <a:noFill/>
              <a:miter lim="800000"/>
              <a:headEnd/>
              <a:tailEnd/>
            </a:ln>
          </p:spPr>
          <p:txBody>
            <a:bodyPr/>
            <a:lstStyle/>
            <a:p>
              <a:endParaRPr lang="en-US"/>
            </a:p>
          </p:txBody>
        </p:sp>
        <p:sp>
          <p:nvSpPr>
            <p:cNvPr id="277289" name="Rectangle 3881"/>
            <p:cNvSpPr>
              <a:spLocks noChangeArrowheads="1"/>
            </p:cNvSpPr>
            <p:nvPr/>
          </p:nvSpPr>
          <p:spPr bwMode="auto">
            <a:xfrm>
              <a:off x="204" y="2546"/>
              <a:ext cx="3257" cy="24"/>
            </a:xfrm>
            <a:prstGeom prst="rect">
              <a:avLst/>
            </a:prstGeom>
            <a:solidFill>
              <a:srgbClr val="794979"/>
            </a:solidFill>
            <a:ln w="9525">
              <a:noFill/>
              <a:miter lim="800000"/>
              <a:headEnd/>
              <a:tailEnd/>
            </a:ln>
          </p:spPr>
          <p:txBody>
            <a:bodyPr/>
            <a:lstStyle/>
            <a:p>
              <a:endParaRPr lang="en-US"/>
            </a:p>
          </p:txBody>
        </p:sp>
        <p:sp>
          <p:nvSpPr>
            <p:cNvPr id="277290" name="Rectangle 3882"/>
            <p:cNvSpPr>
              <a:spLocks noChangeArrowheads="1"/>
            </p:cNvSpPr>
            <p:nvPr/>
          </p:nvSpPr>
          <p:spPr bwMode="auto">
            <a:xfrm>
              <a:off x="204" y="2570"/>
              <a:ext cx="3257" cy="60"/>
            </a:xfrm>
            <a:prstGeom prst="rect">
              <a:avLst/>
            </a:prstGeom>
            <a:solidFill>
              <a:srgbClr val="774877"/>
            </a:solidFill>
            <a:ln w="9525">
              <a:noFill/>
              <a:miter lim="800000"/>
              <a:headEnd/>
              <a:tailEnd/>
            </a:ln>
          </p:spPr>
          <p:txBody>
            <a:bodyPr/>
            <a:lstStyle/>
            <a:p>
              <a:endParaRPr lang="en-US"/>
            </a:p>
          </p:txBody>
        </p:sp>
        <p:sp>
          <p:nvSpPr>
            <p:cNvPr id="277291" name="Rectangle 3883"/>
            <p:cNvSpPr>
              <a:spLocks noChangeArrowheads="1"/>
            </p:cNvSpPr>
            <p:nvPr/>
          </p:nvSpPr>
          <p:spPr bwMode="auto">
            <a:xfrm>
              <a:off x="204" y="2630"/>
              <a:ext cx="3257" cy="18"/>
            </a:xfrm>
            <a:prstGeom prst="rect">
              <a:avLst/>
            </a:prstGeom>
            <a:solidFill>
              <a:srgbClr val="794979"/>
            </a:solidFill>
            <a:ln w="9525">
              <a:noFill/>
              <a:miter lim="800000"/>
              <a:headEnd/>
              <a:tailEnd/>
            </a:ln>
          </p:spPr>
          <p:txBody>
            <a:bodyPr/>
            <a:lstStyle/>
            <a:p>
              <a:endParaRPr lang="en-US"/>
            </a:p>
          </p:txBody>
        </p:sp>
        <p:sp>
          <p:nvSpPr>
            <p:cNvPr id="277292" name="Rectangle 3884"/>
            <p:cNvSpPr>
              <a:spLocks noChangeArrowheads="1"/>
            </p:cNvSpPr>
            <p:nvPr/>
          </p:nvSpPr>
          <p:spPr bwMode="auto">
            <a:xfrm>
              <a:off x="204" y="2648"/>
              <a:ext cx="3257" cy="24"/>
            </a:xfrm>
            <a:prstGeom prst="rect">
              <a:avLst/>
            </a:prstGeom>
            <a:solidFill>
              <a:srgbClr val="7B4A7B"/>
            </a:solidFill>
            <a:ln w="9525">
              <a:noFill/>
              <a:miter lim="800000"/>
              <a:headEnd/>
              <a:tailEnd/>
            </a:ln>
          </p:spPr>
          <p:txBody>
            <a:bodyPr/>
            <a:lstStyle/>
            <a:p>
              <a:endParaRPr lang="en-US"/>
            </a:p>
          </p:txBody>
        </p:sp>
        <p:sp>
          <p:nvSpPr>
            <p:cNvPr id="277293" name="Rectangle 3885"/>
            <p:cNvSpPr>
              <a:spLocks noChangeArrowheads="1"/>
            </p:cNvSpPr>
            <p:nvPr/>
          </p:nvSpPr>
          <p:spPr bwMode="auto">
            <a:xfrm>
              <a:off x="204" y="2672"/>
              <a:ext cx="3257" cy="12"/>
            </a:xfrm>
            <a:prstGeom prst="rect">
              <a:avLst/>
            </a:prstGeom>
            <a:solidFill>
              <a:srgbClr val="7D4B7D"/>
            </a:solidFill>
            <a:ln w="9525">
              <a:noFill/>
              <a:miter lim="800000"/>
              <a:headEnd/>
              <a:tailEnd/>
            </a:ln>
          </p:spPr>
          <p:txBody>
            <a:bodyPr/>
            <a:lstStyle/>
            <a:p>
              <a:endParaRPr lang="en-US"/>
            </a:p>
          </p:txBody>
        </p:sp>
        <p:sp>
          <p:nvSpPr>
            <p:cNvPr id="277294" name="Rectangle 3886"/>
            <p:cNvSpPr>
              <a:spLocks noChangeArrowheads="1"/>
            </p:cNvSpPr>
            <p:nvPr/>
          </p:nvSpPr>
          <p:spPr bwMode="auto">
            <a:xfrm>
              <a:off x="204" y="2684"/>
              <a:ext cx="3257" cy="18"/>
            </a:xfrm>
            <a:prstGeom prst="rect">
              <a:avLst/>
            </a:prstGeom>
            <a:solidFill>
              <a:srgbClr val="7F4C7F"/>
            </a:solidFill>
            <a:ln w="9525">
              <a:noFill/>
              <a:miter lim="800000"/>
              <a:headEnd/>
              <a:tailEnd/>
            </a:ln>
          </p:spPr>
          <p:txBody>
            <a:bodyPr/>
            <a:lstStyle/>
            <a:p>
              <a:endParaRPr lang="en-US"/>
            </a:p>
          </p:txBody>
        </p:sp>
        <p:sp>
          <p:nvSpPr>
            <p:cNvPr id="277295" name="Rectangle 3887"/>
            <p:cNvSpPr>
              <a:spLocks noChangeArrowheads="1"/>
            </p:cNvSpPr>
            <p:nvPr/>
          </p:nvSpPr>
          <p:spPr bwMode="auto">
            <a:xfrm>
              <a:off x="204" y="2702"/>
              <a:ext cx="3257" cy="12"/>
            </a:xfrm>
            <a:prstGeom prst="rect">
              <a:avLst/>
            </a:prstGeom>
            <a:solidFill>
              <a:srgbClr val="814E81"/>
            </a:solidFill>
            <a:ln w="9525">
              <a:noFill/>
              <a:miter lim="800000"/>
              <a:headEnd/>
              <a:tailEnd/>
            </a:ln>
          </p:spPr>
          <p:txBody>
            <a:bodyPr/>
            <a:lstStyle/>
            <a:p>
              <a:endParaRPr lang="en-US"/>
            </a:p>
          </p:txBody>
        </p:sp>
        <p:sp>
          <p:nvSpPr>
            <p:cNvPr id="277296" name="Rectangle 3888"/>
            <p:cNvSpPr>
              <a:spLocks noChangeArrowheads="1"/>
            </p:cNvSpPr>
            <p:nvPr/>
          </p:nvSpPr>
          <p:spPr bwMode="auto">
            <a:xfrm>
              <a:off x="204" y="2714"/>
              <a:ext cx="3257" cy="18"/>
            </a:xfrm>
            <a:prstGeom prst="rect">
              <a:avLst/>
            </a:prstGeom>
            <a:solidFill>
              <a:srgbClr val="834F83"/>
            </a:solidFill>
            <a:ln w="9525">
              <a:noFill/>
              <a:miter lim="800000"/>
              <a:headEnd/>
              <a:tailEnd/>
            </a:ln>
          </p:spPr>
          <p:txBody>
            <a:bodyPr/>
            <a:lstStyle/>
            <a:p>
              <a:endParaRPr lang="en-US"/>
            </a:p>
          </p:txBody>
        </p:sp>
        <p:sp>
          <p:nvSpPr>
            <p:cNvPr id="277297" name="Rectangle 3889"/>
            <p:cNvSpPr>
              <a:spLocks noChangeArrowheads="1"/>
            </p:cNvSpPr>
            <p:nvPr/>
          </p:nvSpPr>
          <p:spPr bwMode="auto">
            <a:xfrm>
              <a:off x="204" y="2732"/>
              <a:ext cx="3257" cy="6"/>
            </a:xfrm>
            <a:prstGeom prst="rect">
              <a:avLst/>
            </a:prstGeom>
            <a:solidFill>
              <a:srgbClr val="855085"/>
            </a:solidFill>
            <a:ln w="9525">
              <a:noFill/>
              <a:miter lim="800000"/>
              <a:headEnd/>
              <a:tailEnd/>
            </a:ln>
          </p:spPr>
          <p:txBody>
            <a:bodyPr/>
            <a:lstStyle/>
            <a:p>
              <a:endParaRPr lang="en-US"/>
            </a:p>
          </p:txBody>
        </p:sp>
        <p:sp>
          <p:nvSpPr>
            <p:cNvPr id="277298" name="Rectangle 3890"/>
            <p:cNvSpPr>
              <a:spLocks noChangeArrowheads="1"/>
            </p:cNvSpPr>
            <p:nvPr/>
          </p:nvSpPr>
          <p:spPr bwMode="auto">
            <a:xfrm>
              <a:off x="204" y="2738"/>
              <a:ext cx="3257" cy="12"/>
            </a:xfrm>
            <a:prstGeom prst="rect">
              <a:avLst/>
            </a:prstGeom>
            <a:solidFill>
              <a:srgbClr val="875187"/>
            </a:solidFill>
            <a:ln w="9525">
              <a:noFill/>
              <a:miter lim="800000"/>
              <a:headEnd/>
              <a:tailEnd/>
            </a:ln>
          </p:spPr>
          <p:txBody>
            <a:bodyPr/>
            <a:lstStyle/>
            <a:p>
              <a:endParaRPr lang="en-US"/>
            </a:p>
          </p:txBody>
        </p:sp>
        <p:sp>
          <p:nvSpPr>
            <p:cNvPr id="277299" name="Rectangle 3891"/>
            <p:cNvSpPr>
              <a:spLocks noChangeArrowheads="1"/>
            </p:cNvSpPr>
            <p:nvPr/>
          </p:nvSpPr>
          <p:spPr bwMode="auto">
            <a:xfrm>
              <a:off x="204" y="2750"/>
              <a:ext cx="3257" cy="12"/>
            </a:xfrm>
            <a:prstGeom prst="rect">
              <a:avLst/>
            </a:prstGeom>
            <a:solidFill>
              <a:srgbClr val="895289"/>
            </a:solidFill>
            <a:ln w="9525">
              <a:noFill/>
              <a:miter lim="800000"/>
              <a:headEnd/>
              <a:tailEnd/>
            </a:ln>
          </p:spPr>
          <p:txBody>
            <a:bodyPr/>
            <a:lstStyle/>
            <a:p>
              <a:endParaRPr lang="en-US"/>
            </a:p>
          </p:txBody>
        </p:sp>
        <p:sp>
          <p:nvSpPr>
            <p:cNvPr id="277300" name="Rectangle 3892"/>
            <p:cNvSpPr>
              <a:spLocks noChangeArrowheads="1"/>
            </p:cNvSpPr>
            <p:nvPr/>
          </p:nvSpPr>
          <p:spPr bwMode="auto">
            <a:xfrm>
              <a:off x="204" y="2762"/>
              <a:ext cx="3257" cy="12"/>
            </a:xfrm>
            <a:prstGeom prst="rect">
              <a:avLst/>
            </a:prstGeom>
            <a:solidFill>
              <a:srgbClr val="8B548B"/>
            </a:solidFill>
            <a:ln w="9525">
              <a:noFill/>
              <a:miter lim="800000"/>
              <a:headEnd/>
              <a:tailEnd/>
            </a:ln>
          </p:spPr>
          <p:txBody>
            <a:bodyPr/>
            <a:lstStyle/>
            <a:p>
              <a:endParaRPr lang="en-US"/>
            </a:p>
          </p:txBody>
        </p:sp>
        <p:sp>
          <p:nvSpPr>
            <p:cNvPr id="277301" name="Rectangle 3893"/>
            <p:cNvSpPr>
              <a:spLocks noChangeArrowheads="1"/>
            </p:cNvSpPr>
            <p:nvPr/>
          </p:nvSpPr>
          <p:spPr bwMode="auto">
            <a:xfrm>
              <a:off x="204" y="2774"/>
              <a:ext cx="3257" cy="12"/>
            </a:xfrm>
            <a:prstGeom prst="rect">
              <a:avLst/>
            </a:prstGeom>
            <a:solidFill>
              <a:srgbClr val="8D548D"/>
            </a:solidFill>
            <a:ln w="9525">
              <a:noFill/>
              <a:miter lim="800000"/>
              <a:headEnd/>
              <a:tailEnd/>
            </a:ln>
          </p:spPr>
          <p:txBody>
            <a:bodyPr/>
            <a:lstStyle/>
            <a:p>
              <a:endParaRPr lang="en-US"/>
            </a:p>
          </p:txBody>
        </p:sp>
        <p:sp>
          <p:nvSpPr>
            <p:cNvPr id="277302" name="Rectangle 3894"/>
            <p:cNvSpPr>
              <a:spLocks noChangeArrowheads="1"/>
            </p:cNvSpPr>
            <p:nvPr/>
          </p:nvSpPr>
          <p:spPr bwMode="auto">
            <a:xfrm>
              <a:off x="204" y="2786"/>
              <a:ext cx="3257" cy="6"/>
            </a:xfrm>
            <a:prstGeom prst="rect">
              <a:avLst/>
            </a:prstGeom>
            <a:solidFill>
              <a:srgbClr val="8F568F"/>
            </a:solidFill>
            <a:ln w="9525">
              <a:noFill/>
              <a:miter lim="800000"/>
              <a:headEnd/>
              <a:tailEnd/>
            </a:ln>
          </p:spPr>
          <p:txBody>
            <a:bodyPr/>
            <a:lstStyle/>
            <a:p>
              <a:endParaRPr lang="en-US"/>
            </a:p>
          </p:txBody>
        </p:sp>
        <p:sp>
          <p:nvSpPr>
            <p:cNvPr id="277303" name="Rectangle 3895"/>
            <p:cNvSpPr>
              <a:spLocks noChangeArrowheads="1"/>
            </p:cNvSpPr>
            <p:nvPr/>
          </p:nvSpPr>
          <p:spPr bwMode="auto">
            <a:xfrm>
              <a:off x="204" y="2792"/>
              <a:ext cx="3257" cy="12"/>
            </a:xfrm>
            <a:prstGeom prst="rect">
              <a:avLst/>
            </a:prstGeom>
            <a:solidFill>
              <a:srgbClr val="915791"/>
            </a:solidFill>
            <a:ln w="9525">
              <a:noFill/>
              <a:miter lim="800000"/>
              <a:headEnd/>
              <a:tailEnd/>
            </a:ln>
          </p:spPr>
          <p:txBody>
            <a:bodyPr/>
            <a:lstStyle/>
            <a:p>
              <a:endParaRPr lang="en-US"/>
            </a:p>
          </p:txBody>
        </p:sp>
        <p:sp>
          <p:nvSpPr>
            <p:cNvPr id="277304" name="Rectangle 3896"/>
            <p:cNvSpPr>
              <a:spLocks noChangeArrowheads="1"/>
            </p:cNvSpPr>
            <p:nvPr/>
          </p:nvSpPr>
          <p:spPr bwMode="auto">
            <a:xfrm>
              <a:off x="204" y="2804"/>
              <a:ext cx="3257" cy="6"/>
            </a:xfrm>
            <a:prstGeom prst="rect">
              <a:avLst/>
            </a:prstGeom>
            <a:solidFill>
              <a:srgbClr val="935993"/>
            </a:solidFill>
            <a:ln w="9525">
              <a:noFill/>
              <a:miter lim="800000"/>
              <a:headEnd/>
              <a:tailEnd/>
            </a:ln>
          </p:spPr>
          <p:txBody>
            <a:bodyPr/>
            <a:lstStyle/>
            <a:p>
              <a:endParaRPr lang="en-US"/>
            </a:p>
          </p:txBody>
        </p:sp>
        <p:sp>
          <p:nvSpPr>
            <p:cNvPr id="277305" name="Rectangle 3897"/>
            <p:cNvSpPr>
              <a:spLocks noChangeArrowheads="1"/>
            </p:cNvSpPr>
            <p:nvPr/>
          </p:nvSpPr>
          <p:spPr bwMode="auto">
            <a:xfrm>
              <a:off x="204" y="2810"/>
              <a:ext cx="3257" cy="12"/>
            </a:xfrm>
            <a:prstGeom prst="rect">
              <a:avLst/>
            </a:prstGeom>
            <a:solidFill>
              <a:srgbClr val="955995"/>
            </a:solidFill>
            <a:ln w="9525">
              <a:noFill/>
              <a:miter lim="800000"/>
              <a:headEnd/>
              <a:tailEnd/>
            </a:ln>
          </p:spPr>
          <p:txBody>
            <a:bodyPr/>
            <a:lstStyle/>
            <a:p>
              <a:endParaRPr lang="en-US"/>
            </a:p>
          </p:txBody>
        </p:sp>
        <p:sp>
          <p:nvSpPr>
            <p:cNvPr id="277306" name="Rectangle 3898"/>
            <p:cNvSpPr>
              <a:spLocks noChangeArrowheads="1"/>
            </p:cNvSpPr>
            <p:nvPr/>
          </p:nvSpPr>
          <p:spPr bwMode="auto">
            <a:xfrm>
              <a:off x="204" y="2822"/>
              <a:ext cx="3257" cy="12"/>
            </a:xfrm>
            <a:prstGeom prst="rect">
              <a:avLst/>
            </a:prstGeom>
            <a:solidFill>
              <a:srgbClr val="985B98"/>
            </a:solidFill>
            <a:ln w="9525">
              <a:noFill/>
              <a:miter lim="800000"/>
              <a:headEnd/>
              <a:tailEnd/>
            </a:ln>
          </p:spPr>
          <p:txBody>
            <a:bodyPr/>
            <a:lstStyle/>
            <a:p>
              <a:endParaRPr lang="en-US"/>
            </a:p>
          </p:txBody>
        </p:sp>
        <p:sp>
          <p:nvSpPr>
            <p:cNvPr id="277307" name="Rectangle 3899"/>
            <p:cNvSpPr>
              <a:spLocks noChangeArrowheads="1"/>
            </p:cNvSpPr>
            <p:nvPr/>
          </p:nvSpPr>
          <p:spPr bwMode="auto">
            <a:xfrm>
              <a:off x="204" y="2834"/>
              <a:ext cx="3257" cy="6"/>
            </a:xfrm>
            <a:prstGeom prst="rect">
              <a:avLst/>
            </a:prstGeom>
            <a:solidFill>
              <a:srgbClr val="9A5C9A"/>
            </a:solidFill>
            <a:ln w="9525">
              <a:noFill/>
              <a:miter lim="800000"/>
              <a:headEnd/>
              <a:tailEnd/>
            </a:ln>
          </p:spPr>
          <p:txBody>
            <a:bodyPr/>
            <a:lstStyle/>
            <a:p>
              <a:endParaRPr lang="en-US"/>
            </a:p>
          </p:txBody>
        </p:sp>
        <p:sp>
          <p:nvSpPr>
            <p:cNvPr id="277308" name="Rectangle 3900"/>
            <p:cNvSpPr>
              <a:spLocks noChangeArrowheads="1"/>
            </p:cNvSpPr>
            <p:nvPr/>
          </p:nvSpPr>
          <p:spPr bwMode="auto">
            <a:xfrm>
              <a:off x="204" y="2840"/>
              <a:ext cx="3257" cy="12"/>
            </a:xfrm>
            <a:prstGeom prst="rect">
              <a:avLst/>
            </a:prstGeom>
            <a:solidFill>
              <a:srgbClr val="9C5D9C"/>
            </a:solidFill>
            <a:ln w="9525">
              <a:noFill/>
              <a:miter lim="800000"/>
              <a:headEnd/>
              <a:tailEnd/>
            </a:ln>
          </p:spPr>
          <p:txBody>
            <a:bodyPr/>
            <a:lstStyle/>
            <a:p>
              <a:endParaRPr lang="en-US"/>
            </a:p>
          </p:txBody>
        </p:sp>
        <p:sp>
          <p:nvSpPr>
            <p:cNvPr id="277309" name="Rectangle 3901"/>
            <p:cNvSpPr>
              <a:spLocks noChangeArrowheads="1"/>
            </p:cNvSpPr>
            <p:nvPr/>
          </p:nvSpPr>
          <p:spPr bwMode="auto">
            <a:xfrm>
              <a:off x="204" y="2852"/>
              <a:ext cx="3257" cy="6"/>
            </a:xfrm>
            <a:prstGeom prst="rect">
              <a:avLst/>
            </a:prstGeom>
            <a:solidFill>
              <a:srgbClr val="9E5F9E"/>
            </a:solidFill>
            <a:ln w="9525">
              <a:noFill/>
              <a:miter lim="800000"/>
              <a:headEnd/>
              <a:tailEnd/>
            </a:ln>
          </p:spPr>
          <p:txBody>
            <a:bodyPr/>
            <a:lstStyle/>
            <a:p>
              <a:endParaRPr lang="en-US"/>
            </a:p>
          </p:txBody>
        </p:sp>
        <p:sp>
          <p:nvSpPr>
            <p:cNvPr id="277310" name="Rectangle 3902"/>
            <p:cNvSpPr>
              <a:spLocks noChangeArrowheads="1"/>
            </p:cNvSpPr>
            <p:nvPr/>
          </p:nvSpPr>
          <p:spPr bwMode="auto">
            <a:xfrm>
              <a:off x="204" y="2858"/>
              <a:ext cx="3257" cy="12"/>
            </a:xfrm>
            <a:prstGeom prst="rect">
              <a:avLst/>
            </a:prstGeom>
            <a:solidFill>
              <a:srgbClr val="A060A0"/>
            </a:solidFill>
            <a:ln w="9525">
              <a:noFill/>
              <a:miter lim="800000"/>
              <a:headEnd/>
              <a:tailEnd/>
            </a:ln>
          </p:spPr>
          <p:txBody>
            <a:bodyPr/>
            <a:lstStyle/>
            <a:p>
              <a:endParaRPr lang="en-US"/>
            </a:p>
          </p:txBody>
        </p:sp>
        <p:sp>
          <p:nvSpPr>
            <p:cNvPr id="277311" name="Rectangle 3903"/>
            <p:cNvSpPr>
              <a:spLocks noChangeArrowheads="1"/>
            </p:cNvSpPr>
            <p:nvPr/>
          </p:nvSpPr>
          <p:spPr bwMode="auto">
            <a:xfrm>
              <a:off x="204" y="2870"/>
              <a:ext cx="3257" cy="6"/>
            </a:xfrm>
            <a:prstGeom prst="rect">
              <a:avLst/>
            </a:prstGeom>
            <a:solidFill>
              <a:srgbClr val="A261A2"/>
            </a:solidFill>
            <a:ln w="9525">
              <a:noFill/>
              <a:miter lim="800000"/>
              <a:headEnd/>
              <a:tailEnd/>
            </a:ln>
          </p:spPr>
          <p:txBody>
            <a:bodyPr/>
            <a:lstStyle/>
            <a:p>
              <a:endParaRPr lang="en-US"/>
            </a:p>
          </p:txBody>
        </p:sp>
        <p:sp>
          <p:nvSpPr>
            <p:cNvPr id="277312" name="Rectangle 3904"/>
            <p:cNvSpPr>
              <a:spLocks noChangeArrowheads="1"/>
            </p:cNvSpPr>
            <p:nvPr/>
          </p:nvSpPr>
          <p:spPr bwMode="auto">
            <a:xfrm>
              <a:off x="204" y="2876"/>
              <a:ext cx="3257" cy="6"/>
            </a:xfrm>
            <a:prstGeom prst="rect">
              <a:avLst/>
            </a:prstGeom>
            <a:solidFill>
              <a:srgbClr val="A463A4"/>
            </a:solidFill>
            <a:ln w="9525">
              <a:noFill/>
              <a:miter lim="800000"/>
              <a:headEnd/>
              <a:tailEnd/>
            </a:ln>
          </p:spPr>
          <p:txBody>
            <a:bodyPr/>
            <a:lstStyle/>
            <a:p>
              <a:endParaRPr lang="en-US"/>
            </a:p>
          </p:txBody>
        </p:sp>
        <p:sp>
          <p:nvSpPr>
            <p:cNvPr id="277313" name="Rectangle 3905"/>
            <p:cNvSpPr>
              <a:spLocks noChangeArrowheads="1"/>
            </p:cNvSpPr>
            <p:nvPr/>
          </p:nvSpPr>
          <p:spPr bwMode="auto">
            <a:xfrm>
              <a:off x="204" y="2882"/>
              <a:ext cx="3257" cy="6"/>
            </a:xfrm>
            <a:prstGeom prst="rect">
              <a:avLst/>
            </a:prstGeom>
            <a:solidFill>
              <a:srgbClr val="A663A6"/>
            </a:solidFill>
            <a:ln w="9525">
              <a:noFill/>
              <a:miter lim="800000"/>
              <a:headEnd/>
              <a:tailEnd/>
            </a:ln>
          </p:spPr>
          <p:txBody>
            <a:bodyPr/>
            <a:lstStyle/>
            <a:p>
              <a:endParaRPr lang="en-US"/>
            </a:p>
          </p:txBody>
        </p:sp>
        <p:sp>
          <p:nvSpPr>
            <p:cNvPr id="277314" name="Rectangle 3906"/>
            <p:cNvSpPr>
              <a:spLocks noChangeArrowheads="1"/>
            </p:cNvSpPr>
            <p:nvPr/>
          </p:nvSpPr>
          <p:spPr bwMode="auto">
            <a:xfrm>
              <a:off x="204" y="2888"/>
              <a:ext cx="3257" cy="12"/>
            </a:xfrm>
            <a:prstGeom prst="rect">
              <a:avLst/>
            </a:prstGeom>
            <a:solidFill>
              <a:srgbClr val="A865A8"/>
            </a:solidFill>
            <a:ln w="9525">
              <a:noFill/>
              <a:miter lim="800000"/>
              <a:headEnd/>
              <a:tailEnd/>
            </a:ln>
          </p:spPr>
          <p:txBody>
            <a:bodyPr/>
            <a:lstStyle/>
            <a:p>
              <a:endParaRPr lang="en-US"/>
            </a:p>
          </p:txBody>
        </p:sp>
        <p:sp>
          <p:nvSpPr>
            <p:cNvPr id="277315" name="Rectangle 3907"/>
            <p:cNvSpPr>
              <a:spLocks noChangeArrowheads="1"/>
            </p:cNvSpPr>
            <p:nvPr/>
          </p:nvSpPr>
          <p:spPr bwMode="auto">
            <a:xfrm>
              <a:off x="204" y="2900"/>
              <a:ext cx="3257" cy="6"/>
            </a:xfrm>
            <a:prstGeom prst="rect">
              <a:avLst/>
            </a:prstGeom>
            <a:solidFill>
              <a:srgbClr val="AA66AA"/>
            </a:solidFill>
            <a:ln w="9525">
              <a:noFill/>
              <a:miter lim="800000"/>
              <a:headEnd/>
              <a:tailEnd/>
            </a:ln>
          </p:spPr>
          <p:txBody>
            <a:bodyPr/>
            <a:lstStyle/>
            <a:p>
              <a:endParaRPr lang="en-US"/>
            </a:p>
          </p:txBody>
        </p:sp>
        <p:sp>
          <p:nvSpPr>
            <p:cNvPr id="277316" name="Rectangle 3908"/>
            <p:cNvSpPr>
              <a:spLocks noChangeArrowheads="1"/>
            </p:cNvSpPr>
            <p:nvPr/>
          </p:nvSpPr>
          <p:spPr bwMode="auto">
            <a:xfrm>
              <a:off x="204" y="2906"/>
              <a:ext cx="3257" cy="12"/>
            </a:xfrm>
            <a:prstGeom prst="rect">
              <a:avLst/>
            </a:prstGeom>
            <a:solidFill>
              <a:srgbClr val="AC67AC"/>
            </a:solidFill>
            <a:ln w="9525">
              <a:noFill/>
              <a:miter lim="800000"/>
              <a:headEnd/>
              <a:tailEnd/>
            </a:ln>
          </p:spPr>
          <p:txBody>
            <a:bodyPr/>
            <a:lstStyle/>
            <a:p>
              <a:endParaRPr lang="en-US"/>
            </a:p>
          </p:txBody>
        </p:sp>
        <p:sp>
          <p:nvSpPr>
            <p:cNvPr id="277317" name="Rectangle 3909"/>
            <p:cNvSpPr>
              <a:spLocks noChangeArrowheads="1"/>
            </p:cNvSpPr>
            <p:nvPr/>
          </p:nvSpPr>
          <p:spPr bwMode="auto">
            <a:xfrm>
              <a:off x="204" y="2918"/>
              <a:ext cx="3257" cy="6"/>
            </a:xfrm>
            <a:prstGeom prst="rect">
              <a:avLst/>
            </a:prstGeom>
            <a:solidFill>
              <a:srgbClr val="AE69AE"/>
            </a:solidFill>
            <a:ln w="9525">
              <a:noFill/>
              <a:miter lim="800000"/>
              <a:headEnd/>
              <a:tailEnd/>
            </a:ln>
          </p:spPr>
          <p:txBody>
            <a:bodyPr/>
            <a:lstStyle/>
            <a:p>
              <a:endParaRPr lang="en-US"/>
            </a:p>
          </p:txBody>
        </p:sp>
        <p:sp>
          <p:nvSpPr>
            <p:cNvPr id="277318" name="Rectangle 3910"/>
            <p:cNvSpPr>
              <a:spLocks noChangeArrowheads="1"/>
            </p:cNvSpPr>
            <p:nvPr/>
          </p:nvSpPr>
          <p:spPr bwMode="auto">
            <a:xfrm>
              <a:off x="204" y="2924"/>
              <a:ext cx="3257" cy="12"/>
            </a:xfrm>
            <a:prstGeom prst="rect">
              <a:avLst/>
            </a:prstGeom>
            <a:solidFill>
              <a:srgbClr val="B16AB1"/>
            </a:solidFill>
            <a:ln w="9525">
              <a:noFill/>
              <a:miter lim="800000"/>
              <a:headEnd/>
              <a:tailEnd/>
            </a:ln>
          </p:spPr>
          <p:txBody>
            <a:bodyPr/>
            <a:lstStyle/>
            <a:p>
              <a:endParaRPr lang="en-US"/>
            </a:p>
          </p:txBody>
        </p:sp>
        <p:sp>
          <p:nvSpPr>
            <p:cNvPr id="277319" name="Rectangle 3911"/>
            <p:cNvSpPr>
              <a:spLocks noChangeArrowheads="1"/>
            </p:cNvSpPr>
            <p:nvPr/>
          </p:nvSpPr>
          <p:spPr bwMode="auto">
            <a:xfrm>
              <a:off x="204" y="2936"/>
              <a:ext cx="3257" cy="6"/>
            </a:xfrm>
            <a:prstGeom prst="rect">
              <a:avLst/>
            </a:prstGeom>
            <a:solidFill>
              <a:srgbClr val="B36BB3"/>
            </a:solidFill>
            <a:ln w="9525">
              <a:noFill/>
              <a:miter lim="800000"/>
              <a:headEnd/>
              <a:tailEnd/>
            </a:ln>
          </p:spPr>
          <p:txBody>
            <a:bodyPr/>
            <a:lstStyle/>
            <a:p>
              <a:endParaRPr lang="en-US"/>
            </a:p>
          </p:txBody>
        </p:sp>
        <p:sp>
          <p:nvSpPr>
            <p:cNvPr id="277320" name="Rectangle 3912"/>
            <p:cNvSpPr>
              <a:spLocks noChangeArrowheads="1"/>
            </p:cNvSpPr>
            <p:nvPr/>
          </p:nvSpPr>
          <p:spPr bwMode="auto">
            <a:xfrm>
              <a:off x="204" y="2942"/>
              <a:ext cx="3257" cy="12"/>
            </a:xfrm>
            <a:prstGeom prst="rect">
              <a:avLst/>
            </a:prstGeom>
            <a:solidFill>
              <a:srgbClr val="B56CB5"/>
            </a:solidFill>
            <a:ln w="9525">
              <a:noFill/>
              <a:miter lim="800000"/>
              <a:headEnd/>
              <a:tailEnd/>
            </a:ln>
          </p:spPr>
          <p:txBody>
            <a:bodyPr/>
            <a:lstStyle/>
            <a:p>
              <a:endParaRPr lang="en-US"/>
            </a:p>
          </p:txBody>
        </p:sp>
        <p:sp>
          <p:nvSpPr>
            <p:cNvPr id="277321" name="Rectangle 3913"/>
            <p:cNvSpPr>
              <a:spLocks noChangeArrowheads="1"/>
            </p:cNvSpPr>
            <p:nvPr/>
          </p:nvSpPr>
          <p:spPr bwMode="auto">
            <a:xfrm>
              <a:off x="204" y="2954"/>
              <a:ext cx="3257" cy="6"/>
            </a:xfrm>
            <a:prstGeom prst="rect">
              <a:avLst/>
            </a:prstGeom>
            <a:solidFill>
              <a:srgbClr val="B86EB8"/>
            </a:solidFill>
            <a:ln w="9525">
              <a:noFill/>
              <a:miter lim="800000"/>
              <a:headEnd/>
              <a:tailEnd/>
            </a:ln>
          </p:spPr>
          <p:txBody>
            <a:bodyPr/>
            <a:lstStyle/>
            <a:p>
              <a:endParaRPr lang="en-US"/>
            </a:p>
          </p:txBody>
        </p:sp>
        <p:sp>
          <p:nvSpPr>
            <p:cNvPr id="277322" name="Rectangle 3914"/>
            <p:cNvSpPr>
              <a:spLocks noChangeArrowheads="1"/>
            </p:cNvSpPr>
            <p:nvPr/>
          </p:nvSpPr>
          <p:spPr bwMode="auto">
            <a:xfrm>
              <a:off x="204" y="2960"/>
              <a:ext cx="3257" cy="12"/>
            </a:xfrm>
            <a:prstGeom prst="rect">
              <a:avLst/>
            </a:prstGeom>
            <a:solidFill>
              <a:srgbClr val="BA70BA"/>
            </a:solidFill>
            <a:ln w="9525">
              <a:noFill/>
              <a:miter lim="800000"/>
              <a:headEnd/>
              <a:tailEnd/>
            </a:ln>
          </p:spPr>
          <p:txBody>
            <a:bodyPr/>
            <a:lstStyle/>
            <a:p>
              <a:endParaRPr lang="en-US"/>
            </a:p>
          </p:txBody>
        </p:sp>
        <p:sp>
          <p:nvSpPr>
            <p:cNvPr id="277323" name="Rectangle 3915"/>
            <p:cNvSpPr>
              <a:spLocks noChangeArrowheads="1"/>
            </p:cNvSpPr>
            <p:nvPr/>
          </p:nvSpPr>
          <p:spPr bwMode="auto">
            <a:xfrm>
              <a:off x="204" y="2972"/>
              <a:ext cx="3257" cy="6"/>
            </a:xfrm>
            <a:prstGeom prst="rect">
              <a:avLst/>
            </a:prstGeom>
            <a:solidFill>
              <a:srgbClr val="BC70BC"/>
            </a:solidFill>
            <a:ln w="9525">
              <a:noFill/>
              <a:miter lim="800000"/>
              <a:headEnd/>
              <a:tailEnd/>
            </a:ln>
          </p:spPr>
          <p:txBody>
            <a:bodyPr/>
            <a:lstStyle/>
            <a:p>
              <a:endParaRPr lang="en-US"/>
            </a:p>
          </p:txBody>
        </p:sp>
        <p:sp>
          <p:nvSpPr>
            <p:cNvPr id="277324" name="Rectangle 3916"/>
            <p:cNvSpPr>
              <a:spLocks noChangeArrowheads="1"/>
            </p:cNvSpPr>
            <p:nvPr/>
          </p:nvSpPr>
          <p:spPr bwMode="auto">
            <a:xfrm>
              <a:off x="204" y="2978"/>
              <a:ext cx="3257" cy="12"/>
            </a:xfrm>
            <a:prstGeom prst="rect">
              <a:avLst/>
            </a:prstGeom>
            <a:solidFill>
              <a:srgbClr val="BE72BE"/>
            </a:solidFill>
            <a:ln w="9525">
              <a:noFill/>
              <a:miter lim="800000"/>
              <a:headEnd/>
              <a:tailEnd/>
            </a:ln>
          </p:spPr>
          <p:txBody>
            <a:bodyPr/>
            <a:lstStyle/>
            <a:p>
              <a:endParaRPr lang="en-US"/>
            </a:p>
          </p:txBody>
        </p:sp>
        <p:sp>
          <p:nvSpPr>
            <p:cNvPr id="277325" name="Rectangle 3917"/>
            <p:cNvSpPr>
              <a:spLocks noChangeArrowheads="1"/>
            </p:cNvSpPr>
            <p:nvPr/>
          </p:nvSpPr>
          <p:spPr bwMode="auto">
            <a:xfrm>
              <a:off x="204" y="2990"/>
              <a:ext cx="3257" cy="6"/>
            </a:xfrm>
            <a:prstGeom prst="rect">
              <a:avLst/>
            </a:prstGeom>
            <a:solidFill>
              <a:srgbClr val="C073C0"/>
            </a:solidFill>
            <a:ln w="9525">
              <a:noFill/>
              <a:miter lim="800000"/>
              <a:headEnd/>
              <a:tailEnd/>
            </a:ln>
          </p:spPr>
          <p:txBody>
            <a:bodyPr/>
            <a:lstStyle/>
            <a:p>
              <a:endParaRPr lang="en-US"/>
            </a:p>
          </p:txBody>
        </p:sp>
        <p:sp>
          <p:nvSpPr>
            <p:cNvPr id="277326" name="Rectangle 3918"/>
            <p:cNvSpPr>
              <a:spLocks noChangeArrowheads="1"/>
            </p:cNvSpPr>
            <p:nvPr/>
          </p:nvSpPr>
          <p:spPr bwMode="auto">
            <a:xfrm>
              <a:off x="204" y="2996"/>
              <a:ext cx="3257" cy="6"/>
            </a:xfrm>
            <a:prstGeom prst="rect">
              <a:avLst/>
            </a:prstGeom>
            <a:solidFill>
              <a:srgbClr val="C375C3"/>
            </a:solidFill>
            <a:ln w="9525">
              <a:noFill/>
              <a:miter lim="800000"/>
              <a:headEnd/>
              <a:tailEnd/>
            </a:ln>
          </p:spPr>
          <p:txBody>
            <a:bodyPr/>
            <a:lstStyle/>
            <a:p>
              <a:endParaRPr lang="en-US"/>
            </a:p>
          </p:txBody>
        </p:sp>
        <p:sp>
          <p:nvSpPr>
            <p:cNvPr id="277327" name="Rectangle 3919"/>
            <p:cNvSpPr>
              <a:spLocks noChangeArrowheads="1"/>
            </p:cNvSpPr>
            <p:nvPr/>
          </p:nvSpPr>
          <p:spPr bwMode="auto">
            <a:xfrm>
              <a:off x="204" y="3002"/>
              <a:ext cx="3257" cy="12"/>
            </a:xfrm>
            <a:prstGeom prst="rect">
              <a:avLst/>
            </a:prstGeom>
            <a:solidFill>
              <a:srgbClr val="C576C5"/>
            </a:solidFill>
            <a:ln w="9525">
              <a:noFill/>
              <a:miter lim="800000"/>
              <a:headEnd/>
              <a:tailEnd/>
            </a:ln>
          </p:spPr>
          <p:txBody>
            <a:bodyPr/>
            <a:lstStyle/>
            <a:p>
              <a:endParaRPr lang="en-US"/>
            </a:p>
          </p:txBody>
        </p:sp>
        <p:sp>
          <p:nvSpPr>
            <p:cNvPr id="277328" name="Rectangle 3920"/>
            <p:cNvSpPr>
              <a:spLocks noChangeArrowheads="1"/>
            </p:cNvSpPr>
            <p:nvPr/>
          </p:nvSpPr>
          <p:spPr bwMode="auto">
            <a:xfrm>
              <a:off x="204" y="3014"/>
              <a:ext cx="3257" cy="6"/>
            </a:xfrm>
            <a:prstGeom prst="rect">
              <a:avLst/>
            </a:prstGeom>
            <a:solidFill>
              <a:srgbClr val="C777C7"/>
            </a:solidFill>
            <a:ln w="9525">
              <a:noFill/>
              <a:miter lim="800000"/>
              <a:headEnd/>
              <a:tailEnd/>
            </a:ln>
          </p:spPr>
          <p:txBody>
            <a:bodyPr/>
            <a:lstStyle/>
            <a:p>
              <a:endParaRPr lang="en-US"/>
            </a:p>
          </p:txBody>
        </p:sp>
        <p:sp>
          <p:nvSpPr>
            <p:cNvPr id="277329" name="Rectangle 3921"/>
            <p:cNvSpPr>
              <a:spLocks noChangeArrowheads="1"/>
            </p:cNvSpPr>
            <p:nvPr/>
          </p:nvSpPr>
          <p:spPr bwMode="auto">
            <a:xfrm>
              <a:off x="204" y="3020"/>
              <a:ext cx="3257" cy="12"/>
            </a:xfrm>
            <a:prstGeom prst="rect">
              <a:avLst/>
            </a:prstGeom>
            <a:solidFill>
              <a:srgbClr val="C979C9"/>
            </a:solidFill>
            <a:ln w="9525">
              <a:noFill/>
              <a:miter lim="800000"/>
              <a:headEnd/>
              <a:tailEnd/>
            </a:ln>
          </p:spPr>
          <p:txBody>
            <a:bodyPr/>
            <a:lstStyle/>
            <a:p>
              <a:endParaRPr lang="en-US"/>
            </a:p>
          </p:txBody>
        </p:sp>
        <p:sp>
          <p:nvSpPr>
            <p:cNvPr id="277330" name="Rectangle 3922"/>
            <p:cNvSpPr>
              <a:spLocks noChangeArrowheads="1"/>
            </p:cNvSpPr>
            <p:nvPr/>
          </p:nvSpPr>
          <p:spPr bwMode="auto">
            <a:xfrm>
              <a:off x="204" y="3032"/>
              <a:ext cx="3257" cy="6"/>
            </a:xfrm>
            <a:prstGeom prst="rect">
              <a:avLst/>
            </a:prstGeom>
            <a:solidFill>
              <a:srgbClr val="CB7BCB"/>
            </a:solidFill>
            <a:ln w="9525">
              <a:noFill/>
              <a:miter lim="800000"/>
              <a:headEnd/>
              <a:tailEnd/>
            </a:ln>
          </p:spPr>
          <p:txBody>
            <a:bodyPr/>
            <a:lstStyle/>
            <a:p>
              <a:endParaRPr lang="en-US"/>
            </a:p>
          </p:txBody>
        </p:sp>
        <p:sp>
          <p:nvSpPr>
            <p:cNvPr id="277331" name="Rectangle 3923"/>
            <p:cNvSpPr>
              <a:spLocks noChangeArrowheads="1"/>
            </p:cNvSpPr>
            <p:nvPr/>
          </p:nvSpPr>
          <p:spPr bwMode="auto">
            <a:xfrm>
              <a:off x="204" y="3038"/>
              <a:ext cx="3257" cy="17"/>
            </a:xfrm>
            <a:prstGeom prst="rect">
              <a:avLst/>
            </a:prstGeom>
            <a:solidFill>
              <a:srgbClr val="CE7CCE"/>
            </a:solidFill>
            <a:ln w="9525">
              <a:noFill/>
              <a:miter lim="800000"/>
              <a:headEnd/>
              <a:tailEnd/>
            </a:ln>
          </p:spPr>
          <p:txBody>
            <a:bodyPr/>
            <a:lstStyle/>
            <a:p>
              <a:endParaRPr lang="en-US"/>
            </a:p>
          </p:txBody>
        </p:sp>
        <p:sp>
          <p:nvSpPr>
            <p:cNvPr id="277332" name="Rectangle 3924"/>
            <p:cNvSpPr>
              <a:spLocks noChangeArrowheads="1"/>
            </p:cNvSpPr>
            <p:nvPr/>
          </p:nvSpPr>
          <p:spPr bwMode="auto">
            <a:xfrm>
              <a:off x="204" y="3055"/>
              <a:ext cx="3257" cy="12"/>
            </a:xfrm>
            <a:prstGeom prst="rect">
              <a:avLst/>
            </a:prstGeom>
            <a:solidFill>
              <a:srgbClr val="D17DD1"/>
            </a:solidFill>
            <a:ln w="9525">
              <a:noFill/>
              <a:miter lim="800000"/>
              <a:headEnd/>
              <a:tailEnd/>
            </a:ln>
          </p:spPr>
          <p:txBody>
            <a:bodyPr/>
            <a:lstStyle/>
            <a:p>
              <a:endParaRPr lang="en-US"/>
            </a:p>
          </p:txBody>
        </p:sp>
        <p:sp>
          <p:nvSpPr>
            <p:cNvPr id="277333" name="Rectangle 3925"/>
            <p:cNvSpPr>
              <a:spLocks noChangeArrowheads="1"/>
            </p:cNvSpPr>
            <p:nvPr/>
          </p:nvSpPr>
          <p:spPr bwMode="auto">
            <a:xfrm>
              <a:off x="204" y="3067"/>
              <a:ext cx="3257" cy="6"/>
            </a:xfrm>
            <a:prstGeom prst="rect">
              <a:avLst/>
            </a:prstGeom>
            <a:solidFill>
              <a:srgbClr val="D37FD3"/>
            </a:solidFill>
            <a:ln w="9525">
              <a:noFill/>
              <a:miter lim="800000"/>
              <a:headEnd/>
              <a:tailEnd/>
            </a:ln>
          </p:spPr>
          <p:txBody>
            <a:bodyPr/>
            <a:lstStyle/>
            <a:p>
              <a:endParaRPr lang="en-US"/>
            </a:p>
          </p:txBody>
        </p:sp>
        <p:sp>
          <p:nvSpPr>
            <p:cNvPr id="277334" name="Rectangle 3926"/>
            <p:cNvSpPr>
              <a:spLocks noChangeArrowheads="1"/>
            </p:cNvSpPr>
            <p:nvPr/>
          </p:nvSpPr>
          <p:spPr bwMode="auto">
            <a:xfrm>
              <a:off x="204" y="3073"/>
              <a:ext cx="3257" cy="12"/>
            </a:xfrm>
            <a:prstGeom prst="rect">
              <a:avLst/>
            </a:prstGeom>
            <a:solidFill>
              <a:srgbClr val="D580D5"/>
            </a:solidFill>
            <a:ln w="9525">
              <a:noFill/>
              <a:miter lim="800000"/>
              <a:headEnd/>
              <a:tailEnd/>
            </a:ln>
          </p:spPr>
          <p:txBody>
            <a:bodyPr/>
            <a:lstStyle/>
            <a:p>
              <a:endParaRPr lang="en-US"/>
            </a:p>
          </p:txBody>
        </p:sp>
        <p:sp>
          <p:nvSpPr>
            <p:cNvPr id="277335" name="Rectangle 3927"/>
            <p:cNvSpPr>
              <a:spLocks noChangeArrowheads="1"/>
            </p:cNvSpPr>
            <p:nvPr/>
          </p:nvSpPr>
          <p:spPr bwMode="auto">
            <a:xfrm>
              <a:off x="204" y="3085"/>
              <a:ext cx="3257" cy="6"/>
            </a:xfrm>
            <a:prstGeom prst="rect">
              <a:avLst/>
            </a:prstGeom>
            <a:solidFill>
              <a:srgbClr val="D781D7"/>
            </a:solidFill>
            <a:ln w="9525">
              <a:noFill/>
              <a:miter lim="800000"/>
              <a:headEnd/>
              <a:tailEnd/>
            </a:ln>
          </p:spPr>
          <p:txBody>
            <a:bodyPr/>
            <a:lstStyle/>
            <a:p>
              <a:endParaRPr lang="en-US"/>
            </a:p>
          </p:txBody>
        </p:sp>
        <p:sp>
          <p:nvSpPr>
            <p:cNvPr id="277336" name="Rectangle 3928"/>
            <p:cNvSpPr>
              <a:spLocks noChangeArrowheads="1"/>
            </p:cNvSpPr>
            <p:nvPr/>
          </p:nvSpPr>
          <p:spPr bwMode="auto">
            <a:xfrm>
              <a:off x="204" y="3091"/>
              <a:ext cx="3257" cy="12"/>
            </a:xfrm>
            <a:prstGeom prst="rect">
              <a:avLst/>
            </a:prstGeom>
            <a:solidFill>
              <a:srgbClr val="D983D9"/>
            </a:solidFill>
            <a:ln w="9525">
              <a:noFill/>
              <a:miter lim="800000"/>
              <a:headEnd/>
              <a:tailEnd/>
            </a:ln>
          </p:spPr>
          <p:txBody>
            <a:bodyPr/>
            <a:lstStyle/>
            <a:p>
              <a:endParaRPr lang="en-US"/>
            </a:p>
          </p:txBody>
        </p:sp>
        <p:sp>
          <p:nvSpPr>
            <p:cNvPr id="277337" name="Rectangle 3929"/>
            <p:cNvSpPr>
              <a:spLocks noChangeArrowheads="1"/>
            </p:cNvSpPr>
            <p:nvPr/>
          </p:nvSpPr>
          <p:spPr bwMode="auto">
            <a:xfrm>
              <a:off x="204" y="3103"/>
              <a:ext cx="3257" cy="6"/>
            </a:xfrm>
            <a:prstGeom prst="rect">
              <a:avLst/>
            </a:prstGeom>
            <a:solidFill>
              <a:srgbClr val="DB83DB"/>
            </a:solidFill>
            <a:ln w="9525">
              <a:noFill/>
              <a:miter lim="800000"/>
              <a:headEnd/>
              <a:tailEnd/>
            </a:ln>
          </p:spPr>
          <p:txBody>
            <a:bodyPr/>
            <a:lstStyle/>
            <a:p>
              <a:endParaRPr lang="en-US"/>
            </a:p>
          </p:txBody>
        </p:sp>
        <p:sp>
          <p:nvSpPr>
            <p:cNvPr id="277338" name="Rectangle 3930"/>
            <p:cNvSpPr>
              <a:spLocks noChangeArrowheads="1"/>
            </p:cNvSpPr>
            <p:nvPr/>
          </p:nvSpPr>
          <p:spPr bwMode="auto">
            <a:xfrm>
              <a:off x="204" y="3109"/>
              <a:ext cx="3257" cy="12"/>
            </a:xfrm>
            <a:prstGeom prst="rect">
              <a:avLst/>
            </a:prstGeom>
            <a:solidFill>
              <a:srgbClr val="DD84DD"/>
            </a:solidFill>
            <a:ln w="9525">
              <a:noFill/>
              <a:miter lim="800000"/>
              <a:headEnd/>
              <a:tailEnd/>
            </a:ln>
          </p:spPr>
          <p:txBody>
            <a:bodyPr/>
            <a:lstStyle/>
            <a:p>
              <a:endParaRPr lang="en-US"/>
            </a:p>
          </p:txBody>
        </p:sp>
        <p:sp>
          <p:nvSpPr>
            <p:cNvPr id="277339" name="Rectangle 3931"/>
            <p:cNvSpPr>
              <a:spLocks noChangeArrowheads="1"/>
            </p:cNvSpPr>
            <p:nvPr/>
          </p:nvSpPr>
          <p:spPr bwMode="auto">
            <a:xfrm>
              <a:off x="204" y="3121"/>
              <a:ext cx="3257" cy="6"/>
            </a:xfrm>
            <a:prstGeom prst="rect">
              <a:avLst/>
            </a:prstGeom>
            <a:solidFill>
              <a:srgbClr val="DF86DF"/>
            </a:solidFill>
            <a:ln w="9525">
              <a:noFill/>
              <a:miter lim="800000"/>
              <a:headEnd/>
              <a:tailEnd/>
            </a:ln>
          </p:spPr>
          <p:txBody>
            <a:bodyPr/>
            <a:lstStyle/>
            <a:p>
              <a:endParaRPr lang="en-US"/>
            </a:p>
          </p:txBody>
        </p:sp>
        <p:sp>
          <p:nvSpPr>
            <p:cNvPr id="277340" name="Rectangle 3932"/>
            <p:cNvSpPr>
              <a:spLocks noChangeArrowheads="1"/>
            </p:cNvSpPr>
            <p:nvPr/>
          </p:nvSpPr>
          <p:spPr bwMode="auto">
            <a:xfrm>
              <a:off x="204" y="3127"/>
              <a:ext cx="3257" cy="12"/>
            </a:xfrm>
            <a:prstGeom prst="rect">
              <a:avLst/>
            </a:prstGeom>
            <a:solidFill>
              <a:srgbClr val="E187E1"/>
            </a:solidFill>
            <a:ln w="9525">
              <a:noFill/>
              <a:miter lim="800000"/>
              <a:headEnd/>
              <a:tailEnd/>
            </a:ln>
          </p:spPr>
          <p:txBody>
            <a:bodyPr/>
            <a:lstStyle/>
            <a:p>
              <a:endParaRPr lang="en-US"/>
            </a:p>
          </p:txBody>
        </p:sp>
        <p:sp>
          <p:nvSpPr>
            <p:cNvPr id="277341" name="Rectangle 3933"/>
            <p:cNvSpPr>
              <a:spLocks noChangeArrowheads="1"/>
            </p:cNvSpPr>
            <p:nvPr/>
          </p:nvSpPr>
          <p:spPr bwMode="auto">
            <a:xfrm>
              <a:off x="204" y="3139"/>
              <a:ext cx="3257" cy="12"/>
            </a:xfrm>
            <a:prstGeom prst="rect">
              <a:avLst/>
            </a:prstGeom>
            <a:solidFill>
              <a:srgbClr val="E388E3"/>
            </a:solidFill>
            <a:ln w="9525">
              <a:noFill/>
              <a:miter lim="800000"/>
              <a:headEnd/>
              <a:tailEnd/>
            </a:ln>
          </p:spPr>
          <p:txBody>
            <a:bodyPr/>
            <a:lstStyle/>
            <a:p>
              <a:endParaRPr lang="en-US"/>
            </a:p>
          </p:txBody>
        </p:sp>
        <p:sp>
          <p:nvSpPr>
            <p:cNvPr id="277342" name="Rectangle 3934"/>
            <p:cNvSpPr>
              <a:spLocks noChangeArrowheads="1"/>
            </p:cNvSpPr>
            <p:nvPr/>
          </p:nvSpPr>
          <p:spPr bwMode="auto">
            <a:xfrm>
              <a:off x="204" y="3151"/>
              <a:ext cx="3257" cy="18"/>
            </a:xfrm>
            <a:prstGeom prst="rect">
              <a:avLst/>
            </a:prstGeom>
            <a:solidFill>
              <a:srgbClr val="E58AE5"/>
            </a:solidFill>
            <a:ln w="9525">
              <a:noFill/>
              <a:miter lim="800000"/>
              <a:headEnd/>
              <a:tailEnd/>
            </a:ln>
          </p:spPr>
          <p:txBody>
            <a:bodyPr/>
            <a:lstStyle/>
            <a:p>
              <a:endParaRPr lang="en-US"/>
            </a:p>
          </p:txBody>
        </p:sp>
        <p:sp>
          <p:nvSpPr>
            <p:cNvPr id="277343" name="Rectangle 3935"/>
            <p:cNvSpPr>
              <a:spLocks noChangeArrowheads="1"/>
            </p:cNvSpPr>
            <p:nvPr/>
          </p:nvSpPr>
          <p:spPr bwMode="auto">
            <a:xfrm>
              <a:off x="204" y="3169"/>
              <a:ext cx="3257" cy="12"/>
            </a:xfrm>
            <a:prstGeom prst="rect">
              <a:avLst/>
            </a:prstGeom>
            <a:solidFill>
              <a:srgbClr val="E88BE8"/>
            </a:solidFill>
            <a:ln w="9525">
              <a:noFill/>
              <a:miter lim="800000"/>
              <a:headEnd/>
              <a:tailEnd/>
            </a:ln>
          </p:spPr>
          <p:txBody>
            <a:bodyPr/>
            <a:lstStyle/>
            <a:p>
              <a:endParaRPr lang="en-US"/>
            </a:p>
          </p:txBody>
        </p:sp>
        <p:sp>
          <p:nvSpPr>
            <p:cNvPr id="277344" name="Rectangle 3936"/>
            <p:cNvSpPr>
              <a:spLocks noChangeArrowheads="1"/>
            </p:cNvSpPr>
            <p:nvPr/>
          </p:nvSpPr>
          <p:spPr bwMode="auto">
            <a:xfrm>
              <a:off x="204" y="3181"/>
              <a:ext cx="3257" cy="12"/>
            </a:xfrm>
            <a:prstGeom prst="rect">
              <a:avLst/>
            </a:prstGeom>
            <a:solidFill>
              <a:srgbClr val="EA8CEA"/>
            </a:solidFill>
            <a:ln w="9525">
              <a:noFill/>
              <a:miter lim="800000"/>
              <a:headEnd/>
              <a:tailEnd/>
            </a:ln>
          </p:spPr>
          <p:txBody>
            <a:bodyPr/>
            <a:lstStyle/>
            <a:p>
              <a:endParaRPr lang="en-US"/>
            </a:p>
          </p:txBody>
        </p:sp>
        <p:sp>
          <p:nvSpPr>
            <p:cNvPr id="277345" name="Rectangle 3937"/>
            <p:cNvSpPr>
              <a:spLocks noChangeArrowheads="1"/>
            </p:cNvSpPr>
            <p:nvPr/>
          </p:nvSpPr>
          <p:spPr bwMode="auto">
            <a:xfrm>
              <a:off x="204" y="3193"/>
              <a:ext cx="3257" cy="12"/>
            </a:xfrm>
            <a:prstGeom prst="rect">
              <a:avLst/>
            </a:prstGeom>
            <a:solidFill>
              <a:srgbClr val="EC8EEC"/>
            </a:solidFill>
            <a:ln w="9525">
              <a:noFill/>
              <a:miter lim="800000"/>
              <a:headEnd/>
              <a:tailEnd/>
            </a:ln>
          </p:spPr>
          <p:txBody>
            <a:bodyPr/>
            <a:lstStyle/>
            <a:p>
              <a:endParaRPr lang="en-US"/>
            </a:p>
          </p:txBody>
        </p:sp>
        <p:sp>
          <p:nvSpPr>
            <p:cNvPr id="277346" name="Rectangle 3938"/>
            <p:cNvSpPr>
              <a:spLocks noChangeArrowheads="1"/>
            </p:cNvSpPr>
            <p:nvPr/>
          </p:nvSpPr>
          <p:spPr bwMode="auto">
            <a:xfrm>
              <a:off x="204" y="3205"/>
              <a:ext cx="3257" cy="24"/>
            </a:xfrm>
            <a:prstGeom prst="rect">
              <a:avLst/>
            </a:prstGeom>
            <a:solidFill>
              <a:srgbClr val="EE8FEE"/>
            </a:solidFill>
            <a:ln w="9525">
              <a:noFill/>
              <a:miter lim="800000"/>
              <a:headEnd/>
              <a:tailEnd/>
            </a:ln>
          </p:spPr>
          <p:txBody>
            <a:bodyPr/>
            <a:lstStyle/>
            <a:p>
              <a:endParaRPr lang="en-US"/>
            </a:p>
          </p:txBody>
        </p:sp>
        <p:sp>
          <p:nvSpPr>
            <p:cNvPr id="277347" name="Rectangle 3939"/>
            <p:cNvSpPr>
              <a:spLocks noChangeArrowheads="1"/>
            </p:cNvSpPr>
            <p:nvPr/>
          </p:nvSpPr>
          <p:spPr bwMode="auto">
            <a:xfrm>
              <a:off x="204" y="3229"/>
              <a:ext cx="3257" cy="12"/>
            </a:xfrm>
            <a:prstGeom prst="rect">
              <a:avLst/>
            </a:prstGeom>
            <a:solidFill>
              <a:srgbClr val="F090F0"/>
            </a:solidFill>
            <a:ln w="9525">
              <a:noFill/>
              <a:miter lim="800000"/>
              <a:headEnd/>
              <a:tailEnd/>
            </a:ln>
          </p:spPr>
          <p:txBody>
            <a:bodyPr/>
            <a:lstStyle/>
            <a:p>
              <a:endParaRPr lang="en-US"/>
            </a:p>
          </p:txBody>
        </p:sp>
        <p:sp>
          <p:nvSpPr>
            <p:cNvPr id="277348" name="Rectangle 3940"/>
            <p:cNvSpPr>
              <a:spLocks noChangeArrowheads="1"/>
            </p:cNvSpPr>
            <p:nvPr/>
          </p:nvSpPr>
          <p:spPr bwMode="auto">
            <a:xfrm>
              <a:off x="204" y="3241"/>
              <a:ext cx="3257" cy="24"/>
            </a:xfrm>
            <a:prstGeom prst="rect">
              <a:avLst/>
            </a:prstGeom>
            <a:solidFill>
              <a:srgbClr val="F291F2"/>
            </a:solidFill>
            <a:ln w="9525">
              <a:noFill/>
              <a:miter lim="800000"/>
              <a:headEnd/>
              <a:tailEnd/>
            </a:ln>
          </p:spPr>
          <p:txBody>
            <a:bodyPr/>
            <a:lstStyle/>
            <a:p>
              <a:endParaRPr lang="en-US"/>
            </a:p>
          </p:txBody>
        </p:sp>
        <p:sp>
          <p:nvSpPr>
            <p:cNvPr id="277349" name="Rectangle 3941"/>
            <p:cNvSpPr>
              <a:spLocks noChangeArrowheads="1"/>
            </p:cNvSpPr>
            <p:nvPr/>
          </p:nvSpPr>
          <p:spPr bwMode="auto">
            <a:xfrm>
              <a:off x="204" y="3265"/>
              <a:ext cx="3257" cy="18"/>
            </a:xfrm>
            <a:prstGeom prst="rect">
              <a:avLst/>
            </a:prstGeom>
            <a:solidFill>
              <a:srgbClr val="F492F4"/>
            </a:solidFill>
            <a:ln w="9525">
              <a:noFill/>
              <a:miter lim="800000"/>
              <a:headEnd/>
              <a:tailEnd/>
            </a:ln>
          </p:spPr>
          <p:txBody>
            <a:bodyPr/>
            <a:lstStyle/>
            <a:p>
              <a:endParaRPr lang="en-US"/>
            </a:p>
          </p:txBody>
        </p:sp>
        <p:sp>
          <p:nvSpPr>
            <p:cNvPr id="277350" name="Rectangle 3942"/>
            <p:cNvSpPr>
              <a:spLocks noChangeArrowheads="1"/>
            </p:cNvSpPr>
            <p:nvPr/>
          </p:nvSpPr>
          <p:spPr bwMode="auto">
            <a:xfrm>
              <a:off x="204" y="3283"/>
              <a:ext cx="3257" cy="18"/>
            </a:xfrm>
            <a:prstGeom prst="rect">
              <a:avLst/>
            </a:prstGeom>
            <a:solidFill>
              <a:srgbClr val="F694F6"/>
            </a:solidFill>
            <a:ln w="9525">
              <a:noFill/>
              <a:miter lim="800000"/>
              <a:headEnd/>
              <a:tailEnd/>
            </a:ln>
          </p:spPr>
          <p:txBody>
            <a:bodyPr/>
            <a:lstStyle/>
            <a:p>
              <a:endParaRPr lang="en-US"/>
            </a:p>
          </p:txBody>
        </p:sp>
        <p:sp>
          <p:nvSpPr>
            <p:cNvPr id="277351" name="Rectangle 3943"/>
            <p:cNvSpPr>
              <a:spLocks noChangeArrowheads="1"/>
            </p:cNvSpPr>
            <p:nvPr/>
          </p:nvSpPr>
          <p:spPr bwMode="auto">
            <a:xfrm>
              <a:off x="204" y="3301"/>
              <a:ext cx="3257" cy="30"/>
            </a:xfrm>
            <a:prstGeom prst="rect">
              <a:avLst/>
            </a:prstGeom>
            <a:solidFill>
              <a:srgbClr val="F895F8"/>
            </a:solidFill>
            <a:ln w="9525">
              <a:noFill/>
              <a:miter lim="800000"/>
              <a:headEnd/>
              <a:tailEnd/>
            </a:ln>
          </p:spPr>
          <p:txBody>
            <a:bodyPr/>
            <a:lstStyle/>
            <a:p>
              <a:endParaRPr lang="en-US"/>
            </a:p>
          </p:txBody>
        </p:sp>
        <p:sp>
          <p:nvSpPr>
            <p:cNvPr id="277352" name="Rectangle 3944"/>
            <p:cNvSpPr>
              <a:spLocks noChangeArrowheads="1"/>
            </p:cNvSpPr>
            <p:nvPr/>
          </p:nvSpPr>
          <p:spPr bwMode="auto">
            <a:xfrm>
              <a:off x="204" y="3331"/>
              <a:ext cx="3257" cy="30"/>
            </a:xfrm>
            <a:prstGeom prst="rect">
              <a:avLst/>
            </a:prstGeom>
            <a:solidFill>
              <a:srgbClr val="FA96FA"/>
            </a:solidFill>
            <a:ln w="9525">
              <a:noFill/>
              <a:miter lim="800000"/>
              <a:headEnd/>
              <a:tailEnd/>
            </a:ln>
          </p:spPr>
          <p:txBody>
            <a:bodyPr/>
            <a:lstStyle/>
            <a:p>
              <a:endParaRPr lang="en-US"/>
            </a:p>
          </p:txBody>
        </p:sp>
        <p:sp>
          <p:nvSpPr>
            <p:cNvPr id="277353" name="Rectangle 3945"/>
            <p:cNvSpPr>
              <a:spLocks noChangeArrowheads="1"/>
            </p:cNvSpPr>
            <p:nvPr/>
          </p:nvSpPr>
          <p:spPr bwMode="auto">
            <a:xfrm>
              <a:off x="204" y="3361"/>
              <a:ext cx="3257" cy="42"/>
            </a:xfrm>
            <a:prstGeom prst="rect">
              <a:avLst/>
            </a:prstGeom>
            <a:solidFill>
              <a:srgbClr val="FC97FC"/>
            </a:solidFill>
            <a:ln w="9525">
              <a:noFill/>
              <a:miter lim="800000"/>
              <a:headEnd/>
              <a:tailEnd/>
            </a:ln>
          </p:spPr>
          <p:txBody>
            <a:bodyPr/>
            <a:lstStyle/>
            <a:p>
              <a:endParaRPr lang="en-US"/>
            </a:p>
          </p:txBody>
        </p:sp>
        <p:sp>
          <p:nvSpPr>
            <p:cNvPr id="277354" name="Rectangle 3946"/>
            <p:cNvSpPr>
              <a:spLocks noChangeArrowheads="1"/>
            </p:cNvSpPr>
            <p:nvPr/>
          </p:nvSpPr>
          <p:spPr bwMode="auto">
            <a:xfrm>
              <a:off x="204" y="3403"/>
              <a:ext cx="3257" cy="48"/>
            </a:xfrm>
            <a:prstGeom prst="rect">
              <a:avLst/>
            </a:prstGeom>
            <a:solidFill>
              <a:srgbClr val="FF99FF"/>
            </a:solidFill>
            <a:ln w="9525">
              <a:noFill/>
              <a:miter lim="800000"/>
              <a:headEnd/>
              <a:tailEnd/>
            </a:ln>
          </p:spPr>
          <p:txBody>
            <a:bodyPr/>
            <a:lstStyle/>
            <a:p>
              <a:endParaRPr lang="en-US"/>
            </a:p>
          </p:txBody>
        </p:sp>
        <p:sp>
          <p:nvSpPr>
            <p:cNvPr id="277355" name="Freeform 3947"/>
            <p:cNvSpPr>
              <a:spLocks/>
            </p:cNvSpPr>
            <p:nvPr/>
          </p:nvSpPr>
          <p:spPr bwMode="auto">
            <a:xfrm>
              <a:off x="210" y="1731"/>
              <a:ext cx="3245" cy="1720"/>
            </a:xfrm>
            <a:custGeom>
              <a:avLst/>
              <a:gdLst/>
              <a:ahLst/>
              <a:cxnLst>
                <a:cxn ang="0">
                  <a:pos x="54" y="1618"/>
                </a:cxn>
                <a:cxn ang="0">
                  <a:pos x="210" y="1648"/>
                </a:cxn>
                <a:cxn ang="0">
                  <a:pos x="420" y="1684"/>
                </a:cxn>
                <a:cxn ang="0">
                  <a:pos x="504" y="1696"/>
                </a:cxn>
                <a:cxn ang="0">
                  <a:pos x="678" y="1714"/>
                </a:cxn>
                <a:cxn ang="0">
                  <a:pos x="762" y="1720"/>
                </a:cxn>
                <a:cxn ang="0">
                  <a:pos x="816" y="1720"/>
                </a:cxn>
                <a:cxn ang="0">
                  <a:pos x="864" y="1720"/>
                </a:cxn>
                <a:cxn ang="0">
                  <a:pos x="912" y="1720"/>
                </a:cxn>
                <a:cxn ang="0">
                  <a:pos x="990" y="1720"/>
                </a:cxn>
                <a:cxn ang="0">
                  <a:pos x="1050" y="1714"/>
                </a:cxn>
                <a:cxn ang="0">
                  <a:pos x="1104" y="1714"/>
                </a:cxn>
                <a:cxn ang="0">
                  <a:pos x="1140" y="1708"/>
                </a:cxn>
                <a:cxn ang="0">
                  <a:pos x="1176" y="1702"/>
                </a:cxn>
                <a:cxn ang="0">
                  <a:pos x="1224" y="1702"/>
                </a:cxn>
                <a:cxn ang="0">
                  <a:pos x="1355" y="1684"/>
                </a:cxn>
                <a:cxn ang="0">
                  <a:pos x="1481" y="1660"/>
                </a:cxn>
                <a:cxn ang="0">
                  <a:pos x="1589" y="1636"/>
                </a:cxn>
                <a:cxn ang="0">
                  <a:pos x="1673" y="1606"/>
                </a:cxn>
                <a:cxn ang="0">
                  <a:pos x="1757" y="1588"/>
                </a:cxn>
                <a:cxn ang="0">
                  <a:pos x="1877" y="1564"/>
                </a:cxn>
                <a:cxn ang="0">
                  <a:pos x="1997" y="1534"/>
                </a:cxn>
                <a:cxn ang="0">
                  <a:pos x="2123" y="1504"/>
                </a:cxn>
                <a:cxn ang="0">
                  <a:pos x="2189" y="1486"/>
                </a:cxn>
                <a:cxn ang="0">
                  <a:pos x="2255" y="1474"/>
                </a:cxn>
                <a:cxn ang="0">
                  <a:pos x="2369" y="1450"/>
                </a:cxn>
                <a:cxn ang="0">
                  <a:pos x="2447" y="1438"/>
                </a:cxn>
                <a:cxn ang="0">
                  <a:pos x="2525" y="1426"/>
                </a:cxn>
                <a:cxn ang="0">
                  <a:pos x="2651" y="1408"/>
                </a:cxn>
                <a:cxn ang="0">
                  <a:pos x="2735" y="1402"/>
                </a:cxn>
                <a:cxn ang="0">
                  <a:pos x="2819" y="1390"/>
                </a:cxn>
                <a:cxn ang="0">
                  <a:pos x="3029" y="1390"/>
                </a:cxn>
                <a:cxn ang="0">
                  <a:pos x="3245" y="1384"/>
                </a:cxn>
                <a:cxn ang="0">
                  <a:pos x="0" y="0"/>
                </a:cxn>
              </a:cxnLst>
              <a:rect l="0" t="0" r="r" b="b"/>
              <a:pathLst>
                <a:path w="3245" h="1720">
                  <a:moveTo>
                    <a:pt x="0" y="1606"/>
                  </a:moveTo>
                  <a:lnTo>
                    <a:pt x="54" y="1618"/>
                  </a:lnTo>
                  <a:lnTo>
                    <a:pt x="108" y="1630"/>
                  </a:lnTo>
                  <a:lnTo>
                    <a:pt x="210" y="1648"/>
                  </a:lnTo>
                  <a:lnTo>
                    <a:pt x="318" y="1666"/>
                  </a:lnTo>
                  <a:lnTo>
                    <a:pt x="420" y="1684"/>
                  </a:lnTo>
                  <a:lnTo>
                    <a:pt x="462" y="1684"/>
                  </a:lnTo>
                  <a:lnTo>
                    <a:pt x="504" y="1696"/>
                  </a:lnTo>
                  <a:lnTo>
                    <a:pt x="594" y="1702"/>
                  </a:lnTo>
                  <a:lnTo>
                    <a:pt x="678" y="1714"/>
                  </a:lnTo>
                  <a:lnTo>
                    <a:pt x="720" y="1720"/>
                  </a:lnTo>
                  <a:lnTo>
                    <a:pt x="762" y="1720"/>
                  </a:lnTo>
                  <a:lnTo>
                    <a:pt x="786" y="1720"/>
                  </a:lnTo>
                  <a:lnTo>
                    <a:pt x="816" y="1720"/>
                  </a:lnTo>
                  <a:lnTo>
                    <a:pt x="840" y="1720"/>
                  </a:lnTo>
                  <a:lnTo>
                    <a:pt x="864" y="1720"/>
                  </a:lnTo>
                  <a:lnTo>
                    <a:pt x="888" y="1720"/>
                  </a:lnTo>
                  <a:lnTo>
                    <a:pt x="912" y="1720"/>
                  </a:lnTo>
                  <a:lnTo>
                    <a:pt x="948" y="1720"/>
                  </a:lnTo>
                  <a:lnTo>
                    <a:pt x="990" y="1720"/>
                  </a:lnTo>
                  <a:lnTo>
                    <a:pt x="1020" y="1720"/>
                  </a:lnTo>
                  <a:lnTo>
                    <a:pt x="1050" y="1714"/>
                  </a:lnTo>
                  <a:lnTo>
                    <a:pt x="1080" y="1714"/>
                  </a:lnTo>
                  <a:lnTo>
                    <a:pt x="1104" y="1714"/>
                  </a:lnTo>
                  <a:lnTo>
                    <a:pt x="1128" y="1708"/>
                  </a:lnTo>
                  <a:lnTo>
                    <a:pt x="1140" y="1708"/>
                  </a:lnTo>
                  <a:lnTo>
                    <a:pt x="1158" y="1702"/>
                  </a:lnTo>
                  <a:lnTo>
                    <a:pt x="1176" y="1702"/>
                  </a:lnTo>
                  <a:lnTo>
                    <a:pt x="1194" y="1702"/>
                  </a:lnTo>
                  <a:lnTo>
                    <a:pt x="1224" y="1702"/>
                  </a:lnTo>
                  <a:lnTo>
                    <a:pt x="1289" y="1690"/>
                  </a:lnTo>
                  <a:lnTo>
                    <a:pt x="1355" y="1684"/>
                  </a:lnTo>
                  <a:lnTo>
                    <a:pt x="1421" y="1672"/>
                  </a:lnTo>
                  <a:lnTo>
                    <a:pt x="1481" y="1660"/>
                  </a:lnTo>
                  <a:lnTo>
                    <a:pt x="1535" y="1648"/>
                  </a:lnTo>
                  <a:lnTo>
                    <a:pt x="1589" y="1636"/>
                  </a:lnTo>
                  <a:lnTo>
                    <a:pt x="1643" y="1618"/>
                  </a:lnTo>
                  <a:lnTo>
                    <a:pt x="1673" y="1606"/>
                  </a:lnTo>
                  <a:lnTo>
                    <a:pt x="1703" y="1600"/>
                  </a:lnTo>
                  <a:lnTo>
                    <a:pt x="1757" y="1588"/>
                  </a:lnTo>
                  <a:lnTo>
                    <a:pt x="1817" y="1576"/>
                  </a:lnTo>
                  <a:lnTo>
                    <a:pt x="1877" y="1564"/>
                  </a:lnTo>
                  <a:lnTo>
                    <a:pt x="1937" y="1546"/>
                  </a:lnTo>
                  <a:lnTo>
                    <a:pt x="1997" y="1534"/>
                  </a:lnTo>
                  <a:lnTo>
                    <a:pt x="2063" y="1516"/>
                  </a:lnTo>
                  <a:lnTo>
                    <a:pt x="2123" y="1504"/>
                  </a:lnTo>
                  <a:lnTo>
                    <a:pt x="2159" y="1492"/>
                  </a:lnTo>
                  <a:lnTo>
                    <a:pt x="2189" y="1486"/>
                  </a:lnTo>
                  <a:lnTo>
                    <a:pt x="2225" y="1480"/>
                  </a:lnTo>
                  <a:lnTo>
                    <a:pt x="2255" y="1474"/>
                  </a:lnTo>
                  <a:lnTo>
                    <a:pt x="2327" y="1456"/>
                  </a:lnTo>
                  <a:lnTo>
                    <a:pt x="2369" y="1450"/>
                  </a:lnTo>
                  <a:lnTo>
                    <a:pt x="2405" y="1444"/>
                  </a:lnTo>
                  <a:lnTo>
                    <a:pt x="2447" y="1438"/>
                  </a:lnTo>
                  <a:lnTo>
                    <a:pt x="2489" y="1432"/>
                  </a:lnTo>
                  <a:lnTo>
                    <a:pt x="2525" y="1426"/>
                  </a:lnTo>
                  <a:lnTo>
                    <a:pt x="2567" y="1420"/>
                  </a:lnTo>
                  <a:lnTo>
                    <a:pt x="2651" y="1408"/>
                  </a:lnTo>
                  <a:lnTo>
                    <a:pt x="2687" y="1408"/>
                  </a:lnTo>
                  <a:lnTo>
                    <a:pt x="2735" y="1402"/>
                  </a:lnTo>
                  <a:lnTo>
                    <a:pt x="2777" y="1396"/>
                  </a:lnTo>
                  <a:lnTo>
                    <a:pt x="2819" y="1390"/>
                  </a:lnTo>
                  <a:lnTo>
                    <a:pt x="2921" y="1390"/>
                  </a:lnTo>
                  <a:lnTo>
                    <a:pt x="3029" y="1390"/>
                  </a:lnTo>
                  <a:lnTo>
                    <a:pt x="3137" y="1384"/>
                  </a:lnTo>
                  <a:lnTo>
                    <a:pt x="3245" y="1384"/>
                  </a:lnTo>
                  <a:lnTo>
                    <a:pt x="3245" y="0"/>
                  </a:lnTo>
                  <a:lnTo>
                    <a:pt x="0" y="0"/>
                  </a:lnTo>
                  <a:lnTo>
                    <a:pt x="0" y="1606"/>
                  </a:lnTo>
                </a:path>
              </a:pathLst>
            </a:custGeom>
            <a:noFill/>
            <a:ln w="9525">
              <a:solidFill>
                <a:srgbClr val="000000"/>
              </a:solidFill>
              <a:prstDash val="solid"/>
              <a:round/>
              <a:headEnd/>
              <a:tailEnd/>
            </a:ln>
          </p:spPr>
          <p:txBody>
            <a:bodyPr/>
            <a:lstStyle/>
            <a:p>
              <a:endParaRPr lang="en-US"/>
            </a:p>
          </p:txBody>
        </p:sp>
        <p:sp>
          <p:nvSpPr>
            <p:cNvPr id="277357" name="Rectangle 3949"/>
            <p:cNvSpPr>
              <a:spLocks noChangeArrowheads="1"/>
            </p:cNvSpPr>
            <p:nvPr/>
          </p:nvSpPr>
          <p:spPr bwMode="auto">
            <a:xfrm>
              <a:off x="204" y="1799"/>
              <a:ext cx="3220" cy="406"/>
            </a:xfrm>
            <a:prstGeom prst="rect">
              <a:avLst/>
            </a:prstGeom>
            <a:noFill/>
            <a:ln w="9525">
              <a:noFill/>
              <a:miter lim="800000"/>
              <a:headEnd/>
              <a:tailEnd/>
            </a:ln>
          </p:spPr>
          <p:txBody>
            <a:bodyPr lIns="0" tIns="0" rIns="0" bIns="0"/>
            <a:lstStyle/>
            <a:p>
              <a:pPr marL="174625" algn="l"/>
              <a:r>
                <a:rPr lang="en-US" sz="1400">
                  <a:solidFill>
                    <a:srgbClr val="FFFFFF"/>
                  </a:solidFill>
                  <a:effectLst>
                    <a:outerShdw blurRad="38100" dist="38100" dir="2700000" algn="tl">
                      <a:srgbClr val="000000"/>
                    </a:outerShdw>
                  </a:effectLst>
                </a:rPr>
                <a:t>A MITIGATION PLAN TO CONDUCT RISK REDUCTION ORIENTED ACTIONS</a:t>
              </a:r>
            </a:p>
          </p:txBody>
        </p:sp>
        <p:sp>
          <p:nvSpPr>
            <p:cNvPr id="277361" name="Rectangle 3953"/>
            <p:cNvSpPr>
              <a:spLocks noChangeArrowheads="1"/>
            </p:cNvSpPr>
            <p:nvPr/>
          </p:nvSpPr>
          <p:spPr bwMode="auto">
            <a:xfrm>
              <a:off x="431" y="1391"/>
              <a:ext cx="3084" cy="315"/>
            </a:xfrm>
            <a:prstGeom prst="rect">
              <a:avLst/>
            </a:prstGeom>
            <a:noFill/>
            <a:ln w="9525">
              <a:noFill/>
              <a:miter lim="800000"/>
              <a:headEnd/>
              <a:tailEnd/>
            </a:ln>
          </p:spPr>
          <p:txBody>
            <a:bodyPr lIns="0" tIns="0" rIns="0" bIns="0"/>
            <a:lstStyle/>
            <a:p>
              <a:pPr marL="174625" algn="l"/>
              <a:r>
                <a:rPr lang="en-US" sz="1400">
                  <a:solidFill>
                    <a:srgbClr val="FFFFFF"/>
                  </a:solidFill>
                  <a:effectLst>
                    <a:outerShdw blurRad="38100" dist="38100" dir="2700000" algn="tl">
                      <a:srgbClr val="000000"/>
                    </a:outerShdw>
                  </a:effectLst>
                </a:rPr>
                <a:t>AN EMERGENCY PLAN ENABLING ROLE ASSIGNMENT TO OPERATE IN EMERGENCY SITUATIONS</a:t>
              </a:r>
            </a:p>
          </p:txBody>
        </p:sp>
        <p:sp>
          <p:nvSpPr>
            <p:cNvPr id="277364" name="Rectangle 3956"/>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77365" name="Rectangle 3957"/>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77366" name="Rectangle 3958"/>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77367" name="Rectangle 3959"/>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77368" name="Rectangle 3960"/>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77369" name="Rectangle 3961"/>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77370" name="Rectangle 3962"/>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77371" name="Rectangle 3963"/>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77372" name="Rectangle 3964"/>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77373" name="Rectangle 3965"/>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77374" name="Rectangle 3966"/>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77375" name="Rectangle 3967"/>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77376" name="Rectangle 3968"/>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77377" name="Rectangle 3969"/>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77378" name="Rectangle 3970"/>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77379" name="Rectangle 3971"/>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77380" name="Rectangle 3972"/>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77381" name="Rectangle 3973"/>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77382" name="Rectangle 3974"/>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77383" name="Rectangle 3975"/>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77384" name="Rectangle 3976"/>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77385" name="Rectangle 3977"/>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77386" name="Rectangle 3978"/>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77387" name="Rectangle 3979"/>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77388" name="Rectangle 3980"/>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77389" name="Rectangle 3981"/>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77390" name="Rectangle 3982"/>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77391" name="Rectangle 3983"/>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77392" name="Rectangle 3984"/>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77393" name="Rectangle 3985"/>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77394" name="Rectangle 3986"/>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77395" name="Rectangle 3987"/>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77396" name="Rectangle 3988"/>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77397" name="Rectangle 3989"/>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77398" name="Rectangle 3990"/>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77399" name="Rectangle 3991"/>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77400" name="Rectangle 3992"/>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77401" name="Rectangle 3993"/>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77402" name="Rectangle 3994"/>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77403" name="Rectangle 3995"/>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77404" name="Rectangle 3996"/>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77405" name="Rectangle 3997"/>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77406" name="Rectangle 3998"/>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77407" name="Rectangle 3999"/>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77408" name="Rectangle 4000"/>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77409" name="Rectangle 4001"/>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77410" name="Rectangle 4002"/>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77411" name="Rectangle 4003"/>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77412" name="Rectangle 4004"/>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77413" name="Rectangle 4005"/>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77414" name="Rectangle 4006"/>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77415" name="Rectangle 4007"/>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77416" name="Rectangle 4008"/>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77417" name="Rectangle 4009"/>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77418" name="Rectangle 4010"/>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77419" name="Rectangle 4011"/>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77420" name="Rectangle 4012"/>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77421" name="Rectangle 4013"/>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77422" name="Rectangle 4014"/>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77423" name="Rectangle 4015"/>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77424" name="Rectangle 4016"/>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77425" name="Rectangle 4017"/>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77426" name="Rectangle 4018"/>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77427" name="Rectangle 4019"/>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77428" name="Rectangle 4020"/>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77429" name="Rectangle 4021"/>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77430" name="Rectangle 4022"/>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77431" name="Rectangle 4023"/>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77432" name="Rectangle 4024"/>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77433" name="Rectangle 4025"/>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77434" name="Rectangle 4026"/>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77435" name="Rectangle 4027"/>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77437" name="Rectangle 4029"/>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77438" name="Rectangle 4030"/>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77439" name="Rectangle 4031"/>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77440" name="Rectangle 4032"/>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77441" name="Rectangle 4033"/>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77442" name="Rectangle 4034"/>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77443" name="Rectangle 4035"/>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77444" name="Rectangle 4036"/>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77445" name="Rectangle 4037"/>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77446" name="Rectangle 4038"/>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77447" name="Rectangle 4039"/>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77448" name="Rectangle 4040"/>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77449" name="Rectangle 4041"/>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77450" name="Rectangle 4042"/>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77451" name="Rectangle 4043"/>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77452" name="Rectangle 4044"/>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77453" name="Rectangle 4045"/>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77454" name="Rectangle 4046"/>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77455" name="Rectangle 4047"/>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77456" name="Rectangle 4048"/>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77457" name="Rectangle 4049"/>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77458" name="Rectangle 4050"/>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77459" name="Rectangle 4051"/>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77460" name="Rectangle 4052"/>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77461" name="Rectangle 4053"/>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77462" name="Rectangle 4054"/>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77463" name="Rectangle 4055"/>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77464" name="Rectangle 4056"/>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77465" name="Rectangle 4057"/>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77466" name="Rectangle 4058"/>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77467" name="Rectangle 4059"/>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77468" name="Rectangle 4060"/>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77469" name="Rectangle 4061"/>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77470" name="Rectangle 4062"/>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77471" name="Rectangle 4063"/>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77472" name="Rectangle 4064"/>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77473" name="Rectangle 4065"/>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77474" name="Rectangle 4066"/>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77475" name="Rectangle 4067"/>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77476" name="Rectangle 4068"/>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77477" name="Rectangle 4069"/>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7478" name="Rectangle 4070"/>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7479" name="Rectangle 4071"/>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7480" name="Rectangle 4072"/>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7481" name="Rectangle 4073"/>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7482" name="Rectangle 4074"/>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7483" name="Rectangle 4075"/>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7484" name="Rectangle 4076"/>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7485" name="Rectangle 4077"/>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7486" name="Rectangle 4078"/>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7487" name="Rectangle 4079"/>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7488" name="Rectangle 4080"/>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7489" name="Rectangle 4081"/>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7490" name="Rectangle 4082"/>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7491" name="Rectangle 4083"/>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7492" name="Rectangle 4084"/>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7493" name="Rectangle 4085"/>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7494" name="Rectangle 4086"/>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7495" name="Freeform 4087"/>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0">
              <a:solidFill>
                <a:srgbClr val="000000"/>
              </a:solidFill>
              <a:prstDash val="solid"/>
              <a:round/>
              <a:headEnd/>
              <a:tailEnd/>
            </a:ln>
          </p:spPr>
          <p:txBody>
            <a:bodyPr/>
            <a:lstStyle/>
            <a:p>
              <a:endParaRPr lang="en-US"/>
            </a:p>
          </p:txBody>
        </p:sp>
        <p:sp>
          <p:nvSpPr>
            <p:cNvPr id="277496" name="Freeform 4088"/>
            <p:cNvSpPr>
              <a:spLocks/>
            </p:cNvSpPr>
            <p:nvPr/>
          </p:nvSpPr>
          <p:spPr bwMode="auto">
            <a:xfrm>
              <a:off x="0" y="2222"/>
              <a:ext cx="3353" cy="1505"/>
            </a:xfrm>
            <a:custGeom>
              <a:avLst/>
              <a:gdLst/>
              <a:ahLst/>
              <a:cxnLst>
                <a:cxn ang="0">
                  <a:pos x="108" y="1421"/>
                </a:cxn>
                <a:cxn ang="0">
                  <a:pos x="324" y="1451"/>
                </a:cxn>
                <a:cxn ang="0">
                  <a:pos x="528" y="1475"/>
                </a:cxn>
                <a:cxn ang="0">
                  <a:pos x="696" y="1493"/>
                </a:cxn>
                <a:cxn ang="0">
                  <a:pos x="786" y="1505"/>
                </a:cxn>
                <a:cxn ang="0">
                  <a:pos x="846" y="1505"/>
                </a:cxn>
                <a:cxn ang="0">
                  <a:pos x="894" y="1505"/>
                </a:cxn>
                <a:cxn ang="0">
                  <a:pos x="942" y="1505"/>
                </a:cxn>
                <a:cxn ang="0">
                  <a:pos x="984" y="1499"/>
                </a:cxn>
                <a:cxn ang="0">
                  <a:pos x="1056" y="1499"/>
                </a:cxn>
                <a:cxn ang="0">
                  <a:pos x="1116" y="1493"/>
                </a:cxn>
                <a:cxn ang="0">
                  <a:pos x="1164" y="1493"/>
                </a:cxn>
                <a:cxn ang="0">
                  <a:pos x="1206" y="1487"/>
                </a:cxn>
                <a:cxn ang="0">
                  <a:pos x="1236" y="1487"/>
                </a:cxn>
                <a:cxn ang="0">
                  <a:pos x="1332" y="1475"/>
                </a:cxn>
                <a:cxn ang="0">
                  <a:pos x="1469" y="1457"/>
                </a:cxn>
                <a:cxn ang="0">
                  <a:pos x="1535" y="1445"/>
                </a:cxn>
                <a:cxn ang="0">
                  <a:pos x="1643" y="1427"/>
                </a:cxn>
                <a:cxn ang="0">
                  <a:pos x="1727" y="1403"/>
                </a:cxn>
                <a:cxn ang="0">
                  <a:pos x="1817" y="1385"/>
                </a:cxn>
                <a:cxn ang="0">
                  <a:pos x="1943" y="1361"/>
                </a:cxn>
                <a:cxn ang="0">
                  <a:pos x="2069" y="1337"/>
                </a:cxn>
                <a:cxn ang="0">
                  <a:pos x="2195" y="1313"/>
                </a:cxn>
                <a:cxn ang="0">
                  <a:pos x="2267" y="1295"/>
                </a:cxn>
                <a:cxn ang="0">
                  <a:pos x="2411" y="1277"/>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108" y="1421"/>
                  </a:lnTo>
                  <a:lnTo>
                    <a:pt x="222" y="1439"/>
                  </a:lnTo>
                  <a:lnTo>
                    <a:pt x="324" y="1451"/>
                  </a:lnTo>
                  <a:lnTo>
                    <a:pt x="432" y="1469"/>
                  </a:lnTo>
                  <a:lnTo>
                    <a:pt x="528" y="1475"/>
                  </a:lnTo>
                  <a:lnTo>
                    <a:pt x="612" y="1487"/>
                  </a:lnTo>
                  <a:lnTo>
                    <a:pt x="696" y="1493"/>
                  </a:lnTo>
                  <a:lnTo>
                    <a:pt x="744" y="1499"/>
                  </a:lnTo>
                  <a:lnTo>
                    <a:pt x="786" y="1505"/>
                  </a:lnTo>
                  <a:lnTo>
                    <a:pt x="816" y="1505"/>
                  </a:lnTo>
                  <a:lnTo>
                    <a:pt x="846" y="1505"/>
                  </a:lnTo>
                  <a:lnTo>
                    <a:pt x="870" y="1505"/>
                  </a:lnTo>
                  <a:lnTo>
                    <a:pt x="894" y="1505"/>
                  </a:lnTo>
                  <a:lnTo>
                    <a:pt x="918" y="1505"/>
                  </a:lnTo>
                  <a:lnTo>
                    <a:pt x="942" y="1505"/>
                  </a:lnTo>
                  <a:lnTo>
                    <a:pt x="960" y="1505"/>
                  </a:lnTo>
                  <a:lnTo>
                    <a:pt x="984" y="1499"/>
                  </a:lnTo>
                  <a:lnTo>
                    <a:pt x="1026" y="1499"/>
                  </a:lnTo>
                  <a:lnTo>
                    <a:pt x="1056" y="1499"/>
                  </a:lnTo>
                  <a:lnTo>
                    <a:pt x="1086" y="1493"/>
                  </a:lnTo>
                  <a:lnTo>
                    <a:pt x="1116" y="1493"/>
                  </a:lnTo>
                  <a:lnTo>
                    <a:pt x="1140" y="1493"/>
                  </a:lnTo>
                  <a:lnTo>
                    <a:pt x="1164" y="1493"/>
                  </a:lnTo>
                  <a:lnTo>
                    <a:pt x="1182" y="1493"/>
                  </a:lnTo>
                  <a:lnTo>
                    <a:pt x="1206" y="1487"/>
                  </a:lnTo>
                  <a:lnTo>
                    <a:pt x="1218" y="1487"/>
                  </a:lnTo>
                  <a:lnTo>
                    <a:pt x="1236" y="1487"/>
                  </a:lnTo>
                  <a:lnTo>
                    <a:pt x="1266" y="1481"/>
                  </a:lnTo>
                  <a:lnTo>
                    <a:pt x="1332" y="1475"/>
                  </a:lnTo>
                  <a:lnTo>
                    <a:pt x="1404" y="1463"/>
                  </a:lnTo>
                  <a:lnTo>
                    <a:pt x="1469" y="1457"/>
                  </a:lnTo>
                  <a:lnTo>
                    <a:pt x="1499" y="1451"/>
                  </a:lnTo>
                  <a:lnTo>
                    <a:pt x="1535" y="1445"/>
                  </a:lnTo>
                  <a:lnTo>
                    <a:pt x="1589" y="1433"/>
                  </a:lnTo>
                  <a:lnTo>
                    <a:pt x="1643" y="1427"/>
                  </a:lnTo>
                  <a:lnTo>
                    <a:pt x="1697" y="1409"/>
                  </a:lnTo>
                  <a:lnTo>
                    <a:pt x="1727" y="1403"/>
                  </a:lnTo>
                  <a:lnTo>
                    <a:pt x="1763" y="1391"/>
                  </a:lnTo>
                  <a:lnTo>
                    <a:pt x="1817" y="1385"/>
                  </a:lnTo>
                  <a:lnTo>
                    <a:pt x="1877" y="1379"/>
                  </a:lnTo>
                  <a:lnTo>
                    <a:pt x="1943" y="1361"/>
                  </a:lnTo>
                  <a:lnTo>
                    <a:pt x="2003" y="1349"/>
                  </a:lnTo>
                  <a:lnTo>
                    <a:pt x="2069" y="1337"/>
                  </a:lnTo>
                  <a:lnTo>
                    <a:pt x="2129" y="1325"/>
                  </a:lnTo>
                  <a:lnTo>
                    <a:pt x="2195" y="1313"/>
                  </a:lnTo>
                  <a:lnTo>
                    <a:pt x="2231" y="1301"/>
                  </a:lnTo>
                  <a:lnTo>
                    <a:pt x="2267" y="1295"/>
                  </a:lnTo>
                  <a:lnTo>
                    <a:pt x="2333" y="1283"/>
                  </a:lnTo>
                  <a:lnTo>
                    <a:pt x="2411" y="1277"/>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close/>
                </a:path>
              </a:pathLst>
            </a:custGeom>
            <a:solidFill>
              <a:srgbClr val="000000"/>
            </a:solidFill>
            <a:ln w="9525">
              <a:noFill/>
              <a:round/>
              <a:headEnd/>
              <a:tailEnd/>
            </a:ln>
          </p:spPr>
          <p:txBody>
            <a:bodyPr/>
            <a:lstStyle/>
            <a:p>
              <a:endParaRPr lang="en-US"/>
            </a:p>
          </p:txBody>
        </p:sp>
        <p:sp>
          <p:nvSpPr>
            <p:cNvPr id="277497" name="Rectangle 4089"/>
            <p:cNvSpPr>
              <a:spLocks noChangeArrowheads="1"/>
            </p:cNvSpPr>
            <p:nvPr/>
          </p:nvSpPr>
          <p:spPr bwMode="auto">
            <a:xfrm>
              <a:off x="-6" y="2216"/>
              <a:ext cx="3365" cy="48"/>
            </a:xfrm>
            <a:prstGeom prst="rect">
              <a:avLst/>
            </a:prstGeom>
            <a:solidFill>
              <a:srgbClr val="FF66CC"/>
            </a:solidFill>
            <a:ln w="9525">
              <a:noFill/>
              <a:miter lim="800000"/>
              <a:headEnd/>
              <a:tailEnd/>
            </a:ln>
          </p:spPr>
          <p:txBody>
            <a:bodyPr/>
            <a:lstStyle/>
            <a:p>
              <a:endParaRPr lang="en-US"/>
            </a:p>
          </p:txBody>
        </p:sp>
        <p:sp>
          <p:nvSpPr>
            <p:cNvPr id="277498" name="Rectangle 4090"/>
            <p:cNvSpPr>
              <a:spLocks noChangeArrowheads="1"/>
            </p:cNvSpPr>
            <p:nvPr/>
          </p:nvSpPr>
          <p:spPr bwMode="auto">
            <a:xfrm>
              <a:off x="-6" y="2264"/>
              <a:ext cx="3365" cy="30"/>
            </a:xfrm>
            <a:prstGeom prst="rect">
              <a:avLst/>
            </a:prstGeom>
            <a:solidFill>
              <a:srgbClr val="FD65CB"/>
            </a:solidFill>
            <a:ln w="9525">
              <a:noFill/>
              <a:miter lim="800000"/>
              <a:headEnd/>
              <a:tailEnd/>
            </a:ln>
          </p:spPr>
          <p:txBody>
            <a:bodyPr/>
            <a:lstStyle/>
            <a:p>
              <a:endParaRPr lang="en-US"/>
            </a:p>
          </p:txBody>
        </p:sp>
        <p:sp>
          <p:nvSpPr>
            <p:cNvPr id="277499" name="Rectangle 4091"/>
            <p:cNvSpPr>
              <a:spLocks noChangeArrowheads="1"/>
            </p:cNvSpPr>
            <p:nvPr/>
          </p:nvSpPr>
          <p:spPr bwMode="auto">
            <a:xfrm>
              <a:off x="-6" y="2294"/>
              <a:ext cx="3365" cy="24"/>
            </a:xfrm>
            <a:prstGeom prst="rect">
              <a:avLst/>
            </a:prstGeom>
            <a:solidFill>
              <a:srgbClr val="FC65C9"/>
            </a:solidFill>
            <a:ln w="9525">
              <a:noFill/>
              <a:miter lim="800000"/>
              <a:headEnd/>
              <a:tailEnd/>
            </a:ln>
          </p:spPr>
          <p:txBody>
            <a:bodyPr/>
            <a:lstStyle/>
            <a:p>
              <a:endParaRPr lang="en-US"/>
            </a:p>
          </p:txBody>
        </p:sp>
        <p:sp>
          <p:nvSpPr>
            <p:cNvPr id="277500" name="Rectangle 4092"/>
            <p:cNvSpPr>
              <a:spLocks noChangeArrowheads="1"/>
            </p:cNvSpPr>
            <p:nvPr/>
          </p:nvSpPr>
          <p:spPr bwMode="auto">
            <a:xfrm>
              <a:off x="-6" y="2318"/>
              <a:ext cx="3365" cy="24"/>
            </a:xfrm>
            <a:prstGeom prst="rect">
              <a:avLst/>
            </a:prstGeom>
            <a:solidFill>
              <a:srgbClr val="FA64C8"/>
            </a:solidFill>
            <a:ln w="9525">
              <a:noFill/>
              <a:miter lim="800000"/>
              <a:headEnd/>
              <a:tailEnd/>
            </a:ln>
          </p:spPr>
          <p:txBody>
            <a:bodyPr/>
            <a:lstStyle/>
            <a:p>
              <a:endParaRPr lang="en-US"/>
            </a:p>
          </p:txBody>
        </p:sp>
        <p:sp>
          <p:nvSpPr>
            <p:cNvPr id="277501" name="Rectangle 4093"/>
            <p:cNvSpPr>
              <a:spLocks noChangeArrowheads="1"/>
            </p:cNvSpPr>
            <p:nvPr/>
          </p:nvSpPr>
          <p:spPr bwMode="auto">
            <a:xfrm>
              <a:off x="-6" y="2342"/>
              <a:ext cx="3365" cy="18"/>
            </a:xfrm>
            <a:prstGeom prst="rect">
              <a:avLst/>
            </a:prstGeom>
            <a:solidFill>
              <a:srgbClr val="F863C7"/>
            </a:solidFill>
            <a:ln w="9525">
              <a:noFill/>
              <a:miter lim="800000"/>
              <a:headEnd/>
              <a:tailEnd/>
            </a:ln>
          </p:spPr>
          <p:txBody>
            <a:bodyPr/>
            <a:lstStyle/>
            <a:p>
              <a:endParaRPr lang="en-US"/>
            </a:p>
          </p:txBody>
        </p:sp>
        <p:sp>
          <p:nvSpPr>
            <p:cNvPr id="277502" name="Rectangle 4094"/>
            <p:cNvSpPr>
              <a:spLocks noChangeArrowheads="1"/>
            </p:cNvSpPr>
            <p:nvPr/>
          </p:nvSpPr>
          <p:spPr bwMode="auto">
            <a:xfrm>
              <a:off x="-6" y="2360"/>
              <a:ext cx="3365" cy="12"/>
            </a:xfrm>
            <a:prstGeom prst="rect">
              <a:avLst/>
            </a:prstGeom>
            <a:solidFill>
              <a:srgbClr val="F763C5"/>
            </a:solidFill>
            <a:ln w="9525">
              <a:noFill/>
              <a:miter lim="800000"/>
              <a:headEnd/>
              <a:tailEnd/>
            </a:ln>
          </p:spPr>
          <p:txBody>
            <a:bodyPr/>
            <a:lstStyle/>
            <a:p>
              <a:endParaRPr lang="en-US"/>
            </a:p>
          </p:txBody>
        </p:sp>
        <p:sp>
          <p:nvSpPr>
            <p:cNvPr id="277503" name="Rectangle 4095"/>
            <p:cNvSpPr>
              <a:spLocks noChangeArrowheads="1"/>
            </p:cNvSpPr>
            <p:nvPr/>
          </p:nvSpPr>
          <p:spPr bwMode="auto">
            <a:xfrm>
              <a:off x="-6" y="2372"/>
              <a:ext cx="3365" cy="18"/>
            </a:xfrm>
            <a:prstGeom prst="rect">
              <a:avLst/>
            </a:prstGeom>
            <a:solidFill>
              <a:srgbClr val="F562C4"/>
            </a:solidFill>
            <a:ln w="9525">
              <a:noFill/>
              <a:miter lim="800000"/>
              <a:headEnd/>
              <a:tailEnd/>
            </a:ln>
          </p:spPr>
          <p:txBody>
            <a:bodyPr/>
            <a:lstStyle/>
            <a:p>
              <a:endParaRPr lang="en-US"/>
            </a:p>
          </p:txBody>
        </p:sp>
        <p:sp>
          <p:nvSpPr>
            <p:cNvPr id="277504" name="Rectangle 4096"/>
            <p:cNvSpPr>
              <a:spLocks noChangeArrowheads="1"/>
            </p:cNvSpPr>
            <p:nvPr/>
          </p:nvSpPr>
          <p:spPr bwMode="auto">
            <a:xfrm>
              <a:off x="-6" y="2390"/>
              <a:ext cx="3365" cy="12"/>
            </a:xfrm>
            <a:prstGeom prst="rect">
              <a:avLst/>
            </a:prstGeom>
            <a:solidFill>
              <a:srgbClr val="F361C3"/>
            </a:solidFill>
            <a:ln w="9525">
              <a:noFill/>
              <a:miter lim="800000"/>
              <a:headEnd/>
              <a:tailEnd/>
            </a:ln>
          </p:spPr>
          <p:txBody>
            <a:bodyPr/>
            <a:lstStyle/>
            <a:p>
              <a:endParaRPr lang="en-US"/>
            </a:p>
          </p:txBody>
        </p:sp>
        <p:sp>
          <p:nvSpPr>
            <p:cNvPr id="277505" name="Rectangle 4097"/>
            <p:cNvSpPr>
              <a:spLocks noChangeArrowheads="1"/>
            </p:cNvSpPr>
            <p:nvPr/>
          </p:nvSpPr>
          <p:spPr bwMode="auto">
            <a:xfrm>
              <a:off x="-6" y="2402"/>
              <a:ext cx="3365" cy="6"/>
            </a:xfrm>
            <a:prstGeom prst="rect">
              <a:avLst/>
            </a:prstGeom>
            <a:solidFill>
              <a:srgbClr val="F261C1"/>
            </a:solidFill>
            <a:ln w="9525">
              <a:noFill/>
              <a:miter lim="800000"/>
              <a:headEnd/>
              <a:tailEnd/>
            </a:ln>
          </p:spPr>
          <p:txBody>
            <a:bodyPr/>
            <a:lstStyle/>
            <a:p>
              <a:endParaRPr lang="en-US"/>
            </a:p>
          </p:txBody>
        </p:sp>
        <p:sp>
          <p:nvSpPr>
            <p:cNvPr id="277506" name="Rectangle 4098"/>
            <p:cNvSpPr>
              <a:spLocks noChangeArrowheads="1"/>
            </p:cNvSpPr>
            <p:nvPr/>
          </p:nvSpPr>
          <p:spPr bwMode="auto">
            <a:xfrm>
              <a:off x="-6" y="2408"/>
              <a:ext cx="3365" cy="18"/>
            </a:xfrm>
            <a:prstGeom prst="rect">
              <a:avLst/>
            </a:prstGeom>
            <a:solidFill>
              <a:srgbClr val="F060C0"/>
            </a:solidFill>
            <a:ln w="9525">
              <a:noFill/>
              <a:miter lim="800000"/>
              <a:headEnd/>
              <a:tailEnd/>
            </a:ln>
          </p:spPr>
          <p:txBody>
            <a:bodyPr/>
            <a:lstStyle/>
            <a:p>
              <a:endParaRPr lang="en-US"/>
            </a:p>
          </p:txBody>
        </p:sp>
        <p:sp>
          <p:nvSpPr>
            <p:cNvPr id="277507" name="Rectangle 4099"/>
            <p:cNvSpPr>
              <a:spLocks noChangeArrowheads="1"/>
            </p:cNvSpPr>
            <p:nvPr/>
          </p:nvSpPr>
          <p:spPr bwMode="auto">
            <a:xfrm>
              <a:off x="-6" y="2426"/>
              <a:ext cx="3365" cy="12"/>
            </a:xfrm>
            <a:prstGeom prst="rect">
              <a:avLst/>
            </a:prstGeom>
            <a:solidFill>
              <a:srgbClr val="EE60BF"/>
            </a:solidFill>
            <a:ln w="9525">
              <a:noFill/>
              <a:miter lim="800000"/>
              <a:headEnd/>
              <a:tailEnd/>
            </a:ln>
          </p:spPr>
          <p:txBody>
            <a:bodyPr/>
            <a:lstStyle/>
            <a:p>
              <a:endParaRPr lang="en-US"/>
            </a:p>
          </p:txBody>
        </p:sp>
        <p:sp>
          <p:nvSpPr>
            <p:cNvPr id="277508" name="Rectangle 4100"/>
            <p:cNvSpPr>
              <a:spLocks noChangeArrowheads="1"/>
            </p:cNvSpPr>
            <p:nvPr/>
          </p:nvSpPr>
          <p:spPr bwMode="auto">
            <a:xfrm>
              <a:off x="-6" y="2438"/>
              <a:ext cx="3365" cy="6"/>
            </a:xfrm>
            <a:prstGeom prst="rect">
              <a:avLst/>
            </a:prstGeom>
            <a:solidFill>
              <a:srgbClr val="ED5FBD"/>
            </a:solidFill>
            <a:ln w="9525">
              <a:noFill/>
              <a:miter lim="800000"/>
              <a:headEnd/>
              <a:tailEnd/>
            </a:ln>
          </p:spPr>
          <p:txBody>
            <a:bodyPr/>
            <a:lstStyle/>
            <a:p>
              <a:endParaRPr lang="en-US"/>
            </a:p>
          </p:txBody>
        </p:sp>
        <p:sp>
          <p:nvSpPr>
            <p:cNvPr id="277509" name="Rectangle 4101"/>
            <p:cNvSpPr>
              <a:spLocks noChangeArrowheads="1"/>
            </p:cNvSpPr>
            <p:nvPr/>
          </p:nvSpPr>
          <p:spPr bwMode="auto">
            <a:xfrm>
              <a:off x="-6" y="2444"/>
              <a:ext cx="3365" cy="18"/>
            </a:xfrm>
            <a:prstGeom prst="rect">
              <a:avLst/>
            </a:prstGeom>
            <a:solidFill>
              <a:srgbClr val="EB5EBC"/>
            </a:solidFill>
            <a:ln w="9525">
              <a:noFill/>
              <a:miter lim="800000"/>
              <a:headEnd/>
              <a:tailEnd/>
            </a:ln>
          </p:spPr>
          <p:txBody>
            <a:bodyPr/>
            <a:lstStyle/>
            <a:p>
              <a:endParaRPr lang="en-US"/>
            </a:p>
          </p:txBody>
        </p:sp>
        <p:sp>
          <p:nvSpPr>
            <p:cNvPr id="277510" name="Rectangle 4102"/>
            <p:cNvSpPr>
              <a:spLocks noChangeArrowheads="1"/>
            </p:cNvSpPr>
            <p:nvPr/>
          </p:nvSpPr>
          <p:spPr bwMode="auto">
            <a:xfrm>
              <a:off x="-6" y="2462"/>
              <a:ext cx="3365" cy="6"/>
            </a:xfrm>
            <a:prstGeom prst="rect">
              <a:avLst/>
            </a:prstGeom>
            <a:solidFill>
              <a:srgbClr val="E95DBA"/>
            </a:solidFill>
            <a:ln w="9525">
              <a:noFill/>
              <a:miter lim="800000"/>
              <a:headEnd/>
              <a:tailEnd/>
            </a:ln>
          </p:spPr>
          <p:txBody>
            <a:bodyPr/>
            <a:lstStyle/>
            <a:p>
              <a:endParaRPr lang="en-US"/>
            </a:p>
          </p:txBody>
        </p:sp>
        <p:sp>
          <p:nvSpPr>
            <p:cNvPr id="277511" name="Rectangle 4103"/>
            <p:cNvSpPr>
              <a:spLocks noChangeArrowheads="1"/>
            </p:cNvSpPr>
            <p:nvPr/>
          </p:nvSpPr>
          <p:spPr bwMode="auto">
            <a:xfrm>
              <a:off x="-6" y="2468"/>
              <a:ext cx="3365" cy="6"/>
            </a:xfrm>
            <a:prstGeom prst="rect">
              <a:avLst/>
            </a:prstGeom>
            <a:solidFill>
              <a:srgbClr val="E75DB9"/>
            </a:solidFill>
            <a:ln w="9525">
              <a:noFill/>
              <a:miter lim="800000"/>
              <a:headEnd/>
              <a:tailEnd/>
            </a:ln>
          </p:spPr>
          <p:txBody>
            <a:bodyPr/>
            <a:lstStyle/>
            <a:p>
              <a:endParaRPr lang="en-US"/>
            </a:p>
          </p:txBody>
        </p:sp>
        <p:sp>
          <p:nvSpPr>
            <p:cNvPr id="277512" name="Rectangle 4104"/>
            <p:cNvSpPr>
              <a:spLocks noChangeArrowheads="1"/>
            </p:cNvSpPr>
            <p:nvPr/>
          </p:nvSpPr>
          <p:spPr bwMode="auto">
            <a:xfrm>
              <a:off x="-6" y="2474"/>
              <a:ext cx="3365" cy="18"/>
            </a:xfrm>
            <a:prstGeom prst="rect">
              <a:avLst/>
            </a:prstGeom>
            <a:solidFill>
              <a:srgbClr val="E55CB7"/>
            </a:solidFill>
            <a:ln w="9525">
              <a:noFill/>
              <a:miter lim="800000"/>
              <a:headEnd/>
              <a:tailEnd/>
            </a:ln>
          </p:spPr>
          <p:txBody>
            <a:bodyPr/>
            <a:lstStyle/>
            <a:p>
              <a:endParaRPr lang="en-US"/>
            </a:p>
          </p:txBody>
        </p:sp>
        <p:sp>
          <p:nvSpPr>
            <p:cNvPr id="277513" name="Rectangle 4105"/>
            <p:cNvSpPr>
              <a:spLocks noChangeArrowheads="1"/>
            </p:cNvSpPr>
            <p:nvPr/>
          </p:nvSpPr>
          <p:spPr bwMode="auto">
            <a:xfrm>
              <a:off x="-6" y="2492"/>
              <a:ext cx="3365" cy="6"/>
            </a:xfrm>
            <a:prstGeom prst="rect">
              <a:avLst/>
            </a:prstGeom>
            <a:solidFill>
              <a:srgbClr val="E35BB5"/>
            </a:solidFill>
            <a:ln w="9525">
              <a:noFill/>
              <a:miter lim="800000"/>
              <a:headEnd/>
              <a:tailEnd/>
            </a:ln>
          </p:spPr>
          <p:txBody>
            <a:bodyPr/>
            <a:lstStyle/>
            <a:p>
              <a:endParaRPr lang="en-US"/>
            </a:p>
          </p:txBody>
        </p:sp>
        <p:sp>
          <p:nvSpPr>
            <p:cNvPr id="277514" name="Rectangle 4106"/>
            <p:cNvSpPr>
              <a:spLocks noChangeArrowheads="1"/>
            </p:cNvSpPr>
            <p:nvPr/>
          </p:nvSpPr>
          <p:spPr bwMode="auto">
            <a:xfrm>
              <a:off x="-6" y="2498"/>
              <a:ext cx="3365" cy="12"/>
            </a:xfrm>
            <a:prstGeom prst="rect">
              <a:avLst/>
            </a:prstGeom>
            <a:solidFill>
              <a:srgbClr val="E15AB4"/>
            </a:solidFill>
            <a:ln w="9525">
              <a:noFill/>
              <a:miter lim="800000"/>
              <a:headEnd/>
              <a:tailEnd/>
            </a:ln>
          </p:spPr>
          <p:txBody>
            <a:bodyPr/>
            <a:lstStyle/>
            <a:p>
              <a:endParaRPr lang="en-US"/>
            </a:p>
          </p:txBody>
        </p:sp>
        <p:sp>
          <p:nvSpPr>
            <p:cNvPr id="277515" name="Rectangle 4107"/>
            <p:cNvSpPr>
              <a:spLocks noChangeArrowheads="1"/>
            </p:cNvSpPr>
            <p:nvPr/>
          </p:nvSpPr>
          <p:spPr bwMode="auto">
            <a:xfrm>
              <a:off x="-6" y="2510"/>
              <a:ext cx="3365" cy="1"/>
            </a:xfrm>
            <a:prstGeom prst="rect">
              <a:avLst/>
            </a:prstGeom>
            <a:solidFill>
              <a:srgbClr val="DF59B3"/>
            </a:solidFill>
            <a:ln w="9525">
              <a:noFill/>
              <a:miter lim="800000"/>
              <a:headEnd/>
              <a:tailEnd/>
            </a:ln>
          </p:spPr>
          <p:txBody>
            <a:bodyPr/>
            <a:lstStyle/>
            <a:p>
              <a:endParaRPr lang="en-US"/>
            </a:p>
          </p:txBody>
        </p:sp>
        <p:sp>
          <p:nvSpPr>
            <p:cNvPr id="277516" name="Rectangle 4108"/>
            <p:cNvSpPr>
              <a:spLocks noChangeArrowheads="1"/>
            </p:cNvSpPr>
            <p:nvPr/>
          </p:nvSpPr>
          <p:spPr bwMode="auto">
            <a:xfrm>
              <a:off x="-6" y="2510"/>
              <a:ext cx="3365" cy="12"/>
            </a:xfrm>
            <a:prstGeom prst="rect">
              <a:avLst/>
            </a:prstGeom>
            <a:solidFill>
              <a:srgbClr val="DE59B1"/>
            </a:solidFill>
            <a:ln w="9525">
              <a:noFill/>
              <a:miter lim="800000"/>
              <a:headEnd/>
              <a:tailEnd/>
            </a:ln>
          </p:spPr>
          <p:txBody>
            <a:bodyPr/>
            <a:lstStyle/>
            <a:p>
              <a:endParaRPr lang="en-US"/>
            </a:p>
          </p:txBody>
        </p:sp>
        <p:sp>
          <p:nvSpPr>
            <p:cNvPr id="277517" name="Rectangle 4109"/>
            <p:cNvSpPr>
              <a:spLocks noChangeArrowheads="1"/>
            </p:cNvSpPr>
            <p:nvPr/>
          </p:nvSpPr>
          <p:spPr bwMode="auto">
            <a:xfrm>
              <a:off x="-6" y="2522"/>
              <a:ext cx="3365" cy="6"/>
            </a:xfrm>
            <a:prstGeom prst="rect">
              <a:avLst/>
            </a:prstGeom>
            <a:solidFill>
              <a:srgbClr val="DC58B0"/>
            </a:solidFill>
            <a:ln w="9525">
              <a:noFill/>
              <a:miter lim="800000"/>
              <a:headEnd/>
              <a:tailEnd/>
            </a:ln>
          </p:spPr>
          <p:txBody>
            <a:bodyPr/>
            <a:lstStyle/>
            <a:p>
              <a:endParaRPr lang="en-US"/>
            </a:p>
          </p:txBody>
        </p:sp>
        <p:sp>
          <p:nvSpPr>
            <p:cNvPr id="277518" name="Rectangle 4110"/>
            <p:cNvSpPr>
              <a:spLocks noChangeArrowheads="1"/>
            </p:cNvSpPr>
            <p:nvPr/>
          </p:nvSpPr>
          <p:spPr bwMode="auto">
            <a:xfrm>
              <a:off x="-6" y="2528"/>
              <a:ext cx="3365" cy="12"/>
            </a:xfrm>
            <a:prstGeom prst="rect">
              <a:avLst/>
            </a:prstGeom>
            <a:solidFill>
              <a:srgbClr val="DA57AE"/>
            </a:solidFill>
            <a:ln w="9525">
              <a:noFill/>
              <a:miter lim="800000"/>
              <a:headEnd/>
              <a:tailEnd/>
            </a:ln>
          </p:spPr>
          <p:txBody>
            <a:bodyPr/>
            <a:lstStyle/>
            <a:p>
              <a:endParaRPr lang="en-US"/>
            </a:p>
          </p:txBody>
        </p:sp>
        <p:sp>
          <p:nvSpPr>
            <p:cNvPr id="277519" name="Rectangle 4111"/>
            <p:cNvSpPr>
              <a:spLocks noChangeArrowheads="1"/>
            </p:cNvSpPr>
            <p:nvPr/>
          </p:nvSpPr>
          <p:spPr bwMode="auto">
            <a:xfrm>
              <a:off x="-6" y="2540"/>
              <a:ext cx="3365" cy="6"/>
            </a:xfrm>
            <a:prstGeom prst="rect">
              <a:avLst/>
            </a:prstGeom>
            <a:solidFill>
              <a:srgbClr val="D857AD"/>
            </a:solidFill>
            <a:ln w="9525">
              <a:noFill/>
              <a:miter lim="800000"/>
              <a:headEnd/>
              <a:tailEnd/>
            </a:ln>
          </p:spPr>
          <p:txBody>
            <a:bodyPr/>
            <a:lstStyle/>
            <a:p>
              <a:endParaRPr lang="en-US"/>
            </a:p>
          </p:txBody>
        </p:sp>
        <p:sp>
          <p:nvSpPr>
            <p:cNvPr id="277520" name="Rectangle 4112"/>
            <p:cNvSpPr>
              <a:spLocks noChangeArrowheads="1"/>
            </p:cNvSpPr>
            <p:nvPr/>
          </p:nvSpPr>
          <p:spPr bwMode="auto">
            <a:xfrm>
              <a:off x="-6" y="2546"/>
              <a:ext cx="3365" cy="12"/>
            </a:xfrm>
            <a:prstGeom prst="rect">
              <a:avLst/>
            </a:prstGeom>
            <a:solidFill>
              <a:srgbClr val="D555AB"/>
            </a:solidFill>
            <a:ln w="9525">
              <a:noFill/>
              <a:miter lim="800000"/>
              <a:headEnd/>
              <a:tailEnd/>
            </a:ln>
          </p:spPr>
          <p:txBody>
            <a:bodyPr/>
            <a:lstStyle/>
            <a:p>
              <a:endParaRPr lang="en-US"/>
            </a:p>
          </p:txBody>
        </p:sp>
        <p:sp>
          <p:nvSpPr>
            <p:cNvPr id="277521" name="Rectangle 4113"/>
            <p:cNvSpPr>
              <a:spLocks noChangeArrowheads="1"/>
            </p:cNvSpPr>
            <p:nvPr/>
          </p:nvSpPr>
          <p:spPr bwMode="auto">
            <a:xfrm>
              <a:off x="-6" y="2558"/>
              <a:ext cx="3365" cy="6"/>
            </a:xfrm>
            <a:prstGeom prst="rect">
              <a:avLst/>
            </a:prstGeom>
            <a:solidFill>
              <a:srgbClr val="D355A9"/>
            </a:solidFill>
            <a:ln w="9525">
              <a:noFill/>
              <a:miter lim="800000"/>
              <a:headEnd/>
              <a:tailEnd/>
            </a:ln>
          </p:spPr>
          <p:txBody>
            <a:bodyPr/>
            <a:lstStyle/>
            <a:p>
              <a:endParaRPr lang="en-US"/>
            </a:p>
          </p:txBody>
        </p:sp>
        <p:sp>
          <p:nvSpPr>
            <p:cNvPr id="277522" name="Rectangle 4114"/>
            <p:cNvSpPr>
              <a:spLocks noChangeArrowheads="1"/>
            </p:cNvSpPr>
            <p:nvPr/>
          </p:nvSpPr>
          <p:spPr bwMode="auto">
            <a:xfrm>
              <a:off x="-6" y="2564"/>
              <a:ext cx="3365" cy="12"/>
            </a:xfrm>
            <a:prstGeom prst="rect">
              <a:avLst/>
            </a:prstGeom>
            <a:solidFill>
              <a:srgbClr val="D154A7"/>
            </a:solidFill>
            <a:ln w="9525">
              <a:noFill/>
              <a:miter lim="800000"/>
              <a:headEnd/>
              <a:tailEnd/>
            </a:ln>
          </p:spPr>
          <p:txBody>
            <a:bodyPr/>
            <a:lstStyle/>
            <a:p>
              <a:endParaRPr lang="en-US"/>
            </a:p>
          </p:txBody>
        </p:sp>
        <p:sp>
          <p:nvSpPr>
            <p:cNvPr id="277523" name="Rectangle 4115"/>
            <p:cNvSpPr>
              <a:spLocks noChangeArrowheads="1"/>
            </p:cNvSpPr>
            <p:nvPr/>
          </p:nvSpPr>
          <p:spPr bwMode="auto">
            <a:xfrm>
              <a:off x="-6" y="2576"/>
              <a:ext cx="3365" cy="6"/>
            </a:xfrm>
            <a:prstGeom prst="rect">
              <a:avLst/>
            </a:prstGeom>
            <a:solidFill>
              <a:srgbClr val="CF53A6"/>
            </a:solidFill>
            <a:ln w="9525">
              <a:noFill/>
              <a:miter lim="800000"/>
              <a:headEnd/>
              <a:tailEnd/>
            </a:ln>
          </p:spPr>
          <p:txBody>
            <a:bodyPr/>
            <a:lstStyle/>
            <a:p>
              <a:endParaRPr lang="en-US"/>
            </a:p>
          </p:txBody>
        </p:sp>
        <p:sp>
          <p:nvSpPr>
            <p:cNvPr id="277524" name="Rectangle 4116"/>
            <p:cNvSpPr>
              <a:spLocks noChangeArrowheads="1"/>
            </p:cNvSpPr>
            <p:nvPr/>
          </p:nvSpPr>
          <p:spPr bwMode="auto">
            <a:xfrm>
              <a:off x="-6" y="2582"/>
              <a:ext cx="3365" cy="12"/>
            </a:xfrm>
            <a:prstGeom prst="rect">
              <a:avLst/>
            </a:prstGeom>
            <a:solidFill>
              <a:srgbClr val="CC51A3"/>
            </a:solidFill>
            <a:ln w="9525">
              <a:noFill/>
              <a:miter lim="800000"/>
              <a:headEnd/>
              <a:tailEnd/>
            </a:ln>
          </p:spPr>
          <p:txBody>
            <a:bodyPr/>
            <a:lstStyle/>
            <a:p>
              <a:endParaRPr lang="en-US"/>
            </a:p>
          </p:txBody>
        </p:sp>
        <p:sp>
          <p:nvSpPr>
            <p:cNvPr id="277525" name="Rectangle 4117"/>
            <p:cNvSpPr>
              <a:spLocks noChangeArrowheads="1"/>
            </p:cNvSpPr>
            <p:nvPr/>
          </p:nvSpPr>
          <p:spPr bwMode="auto">
            <a:xfrm>
              <a:off x="-6" y="2594"/>
              <a:ext cx="3365" cy="6"/>
            </a:xfrm>
            <a:prstGeom prst="rect">
              <a:avLst/>
            </a:prstGeom>
            <a:solidFill>
              <a:srgbClr val="CA51A2"/>
            </a:solidFill>
            <a:ln w="9525">
              <a:noFill/>
              <a:miter lim="800000"/>
              <a:headEnd/>
              <a:tailEnd/>
            </a:ln>
          </p:spPr>
          <p:txBody>
            <a:bodyPr/>
            <a:lstStyle/>
            <a:p>
              <a:endParaRPr lang="en-US"/>
            </a:p>
          </p:txBody>
        </p:sp>
        <p:sp>
          <p:nvSpPr>
            <p:cNvPr id="277526" name="Rectangle 4118"/>
            <p:cNvSpPr>
              <a:spLocks noChangeArrowheads="1"/>
            </p:cNvSpPr>
            <p:nvPr/>
          </p:nvSpPr>
          <p:spPr bwMode="auto">
            <a:xfrm>
              <a:off x="-6" y="2600"/>
              <a:ext cx="3365" cy="6"/>
            </a:xfrm>
            <a:prstGeom prst="rect">
              <a:avLst/>
            </a:prstGeom>
            <a:solidFill>
              <a:srgbClr val="C7509F"/>
            </a:solidFill>
            <a:ln w="9525">
              <a:noFill/>
              <a:miter lim="800000"/>
              <a:headEnd/>
              <a:tailEnd/>
            </a:ln>
          </p:spPr>
          <p:txBody>
            <a:bodyPr/>
            <a:lstStyle/>
            <a:p>
              <a:endParaRPr lang="en-US"/>
            </a:p>
          </p:txBody>
        </p:sp>
        <p:sp>
          <p:nvSpPr>
            <p:cNvPr id="277527" name="Rectangle 4119"/>
            <p:cNvSpPr>
              <a:spLocks noChangeArrowheads="1"/>
            </p:cNvSpPr>
            <p:nvPr/>
          </p:nvSpPr>
          <p:spPr bwMode="auto">
            <a:xfrm>
              <a:off x="-6" y="2606"/>
              <a:ext cx="3365" cy="12"/>
            </a:xfrm>
            <a:prstGeom prst="rect">
              <a:avLst/>
            </a:prstGeom>
            <a:solidFill>
              <a:srgbClr val="C54F9E"/>
            </a:solidFill>
            <a:ln w="9525">
              <a:noFill/>
              <a:miter lim="800000"/>
              <a:headEnd/>
              <a:tailEnd/>
            </a:ln>
          </p:spPr>
          <p:txBody>
            <a:bodyPr/>
            <a:lstStyle/>
            <a:p>
              <a:endParaRPr lang="en-US"/>
            </a:p>
          </p:txBody>
        </p:sp>
        <p:sp>
          <p:nvSpPr>
            <p:cNvPr id="277528" name="Rectangle 4120"/>
            <p:cNvSpPr>
              <a:spLocks noChangeArrowheads="1"/>
            </p:cNvSpPr>
            <p:nvPr/>
          </p:nvSpPr>
          <p:spPr bwMode="auto">
            <a:xfrm>
              <a:off x="-6" y="2618"/>
              <a:ext cx="3365" cy="6"/>
            </a:xfrm>
            <a:prstGeom prst="rect">
              <a:avLst/>
            </a:prstGeom>
            <a:solidFill>
              <a:srgbClr val="C24E9B"/>
            </a:solidFill>
            <a:ln w="9525">
              <a:noFill/>
              <a:miter lim="800000"/>
              <a:headEnd/>
              <a:tailEnd/>
            </a:ln>
          </p:spPr>
          <p:txBody>
            <a:bodyPr/>
            <a:lstStyle/>
            <a:p>
              <a:endParaRPr lang="en-US"/>
            </a:p>
          </p:txBody>
        </p:sp>
        <p:sp>
          <p:nvSpPr>
            <p:cNvPr id="277529" name="Rectangle 4121"/>
            <p:cNvSpPr>
              <a:spLocks noChangeArrowheads="1"/>
            </p:cNvSpPr>
            <p:nvPr/>
          </p:nvSpPr>
          <p:spPr bwMode="auto">
            <a:xfrm>
              <a:off x="-6" y="2624"/>
              <a:ext cx="3365" cy="12"/>
            </a:xfrm>
            <a:prstGeom prst="rect">
              <a:avLst/>
            </a:prstGeom>
            <a:solidFill>
              <a:srgbClr val="C04D99"/>
            </a:solidFill>
            <a:ln w="9525">
              <a:noFill/>
              <a:miter lim="800000"/>
              <a:headEnd/>
              <a:tailEnd/>
            </a:ln>
          </p:spPr>
          <p:txBody>
            <a:bodyPr/>
            <a:lstStyle/>
            <a:p>
              <a:endParaRPr lang="en-US"/>
            </a:p>
          </p:txBody>
        </p:sp>
        <p:sp>
          <p:nvSpPr>
            <p:cNvPr id="277530" name="Rectangle 4122"/>
            <p:cNvSpPr>
              <a:spLocks noChangeArrowheads="1"/>
            </p:cNvSpPr>
            <p:nvPr/>
          </p:nvSpPr>
          <p:spPr bwMode="auto">
            <a:xfrm>
              <a:off x="-6" y="2636"/>
              <a:ext cx="3365" cy="6"/>
            </a:xfrm>
            <a:prstGeom prst="rect">
              <a:avLst/>
            </a:prstGeom>
            <a:solidFill>
              <a:srgbClr val="BD4B97"/>
            </a:solidFill>
            <a:ln w="9525">
              <a:noFill/>
              <a:miter lim="800000"/>
              <a:headEnd/>
              <a:tailEnd/>
            </a:ln>
          </p:spPr>
          <p:txBody>
            <a:bodyPr/>
            <a:lstStyle/>
            <a:p>
              <a:endParaRPr lang="en-US"/>
            </a:p>
          </p:txBody>
        </p:sp>
        <p:sp>
          <p:nvSpPr>
            <p:cNvPr id="277531" name="Rectangle 4123"/>
            <p:cNvSpPr>
              <a:spLocks noChangeArrowheads="1"/>
            </p:cNvSpPr>
            <p:nvPr/>
          </p:nvSpPr>
          <p:spPr bwMode="auto">
            <a:xfrm>
              <a:off x="-6" y="2642"/>
              <a:ext cx="3365" cy="12"/>
            </a:xfrm>
            <a:prstGeom prst="rect">
              <a:avLst/>
            </a:prstGeom>
            <a:solidFill>
              <a:srgbClr val="BB4B95"/>
            </a:solidFill>
            <a:ln w="9525">
              <a:noFill/>
              <a:miter lim="800000"/>
              <a:headEnd/>
              <a:tailEnd/>
            </a:ln>
          </p:spPr>
          <p:txBody>
            <a:bodyPr/>
            <a:lstStyle/>
            <a:p>
              <a:endParaRPr lang="en-US"/>
            </a:p>
          </p:txBody>
        </p:sp>
        <p:sp>
          <p:nvSpPr>
            <p:cNvPr id="277532" name="Rectangle 4124"/>
            <p:cNvSpPr>
              <a:spLocks noChangeArrowheads="1"/>
            </p:cNvSpPr>
            <p:nvPr/>
          </p:nvSpPr>
          <p:spPr bwMode="auto">
            <a:xfrm>
              <a:off x="-6" y="2654"/>
              <a:ext cx="3365" cy="6"/>
            </a:xfrm>
            <a:prstGeom prst="rect">
              <a:avLst/>
            </a:prstGeom>
            <a:solidFill>
              <a:srgbClr val="B84993"/>
            </a:solidFill>
            <a:ln w="9525">
              <a:noFill/>
              <a:miter lim="800000"/>
              <a:headEnd/>
              <a:tailEnd/>
            </a:ln>
          </p:spPr>
          <p:txBody>
            <a:bodyPr/>
            <a:lstStyle/>
            <a:p>
              <a:endParaRPr lang="en-US"/>
            </a:p>
          </p:txBody>
        </p:sp>
        <p:sp>
          <p:nvSpPr>
            <p:cNvPr id="277533" name="Rectangle 4125"/>
            <p:cNvSpPr>
              <a:spLocks noChangeArrowheads="1"/>
            </p:cNvSpPr>
            <p:nvPr/>
          </p:nvSpPr>
          <p:spPr bwMode="auto">
            <a:xfrm>
              <a:off x="-6" y="2660"/>
              <a:ext cx="3365" cy="12"/>
            </a:xfrm>
            <a:prstGeom prst="rect">
              <a:avLst/>
            </a:prstGeom>
            <a:solidFill>
              <a:srgbClr val="B54991"/>
            </a:solidFill>
            <a:ln w="9525">
              <a:noFill/>
              <a:miter lim="800000"/>
              <a:headEnd/>
              <a:tailEnd/>
            </a:ln>
          </p:spPr>
          <p:txBody>
            <a:bodyPr/>
            <a:lstStyle/>
            <a:p>
              <a:endParaRPr lang="en-US"/>
            </a:p>
          </p:txBody>
        </p:sp>
        <p:sp>
          <p:nvSpPr>
            <p:cNvPr id="277534" name="Rectangle 4126"/>
            <p:cNvSpPr>
              <a:spLocks noChangeArrowheads="1"/>
            </p:cNvSpPr>
            <p:nvPr/>
          </p:nvSpPr>
          <p:spPr bwMode="auto">
            <a:xfrm>
              <a:off x="-6" y="2672"/>
              <a:ext cx="3365" cy="6"/>
            </a:xfrm>
            <a:prstGeom prst="rect">
              <a:avLst/>
            </a:prstGeom>
            <a:solidFill>
              <a:srgbClr val="B3478F"/>
            </a:solidFill>
            <a:ln w="9525">
              <a:noFill/>
              <a:miter lim="800000"/>
              <a:headEnd/>
              <a:tailEnd/>
            </a:ln>
          </p:spPr>
          <p:txBody>
            <a:bodyPr/>
            <a:lstStyle/>
            <a:p>
              <a:endParaRPr lang="en-US"/>
            </a:p>
          </p:txBody>
        </p:sp>
        <p:sp>
          <p:nvSpPr>
            <p:cNvPr id="277535" name="Rectangle 4127"/>
            <p:cNvSpPr>
              <a:spLocks noChangeArrowheads="1"/>
            </p:cNvSpPr>
            <p:nvPr/>
          </p:nvSpPr>
          <p:spPr bwMode="auto">
            <a:xfrm>
              <a:off x="-6" y="2678"/>
              <a:ext cx="3365" cy="12"/>
            </a:xfrm>
            <a:prstGeom prst="rect">
              <a:avLst/>
            </a:prstGeom>
            <a:solidFill>
              <a:srgbClr val="B0478D"/>
            </a:solidFill>
            <a:ln w="9525">
              <a:noFill/>
              <a:miter lim="800000"/>
              <a:headEnd/>
              <a:tailEnd/>
            </a:ln>
          </p:spPr>
          <p:txBody>
            <a:bodyPr/>
            <a:lstStyle/>
            <a:p>
              <a:endParaRPr lang="en-US"/>
            </a:p>
          </p:txBody>
        </p:sp>
        <p:sp>
          <p:nvSpPr>
            <p:cNvPr id="277536" name="Rectangle 4128"/>
            <p:cNvSpPr>
              <a:spLocks noChangeArrowheads="1"/>
            </p:cNvSpPr>
            <p:nvPr/>
          </p:nvSpPr>
          <p:spPr bwMode="auto">
            <a:xfrm>
              <a:off x="-6" y="2690"/>
              <a:ext cx="3365" cy="6"/>
            </a:xfrm>
            <a:prstGeom prst="rect">
              <a:avLst/>
            </a:prstGeom>
            <a:solidFill>
              <a:srgbClr val="AD458A"/>
            </a:solidFill>
            <a:ln w="9525">
              <a:noFill/>
              <a:miter lim="800000"/>
              <a:headEnd/>
              <a:tailEnd/>
            </a:ln>
          </p:spPr>
          <p:txBody>
            <a:bodyPr/>
            <a:lstStyle/>
            <a:p>
              <a:endParaRPr lang="en-US"/>
            </a:p>
          </p:txBody>
        </p:sp>
        <p:sp>
          <p:nvSpPr>
            <p:cNvPr id="277537" name="Rectangle 4129"/>
            <p:cNvSpPr>
              <a:spLocks noChangeArrowheads="1"/>
            </p:cNvSpPr>
            <p:nvPr/>
          </p:nvSpPr>
          <p:spPr bwMode="auto">
            <a:xfrm>
              <a:off x="-6" y="2696"/>
              <a:ext cx="3365" cy="12"/>
            </a:xfrm>
            <a:prstGeom prst="rect">
              <a:avLst/>
            </a:prstGeom>
            <a:solidFill>
              <a:srgbClr val="AB4589"/>
            </a:solidFill>
            <a:ln w="9525">
              <a:noFill/>
              <a:miter lim="800000"/>
              <a:headEnd/>
              <a:tailEnd/>
            </a:ln>
          </p:spPr>
          <p:txBody>
            <a:bodyPr/>
            <a:lstStyle/>
            <a:p>
              <a:endParaRPr lang="en-US"/>
            </a:p>
          </p:txBody>
        </p:sp>
        <p:sp>
          <p:nvSpPr>
            <p:cNvPr id="277538" name="Rectangle 4130"/>
            <p:cNvSpPr>
              <a:spLocks noChangeArrowheads="1"/>
            </p:cNvSpPr>
            <p:nvPr/>
          </p:nvSpPr>
          <p:spPr bwMode="auto">
            <a:xfrm>
              <a:off x="-6" y="2708"/>
              <a:ext cx="3365" cy="6"/>
            </a:xfrm>
            <a:prstGeom prst="rect">
              <a:avLst/>
            </a:prstGeom>
            <a:solidFill>
              <a:srgbClr val="A84386"/>
            </a:solidFill>
            <a:ln w="9525">
              <a:noFill/>
              <a:miter lim="800000"/>
              <a:headEnd/>
              <a:tailEnd/>
            </a:ln>
          </p:spPr>
          <p:txBody>
            <a:bodyPr/>
            <a:lstStyle/>
            <a:p>
              <a:endParaRPr lang="en-US"/>
            </a:p>
          </p:txBody>
        </p:sp>
        <p:sp>
          <p:nvSpPr>
            <p:cNvPr id="277539" name="Rectangle 4131"/>
            <p:cNvSpPr>
              <a:spLocks noChangeArrowheads="1"/>
            </p:cNvSpPr>
            <p:nvPr/>
          </p:nvSpPr>
          <p:spPr bwMode="auto">
            <a:xfrm>
              <a:off x="-6" y="2714"/>
              <a:ext cx="3365" cy="12"/>
            </a:xfrm>
            <a:prstGeom prst="rect">
              <a:avLst/>
            </a:prstGeom>
            <a:solidFill>
              <a:srgbClr val="A64285"/>
            </a:solidFill>
            <a:ln w="9525">
              <a:noFill/>
              <a:miter lim="800000"/>
              <a:headEnd/>
              <a:tailEnd/>
            </a:ln>
          </p:spPr>
          <p:txBody>
            <a:bodyPr/>
            <a:lstStyle/>
            <a:p>
              <a:endParaRPr lang="en-US"/>
            </a:p>
          </p:txBody>
        </p:sp>
        <p:sp>
          <p:nvSpPr>
            <p:cNvPr id="277540" name="Rectangle 4132"/>
            <p:cNvSpPr>
              <a:spLocks noChangeArrowheads="1"/>
            </p:cNvSpPr>
            <p:nvPr/>
          </p:nvSpPr>
          <p:spPr bwMode="auto">
            <a:xfrm>
              <a:off x="-6" y="2726"/>
              <a:ext cx="3365" cy="6"/>
            </a:xfrm>
            <a:prstGeom prst="rect">
              <a:avLst/>
            </a:prstGeom>
            <a:solidFill>
              <a:srgbClr val="A34182"/>
            </a:solidFill>
            <a:ln w="9525">
              <a:noFill/>
              <a:miter lim="800000"/>
              <a:headEnd/>
              <a:tailEnd/>
            </a:ln>
          </p:spPr>
          <p:txBody>
            <a:bodyPr/>
            <a:lstStyle/>
            <a:p>
              <a:endParaRPr lang="en-US"/>
            </a:p>
          </p:txBody>
        </p:sp>
        <p:sp>
          <p:nvSpPr>
            <p:cNvPr id="277541" name="Rectangle 4133"/>
            <p:cNvSpPr>
              <a:spLocks noChangeArrowheads="1"/>
            </p:cNvSpPr>
            <p:nvPr/>
          </p:nvSpPr>
          <p:spPr bwMode="auto">
            <a:xfrm>
              <a:off x="-6" y="2732"/>
              <a:ext cx="3365" cy="6"/>
            </a:xfrm>
            <a:prstGeom prst="rect">
              <a:avLst/>
            </a:prstGeom>
            <a:solidFill>
              <a:srgbClr val="A14181"/>
            </a:solidFill>
            <a:ln w="9525">
              <a:noFill/>
              <a:miter lim="800000"/>
              <a:headEnd/>
              <a:tailEnd/>
            </a:ln>
          </p:spPr>
          <p:txBody>
            <a:bodyPr/>
            <a:lstStyle/>
            <a:p>
              <a:endParaRPr lang="en-US"/>
            </a:p>
          </p:txBody>
        </p:sp>
        <p:sp>
          <p:nvSpPr>
            <p:cNvPr id="277542" name="Rectangle 4134"/>
            <p:cNvSpPr>
              <a:spLocks noChangeArrowheads="1"/>
            </p:cNvSpPr>
            <p:nvPr/>
          </p:nvSpPr>
          <p:spPr bwMode="auto">
            <a:xfrm>
              <a:off x="-6" y="2738"/>
              <a:ext cx="3365" cy="12"/>
            </a:xfrm>
            <a:prstGeom prst="rect">
              <a:avLst/>
            </a:prstGeom>
            <a:solidFill>
              <a:srgbClr val="9E3F7E"/>
            </a:solidFill>
            <a:ln w="9525">
              <a:noFill/>
              <a:miter lim="800000"/>
              <a:headEnd/>
              <a:tailEnd/>
            </a:ln>
          </p:spPr>
          <p:txBody>
            <a:bodyPr/>
            <a:lstStyle/>
            <a:p>
              <a:endParaRPr lang="en-US"/>
            </a:p>
          </p:txBody>
        </p:sp>
        <p:sp>
          <p:nvSpPr>
            <p:cNvPr id="277543" name="Rectangle 4135"/>
            <p:cNvSpPr>
              <a:spLocks noChangeArrowheads="1"/>
            </p:cNvSpPr>
            <p:nvPr/>
          </p:nvSpPr>
          <p:spPr bwMode="auto">
            <a:xfrm>
              <a:off x="-6" y="2750"/>
              <a:ext cx="3365" cy="6"/>
            </a:xfrm>
            <a:prstGeom prst="rect">
              <a:avLst/>
            </a:prstGeom>
            <a:solidFill>
              <a:srgbClr val="9C3E7D"/>
            </a:solidFill>
            <a:ln w="9525">
              <a:noFill/>
              <a:miter lim="800000"/>
              <a:headEnd/>
              <a:tailEnd/>
            </a:ln>
          </p:spPr>
          <p:txBody>
            <a:bodyPr/>
            <a:lstStyle/>
            <a:p>
              <a:endParaRPr lang="en-US"/>
            </a:p>
          </p:txBody>
        </p:sp>
        <p:sp>
          <p:nvSpPr>
            <p:cNvPr id="277544" name="Rectangle 4136"/>
            <p:cNvSpPr>
              <a:spLocks noChangeArrowheads="1"/>
            </p:cNvSpPr>
            <p:nvPr/>
          </p:nvSpPr>
          <p:spPr bwMode="auto">
            <a:xfrm>
              <a:off x="-6" y="2756"/>
              <a:ext cx="3365" cy="12"/>
            </a:xfrm>
            <a:prstGeom prst="rect">
              <a:avLst/>
            </a:prstGeom>
            <a:solidFill>
              <a:srgbClr val="9A3D7B"/>
            </a:solidFill>
            <a:ln w="9525">
              <a:noFill/>
              <a:miter lim="800000"/>
              <a:headEnd/>
              <a:tailEnd/>
            </a:ln>
          </p:spPr>
          <p:txBody>
            <a:bodyPr/>
            <a:lstStyle/>
            <a:p>
              <a:endParaRPr lang="en-US"/>
            </a:p>
          </p:txBody>
        </p:sp>
        <p:sp>
          <p:nvSpPr>
            <p:cNvPr id="277545" name="Rectangle 4137"/>
            <p:cNvSpPr>
              <a:spLocks noChangeArrowheads="1"/>
            </p:cNvSpPr>
            <p:nvPr/>
          </p:nvSpPr>
          <p:spPr bwMode="auto">
            <a:xfrm>
              <a:off x="-6" y="2768"/>
              <a:ext cx="3365" cy="6"/>
            </a:xfrm>
            <a:prstGeom prst="rect">
              <a:avLst/>
            </a:prstGeom>
            <a:solidFill>
              <a:srgbClr val="973C79"/>
            </a:solidFill>
            <a:ln w="9525">
              <a:noFill/>
              <a:miter lim="800000"/>
              <a:headEnd/>
              <a:tailEnd/>
            </a:ln>
          </p:spPr>
          <p:txBody>
            <a:bodyPr/>
            <a:lstStyle/>
            <a:p>
              <a:endParaRPr lang="en-US"/>
            </a:p>
          </p:txBody>
        </p:sp>
        <p:sp>
          <p:nvSpPr>
            <p:cNvPr id="277546" name="Rectangle 4138"/>
            <p:cNvSpPr>
              <a:spLocks noChangeArrowheads="1"/>
            </p:cNvSpPr>
            <p:nvPr/>
          </p:nvSpPr>
          <p:spPr bwMode="auto">
            <a:xfrm>
              <a:off x="-6" y="2774"/>
              <a:ext cx="3365" cy="12"/>
            </a:xfrm>
            <a:prstGeom prst="rect">
              <a:avLst/>
            </a:prstGeom>
            <a:solidFill>
              <a:srgbClr val="953C77"/>
            </a:solidFill>
            <a:ln w="9525">
              <a:noFill/>
              <a:miter lim="800000"/>
              <a:headEnd/>
              <a:tailEnd/>
            </a:ln>
          </p:spPr>
          <p:txBody>
            <a:bodyPr/>
            <a:lstStyle/>
            <a:p>
              <a:endParaRPr lang="en-US"/>
            </a:p>
          </p:txBody>
        </p:sp>
        <p:sp>
          <p:nvSpPr>
            <p:cNvPr id="277547" name="Rectangle 4139"/>
            <p:cNvSpPr>
              <a:spLocks noChangeArrowheads="1"/>
            </p:cNvSpPr>
            <p:nvPr/>
          </p:nvSpPr>
          <p:spPr bwMode="auto">
            <a:xfrm>
              <a:off x="-6" y="2786"/>
              <a:ext cx="3365" cy="6"/>
            </a:xfrm>
            <a:prstGeom prst="rect">
              <a:avLst/>
            </a:prstGeom>
            <a:solidFill>
              <a:srgbClr val="933B76"/>
            </a:solidFill>
            <a:ln w="9525">
              <a:noFill/>
              <a:miter lim="800000"/>
              <a:headEnd/>
              <a:tailEnd/>
            </a:ln>
          </p:spPr>
          <p:txBody>
            <a:bodyPr/>
            <a:lstStyle/>
            <a:p>
              <a:endParaRPr lang="en-US"/>
            </a:p>
          </p:txBody>
        </p:sp>
        <p:sp>
          <p:nvSpPr>
            <p:cNvPr id="277548" name="Rectangle 4140"/>
            <p:cNvSpPr>
              <a:spLocks noChangeArrowheads="1"/>
            </p:cNvSpPr>
            <p:nvPr/>
          </p:nvSpPr>
          <p:spPr bwMode="auto">
            <a:xfrm>
              <a:off x="-6" y="2792"/>
              <a:ext cx="3365" cy="12"/>
            </a:xfrm>
            <a:prstGeom prst="rect">
              <a:avLst/>
            </a:prstGeom>
            <a:solidFill>
              <a:srgbClr val="913A73"/>
            </a:solidFill>
            <a:ln w="9525">
              <a:noFill/>
              <a:miter lim="800000"/>
              <a:headEnd/>
              <a:tailEnd/>
            </a:ln>
          </p:spPr>
          <p:txBody>
            <a:bodyPr/>
            <a:lstStyle/>
            <a:p>
              <a:endParaRPr lang="en-US"/>
            </a:p>
          </p:txBody>
        </p:sp>
        <p:sp>
          <p:nvSpPr>
            <p:cNvPr id="277549" name="Rectangle 4141"/>
            <p:cNvSpPr>
              <a:spLocks noChangeArrowheads="1"/>
            </p:cNvSpPr>
            <p:nvPr/>
          </p:nvSpPr>
          <p:spPr bwMode="auto">
            <a:xfrm>
              <a:off x="-6" y="2804"/>
              <a:ext cx="3365" cy="6"/>
            </a:xfrm>
            <a:prstGeom prst="rect">
              <a:avLst/>
            </a:prstGeom>
            <a:solidFill>
              <a:srgbClr val="8F3972"/>
            </a:solidFill>
            <a:ln w="9525">
              <a:noFill/>
              <a:miter lim="800000"/>
              <a:headEnd/>
              <a:tailEnd/>
            </a:ln>
          </p:spPr>
          <p:txBody>
            <a:bodyPr/>
            <a:lstStyle/>
            <a:p>
              <a:endParaRPr lang="en-US"/>
            </a:p>
          </p:txBody>
        </p:sp>
        <p:sp>
          <p:nvSpPr>
            <p:cNvPr id="277550" name="Rectangle 4142"/>
            <p:cNvSpPr>
              <a:spLocks noChangeArrowheads="1"/>
            </p:cNvSpPr>
            <p:nvPr/>
          </p:nvSpPr>
          <p:spPr bwMode="auto">
            <a:xfrm>
              <a:off x="-6" y="2810"/>
              <a:ext cx="3365" cy="12"/>
            </a:xfrm>
            <a:prstGeom prst="rect">
              <a:avLst/>
            </a:prstGeom>
            <a:solidFill>
              <a:srgbClr val="8D3870"/>
            </a:solidFill>
            <a:ln w="9525">
              <a:noFill/>
              <a:miter lim="800000"/>
              <a:headEnd/>
              <a:tailEnd/>
            </a:ln>
          </p:spPr>
          <p:txBody>
            <a:bodyPr/>
            <a:lstStyle/>
            <a:p>
              <a:endParaRPr lang="en-US"/>
            </a:p>
          </p:txBody>
        </p:sp>
        <p:sp>
          <p:nvSpPr>
            <p:cNvPr id="277551" name="Rectangle 4143"/>
            <p:cNvSpPr>
              <a:spLocks noChangeArrowheads="1"/>
            </p:cNvSpPr>
            <p:nvPr/>
          </p:nvSpPr>
          <p:spPr bwMode="auto">
            <a:xfrm>
              <a:off x="-6" y="2822"/>
              <a:ext cx="3365" cy="6"/>
            </a:xfrm>
            <a:prstGeom prst="rect">
              <a:avLst/>
            </a:prstGeom>
            <a:solidFill>
              <a:srgbClr val="8B386F"/>
            </a:solidFill>
            <a:ln w="9525">
              <a:noFill/>
              <a:miter lim="800000"/>
              <a:headEnd/>
              <a:tailEnd/>
            </a:ln>
          </p:spPr>
          <p:txBody>
            <a:bodyPr/>
            <a:lstStyle/>
            <a:p>
              <a:endParaRPr lang="en-US"/>
            </a:p>
          </p:txBody>
        </p:sp>
        <p:sp>
          <p:nvSpPr>
            <p:cNvPr id="277552" name="Rectangle 4144"/>
            <p:cNvSpPr>
              <a:spLocks noChangeArrowheads="1"/>
            </p:cNvSpPr>
            <p:nvPr/>
          </p:nvSpPr>
          <p:spPr bwMode="auto">
            <a:xfrm>
              <a:off x="-6" y="2828"/>
              <a:ext cx="3365" cy="12"/>
            </a:xfrm>
            <a:prstGeom prst="rect">
              <a:avLst/>
            </a:prstGeom>
            <a:solidFill>
              <a:srgbClr val="89366D"/>
            </a:solidFill>
            <a:ln w="9525">
              <a:noFill/>
              <a:miter lim="800000"/>
              <a:headEnd/>
              <a:tailEnd/>
            </a:ln>
          </p:spPr>
          <p:txBody>
            <a:bodyPr/>
            <a:lstStyle/>
            <a:p>
              <a:endParaRPr lang="en-US"/>
            </a:p>
          </p:txBody>
        </p:sp>
        <p:sp>
          <p:nvSpPr>
            <p:cNvPr id="277553" name="Rectangle 4145"/>
            <p:cNvSpPr>
              <a:spLocks noChangeArrowheads="1"/>
            </p:cNvSpPr>
            <p:nvPr/>
          </p:nvSpPr>
          <p:spPr bwMode="auto">
            <a:xfrm>
              <a:off x="-6" y="2840"/>
              <a:ext cx="3365" cy="6"/>
            </a:xfrm>
            <a:prstGeom prst="rect">
              <a:avLst/>
            </a:prstGeom>
            <a:solidFill>
              <a:srgbClr val="87366B"/>
            </a:solidFill>
            <a:ln w="9525">
              <a:noFill/>
              <a:miter lim="800000"/>
              <a:headEnd/>
              <a:tailEnd/>
            </a:ln>
          </p:spPr>
          <p:txBody>
            <a:bodyPr/>
            <a:lstStyle/>
            <a:p>
              <a:endParaRPr lang="en-US"/>
            </a:p>
          </p:txBody>
        </p:sp>
        <p:sp>
          <p:nvSpPr>
            <p:cNvPr id="277554" name="Rectangle 4146"/>
            <p:cNvSpPr>
              <a:spLocks noChangeArrowheads="1"/>
            </p:cNvSpPr>
            <p:nvPr/>
          </p:nvSpPr>
          <p:spPr bwMode="auto">
            <a:xfrm>
              <a:off x="-6" y="2846"/>
              <a:ext cx="3365" cy="12"/>
            </a:xfrm>
            <a:prstGeom prst="rect">
              <a:avLst/>
            </a:prstGeom>
            <a:solidFill>
              <a:srgbClr val="85366B"/>
            </a:solidFill>
            <a:ln w="9525">
              <a:noFill/>
              <a:miter lim="800000"/>
              <a:headEnd/>
              <a:tailEnd/>
            </a:ln>
          </p:spPr>
          <p:txBody>
            <a:bodyPr/>
            <a:lstStyle/>
            <a:p>
              <a:endParaRPr lang="en-US"/>
            </a:p>
          </p:txBody>
        </p:sp>
        <p:sp>
          <p:nvSpPr>
            <p:cNvPr id="277555" name="Rectangle 4147"/>
            <p:cNvSpPr>
              <a:spLocks noChangeArrowheads="1"/>
            </p:cNvSpPr>
            <p:nvPr/>
          </p:nvSpPr>
          <p:spPr bwMode="auto">
            <a:xfrm>
              <a:off x="-6" y="2858"/>
              <a:ext cx="3365" cy="12"/>
            </a:xfrm>
            <a:prstGeom prst="rect">
              <a:avLst/>
            </a:prstGeom>
            <a:solidFill>
              <a:srgbClr val="833469"/>
            </a:solidFill>
            <a:ln w="9525">
              <a:noFill/>
              <a:miter lim="800000"/>
              <a:headEnd/>
              <a:tailEnd/>
            </a:ln>
          </p:spPr>
          <p:txBody>
            <a:bodyPr/>
            <a:lstStyle/>
            <a:p>
              <a:endParaRPr lang="en-US"/>
            </a:p>
          </p:txBody>
        </p:sp>
        <p:sp>
          <p:nvSpPr>
            <p:cNvPr id="277556" name="Rectangle 4148"/>
            <p:cNvSpPr>
              <a:spLocks noChangeArrowheads="1"/>
            </p:cNvSpPr>
            <p:nvPr/>
          </p:nvSpPr>
          <p:spPr bwMode="auto">
            <a:xfrm>
              <a:off x="-6" y="2870"/>
              <a:ext cx="3365" cy="18"/>
            </a:xfrm>
            <a:prstGeom prst="rect">
              <a:avLst/>
            </a:prstGeom>
            <a:solidFill>
              <a:srgbClr val="813367"/>
            </a:solidFill>
            <a:ln w="9525">
              <a:noFill/>
              <a:miter lim="800000"/>
              <a:headEnd/>
              <a:tailEnd/>
            </a:ln>
          </p:spPr>
          <p:txBody>
            <a:bodyPr/>
            <a:lstStyle/>
            <a:p>
              <a:endParaRPr lang="en-US"/>
            </a:p>
          </p:txBody>
        </p:sp>
        <p:sp>
          <p:nvSpPr>
            <p:cNvPr id="277557" name="Rectangle 4149"/>
            <p:cNvSpPr>
              <a:spLocks noChangeArrowheads="1"/>
            </p:cNvSpPr>
            <p:nvPr/>
          </p:nvSpPr>
          <p:spPr bwMode="auto">
            <a:xfrm>
              <a:off x="-6" y="2888"/>
              <a:ext cx="3365" cy="12"/>
            </a:xfrm>
            <a:prstGeom prst="rect">
              <a:avLst/>
            </a:prstGeom>
            <a:solidFill>
              <a:srgbClr val="7F3265"/>
            </a:solidFill>
            <a:ln w="9525">
              <a:noFill/>
              <a:miter lim="800000"/>
              <a:headEnd/>
              <a:tailEnd/>
            </a:ln>
          </p:spPr>
          <p:txBody>
            <a:bodyPr/>
            <a:lstStyle/>
            <a:p>
              <a:endParaRPr lang="en-US"/>
            </a:p>
          </p:txBody>
        </p:sp>
        <p:sp>
          <p:nvSpPr>
            <p:cNvPr id="277558" name="Rectangle 4150"/>
            <p:cNvSpPr>
              <a:spLocks noChangeArrowheads="1"/>
            </p:cNvSpPr>
            <p:nvPr/>
          </p:nvSpPr>
          <p:spPr bwMode="auto">
            <a:xfrm>
              <a:off x="-6" y="2900"/>
              <a:ext cx="3365" cy="12"/>
            </a:xfrm>
            <a:prstGeom prst="rect">
              <a:avLst/>
            </a:prstGeom>
            <a:solidFill>
              <a:srgbClr val="7D3264"/>
            </a:solidFill>
            <a:ln w="9525">
              <a:noFill/>
              <a:miter lim="800000"/>
              <a:headEnd/>
              <a:tailEnd/>
            </a:ln>
          </p:spPr>
          <p:txBody>
            <a:bodyPr/>
            <a:lstStyle/>
            <a:p>
              <a:endParaRPr lang="en-US"/>
            </a:p>
          </p:txBody>
        </p:sp>
        <p:sp>
          <p:nvSpPr>
            <p:cNvPr id="277559" name="Rectangle 4151"/>
            <p:cNvSpPr>
              <a:spLocks noChangeArrowheads="1"/>
            </p:cNvSpPr>
            <p:nvPr/>
          </p:nvSpPr>
          <p:spPr bwMode="auto">
            <a:xfrm>
              <a:off x="-6" y="2912"/>
              <a:ext cx="3365" cy="12"/>
            </a:xfrm>
            <a:prstGeom prst="rect">
              <a:avLst/>
            </a:prstGeom>
            <a:solidFill>
              <a:srgbClr val="7C3162"/>
            </a:solidFill>
            <a:ln w="9525">
              <a:noFill/>
              <a:miter lim="800000"/>
              <a:headEnd/>
              <a:tailEnd/>
            </a:ln>
          </p:spPr>
          <p:txBody>
            <a:bodyPr/>
            <a:lstStyle/>
            <a:p>
              <a:endParaRPr lang="en-US"/>
            </a:p>
          </p:txBody>
        </p:sp>
        <p:sp>
          <p:nvSpPr>
            <p:cNvPr id="277560" name="Rectangle 4152"/>
            <p:cNvSpPr>
              <a:spLocks noChangeArrowheads="1"/>
            </p:cNvSpPr>
            <p:nvPr/>
          </p:nvSpPr>
          <p:spPr bwMode="auto">
            <a:xfrm>
              <a:off x="-6" y="2924"/>
              <a:ext cx="3365" cy="12"/>
            </a:xfrm>
            <a:prstGeom prst="rect">
              <a:avLst/>
            </a:prstGeom>
            <a:solidFill>
              <a:srgbClr val="7A3161"/>
            </a:solidFill>
            <a:ln w="9525">
              <a:noFill/>
              <a:miter lim="800000"/>
              <a:headEnd/>
              <a:tailEnd/>
            </a:ln>
          </p:spPr>
          <p:txBody>
            <a:bodyPr/>
            <a:lstStyle/>
            <a:p>
              <a:endParaRPr lang="en-US"/>
            </a:p>
          </p:txBody>
        </p:sp>
        <p:sp>
          <p:nvSpPr>
            <p:cNvPr id="277561" name="Rectangle 4153"/>
            <p:cNvSpPr>
              <a:spLocks noChangeArrowheads="1"/>
            </p:cNvSpPr>
            <p:nvPr/>
          </p:nvSpPr>
          <p:spPr bwMode="auto">
            <a:xfrm>
              <a:off x="-6" y="2936"/>
              <a:ext cx="3365" cy="30"/>
            </a:xfrm>
            <a:prstGeom prst="rect">
              <a:avLst/>
            </a:prstGeom>
            <a:solidFill>
              <a:srgbClr val="783060"/>
            </a:solidFill>
            <a:ln w="9525">
              <a:noFill/>
              <a:miter lim="800000"/>
              <a:headEnd/>
              <a:tailEnd/>
            </a:ln>
          </p:spPr>
          <p:txBody>
            <a:bodyPr/>
            <a:lstStyle/>
            <a:p>
              <a:endParaRPr lang="en-US"/>
            </a:p>
          </p:txBody>
        </p:sp>
        <p:sp>
          <p:nvSpPr>
            <p:cNvPr id="277562" name="Rectangle 4154"/>
            <p:cNvSpPr>
              <a:spLocks noChangeArrowheads="1"/>
            </p:cNvSpPr>
            <p:nvPr/>
          </p:nvSpPr>
          <p:spPr bwMode="auto">
            <a:xfrm>
              <a:off x="-6" y="2966"/>
              <a:ext cx="3365" cy="24"/>
            </a:xfrm>
            <a:prstGeom prst="rect">
              <a:avLst/>
            </a:prstGeom>
            <a:solidFill>
              <a:srgbClr val="762F5E"/>
            </a:solidFill>
            <a:ln w="9525">
              <a:noFill/>
              <a:miter lim="800000"/>
              <a:headEnd/>
              <a:tailEnd/>
            </a:ln>
          </p:spPr>
          <p:txBody>
            <a:bodyPr/>
            <a:lstStyle/>
            <a:p>
              <a:endParaRPr lang="en-US"/>
            </a:p>
          </p:txBody>
        </p:sp>
        <p:sp>
          <p:nvSpPr>
            <p:cNvPr id="277563" name="Rectangle 4155"/>
            <p:cNvSpPr>
              <a:spLocks noChangeArrowheads="1"/>
            </p:cNvSpPr>
            <p:nvPr/>
          </p:nvSpPr>
          <p:spPr bwMode="auto">
            <a:xfrm>
              <a:off x="-6" y="2990"/>
              <a:ext cx="3365" cy="18"/>
            </a:xfrm>
            <a:prstGeom prst="rect">
              <a:avLst/>
            </a:prstGeom>
            <a:solidFill>
              <a:srgbClr val="783060"/>
            </a:solidFill>
            <a:ln w="9525">
              <a:noFill/>
              <a:miter lim="800000"/>
              <a:headEnd/>
              <a:tailEnd/>
            </a:ln>
          </p:spPr>
          <p:txBody>
            <a:bodyPr/>
            <a:lstStyle/>
            <a:p>
              <a:endParaRPr lang="en-US"/>
            </a:p>
          </p:txBody>
        </p:sp>
        <p:sp>
          <p:nvSpPr>
            <p:cNvPr id="277564" name="Rectangle 4156"/>
            <p:cNvSpPr>
              <a:spLocks noChangeArrowheads="1"/>
            </p:cNvSpPr>
            <p:nvPr/>
          </p:nvSpPr>
          <p:spPr bwMode="auto">
            <a:xfrm>
              <a:off x="-6" y="3008"/>
              <a:ext cx="3365" cy="18"/>
            </a:xfrm>
            <a:prstGeom prst="rect">
              <a:avLst/>
            </a:prstGeom>
            <a:solidFill>
              <a:srgbClr val="7A3061"/>
            </a:solidFill>
            <a:ln w="9525">
              <a:noFill/>
              <a:miter lim="800000"/>
              <a:headEnd/>
              <a:tailEnd/>
            </a:ln>
          </p:spPr>
          <p:txBody>
            <a:bodyPr/>
            <a:lstStyle/>
            <a:p>
              <a:endParaRPr lang="en-US"/>
            </a:p>
          </p:txBody>
        </p:sp>
        <p:sp>
          <p:nvSpPr>
            <p:cNvPr id="277565" name="Rectangle 4157"/>
            <p:cNvSpPr>
              <a:spLocks noChangeArrowheads="1"/>
            </p:cNvSpPr>
            <p:nvPr/>
          </p:nvSpPr>
          <p:spPr bwMode="auto">
            <a:xfrm>
              <a:off x="-6" y="3026"/>
              <a:ext cx="3365" cy="12"/>
            </a:xfrm>
            <a:prstGeom prst="rect">
              <a:avLst/>
            </a:prstGeom>
            <a:solidFill>
              <a:srgbClr val="7C3162"/>
            </a:solidFill>
            <a:ln w="9525">
              <a:noFill/>
              <a:miter lim="800000"/>
              <a:headEnd/>
              <a:tailEnd/>
            </a:ln>
          </p:spPr>
          <p:txBody>
            <a:bodyPr/>
            <a:lstStyle/>
            <a:p>
              <a:endParaRPr lang="en-US"/>
            </a:p>
          </p:txBody>
        </p:sp>
        <p:sp>
          <p:nvSpPr>
            <p:cNvPr id="277566" name="Rectangle 4158"/>
            <p:cNvSpPr>
              <a:spLocks noChangeArrowheads="1"/>
            </p:cNvSpPr>
            <p:nvPr/>
          </p:nvSpPr>
          <p:spPr bwMode="auto">
            <a:xfrm>
              <a:off x="-6" y="3038"/>
              <a:ext cx="3365" cy="17"/>
            </a:xfrm>
            <a:prstGeom prst="rect">
              <a:avLst/>
            </a:prstGeom>
            <a:solidFill>
              <a:srgbClr val="7D3264"/>
            </a:solidFill>
            <a:ln w="9525">
              <a:noFill/>
              <a:miter lim="800000"/>
              <a:headEnd/>
              <a:tailEnd/>
            </a:ln>
          </p:spPr>
          <p:txBody>
            <a:bodyPr/>
            <a:lstStyle/>
            <a:p>
              <a:endParaRPr lang="en-US"/>
            </a:p>
          </p:txBody>
        </p:sp>
        <p:sp>
          <p:nvSpPr>
            <p:cNvPr id="277567" name="Rectangle 4159"/>
            <p:cNvSpPr>
              <a:spLocks noChangeArrowheads="1"/>
            </p:cNvSpPr>
            <p:nvPr/>
          </p:nvSpPr>
          <p:spPr bwMode="auto">
            <a:xfrm>
              <a:off x="-6" y="3055"/>
              <a:ext cx="3365" cy="6"/>
            </a:xfrm>
            <a:prstGeom prst="rect">
              <a:avLst/>
            </a:prstGeom>
            <a:solidFill>
              <a:srgbClr val="7F3265"/>
            </a:solidFill>
            <a:ln w="9525">
              <a:noFill/>
              <a:miter lim="800000"/>
              <a:headEnd/>
              <a:tailEnd/>
            </a:ln>
          </p:spPr>
          <p:txBody>
            <a:bodyPr/>
            <a:lstStyle/>
            <a:p>
              <a:endParaRPr lang="en-US"/>
            </a:p>
          </p:txBody>
        </p:sp>
        <p:sp>
          <p:nvSpPr>
            <p:cNvPr id="277568" name="Rectangle 4160"/>
            <p:cNvSpPr>
              <a:spLocks noChangeArrowheads="1"/>
            </p:cNvSpPr>
            <p:nvPr/>
          </p:nvSpPr>
          <p:spPr bwMode="auto">
            <a:xfrm>
              <a:off x="-6" y="3061"/>
              <a:ext cx="3365" cy="12"/>
            </a:xfrm>
            <a:prstGeom prst="rect">
              <a:avLst/>
            </a:prstGeom>
            <a:solidFill>
              <a:srgbClr val="803367"/>
            </a:solidFill>
            <a:ln w="9525">
              <a:noFill/>
              <a:miter lim="800000"/>
              <a:headEnd/>
              <a:tailEnd/>
            </a:ln>
          </p:spPr>
          <p:txBody>
            <a:bodyPr/>
            <a:lstStyle/>
            <a:p>
              <a:endParaRPr lang="en-US"/>
            </a:p>
          </p:txBody>
        </p:sp>
        <p:sp>
          <p:nvSpPr>
            <p:cNvPr id="277569" name="Rectangle 4161"/>
            <p:cNvSpPr>
              <a:spLocks noChangeArrowheads="1"/>
            </p:cNvSpPr>
            <p:nvPr/>
          </p:nvSpPr>
          <p:spPr bwMode="auto">
            <a:xfrm>
              <a:off x="-6" y="3073"/>
              <a:ext cx="3365" cy="12"/>
            </a:xfrm>
            <a:prstGeom prst="rect">
              <a:avLst/>
            </a:prstGeom>
            <a:solidFill>
              <a:srgbClr val="823468"/>
            </a:solidFill>
            <a:ln w="9525">
              <a:noFill/>
              <a:miter lim="800000"/>
              <a:headEnd/>
              <a:tailEnd/>
            </a:ln>
          </p:spPr>
          <p:txBody>
            <a:bodyPr/>
            <a:lstStyle/>
            <a:p>
              <a:endParaRPr lang="en-US"/>
            </a:p>
          </p:txBody>
        </p:sp>
        <p:sp>
          <p:nvSpPr>
            <p:cNvPr id="277570" name="Rectangle 4162"/>
            <p:cNvSpPr>
              <a:spLocks noChangeArrowheads="1"/>
            </p:cNvSpPr>
            <p:nvPr/>
          </p:nvSpPr>
          <p:spPr bwMode="auto">
            <a:xfrm>
              <a:off x="-6" y="3085"/>
              <a:ext cx="3365" cy="12"/>
            </a:xfrm>
            <a:prstGeom prst="rect">
              <a:avLst/>
            </a:prstGeom>
            <a:solidFill>
              <a:srgbClr val="84356A"/>
            </a:solidFill>
            <a:ln w="9525">
              <a:noFill/>
              <a:miter lim="800000"/>
              <a:headEnd/>
              <a:tailEnd/>
            </a:ln>
          </p:spPr>
          <p:txBody>
            <a:bodyPr/>
            <a:lstStyle/>
            <a:p>
              <a:endParaRPr lang="en-US"/>
            </a:p>
          </p:txBody>
        </p:sp>
        <p:sp>
          <p:nvSpPr>
            <p:cNvPr id="277571" name="Rectangle 4163"/>
            <p:cNvSpPr>
              <a:spLocks noChangeArrowheads="1"/>
            </p:cNvSpPr>
            <p:nvPr/>
          </p:nvSpPr>
          <p:spPr bwMode="auto">
            <a:xfrm>
              <a:off x="-6" y="3097"/>
              <a:ext cx="3365" cy="6"/>
            </a:xfrm>
            <a:prstGeom prst="rect">
              <a:avLst/>
            </a:prstGeom>
            <a:solidFill>
              <a:srgbClr val="86366B"/>
            </a:solidFill>
            <a:ln w="9525">
              <a:noFill/>
              <a:miter lim="800000"/>
              <a:headEnd/>
              <a:tailEnd/>
            </a:ln>
          </p:spPr>
          <p:txBody>
            <a:bodyPr/>
            <a:lstStyle/>
            <a:p>
              <a:endParaRPr lang="en-US"/>
            </a:p>
          </p:txBody>
        </p:sp>
        <p:sp>
          <p:nvSpPr>
            <p:cNvPr id="277572" name="Rectangle 4164"/>
            <p:cNvSpPr>
              <a:spLocks noChangeArrowheads="1"/>
            </p:cNvSpPr>
            <p:nvPr/>
          </p:nvSpPr>
          <p:spPr bwMode="auto">
            <a:xfrm>
              <a:off x="-6" y="3103"/>
              <a:ext cx="3365" cy="12"/>
            </a:xfrm>
            <a:prstGeom prst="rect">
              <a:avLst/>
            </a:prstGeom>
            <a:solidFill>
              <a:srgbClr val="88366C"/>
            </a:solidFill>
            <a:ln w="9525">
              <a:noFill/>
              <a:miter lim="800000"/>
              <a:headEnd/>
              <a:tailEnd/>
            </a:ln>
          </p:spPr>
          <p:txBody>
            <a:bodyPr/>
            <a:lstStyle/>
            <a:p>
              <a:endParaRPr lang="en-US"/>
            </a:p>
          </p:txBody>
        </p:sp>
        <p:sp>
          <p:nvSpPr>
            <p:cNvPr id="277573" name="Rectangle 4165"/>
            <p:cNvSpPr>
              <a:spLocks noChangeArrowheads="1"/>
            </p:cNvSpPr>
            <p:nvPr/>
          </p:nvSpPr>
          <p:spPr bwMode="auto">
            <a:xfrm>
              <a:off x="-6" y="3115"/>
              <a:ext cx="3365" cy="12"/>
            </a:xfrm>
            <a:prstGeom prst="rect">
              <a:avLst/>
            </a:prstGeom>
            <a:solidFill>
              <a:srgbClr val="8A376E"/>
            </a:solidFill>
            <a:ln w="9525">
              <a:noFill/>
              <a:miter lim="800000"/>
              <a:headEnd/>
              <a:tailEnd/>
            </a:ln>
          </p:spPr>
          <p:txBody>
            <a:bodyPr/>
            <a:lstStyle/>
            <a:p>
              <a:endParaRPr lang="en-US"/>
            </a:p>
          </p:txBody>
        </p:sp>
        <p:sp>
          <p:nvSpPr>
            <p:cNvPr id="277574" name="Rectangle 4166"/>
            <p:cNvSpPr>
              <a:spLocks noChangeArrowheads="1"/>
            </p:cNvSpPr>
            <p:nvPr/>
          </p:nvSpPr>
          <p:spPr bwMode="auto">
            <a:xfrm>
              <a:off x="-6" y="3127"/>
              <a:ext cx="3365" cy="12"/>
            </a:xfrm>
            <a:prstGeom prst="rect">
              <a:avLst/>
            </a:prstGeom>
            <a:solidFill>
              <a:srgbClr val="8D3870"/>
            </a:solidFill>
            <a:ln w="9525">
              <a:noFill/>
              <a:miter lim="800000"/>
              <a:headEnd/>
              <a:tailEnd/>
            </a:ln>
          </p:spPr>
          <p:txBody>
            <a:bodyPr/>
            <a:lstStyle/>
            <a:p>
              <a:endParaRPr lang="en-US"/>
            </a:p>
          </p:txBody>
        </p:sp>
        <p:sp>
          <p:nvSpPr>
            <p:cNvPr id="277575" name="Rectangle 4167"/>
            <p:cNvSpPr>
              <a:spLocks noChangeArrowheads="1"/>
            </p:cNvSpPr>
            <p:nvPr/>
          </p:nvSpPr>
          <p:spPr bwMode="auto">
            <a:xfrm>
              <a:off x="-6" y="3139"/>
              <a:ext cx="3365" cy="6"/>
            </a:xfrm>
            <a:prstGeom prst="rect">
              <a:avLst/>
            </a:prstGeom>
            <a:solidFill>
              <a:srgbClr val="8F3972"/>
            </a:solidFill>
            <a:ln w="9525">
              <a:noFill/>
              <a:miter lim="800000"/>
              <a:headEnd/>
              <a:tailEnd/>
            </a:ln>
          </p:spPr>
          <p:txBody>
            <a:bodyPr/>
            <a:lstStyle/>
            <a:p>
              <a:endParaRPr lang="en-US"/>
            </a:p>
          </p:txBody>
        </p:sp>
        <p:sp>
          <p:nvSpPr>
            <p:cNvPr id="277576" name="Rectangle 4168"/>
            <p:cNvSpPr>
              <a:spLocks noChangeArrowheads="1"/>
            </p:cNvSpPr>
            <p:nvPr/>
          </p:nvSpPr>
          <p:spPr bwMode="auto">
            <a:xfrm>
              <a:off x="-6" y="3145"/>
              <a:ext cx="3365" cy="6"/>
            </a:xfrm>
            <a:prstGeom prst="rect">
              <a:avLst/>
            </a:prstGeom>
            <a:solidFill>
              <a:srgbClr val="913A73"/>
            </a:solidFill>
            <a:ln w="9525">
              <a:noFill/>
              <a:miter lim="800000"/>
              <a:headEnd/>
              <a:tailEnd/>
            </a:ln>
          </p:spPr>
          <p:txBody>
            <a:bodyPr/>
            <a:lstStyle/>
            <a:p>
              <a:endParaRPr lang="en-US"/>
            </a:p>
          </p:txBody>
        </p:sp>
        <p:sp>
          <p:nvSpPr>
            <p:cNvPr id="277577" name="Rectangle 4169"/>
            <p:cNvSpPr>
              <a:spLocks noChangeArrowheads="1"/>
            </p:cNvSpPr>
            <p:nvPr/>
          </p:nvSpPr>
          <p:spPr bwMode="auto">
            <a:xfrm>
              <a:off x="-6" y="3151"/>
              <a:ext cx="3365" cy="12"/>
            </a:xfrm>
            <a:prstGeom prst="rect">
              <a:avLst/>
            </a:prstGeom>
            <a:solidFill>
              <a:srgbClr val="933A75"/>
            </a:solidFill>
            <a:ln w="9525">
              <a:noFill/>
              <a:miter lim="800000"/>
              <a:headEnd/>
              <a:tailEnd/>
            </a:ln>
          </p:spPr>
          <p:txBody>
            <a:bodyPr/>
            <a:lstStyle/>
            <a:p>
              <a:endParaRPr lang="en-US"/>
            </a:p>
          </p:txBody>
        </p:sp>
        <p:sp>
          <p:nvSpPr>
            <p:cNvPr id="277578" name="Rectangle 4170"/>
            <p:cNvSpPr>
              <a:spLocks noChangeArrowheads="1"/>
            </p:cNvSpPr>
            <p:nvPr/>
          </p:nvSpPr>
          <p:spPr bwMode="auto">
            <a:xfrm>
              <a:off x="-6" y="3163"/>
              <a:ext cx="3365" cy="6"/>
            </a:xfrm>
            <a:prstGeom prst="rect">
              <a:avLst/>
            </a:prstGeom>
            <a:solidFill>
              <a:srgbClr val="953C77"/>
            </a:solidFill>
            <a:ln w="9525">
              <a:noFill/>
              <a:miter lim="800000"/>
              <a:headEnd/>
              <a:tailEnd/>
            </a:ln>
          </p:spPr>
          <p:txBody>
            <a:bodyPr/>
            <a:lstStyle/>
            <a:p>
              <a:endParaRPr lang="en-US"/>
            </a:p>
          </p:txBody>
        </p:sp>
        <p:sp>
          <p:nvSpPr>
            <p:cNvPr id="277579" name="Rectangle 4171"/>
            <p:cNvSpPr>
              <a:spLocks noChangeArrowheads="1"/>
            </p:cNvSpPr>
            <p:nvPr/>
          </p:nvSpPr>
          <p:spPr bwMode="auto">
            <a:xfrm>
              <a:off x="-6" y="3169"/>
              <a:ext cx="3365" cy="12"/>
            </a:xfrm>
            <a:prstGeom prst="rect">
              <a:avLst/>
            </a:prstGeom>
            <a:solidFill>
              <a:srgbClr val="973C78"/>
            </a:solidFill>
            <a:ln w="9525">
              <a:noFill/>
              <a:miter lim="800000"/>
              <a:headEnd/>
              <a:tailEnd/>
            </a:ln>
          </p:spPr>
          <p:txBody>
            <a:bodyPr/>
            <a:lstStyle/>
            <a:p>
              <a:endParaRPr lang="en-US"/>
            </a:p>
          </p:txBody>
        </p:sp>
        <p:sp>
          <p:nvSpPr>
            <p:cNvPr id="277580" name="Rectangle 4172"/>
            <p:cNvSpPr>
              <a:spLocks noChangeArrowheads="1"/>
            </p:cNvSpPr>
            <p:nvPr/>
          </p:nvSpPr>
          <p:spPr bwMode="auto">
            <a:xfrm>
              <a:off x="-6" y="3181"/>
              <a:ext cx="3365" cy="6"/>
            </a:xfrm>
            <a:prstGeom prst="rect">
              <a:avLst/>
            </a:prstGeom>
            <a:solidFill>
              <a:srgbClr val="9A3D7B"/>
            </a:solidFill>
            <a:ln w="9525">
              <a:noFill/>
              <a:miter lim="800000"/>
              <a:headEnd/>
              <a:tailEnd/>
            </a:ln>
          </p:spPr>
          <p:txBody>
            <a:bodyPr/>
            <a:lstStyle/>
            <a:p>
              <a:endParaRPr lang="en-US"/>
            </a:p>
          </p:txBody>
        </p:sp>
        <p:sp>
          <p:nvSpPr>
            <p:cNvPr id="277581" name="Rectangle 4173"/>
            <p:cNvSpPr>
              <a:spLocks noChangeArrowheads="1"/>
            </p:cNvSpPr>
            <p:nvPr/>
          </p:nvSpPr>
          <p:spPr bwMode="auto">
            <a:xfrm>
              <a:off x="-6" y="3187"/>
              <a:ext cx="3365" cy="12"/>
            </a:xfrm>
            <a:prstGeom prst="rect">
              <a:avLst/>
            </a:prstGeom>
            <a:solidFill>
              <a:srgbClr val="9C3E7C"/>
            </a:solidFill>
            <a:ln w="9525">
              <a:noFill/>
              <a:miter lim="800000"/>
              <a:headEnd/>
              <a:tailEnd/>
            </a:ln>
          </p:spPr>
          <p:txBody>
            <a:bodyPr/>
            <a:lstStyle/>
            <a:p>
              <a:endParaRPr lang="en-US"/>
            </a:p>
          </p:txBody>
        </p:sp>
        <p:sp>
          <p:nvSpPr>
            <p:cNvPr id="277582" name="Rectangle 4174"/>
            <p:cNvSpPr>
              <a:spLocks noChangeArrowheads="1"/>
            </p:cNvSpPr>
            <p:nvPr/>
          </p:nvSpPr>
          <p:spPr bwMode="auto">
            <a:xfrm>
              <a:off x="-6" y="3199"/>
              <a:ext cx="3365" cy="6"/>
            </a:xfrm>
            <a:prstGeom prst="rect">
              <a:avLst/>
            </a:prstGeom>
            <a:solidFill>
              <a:srgbClr val="9E3F7E"/>
            </a:solidFill>
            <a:ln w="9525">
              <a:noFill/>
              <a:miter lim="800000"/>
              <a:headEnd/>
              <a:tailEnd/>
            </a:ln>
          </p:spPr>
          <p:txBody>
            <a:bodyPr/>
            <a:lstStyle/>
            <a:p>
              <a:endParaRPr lang="en-US"/>
            </a:p>
          </p:txBody>
        </p:sp>
        <p:sp>
          <p:nvSpPr>
            <p:cNvPr id="277583" name="Rectangle 4175"/>
            <p:cNvSpPr>
              <a:spLocks noChangeArrowheads="1"/>
            </p:cNvSpPr>
            <p:nvPr/>
          </p:nvSpPr>
          <p:spPr bwMode="auto">
            <a:xfrm>
              <a:off x="-6" y="3205"/>
              <a:ext cx="3365" cy="12"/>
            </a:xfrm>
            <a:prstGeom prst="rect">
              <a:avLst/>
            </a:prstGeom>
            <a:solidFill>
              <a:srgbClr val="A14080"/>
            </a:solidFill>
            <a:ln w="9525">
              <a:noFill/>
              <a:miter lim="800000"/>
              <a:headEnd/>
              <a:tailEnd/>
            </a:ln>
          </p:spPr>
          <p:txBody>
            <a:bodyPr/>
            <a:lstStyle/>
            <a:p>
              <a:endParaRPr lang="en-US"/>
            </a:p>
          </p:txBody>
        </p:sp>
        <p:sp>
          <p:nvSpPr>
            <p:cNvPr id="277584" name="Rectangle 4176"/>
            <p:cNvSpPr>
              <a:spLocks noChangeArrowheads="1"/>
            </p:cNvSpPr>
            <p:nvPr/>
          </p:nvSpPr>
          <p:spPr bwMode="auto">
            <a:xfrm>
              <a:off x="-6" y="3217"/>
              <a:ext cx="3365" cy="6"/>
            </a:xfrm>
            <a:prstGeom prst="rect">
              <a:avLst/>
            </a:prstGeom>
            <a:solidFill>
              <a:srgbClr val="A34182"/>
            </a:solidFill>
            <a:ln w="9525">
              <a:noFill/>
              <a:miter lim="800000"/>
              <a:headEnd/>
              <a:tailEnd/>
            </a:ln>
          </p:spPr>
          <p:txBody>
            <a:bodyPr/>
            <a:lstStyle/>
            <a:p>
              <a:endParaRPr lang="en-US"/>
            </a:p>
          </p:txBody>
        </p:sp>
        <p:sp>
          <p:nvSpPr>
            <p:cNvPr id="277585" name="Rectangle 4177"/>
            <p:cNvSpPr>
              <a:spLocks noChangeArrowheads="1"/>
            </p:cNvSpPr>
            <p:nvPr/>
          </p:nvSpPr>
          <p:spPr bwMode="auto">
            <a:xfrm>
              <a:off x="-6" y="3223"/>
              <a:ext cx="3365" cy="6"/>
            </a:xfrm>
            <a:prstGeom prst="rect">
              <a:avLst/>
            </a:prstGeom>
            <a:solidFill>
              <a:srgbClr val="A54284"/>
            </a:solidFill>
            <a:ln w="9525">
              <a:noFill/>
              <a:miter lim="800000"/>
              <a:headEnd/>
              <a:tailEnd/>
            </a:ln>
          </p:spPr>
          <p:txBody>
            <a:bodyPr/>
            <a:lstStyle/>
            <a:p>
              <a:endParaRPr lang="en-US"/>
            </a:p>
          </p:txBody>
        </p:sp>
        <p:sp>
          <p:nvSpPr>
            <p:cNvPr id="277586" name="Rectangle 4178"/>
            <p:cNvSpPr>
              <a:spLocks noChangeArrowheads="1"/>
            </p:cNvSpPr>
            <p:nvPr/>
          </p:nvSpPr>
          <p:spPr bwMode="auto">
            <a:xfrm>
              <a:off x="-6" y="3229"/>
              <a:ext cx="3365" cy="6"/>
            </a:xfrm>
            <a:prstGeom prst="rect">
              <a:avLst/>
            </a:prstGeom>
            <a:solidFill>
              <a:srgbClr val="A74285"/>
            </a:solidFill>
            <a:ln w="9525">
              <a:noFill/>
              <a:miter lim="800000"/>
              <a:headEnd/>
              <a:tailEnd/>
            </a:ln>
          </p:spPr>
          <p:txBody>
            <a:bodyPr/>
            <a:lstStyle/>
            <a:p>
              <a:endParaRPr lang="en-US"/>
            </a:p>
          </p:txBody>
        </p:sp>
        <p:sp>
          <p:nvSpPr>
            <p:cNvPr id="277587" name="Rectangle 4179"/>
            <p:cNvSpPr>
              <a:spLocks noChangeArrowheads="1"/>
            </p:cNvSpPr>
            <p:nvPr/>
          </p:nvSpPr>
          <p:spPr bwMode="auto">
            <a:xfrm>
              <a:off x="-6" y="3235"/>
              <a:ext cx="3365" cy="12"/>
            </a:xfrm>
            <a:prstGeom prst="rect">
              <a:avLst/>
            </a:prstGeom>
            <a:solidFill>
              <a:srgbClr val="A94387"/>
            </a:solidFill>
            <a:ln w="9525">
              <a:noFill/>
              <a:miter lim="800000"/>
              <a:headEnd/>
              <a:tailEnd/>
            </a:ln>
          </p:spPr>
          <p:txBody>
            <a:bodyPr/>
            <a:lstStyle/>
            <a:p>
              <a:endParaRPr lang="en-US"/>
            </a:p>
          </p:txBody>
        </p:sp>
        <p:sp>
          <p:nvSpPr>
            <p:cNvPr id="277588" name="Rectangle 4180"/>
            <p:cNvSpPr>
              <a:spLocks noChangeArrowheads="1"/>
            </p:cNvSpPr>
            <p:nvPr/>
          </p:nvSpPr>
          <p:spPr bwMode="auto">
            <a:xfrm>
              <a:off x="-6" y="3247"/>
              <a:ext cx="3365" cy="6"/>
            </a:xfrm>
            <a:prstGeom prst="rect">
              <a:avLst/>
            </a:prstGeom>
            <a:solidFill>
              <a:srgbClr val="AC4589"/>
            </a:solidFill>
            <a:ln w="9525">
              <a:noFill/>
              <a:miter lim="800000"/>
              <a:headEnd/>
              <a:tailEnd/>
            </a:ln>
          </p:spPr>
          <p:txBody>
            <a:bodyPr/>
            <a:lstStyle/>
            <a:p>
              <a:endParaRPr lang="en-US"/>
            </a:p>
          </p:txBody>
        </p:sp>
        <p:sp>
          <p:nvSpPr>
            <p:cNvPr id="277589" name="Rectangle 4181"/>
            <p:cNvSpPr>
              <a:spLocks noChangeArrowheads="1"/>
            </p:cNvSpPr>
            <p:nvPr/>
          </p:nvSpPr>
          <p:spPr bwMode="auto">
            <a:xfrm>
              <a:off x="-6" y="3253"/>
              <a:ext cx="3365" cy="12"/>
            </a:xfrm>
            <a:prstGeom prst="rect">
              <a:avLst/>
            </a:prstGeom>
            <a:solidFill>
              <a:srgbClr val="AE458B"/>
            </a:solidFill>
            <a:ln w="9525">
              <a:noFill/>
              <a:miter lim="800000"/>
              <a:headEnd/>
              <a:tailEnd/>
            </a:ln>
          </p:spPr>
          <p:txBody>
            <a:bodyPr/>
            <a:lstStyle/>
            <a:p>
              <a:endParaRPr lang="en-US"/>
            </a:p>
          </p:txBody>
        </p:sp>
        <p:sp>
          <p:nvSpPr>
            <p:cNvPr id="277590" name="Rectangle 4182"/>
            <p:cNvSpPr>
              <a:spLocks noChangeArrowheads="1"/>
            </p:cNvSpPr>
            <p:nvPr/>
          </p:nvSpPr>
          <p:spPr bwMode="auto">
            <a:xfrm>
              <a:off x="-6" y="3265"/>
              <a:ext cx="3365" cy="6"/>
            </a:xfrm>
            <a:prstGeom prst="rect">
              <a:avLst/>
            </a:prstGeom>
            <a:solidFill>
              <a:srgbClr val="B1478D"/>
            </a:solidFill>
            <a:ln w="9525">
              <a:noFill/>
              <a:miter lim="800000"/>
              <a:headEnd/>
              <a:tailEnd/>
            </a:ln>
          </p:spPr>
          <p:txBody>
            <a:bodyPr/>
            <a:lstStyle/>
            <a:p>
              <a:endParaRPr lang="en-US"/>
            </a:p>
          </p:txBody>
        </p:sp>
        <p:sp>
          <p:nvSpPr>
            <p:cNvPr id="277591" name="Rectangle 4183"/>
            <p:cNvSpPr>
              <a:spLocks noChangeArrowheads="1"/>
            </p:cNvSpPr>
            <p:nvPr/>
          </p:nvSpPr>
          <p:spPr bwMode="auto">
            <a:xfrm>
              <a:off x="-6" y="3271"/>
              <a:ext cx="3365" cy="12"/>
            </a:xfrm>
            <a:prstGeom prst="rect">
              <a:avLst/>
            </a:prstGeom>
            <a:solidFill>
              <a:srgbClr val="B3478F"/>
            </a:solidFill>
            <a:ln w="9525">
              <a:noFill/>
              <a:miter lim="800000"/>
              <a:headEnd/>
              <a:tailEnd/>
            </a:ln>
          </p:spPr>
          <p:txBody>
            <a:bodyPr/>
            <a:lstStyle/>
            <a:p>
              <a:endParaRPr lang="en-US"/>
            </a:p>
          </p:txBody>
        </p:sp>
        <p:sp>
          <p:nvSpPr>
            <p:cNvPr id="277592" name="Rectangle 4184"/>
            <p:cNvSpPr>
              <a:spLocks noChangeArrowheads="1"/>
            </p:cNvSpPr>
            <p:nvPr/>
          </p:nvSpPr>
          <p:spPr bwMode="auto">
            <a:xfrm>
              <a:off x="-6" y="3283"/>
              <a:ext cx="3365" cy="6"/>
            </a:xfrm>
            <a:prstGeom prst="rect">
              <a:avLst/>
            </a:prstGeom>
            <a:solidFill>
              <a:srgbClr val="B64992"/>
            </a:solidFill>
            <a:ln w="9525">
              <a:noFill/>
              <a:miter lim="800000"/>
              <a:headEnd/>
              <a:tailEnd/>
            </a:ln>
          </p:spPr>
          <p:txBody>
            <a:bodyPr/>
            <a:lstStyle/>
            <a:p>
              <a:endParaRPr lang="en-US"/>
            </a:p>
          </p:txBody>
        </p:sp>
        <p:sp>
          <p:nvSpPr>
            <p:cNvPr id="277593" name="Rectangle 4185"/>
            <p:cNvSpPr>
              <a:spLocks noChangeArrowheads="1"/>
            </p:cNvSpPr>
            <p:nvPr/>
          </p:nvSpPr>
          <p:spPr bwMode="auto">
            <a:xfrm>
              <a:off x="-6" y="3289"/>
              <a:ext cx="3365" cy="12"/>
            </a:xfrm>
            <a:prstGeom prst="rect">
              <a:avLst/>
            </a:prstGeom>
            <a:solidFill>
              <a:srgbClr val="B94993"/>
            </a:solidFill>
            <a:ln w="9525">
              <a:noFill/>
              <a:miter lim="800000"/>
              <a:headEnd/>
              <a:tailEnd/>
            </a:ln>
          </p:spPr>
          <p:txBody>
            <a:bodyPr/>
            <a:lstStyle/>
            <a:p>
              <a:endParaRPr lang="en-US"/>
            </a:p>
          </p:txBody>
        </p:sp>
        <p:sp>
          <p:nvSpPr>
            <p:cNvPr id="277594" name="Rectangle 4186"/>
            <p:cNvSpPr>
              <a:spLocks noChangeArrowheads="1"/>
            </p:cNvSpPr>
            <p:nvPr/>
          </p:nvSpPr>
          <p:spPr bwMode="auto">
            <a:xfrm>
              <a:off x="-6" y="3301"/>
              <a:ext cx="3365" cy="6"/>
            </a:xfrm>
            <a:prstGeom prst="rect">
              <a:avLst/>
            </a:prstGeom>
            <a:solidFill>
              <a:srgbClr val="BB4B96"/>
            </a:solidFill>
            <a:ln w="9525">
              <a:noFill/>
              <a:miter lim="800000"/>
              <a:headEnd/>
              <a:tailEnd/>
            </a:ln>
          </p:spPr>
          <p:txBody>
            <a:bodyPr/>
            <a:lstStyle/>
            <a:p>
              <a:endParaRPr lang="en-US"/>
            </a:p>
          </p:txBody>
        </p:sp>
        <p:sp>
          <p:nvSpPr>
            <p:cNvPr id="277595" name="Rectangle 4187"/>
            <p:cNvSpPr>
              <a:spLocks noChangeArrowheads="1"/>
            </p:cNvSpPr>
            <p:nvPr/>
          </p:nvSpPr>
          <p:spPr bwMode="auto">
            <a:xfrm>
              <a:off x="-6" y="3307"/>
              <a:ext cx="3365" cy="12"/>
            </a:xfrm>
            <a:prstGeom prst="rect">
              <a:avLst/>
            </a:prstGeom>
            <a:solidFill>
              <a:srgbClr val="BE4B97"/>
            </a:solidFill>
            <a:ln w="9525">
              <a:noFill/>
              <a:miter lim="800000"/>
              <a:headEnd/>
              <a:tailEnd/>
            </a:ln>
          </p:spPr>
          <p:txBody>
            <a:bodyPr/>
            <a:lstStyle/>
            <a:p>
              <a:endParaRPr lang="en-US"/>
            </a:p>
          </p:txBody>
        </p:sp>
        <p:sp>
          <p:nvSpPr>
            <p:cNvPr id="277596" name="Rectangle 4188"/>
            <p:cNvSpPr>
              <a:spLocks noChangeArrowheads="1"/>
            </p:cNvSpPr>
            <p:nvPr/>
          </p:nvSpPr>
          <p:spPr bwMode="auto">
            <a:xfrm>
              <a:off x="-6" y="3319"/>
              <a:ext cx="3365" cy="6"/>
            </a:xfrm>
            <a:prstGeom prst="rect">
              <a:avLst/>
            </a:prstGeom>
            <a:solidFill>
              <a:srgbClr val="C04D9A"/>
            </a:solidFill>
            <a:ln w="9525">
              <a:noFill/>
              <a:miter lim="800000"/>
              <a:headEnd/>
              <a:tailEnd/>
            </a:ln>
          </p:spPr>
          <p:txBody>
            <a:bodyPr/>
            <a:lstStyle/>
            <a:p>
              <a:endParaRPr lang="en-US"/>
            </a:p>
          </p:txBody>
        </p:sp>
        <p:sp>
          <p:nvSpPr>
            <p:cNvPr id="277597" name="Rectangle 4189"/>
            <p:cNvSpPr>
              <a:spLocks noChangeArrowheads="1"/>
            </p:cNvSpPr>
            <p:nvPr/>
          </p:nvSpPr>
          <p:spPr bwMode="auto">
            <a:xfrm>
              <a:off x="-6" y="3325"/>
              <a:ext cx="3365" cy="12"/>
            </a:xfrm>
            <a:prstGeom prst="rect">
              <a:avLst/>
            </a:prstGeom>
            <a:solidFill>
              <a:srgbClr val="C34E9C"/>
            </a:solidFill>
            <a:ln w="9525">
              <a:noFill/>
              <a:miter lim="800000"/>
              <a:headEnd/>
              <a:tailEnd/>
            </a:ln>
          </p:spPr>
          <p:txBody>
            <a:bodyPr/>
            <a:lstStyle/>
            <a:p>
              <a:endParaRPr lang="en-US"/>
            </a:p>
          </p:txBody>
        </p:sp>
        <p:sp>
          <p:nvSpPr>
            <p:cNvPr id="277598" name="Rectangle 4190"/>
            <p:cNvSpPr>
              <a:spLocks noChangeArrowheads="1"/>
            </p:cNvSpPr>
            <p:nvPr/>
          </p:nvSpPr>
          <p:spPr bwMode="auto">
            <a:xfrm>
              <a:off x="-6" y="3337"/>
              <a:ext cx="3365" cy="6"/>
            </a:xfrm>
            <a:prstGeom prst="rect">
              <a:avLst/>
            </a:prstGeom>
            <a:solidFill>
              <a:srgbClr val="C64F9E"/>
            </a:solidFill>
            <a:ln w="9525">
              <a:noFill/>
              <a:miter lim="800000"/>
              <a:headEnd/>
              <a:tailEnd/>
            </a:ln>
          </p:spPr>
          <p:txBody>
            <a:bodyPr/>
            <a:lstStyle/>
            <a:p>
              <a:endParaRPr lang="en-US"/>
            </a:p>
          </p:txBody>
        </p:sp>
        <p:sp>
          <p:nvSpPr>
            <p:cNvPr id="277599" name="Rectangle 4191"/>
            <p:cNvSpPr>
              <a:spLocks noChangeArrowheads="1"/>
            </p:cNvSpPr>
            <p:nvPr/>
          </p:nvSpPr>
          <p:spPr bwMode="auto">
            <a:xfrm>
              <a:off x="-6" y="3343"/>
              <a:ext cx="3365" cy="6"/>
            </a:xfrm>
            <a:prstGeom prst="rect">
              <a:avLst/>
            </a:prstGeom>
            <a:solidFill>
              <a:srgbClr val="C850A0"/>
            </a:solidFill>
            <a:ln w="9525">
              <a:noFill/>
              <a:miter lim="800000"/>
              <a:headEnd/>
              <a:tailEnd/>
            </a:ln>
          </p:spPr>
          <p:txBody>
            <a:bodyPr/>
            <a:lstStyle/>
            <a:p>
              <a:endParaRPr lang="en-US"/>
            </a:p>
          </p:txBody>
        </p:sp>
        <p:sp>
          <p:nvSpPr>
            <p:cNvPr id="277600" name="Rectangle 4192"/>
            <p:cNvSpPr>
              <a:spLocks noChangeArrowheads="1"/>
            </p:cNvSpPr>
            <p:nvPr/>
          </p:nvSpPr>
          <p:spPr bwMode="auto">
            <a:xfrm>
              <a:off x="-6" y="3349"/>
              <a:ext cx="3365" cy="12"/>
            </a:xfrm>
            <a:prstGeom prst="rect">
              <a:avLst/>
            </a:prstGeom>
            <a:solidFill>
              <a:srgbClr val="CA51A2"/>
            </a:solidFill>
            <a:ln w="9525">
              <a:noFill/>
              <a:miter lim="800000"/>
              <a:headEnd/>
              <a:tailEnd/>
            </a:ln>
          </p:spPr>
          <p:txBody>
            <a:bodyPr/>
            <a:lstStyle/>
            <a:p>
              <a:endParaRPr lang="en-US"/>
            </a:p>
          </p:txBody>
        </p:sp>
        <p:sp>
          <p:nvSpPr>
            <p:cNvPr id="277601" name="Rectangle 4193"/>
            <p:cNvSpPr>
              <a:spLocks noChangeArrowheads="1"/>
            </p:cNvSpPr>
            <p:nvPr/>
          </p:nvSpPr>
          <p:spPr bwMode="auto">
            <a:xfrm>
              <a:off x="-6" y="3361"/>
              <a:ext cx="3365" cy="6"/>
            </a:xfrm>
            <a:prstGeom prst="rect">
              <a:avLst/>
            </a:prstGeom>
            <a:solidFill>
              <a:srgbClr val="CD51A4"/>
            </a:solidFill>
            <a:ln w="9525">
              <a:noFill/>
              <a:miter lim="800000"/>
              <a:headEnd/>
              <a:tailEnd/>
            </a:ln>
          </p:spPr>
          <p:txBody>
            <a:bodyPr/>
            <a:lstStyle/>
            <a:p>
              <a:endParaRPr lang="en-US"/>
            </a:p>
          </p:txBody>
        </p:sp>
        <p:sp>
          <p:nvSpPr>
            <p:cNvPr id="277602" name="Rectangle 4194"/>
            <p:cNvSpPr>
              <a:spLocks noChangeArrowheads="1"/>
            </p:cNvSpPr>
            <p:nvPr/>
          </p:nvSpPr>
          <p:spPr bwMode="auto">
            <a:xfrm>
              <a:off x="-6" y="3367"/>
              <a:ext cx="3365" cy="12"/>
            </a:xfrm>
            <a:prstGeom prst="rect">
              <a:avLst/>
            </a:prstGeom>
            <a:solidFill>
              <a:srgbClr val="CF53A6"/>
            </a:solidFill>
            <a:ln w="9525">
              <a:noFill/>
              <a:miter lim="800000"/>
              <a:headEnd/>
              <a:tailEnd/>
            </a:ln>
          </p:spPr>
          <p:txBody>
            <a:bodyPr/>
            <a:lstStyle/>
            <a:p>
              <a:endParaRPr lang="en-US"/>
            </a:p>
          </p:txBody>
        </p:sp>
        <p:sp>
          <p:nvSpPr>
            <p:cNvPr id="277603" name="Rectangle 4195"/>
            <p:cNvSpPr>
              <a:spLocks noChangeArrowheads="1"/>
            </p:cNvSpPr>
            <p:nvPr/>
          </p:nvSpPr>
          <p:spPr bwMode="auto">
            <a:xfrm>
              <a:off x="-6" y="3379"/>
              <a:ext cx="3365" cy="6"/>
            </a:xfrm>
            <a:prstGeom prst="rect">
              <a:avLst/>
            </a:prstGeom>
            <a:solidFill>
              <a:srgbClr val="D154A7"/>
            </a:solidFill>
            <a:ln w="9525">
              <a:noFill/>
              <a:miter lim="800000"/>
              <a:headEnd/>
              <a:tailEnd/>
            </a:ln>
          </p:spPr>
          <p:txBody>
            <a:bodyPr/>
            <a:lstStyle/>
            <a:p>
              <a:endParaRPr lang="en-US"/>
            </a:p>
          </p:txBody>
        </p:sp>
        <p:sp>
          <p:nvSpPr>
            <p:cNvPr id="277604" name="Rectangle 4196"/>
            <p:cNvSpPr>
              <a:spLocks noChangeArrowheads="1"/>
            </p:cNvSpPr>
            <p:nvPr/>
          </p:nvSpPr>
          <p:spPr bwMode="auto">
            <a:xfrm>
              <a:off x="-6" y="3385"/>
              <a:ext cx="3365" cy="12"/>
            </a:xfrm>
            <a:prstGeom prst="rect">
              <a:avLst/>
            </a:prstGeom>
            <a:solidFill>
              <a:srgbClr val="D455A9"/>
            </a:solidFill>
            <a:ln w="9525">
              <a:noFill/>
              <a:miter lim="800000"/>
              <a:headEnd/>
              <a:tailEnd/>
            </a:ln>
          </p:spPr>
          <p:txBody>
            <a:bodyPr/>
            <a:lstStyle/>
            <a:p>
              <a:endParaRPr lang="en-US"/>
            </a:p>
          </p:txBody>
        </p:sp>
        <p:sp>
          <p:nvSpPr>
            <p:cNvPr id="277605" name="Rectangle 4197"/>
            <p:cNvSpPr>
              <a:spLocks noChangeArrowheads="1"/>
            </p:cNvSpPr>
            <p:nvPr/>
          </p:nvSpPr>
          <p:spPr bwMode="auto">
            <a:xfrm>
              <a:off x="-6" y="3397"/>
              <a:ext cx="3365" cy="6"/>
            </a:xfrm>
            <a:prstGeom prst="rect">
              <a:avLst/>
            </a:prstGeom>
            <a:solidFill>
              <a:srgbClr val="D655AB"/>
            </a:solidFill>
            <a:ln w="9525">
              <a:noFill/>
              <a:miter lim="800000"/>
              <a:headEnd/>
              <a:tailEnd/>
            </a:ln>
          </p:spPr>
          <p:txBody>
            <a:bodyPr/>
            <a:lstStyle/>
            <a:p>
              <a:endParaRPr lang="en-US"/>
            </a:p>
          </p:txBody>
        </p:sp>
        <p:sp>
          <p:nvSpPr>
            <p:cNvPr id="277606" name="Rectangle 4198"/>
            <p:cNvSpPr>
              <a:spLocks noChangeArrowheads="1"/>
            </p:cNvSpPr>
            <p:nvPr/>
          </p:nvSpPr>
          <p:spPr bwMode="auto">
            <a:xfrm>
              <a:off x="-6" y="3403"/>
              <a:ext cx="3365" cy="12"/>
            </a:xfrm>
            <a:prstGeom prst="rect">
              <a:avLst/>
            </a:prstGeom>
            <a:solidFill>
              <a:srgbClr val="D857AD"/>
            </a:solidFill>
            <a:ln w="9525">
              <a:noFill/>
              <a:miter lim="800000"/>
              <a:headEnd/>
              <a:tailEnd/>
            </a:ln>
          </p:spPr>
          <p:txBody>
            <a:bodyPr/>
            <a:lstStyle/>
            <a:p>
              <a:endParaRPr lang="en-US"/>
            </a:p>
          </p:txBody>
        </p:sp>
        <p:sp>
          <p:nvSpPr>
            <p:cNvPr id="277607" name="Rectangle 4199"/>
            <p:cNvSpPr>
              <a:spLocks noChangeArrowheads="1"/>
            </p:cNvSpPr>
            <p:nvPr/>
          </p:nvSpPr>
          <p:spPr bwMode="auto">
            <a:xfrm>
              <a:off x="-6" y="3415"/>
              <a:ext cx="3365" cy="6"/>
            </a:xfrm>
            <a:prstGeom prst="rect">
              <a:avLst/>
            </a:prstGeom>
            <a:solidFill>
              <a:srgbClr val="DA57AE"/>
            </a:solidFill>
            <a:ln w="9525">
              <a:noFill/>
              <a:miter lim="800000"/>
              <a:headEnd/>
              <a:tailEnd/>
            </a:ln>
          </p:spPr>
          <p:txBody>
            <a:bodyPr/>
            <a:lstStyle/>
            <a:p>
              <a:endParaRPr lang="en-US"/>
            </a:p>
          </p:txBody>
        </p:sp>
        <p:sp>
          <p:nvSpPr>
            <p:cNvPr id="277608" name="Rectangle 4200"/>
            <p:cNvSpPr>
              <a:spLocks noChangeArrowheads="1"/>
            </p:cNvSpPr>
            <p:nvPr/>
          </p:nvSpPr>
          <p:spPr bwMode="auto">
            <a:xfrm>
              <a:off x="-6" y="3421"/>
              <a:ext cx="3365" cy="12"/>
            </a:xfrm>
            <a:prstGeom prst="rect">
              <a:avLst/>
            </a:prstGeom>
            <a:solidFill>
              <a:srgbClr val="DD58B0"/>
            </a:solidFill>
            <a:ln w="9525">
              <a:noFill/>
              <a:miter lim="800000"/>
              <a:headEnd/>
              <a:tailEnd/>
            </a:ln>
          </p:spPr>
          <p:txBody>
            <a:bodyPr/>
            <a:lstStyle/>
            <a:p>
              <a:endParaRPr lang="en-US"/>
            </a:p>
          </p:txBody>
        </p:sp>
        <p:sp>
          <p:nvSpPr>
            <p:cNvPr id="277609" name="Rectangle 4201"/>
            <p:cNvSpPr>
              <a:spLocks noChangeArrowheads="1"/>
            </p:cNvSpPr>
            <p:nvPr/>
          </p:nvSpPr>
          <p:spPr bwMode="auto">
            <a:xfrm>
              <a:off x="-6" y="3433"/>
              <a:ext cx="3365" cy="6"/>
            </a:xfrm>
            <a:prstGeom prst="rect">
              <a:avLst/>
            </a:prstGeom>
            <a:solidFill>
              <a:srgbClr val="DE59B2"/>
            </a:solidFill>
            <a:ln w="9525">
              <a:noFill/>
              <a:miter lim="800000"/>
              <a:headEnd/>
              <a:tailEnd/>
            </a:ln>
          </p:spPr>
          <p:txBody>
            <a:bodyPr/>
            <a:lstStyle/>
            <a:p>
              <a:endParaRPr lang="en-US"/>
            </a:p>
          </p:txBody>
        </p:sp>
        <p:sp>
          <p:nvSpPr>
            <p:cNvPr id="277610" name="Rectangle 4202"/>
            <p:cNvSpPr>
              <a:spLocks noChangeArrowheads="1"/>
            </p:cNvSpPr>
            <p:nvPr/>
          </p:nvSpPr>
          <p:spPr bwMode="auto">
            <a:xfrm>
              <a:off x="-6" y="3439"/>
              <a:ext cx="3365" cy="12"/>
            </a:xfrm>
            <a:prstGeom prst="rect">
              <a:avLst/>
            </a:prstGeom>
            <a:solidFill>
              <a:srgbClr val="E15AB4"/>
            </a:solidFill>
            <a:ln w="9525">
              <a:noFill/>
              <a:miter lim="800000"/>
              <a:headEnd/>
              <a:tailEnd/>
            </a:ln>
          </p:spPr>
          <p:txBody>
            <a:bodyPr/>
            <a:lstStyle/>
            <a:p>
              <a:endParaRPr lang="en-US"/>
            </a:p>
          </p:txBody>
        </p:sp>
        <p:sp>
          <p:nvSpPr>
            <p:cNvPr id="277611" name="Rectangle 4203"/>
            <p:cNvSpPr>
              <a:spLocks noChangeArrowheads="1"/>
            </p:cNvSpPr>
            <p:nvPr/>
          </p:nvSpPr>
          <p:spPr bwMode="auto">
            <a:xfrm>
              <a:off x="-6" y="3451"/>
              <a:ext cx="3365" cy="12"/>
            </a:xfrm>
            <a:prstGeom prst="rect">
              <a:avLst/>
            </a:prstGeom>
            <a:solidFill>
              <a:srgbClr val="E35BB5"/>
            </a:solidFill>
            <a:ln w="9525">
              <a:noFill/>
              <a:miter lim="800000"/>
              <a:headEnd/>
              <a:tailEnd/>
            </a:ln>
          </p:spPr>
          <p:txBody>
            <a:bodyPr/>
            <a:lstStyle/>
            <a:p>
              <a:endParaRPr lang="en-US"/>
            </a:p>
          </p:txBody>
        </p:sp>
        <p:sp>
          <p:nvSpPr>
            <p:cNvPr id="277612" name="Rectangle 4204"/>
            <p:cNvSpPr>
              <a:spLocks noChangeArrowheads="1"/>
            </p:cNvSpPr>
            <p:nvPr/>
          </p:nvSpPr>
          <p:spPr bwMode="auto">
            <a:xfrm>
              <a:off x="-6" y="3463"/>
              <a:ext cx="3365" cy="12"/>
            </a:xfrm>
            <a:prstGeom prst="rect">
              <a:avLst/>
            </a:prstGeom>
            <a:solidFill>
              <a:srgbClr val="E55CB7"/>
            </a:solidFill>
            <a:ln w="9525">
              <a:noFill/>
              <a:miter lim="800000"/>
              <a:headEnd/>
              <a:tailEnd/>
            </a:ln>
          </p:spPr>
          <p:txBody>
            <a:bodyPr/>
            <a:lstStyle/>
            <a:p>
              <a:endParaRPr lang="en-US"/>
            </a:p>
          </p:txBody>
        </p:sp>
        <p:sp>
          <p:nvSpPr>
            <p:cNvPr id="277613" name="Rectangle 4205"/>
            <p:cNvSpPr>
              <a:spLocks noChangeArrowheads="1"/>
            </p:cNvSpPr>
            <p:nvPr/>
          </p:nvSpPr>
          <p:spPr bwMode="auto">
            <a:xfrm>
              <a:off x="-6" y="3475"/>
              <a:ext cx="3365" cy="12"/>
            </a:xfrm>
            <a:prstGeom prst="rect">
              <a:avLst/>
            </a:prstGeom>
            <a:solidFill>
              <a:srgbClr val="E85DB9"/>
            </a:solidFill>
            <a:ln w="9525">
              <a:noFill/>
              <a:miter lim="800000"/>
              <a:headEnd/>
              <a:tailEnd/>
            </a:ln>
          </p:spPr>
          <p:txBody>
            <a:bodyPr/>
            <a:lstStyle/>
            <a:p>
              <a:endParaRPr lang="en-US"/>
            </a:p>
          </p:txBody>
        </p:sp>
        <p:sp>
          <p:nvSpPr>
            <p:cNvPr id="277614" name="Rectangle 4206"/>
            <p:cNvSpPr>
              <a:spLocks noChangeArrowheads="1"/>
            </p:cNvSpPr>
            <p:nvPr/>
          </p:nvSpPr>
          <p:spPr bwMode="auto">
            <a:xfrm>
              <a:off x="-6" y="3487"/>
              <a:ext cx="3365" cy="12"/>
            </a:xfrm>
            <a:prstGeom prst="rect">
              <a:avLst/>
            </a:prstGeom>
            <a:solidFill>
              <a:srgbClr val="EA5DBB"/>
            </a:solidFill>
            <a:ln w="9525">
              <a:noFill/>
              <a:miter lim="800000"/>
              <a:headEnd/>
              <a:tailEnd/>
            </a:ln>
          </p:spPr>
          <p:txBody>
            <a:bodyPr/>
            <a:lstStyle/>
            <a:p>
              <a:endParaRPr lang="en-US"/>
            </a:p>
          </p:txBody>
        </p:sp>
        <p:sp>
          <p:nvSpPr>
            <p:cNvPr id="277615" name="Rectangle 4207"/>
            <p:cNvSpPr>
              <a:spLocks noChangeArrowheads="1"/>
            </p:cNvSpPr>
            <p:nvPr/>
          </p:nvSpPr>
          <p:spPr bwMode="auto">
            <a:xfrm>
              <a:off x="-6" y="3499"/>
              <a:ext cx="3365" cy="12"/>
            </a:xfrm>
            <a:prstGeom prst="rect">
              <a:avLst/>
            </a:prstGeom>
            <a:solidFill>
              <a:srgbClr val="EC5EBD"/>
            </a:solidFill>
            <a:ln w="9525">
              <a:noFill/>
              <a:miter lim="800000"/>
              <a:headEnd/>
              <a:tailEnd/>
            </a:ln>
          </p:spPr>
          <p:txBody>
            <a:bodyPr/>
            <a:lstStyle/>
            <a:p>
              <a:endParaRPr lang="en-US"/>
            </a:p>
          </p:txBody>
        </p:sp>
        <p:sp>
          <p:nvSpPr>
            <p:cNvPr id="277616" name="Rectangle 4208"/>
            <p:cNvSpPr>
              <a:spLocks noChangeArrowheads="1"/>
            </p:cNvSpPr>
            <p:nvPr/>
          </p:nvSpPr>
          <p:spPr bwMode="auto">
            <a:xfrm>
              <a:off x="-6" y="3511"/>
              <a:ext cx="3365" cy="12"/>
            </a:xfrm>
            <a:prstGeom prst="rect">
              <a:avLst/>
            </a:prstGeom>
            <a:solidFill>
              <a:srgbClr val="EE5FBE"/>
            </a:solidFill>
            <a:ln w="9525">
              <a:noFill/>
              <a:miter lim="800000"/>
              <a:headEnd/>
              <a:tailEnd/>
            </a:ln>
          </p:spPr>
          <p:txBody>
            <a:bodyPr/>
            <a:lstStyle/>
            <a:p>
              <a:endParaRPr lang="en-US"/>
            </a:p>
          </p:txBody>
        </p:sp>
        <p:sp>
          <p:nvSpPr>
            <p:cNvPr id="277617" name="Rectangle 4209"/>
            <p:cNvSpPr>
              <a:spLocks noChangeArrowheads="1"/>
            </p:cNvSpPr>
            <p:nvPr/>
          </p:nvSpPr>
          <p:spPr bwMode="auto">
            <a:xfrm>
              <a:off x="-6" y="3523"/>
              <a:ext cx="3365" cy="12"/>
            </a:xfrm>
            <a:prstGeom prst="rect">
              <a:avLst/>
            </a:prstGeom>
            <a:solidFill>
              <a:srgbClr val="EF60C0"/>
            </a:solidFill>
            <a:ln w="9525">
              <a:noFill/>
              <a:miter lim="800000"/>
              <a:headEnd/>
              <a:tailEnd/>
            </a:ln>
          </p:spPr>
          <p:txBody>
            <a:bodyPr/>
            <a:lstStyle/>
            <a:p>
              <a:endParaRPr lang="en-US"/>
            </a:p>
          </p:txBody>
        </p:sp>
        <p:sp>
          <p:nvSpPr>
            <p:cNvPr id="277618" name="Rectangle 4210"/>
            <p:cNvSpPr>
              <a:spLocks noChangeArrowheads="1"/>
            </p:cNvSpPr>
            <p:nvPr/>
          </p:nvSpPr>
          <p:spPr bwMode="auto">
            <a:xfrm>
              <a:off x="-6" y="3535"/>
              <a:ext cx="3365" cy="12"/>
            </a:xfrm>
            <a:prstGeom prst="rect">
              <a:avLst/>
            </a:prstGeom>
            <a:solidFill>
              <a:srgbClr val="F160C1"/>
            </a:solidFill>
            <a:ln w="9525">
              <a:noFill/>
              <a:miter lim="800000"/>
              <a:headEnd/>
              <a:tailEnd/>
            </a:ln>
          </p:spPr>
          <p:txBody>
            <a:bodyPr/>
            <a:lstStyle/>
            <a:p>
              <a:endParaRPr lang="en-US"/>
            </a:p>
          </p:txBody>
        </p:sp>
        <p:sp>
          <p:nvSpPr>
            <p:cNvPr id="277619" name="Rectangle 4211"/>
            <p:cNvSpPr>
              <a:spLocks noChangeArrowheads="1"/>
            </p:cNvSpPr>
            <p:nvPr/>
          </p:nvSpPr>
          <p:spPr bwMode="auto">
            <a:xfrm>
              <a:off x="-6" y="3547"/>
              <a:ext cx="3365" cy="18"/>
            </a:xfrm>
            <a:prstGeom prst="rect">
              <a:avLst/>
            </a:prstGeom>
            <a:solidFill>
              <a:srgbClr val="F361C2"/>
            </a:solidFill>
            <a:ln w="9525">
              <a:noFill/>
              <a:miter lim="800000"/>
              <a:headEnd/>
              <a:tailEnd/>
            </a:ln>
          </p:spPr>
          <p:txBody>
            <a:bodyPr/>
            <a:lstStyle/>
            <a:p>
              <a:endParaRPr lang="en-US"/>
            </a:p>
          </p:txBody>
        </p:sp>
        <p:sp>
          <p:nvSpPr>
            <p:cNvPr id="277620" name="Rectangle 4212"/>
            <p:cNvSpPr>
              <a:spLocks noChangeArrowheads="1"/>
            </p:cNvSpPr>
            <p:nvPr/>
          </p:nvSpPr>
          <p:spPr bwMode="auto">
            <a:xfrm>
              <a:off x="-6" y="3565"/>
              <a:ext cx="3365" cy="18"/>
            </a:xfrm>
            <a:prstGeom prst="rect">
              <a:avLst/>
            </a:prstGeom>
            <a:solidFill>
              <a:srgbClr val="F562C4"/>
            </a:solidFill>
            <a:ln w="9525">
              <a:noFill/>
              <a:miter lim="800000"/>
              <a:headEnd/>
              <a:tailEnd/>
            </a:ln>
          </p:spPr>
          <p:txBody>
            <a:bodyPr/>
            <a:lstStyle/>
            <a:p>
              <a:endParaRPr lang="en-US"/>
            </a:p>
          </p:txBody>
        </p:sp>
        <p:sp>
          <p:nvSpPr>
            <p:cNvPr id="277621" name="Rectangle 4213"/>
            <p:cNvSpPr>
              <a:spLocks noChangeArrowheads="1"/>
            </p:cNvSpPr>
            <p:nvPr/>
          </p:nvSpPr>
          <p:spPr bwMode="auto">
            <a:xfrm>
              <a:off x="-6" y="3583"/>
              <a:ext cx="3365" cy="18"/>
            </a:xfrm>
            <a:prstGeom prst="rect">
              <a:avLst/>
            </a:prstGeom>
            <a:solidFill>
              <a:srgbClr val="F763C5"/>
            </a:solidFill>
            <a:ln w="9525">
              <a:noFill/>
              <a:miter lim="800000"/>
              <a:headEnd/>
              <a:tailEnd/>
            </a:ln>
          </p:spPr>
          <p:txBody>
            <a:bodyPr/>
            <a:lstStyle/>
            <a:p>
              <a:endParaRPr lang="en-US"/>
            </a:p>
          </p:txBody>
        </p:sp>
        <p:sp>
          <p:nvSpPr>
            <p:cNvPr id="277622" name="Rectangle 4214"/>
            <p:cNvSpPr>
              <a:spLocks noChangeArrowheads="1"/>
            </p:cNvSpPr>
            <p:nvPr/>
          </p:nvSpPr>
          <p:spPr bwMode="auto">
            <a:xfrm>
              <a:off x="-6" y="3601"/>
              <a:ext cx="3365" cy="12"/>
            </a:xfrm>
            <a:prstGeom prst="rect">
              <a:avLst/>
            </a:prstGeom>
            <a:solidFill>
              <a:srgbClr val="F863C7"/>
            </a:solidFill>
            <a:ln w="9525">
              <a:noFill/>
              <a:miter lim="800000"/>
              <a:headEnd/>
              <a:tailEnd/>
            </a:ln>
          </p:spPr>
          <p:txBody>
            <a:bodyPr/>
            <a:lstStyle/>
            <a:p>
              <a:endParaRPr lang="en-US"/>
            </a:p>
          </p:txBody>
        </p:sp>
        <p:sp>
          <p:nvSpPr>
            <p:cNvPr id="277623" name="Rectangle 4215"/>
            <p:cNvSpPr>
              <a:spLocks noChangeArrowheads="1"/>
            </p:cNvSpPr>
            <p:nvPr/>
          </p:nvSpPr>
          <p:spPr bwMode="auto">
            <a:xfrm>
              <a:off x="-6" y="3613"/>
              <a:ext cx="3365" cy="36"/>
            </a:xfrm>
            <a:prstGeom prst="rect">
              <a:avLst/>
            </a:prstGeom>
            <a:solidFill>
              <a:srgbClr val="FA64C8"/>
            </a:solidFill>
            <a:ln w="9525">
              <a:noFill/>
              <a:miter lim="800000"/>
              <a:headEnd/>
              <a:tailEnd/>
            </a:ln>
          </p:spPr>
          <p:txBody>
            <a:bodyPr/>
            <a:lstStyle/>
            <a:p>
              <a:endParaRPr lang="en-US"/>
            </a:p>
          </p:txBody>
        </p:sp>
        <p:sp>
          <p:nvSpPr>
            <p:cNvPr id="277624" name="Rectangle 4216"/>
            <p:cNvSpPr>
              <a:spLocks noChangeArrowheads="1"/>
            </p:cNvSpPr>
            <p:nvPr/>
          </p:nvSpPr>
          <p:spPr bwMode="auto">
            <a:xfrm>
              <a:off x="-6" y="3649"/>
              <a:ext cx="3365" cy="24"/>
            </a:xfrm>
            <a:prstGeom prst="rect">
              <a:avLst/>
            </a:prstGeom>
            <a:solidFill>
              <a:srgbClr val="FC65C9"/>
            </a:solidFill>
            <a:ln w="9525">
              <a:noFill/>
              <a:miter lim="800000"/>
              <a:headEnd/>
              <a:tailEnd/>
            </a:ln>
          </p:spPr>
          <p:txBody>
            <a:bodyPr/>
            <a:lstStyle/>
            <a:p>
              <a:endParaRPr lang="en-US"/>
            </a:p>
          </p:txBody>
        </p:sp>
        <p:sp>
          <p:nvSpPr>
            <p:cNvPr id="277625" name="Rectangle 4217"/>
            <p:cNvSpPr>
              <a:spLocks noChangeArrowheads="1"/>
            </p:cNvSpPr>
            <p:nvPr/>
          </p:nvSpPr>
          <p:spPr bwMode="auto">
            <a:xfrm>
              <a:off x="-6" y="3673"/>
              <a:ext cx="3365" cy="36"/>
            </a:xfrm>
            <a:prstGeom prst="rect">
              <a:avLst/>
            </a:prstGeom>
            <a:solidFill>
              <a:srgbClr val="FD65CB"/>
            </a:solidFill>
            <a:ln w="9525">
              <a:noFill/>
              <a:miter lim="800000"/>
              <a:headEnd/>
              <a:tailEnd/>
            </a:ln>
          </p:spPr>
          <p:txBody>
            <a:bodyPr/>
            <a:lstStyle/>
            <a:p>
              <a:endParaRPr lang="en-US"/>
            </a:p>
          </p:txBody>
        </p:sp>
        <p:sp>
          <p:nvSpPr>
            <p:cNvPr id="277626" name="Rectangle 4218"/>
            <p:cNvSpPr>
              <a:spLocks noChangeArrowheads="1"/>
            </p:cNvSpPr>
            <p:nvPr/>
          </p:nvSpPr>
          <p:spPr bwMode="auto">
            <a:xfrm>
              <a:off x="-6" y="3709"/>
              <a:ext cx="3365" cy="12"/>
            </a:xfrm>
            <a:prstGeom prst="rect">
              <a:avLst/>
            </a:prstGeom>
            <a:solidFill>
              <a:srgbClr val="FF66CC"/>
            </a:solidFill>
            <a:ln w="9525">
              <a:noFill/>
              <a:miter lim="800000"/>
              <a:headEnd/>
              <a:tailEnd/>
            </a:ln>
          </p:spPr>
          <p:txBody>
            <a:bodyPr/>
            <a:lstStyle/>
            <a:p>
              <a:endParaRPr lang="en-US"/>
            </a:p>
          </p:txBody>
        </p:sp>
        <p:sp>
          <p:nvSpPr>
            <p:cNvPr id="277627" name="Freeform 4219"/>
            <p:cNvSpPr>
              <a:spLocks/>
            </p:cNvSpPr>
            <p:nvPr/>
          </p:nvSpPr>
          <p:spPr bwMode="auto">
            <a:xfrm>
              <a:off x="0" y="2222"/>
              <a:ext cx="3353" cy="1505"/>
            </a:xfrm>
            <a:custGeom>
              <a:avLst/>
              <a:gdLst/>
              <a:ahLst/>
              <a:cxnLst>
                <a:cxn ang="0">
                  <a:pos x="54" y="1409"/>
                </a:cxn>
                <a:cxn ang="0">
                  <a:pos x="222" y="1439"/>
                </a:cxn>
                <a:cxn ang="0">
                  <a:pos x="432" y="1469"/>
                </a:cxn>
                <a:cxn ang="0">
                  <a:pos x="612" y="1487"/>
                </a:cxn>
                <a:cxn ang="0">
                  <a:pos x="786" y="1505"/>
                </a:cxn>
                <a:cxn ang="0">
                  <a:pos x="846" y="1505"/>
                </a:cxn>
                <a:cxn ang="0">
                  <a:pos x="894" y="1499"/>
                </a:cxn>
                <a:cxn ang="0">
                  <a:pos x="942" y="1499"/>
                </a:cxn>
                <a:cxn ang="0">
                  <a:pos x="984" y="1499"/>
                </a:cxn>
                <a:cxn ang="0">
                  <a:pos x="1056" y="1493"/>
                </a:cxn>
                <a:cxn ang="0">
                  <a:pos x="1116" y="1493"/>
                </a:cxn>
                <a:cxn ang="0">
                  <a:pos x="1158" y="1493"/>
                </a:cxn>
                <a:cxn ang="0">
                  <a:pos x="1200" y="1487"/>
                </a:cxn>
                <a:cxn ang="0">
                  <a:pos x="1236" y="1487"/>
                </a:cxn>
                <a:cxn ang="0">
                  <a:pos x="1338" y="1475"/>
                </a:cxn>
                <a:cxn ang="0">
                  <a:pos x="1469" y="1457"/>
                </a:cxn>
                <a:cxn ang="0">
                  <a:pos x="1583" y="1433"/>
                </a:cxn>
                <a:cxn ang="0">
                  <a:pos x="1697" y="1409"/>
                </a:cxn>
                <a:cxn ang="0">
                  <a:pos x="1817" y="1385"/>
                </a:cxn>
                <a:cxn ang="0">
                  <a:pos x="1943" y="1361"/>
                </a:cxn>
                <a:cxn ang="0">
                  <a:pos x="2063" y="1337"/>
                </a:cxn>
                <a:cxn ang="0">
                  <a:pos x="2195" y="1313"/>
                </a:cxn>
                <a:cxn ang="0">
                  <a:pos x="2267" y="1295"/>
                </a:cxn>
                <a:cxn ang="0">
                  <a:pos x="2333" y="1283"/>
                </a:cxn>
                <a:cxn ang="0">
                  <a:pos x="2405" y="1271"/>
                </a:cxn>
                <a:cxn ang="0">
                  <a:pos x="2483" y="1259"/>
                </a:cxn>
                <a:cxn ang="0">
                  <a:pos x="2567" y="1247"/>
                </a:cxn>
                <a:cxn ang="0">
                  <a:pos x="2735" y="1229"/>
                </a:cxn>
                <a:cxn ang="0">
                  <a:pos x="2825" y="1223"/>
                </a:cxn>
                <a:cxn ang="0">
                  <a:pos x="2915" y="1211"/>
                </a:cxn>
                <a:cxn ang="0">
                  <a:pos x="3125" y="1211"/>
                </a:cxn>
                <a:cxn ang="0">
                  <a:pos x="3239" y="1205"/>
                </a:cxn>
                <a:cxn ang="0">
                  <a:pos x="3353" y="1205"/>
                </a:cxn>
                <a:cxn ang="0">
                  <a:pos x="0" y="0"/>
                </a:cxn>
              </a:cxnLst>
              <a:rect l="0" t="0" r="r" b="b"/>
              <a:pathLst>
                <a:path w="3353" h="1505">
                  <a:moveTo>
                    <a:pt x="0" y="1403"/>
                  </a:moveTo>
                  <a:lnTo>
                    <a:pt x="54" y="1409"/>
                  </a:lnTo>
                  <a:lnTo>
                    <a:pt x="108" y="1421"/>
                  </a:lnTo>
                  <a:lnTo>
                    <a:pt x="222" y="1439"/>
                  </a:lnTo>
                  <a:lnTo>
                    <a:pt x="324" y="1451"/>
                  </a:lnTo>
                  <a:lnTo>
                    <a:pt x="432" y="1469"/>
                  </a:lnTo>
                  <a:lnTo>
                    <a:pt x="522" y="1475"/>
                  </a:lnTo>
                  <a:lnTo>
                    <a:pt x="612" y="1487"/>
                  </a:lnTo>
                  <a:lnTo>
                    <a:pt x="696" y="1493"/>
                  </a:lnTo>
                  <a:lnTo>
                    <a:pt x="786" y="1505"/>
                  </a:lnTo>
                  <a:lnTo>
                    <a:pt x="810" y="1505"/>
                  </a:lnTo>
                  <a:lnTo>
                    <a:pt x="846" y="1505"/>
                  </a:lnTo>
                  <a:lnTo>
                    <a:pt x="870" y="1505"/>
                  </a:lnTo>
                  <a:lnTo>
                    <a:pt x="894" y="1499"/>
                  </a:lnTo>
                  <a:lnTo>
                    <a:pt x="918" y="1499"/>
                  </a:lnTo>
                  <a:lnTo>
                    <a:pt x="942" y="1499"/>
                  </a:lnTo>
                  <a:lnTo>
                    <a:pt x="960" y="1499"/>
                  </a:lnTo>
                  <a:lnTo>
                    <a:pt x="984" y="1499"/>
                  </a:lnTo>
                  <a:lnTo>
                    <a:pt x="1020" y="1499"/>
                  </a:lnTo>
                  <a:lnTo>
                    <a:pt x="1056" y="1493"/>
                  </a:lnTo>
                  <a:lnTo>
                    <a:pt x="1086" y="1493"/>
                  </a:lnTo>
                  <a:lnTo>
                    <a:pt x="1116" y="1493"/>
                  </a:lnTo>
                  <a:lnTo>
                    <a:pt x="1140" y="1493"/>
                  </a:lnTo>
                  <a:lnTo>
                    <a:pt x="1158" y="1493"/>
                  </a:lnTo>
                  <a:lnTo>
                    <a:pt x="1182" y="1493"/>
                  </a:lnTo>
                  <a:lnTo>
                    <a:pt x="1200" y="1487"/>
                  </a:lnTo>
                  <a:lnTo>
                    <a:pt x="1218" y="1487"/>
                  </a:lnTo>
                  <a:lnTo>
                    <a:pt x="1236" y="1487"/>
                  </a:lnTo>
                  <a:lnTo>
                    <a:pt x="1266" y="1481"/>
                  </a:lnTo>
                  <a:lnTo>
                    <a:pt x="1338" y="1475"/>
                  </a:lnTo>
                  <a:lnTo>
                    <a:pt x="1404" y="1463"/>
                  </a:lnTo>
                  <a:lnTo>
                    <a:pt x="1469" y="1457"/>
                  </a:lnTo>
                  <a:lnTo>
                    <a:pt x="1535" y="1445"/>
                  </a:lnTo>
                  <a:lnTo>
                    <a:pt x="1583" y="1433"/>
                  </a:lnTo>
                  <a:lnTo>
                    <a:pt x="1643" y="1427"/>
                  </a:lnTo>
                  <a:lnTo>
                    <a:pt x="1697" y="1409"/>
                  </a:lnTo>
                  <a:lnTo>
                    <a:pt x="1763" y="1391"/>
                  </a:lnTo>
                  <a:lnTo>
                    <a:pt x="1817" y="1385"/>
                  </a:lnTo>
                  <a:lnTo>
                    <a:pt x="1877" y="1379"/>
                  </a:lnTo>
                  <a:lnTo>
                    <a:pt x="1943" y="1361"/>
                  </a:lnTo>
                  <a:lnTo>
                    <a:pt x="2003" y="1349"/>
                  </a:lnTo>
                  <a:lnTo>
                    <a:pt x="2063" y="1337"/>
                  </a:lnTo>
                  <a:lnTo>
                    <a:pt x="2129" y="1325"/>
                  </a:lnTo>
                  <a:lnTo>
                    <a:pt x="2195" y="1313"/>
                  </a:lnTo>
                  <a:lnTo>
                    <a:pt x="2231" y="1301"/>
                  </a:lnTo>
                  <a:lnTo>
                    <a:pt x="2267" y="1295"/>
                  </a:lnTo>
                  <a:lnTo>
                    <a:pt x="2303" y="1295"/>
                  </a:lnTo>
                  <a:lnTo>
                    <a:pt x="2333" y="1283"/>
                  </a:lnTo>
                  <a:lnTo>
                    <a:pt x="2369" y="1277"/>
                  </a:lnTo>
                  <a:lnTo>
                    <a:pt x="2405" y="1271"/>
                  </a:lnTo>
                  <a:lnTo>
                    <a:pt x="2447" y="1265"/>
                  </a:lnTo>
                  <a:lnTo>
                    <a:pt x="2483" y="1259"/>
                  </a:lnTo>
                  <a:lnTo>
                    <a:pt x="2525" y="1253"/>
                  </a:lnTo>
                  <a:lnTo>
                    <a:pt x="2567" y="1247"/>
                  </a:lnTo>
                  <a:lnTo>
                    <a:pt x="2651" y="1241"/>
                  </a:lnTo>
                  <a:lnTo>
                    <a:pt x="2735" y="1229"/>
                  </a:lnTo>
                  <a:lnTo>
                    <a:pt x="2777" y="1229"/>
                  </a:lnTo>
                  <a:lnTo>
                    <a:pt x="2825" y="1223"/>
                  </a:lnTo>
                  <a:lnTo>
                    <a:pt x="2867" y="1217"/>
                  </a:lnTo>
                  <a:lnTo>
                    <a:pt x="2915" y="1211"/>
                  </a:lnTo>
                  <a:lnTo>
                    <a:pt x="3023" y="1211"/>
                  </a:lnTo>
                  <a:lnTo>
                    <a:pt x="3125" y="1211"/>
                  </a:lnTo>
                  <a:lnTo>
                    <a:pt x="3185" y="1211"/>
                  </a:lnTo>
                  <a:lnTo>
                    <a:pt x="3239" y="1205"/>
                  </a:lnTo>
                  <a:lnTo>
                    <a:pt x="3299" y="1205"/>
                  </a:lnTo>
                  <a:lnTo>
                    <a:pt x="3353" y="1205"/>
                  </a:lnTo>
                  <a:lnTo>
                    <a:pt x="3353" y="0"/>
                  </a:lnTo>
                  <a:lnTo>
                    <a:pt x="0" y="0"/>
                  </a:lnTo>
                  <a:lnTo>
                    <a:pt x="0" y="1403"/>
                  </a:lnTo>
                </a:path>
              </a:pathLst>
            </a:custGeom>
            <a:noFill/>
            <a:ln w="9525">
              <a:solidFill>
                <a:srgbClr val="000000"/>
              </a:solidFill>
              <a:prstDash val="solid"/>
              <a:round/>
              <a:headEnd/>
              <a:tailEnd/>
            </a:ln>
          </p:spPr>
          <p:txBody>
            <a:bodyPr/>
            <a:lstStyle/>
            <a:p>
              <a:endParaRPr lang="en-US"/>
            </a:p>
          </p:txBody>
        </p:sp>
        <p:sp>
          <p:nvSpPr>
            <p:cNvPr id="277629" name="Rectangle 4221"/>
            <p:cNvSpPr>
              <a:spLocks noChangeArrowheads="1"/>
            </p:cNvSpPr>
            <p:nvPr/>
          </p:nvSpPr>
          <p:spPr bwMode="auto">
            <a:xfrm>
              <a:off x="205" y="2434"/>
              <a:ext cx="906" cy="134"/>
            </a:xfrm>
            <a:prstGeom prst="rect">
              <a:avLst/>
            </a:prstGeom>
            <a:noFill/>
            <a:ln w="9525">
              <a:noFill/>
              <a:miter lim="800000"/>
              <a:headEnd/>
              <a:tailEnd/>
            </a:ln>
          </p:spPr>
          <p:txBody>
            <a:bodyPr wrap="none" lIns="0" tIns="0" rIns="0" bIns="0">
              <a:spAutoFit/>
            </a:bodyPr>
            <a:lstStyle/>
            <a:p>
              <a:r>
                <a:rPr lang="en-US" sz="1400">
                  <a:solidFill>
                    <a:srgbClr val="FFFFFF"/>
                  </a:solidFill>
                  <a:effectLst>
                    <a:outerShdw blurRad="38100" dist="38100" dir="2700000" algn="tl">
                      <a:srgbClr val="000000"/>
                    </a:outerShdw>
                  </a:effectLst>
                </a:rPr>
                <a:t>BUT MOST OF ALL</a:t>
              </a:r>
            </a:p>
          </p:txBody>
        </p:sp>
        <p:sp>
          <p:nvSpPr>
            <p:cNvPr id="277631" name="Rectangle 4223"/>
            <p:cNvSpPr>
              <a:spLocks noChangeArrowheads="1"/>
            </p:cNvSpPr>
            <p:nvPr/>
          </p:nvSpPr>
          <p:spPr bwMode="auto">
            <a:xfrm>
              <a:off x="521" y="2659"/>
              <a:ext cx="2767" cy="308"/>
            </a:xfrm>
            <a:prstGeom prst="rect">
              <a:avLst/>
            </a:prstGeom>
            <a:noFill/>
            <a:ln w="9525">
              <a:noFill/>
              <a:miter lim="800000"/>
              <a:headEnd/>
              <a:tailEnd/>
            </a:ln>
          </p:spPr>
          <p:txBody>
            <a:bodyPr lIns="0" tIns="0" rIns="0" bIns="0"/>
            <a:lstStyle/>
            <a:p>
              <a:pPr algn="l"/>
              <a:r>
                <a:rPr lang="en-US" sz="1600">
                  <a:solidFill>
                    <a:srgbClr val="FFFFFF"/>
                  </a:solidFill>
                  <a:effectLst>
                    <a:outerShdw blurRad="38100" dist="38100" dir="2700000" algn="tl">
                      <a:srgbClr val="000000"/>
                    </a:outerShdw>
                  </a:effectLst>
                </a:rPr>
                <a:t>INFRASTRUCTURE PROTECTION IS A MATTER OF PLANNING, MAINTENANCE AND OPERATION, WHICH MUST BE CLEARLY PROVIDED, EVEN IN CONCESSION CONTRACTS</a:t>
              </a:r>
            </a:p>
          </p:txBody>
        </p:sp>
        <p:sp>
          <p:nvSpPr>
            <p:cNvPr id="277641" name="Freeform 4233"/>
            <p:cNvSpPr>
              <a:spLocks/>
            </p:cNvSpPr>
            <p:nvPr/>
          </p:nvSpPr>
          <p:spPr bwMode="auto">
            <a:xfrm>
              <a:off x="3167" y="2840"/>
              <a:ext cx="330" cy="257"/>
            </a:xfrm>
            <a:custGeom>
              <a:avLst/>
              <a:gdLst/>
              <a:ahLst/>
              <a:cxnLst>
                <a:cxn ang="0">
                  <a:pos x="162" y="0"/>
                </a:cxn>
                <a:cxn ang="0">
                  <a:pos x="162" y="30"/>
                </a:cxn>
                <a:cxn ang="0">
                  <a:pos x="0" y="30"/>
                </a:cxn>
                <a:cxn ang="0">
                  <a:pos x="0" y="221"/>
                </a:cxn>
                <a:cxn ang="0">
                  <a:pos x="162" y="221"/>
                </a:cxn>
                <a:cxn ang="0">
                  <a:pos x="162" y="257"/>
                </a:cxn>
                <a:cxn ang="0">
                  <a:pos x="330" y="126"/>
                </a:cxn>
                <a:cxn ang="0">
                  <a:pos x="162" y="0"/>
                </a:cxn>
              </a:cxnLst>
              <a:rect l="0" t="0" r="r" b="b"/>
              <a:pathLst>
                <a:path w="330" h="257">
                  <a:moveTo>
                    <a:pt x="162" y="0"/>
                  </a:moveTo>
                  <a:lnTo>
                    <a:pt x="162" y="30"/>
                  </a:lnTo>
                  <a:lnTo>
                    <a:pt x="0" y="30"/>
                  </a:lnTo>
                  <a:lnTo>
                    <a:pt x="0" y="221"/>
                  </a:lnTo>
                  <a:lnTo>
                    <a:pt x="162" y="221"/>
                  </a:lnTo>
                  <a:lnTo>
                    <a:pt x="162" y="257"/>
                  </a:lnTo>
                  <a:lnTo>
                    <a:pt x="330" y="126"/>
                  </a:lnTo>
                  <a:lnTo>
                    <a:pt x="162" y="0"/>
                  </a:lnTo>
                  <a:close/>
                </a:path>
              </a:pathLst>
            </a:custGeom>
            <a:solidFill>
              <a:srgbClr val="808080"/>
            </a:solidFill>
            <a:ln w="9525">
              <a:noFill/>
              <a:round/>
              <a:headEnd/>
              <a:tailEnd/>
            </a:ln>
          </p:spPr>
          <p:txBody>
            <a:bodyPr/>
            <a:lstStyle/>
            <a:p>
              <a:endParaRPr lang="en-US"/>
            </a:p>
          </p:txBody>
        </p:sp>
        <p:sp>
          <p:nvSpPr>
            <p:cNvPr id="277642" name="Freeform 4234"/>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solidFill>
              <a:srgbClr val="3333CC"/>
            </a:solidFill>
            <a:ln w="9525">
              <a:noFill/>
              <a:round/>
              <a:headEnd/>
              <a:tailEnd/>
            </a:ln>
          </p:spPr>
          <p:txBody>
            <a:bodyPr/>
            <a:lstStyle/>
            <a:p>
              <a:endParaRPr lang="en-US"/>
            </a:p>
          </p:txBody>
        </p:sp>
        <p:sp>
          <p:nvSpPr>
            <p:cNvPr id="277643" name="Freeform 4235"/>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noFill/>
            <a:ln w="9525">
              <a:solidFill>
                <a:srgbClr val="000000"/>
              </a:solidFill>
              <a:prstDash val="solid"/>
              <a:round/>
              <a:headEnd/>
              <a:tailEnd/>
            </a:ln>
          </p:spPr>
          <p:txBody>
            <a:bodyPr/>
            <a:lstStyle/>
            <a:p>
              <a:endParaRPr lang="en-US"/>
            </a:p>
          </p:txBody>
        </p:sp>
        <p:sp>
          <p:nvSpPr>
            <p:cNvPr id="277644" name="Freeform 4236"/>
            <p:cNvSpPr>
              <a:spLocks/>
            </p:cNvSpPr>
            <p:nvPr/>
          </p:nvSpPr>
          <p:spPr bwMode="auto">
            <a:xfrm>
              <a:off x="3203" y="3763"/>
              <a:ext cx="330" cy="251"/>
            </a:xfrm>
            <a:custGeom>
              <a:avLst/>
              <a:gdLst/>
              <a:ahLst/>
              <a:cxnLst>
                <a:cxn ang="0">
                  <a:pos x="162" y="0"/>
                </a:cxn>
                <a:cxn ang="0">
                  <a:pos x="162" y="30"/>
                </a:cxn>
                <a:cxn ang="0">
                  <a:pos x="0" y="30"/>
                </a:cxn>
                <a:cxn ang="0">
                  <a:pos x="0" y="221"/>
                </a:cxn>
                <a:cxn ang="0">
                  <a:pos x="162" y="221"/>
                </a:cxn>
                <a:cxn ang="0">
                  <a:pos x="162" y="251"/>
                </a:cxn>
                <a:cxn ang="0">
                  <a:pos x="330" y="126"/>
                </a:cxn>
                <a:cxn ang="0">
                  <a:pos x="162" y="0"/>
                </a:cxn>
              </a:cxnLst>
              <a:rect l="0" t="0" r="r" b="b"/>
              <a:pathLst>
                <a:path w="330" h="251">
                  <a:moveTo>
                    <a:pt x="162" y="0"/>
                  </a:moveTo>
                  <a:lnTo>
                    <a:pt x="162" y="30"/>
                  </a:lnTo>
                  <a:lnTo>
                    <a:pt x="0" y="30"/>
                  </a:lnTo>
                  <a:lnTo>
                    <a:pt x="0" y="221"/>
                  </a:lnTo>
                  <a:lnTo>
                    <a:pt x="162" y="221"/>
                  </a:lnTo>
                  <a:lnTo>
                    <a:pt x="162" y="251"/>
                  </a:lnTo>
                  <a:lnTo>
                    <a:pt x="330" y="126"/>
                  </a:lnTo>
                  <a:lnTo>
                    <a:pt x="162" y="0"/>
                  </a:lnTo>
                  <a:close/>
                </a:path>
              </a:pathLst>
            </a:custGeom>
            <a:solidFill>
              <a:srgbClr val="808080"/>
            </a:solidFill>
            <a:ln w="9525">
              <a:noFill/>
              <a:round/>
              <a:headEnd/>
              <a:tailEnd/>
            </a:ln>
          </p:spPr>
          <p:txBody>
            <a:bodyPr/>
            <a:lstStyle/>
            <a:p>
              <a:endParaRPr lang="en-US"/>
            </a:p>
          </p:txBody>
        </p:sp>
        <p:sp>
          <p:nvSpPr>
            <p:cNvPr id="277645" name="Freeform 4237"/>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solidFill>
              <a:srgbClr val="3333CC"/>
            </a:solidFill>
            <a:ln w="9525">
              <a:noFill/>
              <a:round/>
              <a:headEnd/>
              <a:tailEnd/>
            </a:ln>
          </p:spPr>
          <p:txBody>
            <a:bodyPr/>
            <a:lstStyle/>
            <a:p>
              <a:endParaRPr lang="en-US"/>
            </a:p>
          </p:txBody>
        </p:sp>
        <p:sp>
          <p:nvSpPr>
            <p:cNvPr id="277646" name="Freeform 4238"/>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noFill/>
            <a:ln w="9525">
              <a:solidFill>
                <a:srgbClr val="000000"/>
              </a:solidFill>
              <a:prstDash val="solid"/>
              <a:round/>
              <a:headEnd/>
              <a:tailEnd/>
            </a:ln>
          </p:spPr>
          <p:txBody>
            <a:bodyPr/>
            <a:lstStyle/>
            <a:p>
              <a:endParaRPr lang="en-US"/>
            </a:p>
          </p:txBody>
        </p:sp>
        <p:sp>
          <p:nvSpPr>
            <p:cNvPr id="277647" name="Rectangle 4239"/>
            <p:cNvSpPr>
              <a:spLocks noChangeArrowheads="1"/>
            </p:cNvSpPr>
            <p:nvPr/>
          </p:nvSpPr>
          <p:spPr bwMode="auto">
            <a:xfrm>
              <a:off x="3551" y="3439"/>
              <a:ext cx="2171" cy="857"/>
            </a:xfrm>
            <a:prstGeom prst="rect">
              <a:avLst/>
            </a:prstGeom>
            <a:solidFill>
              <a:srgbClr val="3333CC"/>
            </a:solidFill>
            <a:ln w="9525">
              <a:noFill/>
              <a:miter lim="800000"/>
              <a:headEnd/>
              <a:tailEnd/>
            </a:ln>
          </p:spPr>
          <p:txBody>
            <a:bodyPr/>
            <a:lstStyle/>
            <a:p>
              <a:endParaRPr lang="en-US"/>
            </a:p>
          </p:txBody>
        </p:sp>
        <p:sp>
          <p:nvSpPr>
            <p:cNvPr id="277648" name="Rectangle 4240"/>
            <p:cNvSpPr>
              <a:spLocks noChangeArrowheads="1"/>
            </p:cNvSpPr>
            <p:nvPr/>
          </p:nvSpPr>
          <p:spPr bwMode="auto">
            <a:xfrm>
              <a:off x="4153" y="3469"/>
              <a:ext cx="1034"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ORGANISMOS</a:t>
              </a:r>
              <a:endParaRPr lang="en-US">
                <a:effectLst>
                  <a:outerShdw blurRad="38100" dist="38100" dir="2700000" algn="tl">
                    <a:srgbClr val="FFFFFF"/>
                  </a:outerShdw>
                </a:effectLst>
              </a:endParaRPr>
            </a:p>
          </p:txBody>
        </p:sp>
        <p:sp>
          <p:nvSpPr>
            <p:cNvPr id="277649" name="Rectangle 4241"/>
            <p:cNvSpPr>
              <a:spLocks noChangeArrowheads="1"/>
            </p:cNvSpPr>
            <p:nvPr/>
          </p:nvSpPr>
          <p:spPr bwMode="auto">
            <a:xfrm>
              <a:off x="4150" y="3649"/>
              <a:ext cx="1051"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REGULADORES</a:t>
              </a:r>
              <a:endParaRPr lang="en-US">
                <a:effectLst>
                  <a:outerShdw blurRad="38100" dist="38100" dir="2700000" algn="tl">
                    <a:srgbClr val="FFFFFF"/>
                  </a:outerShdw>
                </a:effectLst>
              </a:endParaRPr>
            </a:p>
          </p:txBody>
        </p:sp>
        <p:sp>
          <p:nvSpPr>
            <p:cNvPr id="277650" name="Rectangle 4242"/>
            <p:cNvSpPr>
              <a:spLocks noChangeArrowheads="1"/>
            </p:cNvSpPr>
            <p:nvPr/>
          </p:nvSpPr>
          <p:spPr bwMode="auto">
            <a:xfrm>
              <a:off x="4161" y="3900"/>
              <a:ext cx="101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Dictando norma</a:t>
              </a:r>
              <a:endParaRPr lang="en-US">
                <a:effectLst>
                  <a:outerShdw blurRad="38100" dist="38100" dir="2700000" algn="tl">
                    <a:srgbClr val="FFFFFF"/>
                  </a:outerShdw>
                </a:effectLst>
              </a:endParaRPr>
            </a:p>
          </p:txBody>
        </p:sp>
        <p:sp>
          <p:nvSpPr>
            <p:cNvPr id="277651" name="Rectangle 4243"/>
            <p:cNvSpPr>
              <a:spLocks noChangeArrowheads="1"/>
            </p:cNvSpPr>
            <p:nvPr/>
          </p:nvSpPr>
          <p:spPr bwMode="auto">
            <a:xfrm>
              <a:off x="3812" y="4128"/>
              <a:ext cx="81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Controlando </a:t>
              </a:r>
              <a:endParaRPr lang="en-US">
                <a:effectLst>
                  <a:outerShdw blurRad="38100" dist="38100" dir="2700000" algn="tl">
                    <a:srgbClr val="FFFFFF"/>
                  </a:outerShdw>
                </a:effectLst>
              </a:endParaRPr>
            </a:p>
          </p:txBody>
        </p:sp>
        <p:sp>
          <p:nvSpPr>
            <p:cNvPr id="277652" name="Rectangle 4244"/>
            <p:cNvSpPr>
              <a:spLocks noChangeArrowheads="1"/>
            </p:cNvSpPr>
            <p:nvPr/>
          </p:nvSpPr>
          <p:spPr bwMode="auto">
            <a:xfrm>
              <a:off x="4618" y="4128"/>
              <a:ext cx="54"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a:t>
              </a:r>
              <a:endParaRPr lang="en-US">
                <a:effectLst>
                  <a:outerShdw blurRad="38100" dist="38100" dir="2700000" algn="tl">
                    <a:srgbClr val="FFFFFF"/>
                  </a:outerShdw>
                </a:effectLst>
              </a:endParaRPr>
            </a:p>
          </p:txBody>
        </p:sp>
        <p:sp>
          <p:nvSpPr>
            <p:cNvPr id="277653" name="Rectangle 4245"/>
            <p:cNvSpPr>
              <a:spLocks noChangeArrowheads="1"/>
            </p:cNvSpPr>
            <p:nvPr/>
          </p:nvSpPr>
          <p:spPr bwMode="auto">
            <a:xfrm>
              <a:off x="4701" y="4128"/>
              <a:ext cx="83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Sancionando</a:t>
              </a:r>
              <a:endParaRPr lang="en-US">
                <a:effectLst>
                  <a:outerShdw blurRad="38100" dist="38100" dir="2700000" algn="tl">
                    <a:srgbClr val="FFFFFF"/>
                  </a:outerShdw>
                </a:effectLst>
              </a:endParaRPr>
            </a:p>
          </p:txBody>
        </p:sp>
        <p:sp>
          <p:nvSpPr>
            <p:cNvPr id="277654" name="Rectangle 4246"/>
            <p:cNvSpPr>
              <a:spLocks noChangeArrowheads="1"/>
            </p:cNvSpPr>
            <p:nvPr/>
          </p:nvSpPr>
          <p:spPr bwMode="auto">
            <a:xfrm>
              <a:off x="3551" y="2684"/>
              <a:ext cx="2171" cy="629"/>
            </a:xfrm>
            <a:prstGeom prst="rect">
              <a:avLst/>
            </a:prstGeom>
            <a:solidFill>
              <a:srgbClr val="3333CC"/>
            </a:solidFill>
            <a:ln w="9525">
              <a:noFill/>
              <a:miter lim="800000"/>
              <a:headEnd/>
              <a:tailEnd/>
            </a:ln>
          </p:spPr>
          <p:txBody>
            <a:bodyPr/>
            <a:lstStyle/>
            <a:p>
              <a:endParaRPr lang="en-US"/>
            </a:p>
          </p:txBody>
        </p:sp>
        <p:sp>
          <p:nvSpPr>
            <p:cNvPr id="277655" name="Rectangle 4247"/>
            <p:cNvSpPr>
              <a:spLocks noChangeArrowheads="1"/>
            </p:cNvSpPr>
            <p:nvPr/>
          </p:nvSpPr>
          <p:spPr bwMode="auto">
            <a:xfrm>
              <a:off x="4189" y="2714"/>
              <a:ext cx="1015" cy="182"/>
            </a:xfrm>
            <a:prstGeom prst="rect">
              <a:avLst/>
            </a:prstGeom>
            <a:noFill/>
            <a:ln w="9525">
              <a:noFill/>
              <a:miter lim="800000"/>
              <a:headEnd/>
              <a:tailEnd/>
            </a:ln>
          </p:spPr>
          <p:txBody>
            <a:bodyPr wrap="none" lIns="0" tIns="0" rIns="0" bIns="0">
              <a:spAutoFit/>
            </a:bodyPr>
            <a:lstStyle/>
            <a:p>
              <a:r>
                <a:rPr lang="en-US" sz="1900">
                  <a:solidFill>
                    <a:srgbClr val="000000"/>
                  </a:solidFill>
                  <a:effectLst/>
                </a:rPr>
                <a:t>OPERADORES </a:t>
              </a:r>
              <a:endParaRPr lang="en-US">
                <a:effectLst>
                  <a:outerShdw blurRad="38100" dist="38100" dir="2700000" algn="tl">
                    <a:srgbClr val="FFFFFF"/>
                  </a:outerShdw>
                </a:effectLst>
              </a:endParaRPr>
            </a:p>
          </p:txBody>
        </p:sp>
        <p:sp>
          <p:nvSpPr>
            <p:cNvPr id="277656" name="Rectangle 4248"/>
            <p:cNvSpPr>
              <a:spLocks noChangeArrowheads="1"/>
            </p:cNvSpPr>
            <p:nvPr/>
          </p:nvSpPr>
          <p:spPr bwMode="auto">
            <a:xfrm>
              <a:off x="4189" y="2708"/>
              <a:ext cx="1015"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OPERADORES </a:t>
              </a:r>
              <a:endParaRPr lang="en-US">
                <a:effectLst>
                  <a:outerShdw blurRad="38100" dist="38100" dir="2700000" algn="tl">
                    <a:srgbClr val="FFFFFF"/>
                  </a:outerShdw>
                </a:effectLst>
              </a:endParaRPr>
            </a:p>
          </p:txBody>
        </p:sp>
        <p:sp>
          <p:nvSpPr>
            <p:cNvPr id="277657" name="Rectangle 4249"/>
            <p:cNvSpPr>
              <a:spLocks noChangeArrowheads="1"/>
            </p:cNvSpPr>
            <p:nvPr/>
          </p:nvSpPr>
          <p:spPr bwMode="auto">
            <a:xfrm>
              <a:off x="3985" y="2900"/>
              <a:ext cx="1369" cy="182"/>
            </a:xfrm>
            <a:prstGeom prst="rect">
              <a:avLst/>
            </a:prstGeom>
            <a:noFill/>
            <a:ln w="9525">
              <a:noFill/>
              <a:miter lim="800000"/>
              <a:headEnd/>
              <a:tailEnd/>
            </a:ln>
          </p:spPr>
          <p:txBody>
            <a:bodyPr wrap="none" lIns="0" tIns="0" rIns="0" bIns="0">
              <a:spAutoFit/>
            </a:bodyPr>
            <a:lstStyle/>
            <a:p>
              <a:r>
                <a:rPr lang="en-US" sz="1900">
                  <a:solidFill>
                    <a:srgbClr val="000000"/>
                  </a:solidFill>
                  <a:effectLst/>
                </a:rPr>
                <a:t>CONCESIONARIOS</a:t>
              </a:r>
              <a:endParaRPr lang="en-US">
                <a:effectLst>
                  <a:outerShdw blurRad="38100" dist="38100" dir="2700000" algn="tl">
                    <a:srgbClr val="FFFFFF"/>
                  </a:outerShdw>
                </a:effectLst>
              </a:endParaRPr>
            </a:p>
          </p:txBody>
        </p:sp>
        <p:sp>
          <p:nvSpPr>
            <p:cNvPr id="277658" name="Rectangle 4250"/>
            <p:cNvSpPr>
              <a:spLocks noChangeArrowheads="1"/>
            </p:cNvSpPr>
            <p:nvPr/>
          </p:nvSpPr>
          <p:spPr bwMode="auto">
            <a:xfrm>
              <a:off x="3979" y="2894"/>
              <a:ext cx="1369" cy="182"/>
            </a:xfrm>
            <a:prstGeom prst="rect">
              <a:avLst/>
            </a:prstGeom>
            <a:noFill/>
            <a:ln w="9525">
              <a:noFill/>
              <a:miter lim="800000"/>
              <a:headEnd/>
              <a:tailEnd/>
            </a:ln>
          </p:spPr>
          <p:txBody>
            <a:bodyPr wrap="none" lIns="0" tIns="0" rIns="0" bIns="0">
              <a:spAutoFit/>
            </a:bodyPr>
            <a:lstStyle/>
            <a:p>
              <a:r>
                <a:rPr lang="en-US" sz="1900">
                  <a:solidFill>
                    <a:srgbClr val="FFFFFF"/>
                  </a:solidFill>
                  <a:effectLst/>
                </a:rPr>
                <a:t>CONCESIONARIOS</a:t>
              </a:r>
              <a:endParaRPr lang="en-US">
                <a:effectLst>
                  <a:outerShdw blurRad="38100" dist="38100" dir="2700000" algn="tl">
                    <a:srgbClr val="FFFFFF"/>
                  </a:outerShdw>
                </a:effectLst>
              </a:endParaRPr>
            </a:p>
          </p:txBody>
        </p:sp>
        <p:sp>
          <p:nvSpPr>
            <p:cNvPr id="277659" name="Rectangle 4251"/>
            <p:cNvSpPr>
              <a:spLocks noChangeArrowheads="1"/>
            </p:cNvSpPr>
            <p:nvPr/>
          </p:nvSpPr>
          <p:spPr bwMode="auto">
            <a:xfrm>
              <a:off x="4027" y="3145"/>
              <a:ext cx="129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Operativizando la RR</a:t>
              </a:r>
              <a:endParaRPr lang="en-US">
                <a:effectLst>
                  <a:outerShdw blurRad="38100" dist="38100" dir="2700000" algn="tl">
                    <a:srgbClr val="FFFFFF"/>
                  </a:outerShdw>
                </a:effectLst>
              </a:endParaRPr>
            </a:p>
          </p:txBody>
        </p:sp>
        <p:sp>
          <p:nvSpPr>
            <p:cNvPr id="277660" name="Freeform 4252"/>
            <p:cNvSpPr>
              <a:spLocks/>
            </p:cNvSpPr>
            <p:nvPr/>
          </p:nvSpPr>
          <p:spPr bwMode="auto">
            <a:xfrm>
              <a:off x="3167" y="2840"/>
              <a:ext cx="330" cy="257"/>
            </a:xfrm>
            <a:custGeom>
              <a:avLst/>
              <a:gdLst/>
              <a:ahLst/>
              <a:cxnLst>
                <a:cxn ang="0">
                  <a:pos x="162" y="0"/>
                </a:cxn>
                <a:cxn ang="0">
                  <a:pos x="162" y="30"/>
                </a:cxn>
                <a:cxn ang="0">
                  <a:pos x="0" y="30"/>
                </a:cxn>
                <a:cxn ang="0">
                  <a:pos x="0" y="221"/>
                </a:cxn>
                <a:cxn ang="0">
                  <a:pos x="162" y="221"/>
                </a:cxn>
                <a:cxn ang="0">
                  <a:pos x="162" y="257"/>
                </a:cxn>
                <a:cxn ang="0">
                  <a:pos x="330" y="126"/>
                </a:cxn>
                <a:cxn ang="0">
                  <a:pos x="162" y="0"/>
                </a:cxn>
              </a:cxnLst>
              <a:rect l="0" t="0" r="r" b="b"/>
              <a:pathLst>
                <a:path w="330" h="257">
                  <a:moveTo>
                    <a:pt x="162" y="0"/>
                  </a:moveTo>
                  <a:lnTo>
                    <a:pt x="162" y="30"/>
                  </a:lnTo>
                  <a:lnTo>
                    <a:pt x="0" y="30"/>
                  </a:lnTo>
                  <a:lnTo>
                    <a:pt x="0" y="221"/>
                  </a:lnTo>
                  <a:lnTo>
                    <a:pt x="162" y="221"/>
                  </a:lnTo>
                  <a:lnTo>
                    <a:pt x="162" y="257"/>
                  </a:lnTo>
                  <a:lnTo>
                    <a:pt x="330" y="126"/>
                  </a:lnTo>
                  <a:lnTo>
                    <a:pt x="162" y="0"/>
                  </a:lnTo>
                  <a:close/>
                </a:path>
              </a:pathLst>
            </a:custGeom>
            <a:solidFill>
              <a:srgbClr val="808080"/>
            </a:solidFill>
            <a:ln w="9525">
              <a:noFill/>
              <a:round/>
              <a:headEnd/>
              <a:tailEnd/>
            </a:ln>
          </p:spPr>
          <p:txBody>
            <a:bodyPr/>
            <a:lstStyle/>
            <a:p>
              <a:endParaRPr lang="en-US"/>
            </a:p>
          </p:txBody>
        </p:sp>
        <p:sp>
          <p:nvSpPr>
            <p:cNvPr id="277661" name="Freeform 4253"/>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solidFill>
              <a:srgbClr val="3333CC"/>
            </a:solidFill>
            <a:ln w="9525">
              <a:noFill/>
              <a:round/>
              <a:headEnd/>
              <a:tailEnd/>
            </a:ln>
          </p:spPr>
          <p:txBody>
            <a:bodyPr/>
            <a:lstStyle/>
            <a:p>
              <a:endParaRPr lang="en-US"/>
            </a:p>
          </p:txBody>
        </p:sp>
        <p:sp>
          <p:nvSpPr>
            <p:cNvPr id="277662" name="Freeform 4254"/>
            <p:cNvSpPr>
              <a:spLocks/>
            </p:cNvSpPr>
            <p:nvPr/>
          </p:nvSpPr>
          <p:spPr bwMode="auto">
            <a:xfrm>
              <a:off x="3131" y="2804"/>
              <a:ext cx="330" cy="257"/>
            </a:xfrm>
            <a:custGeom>
              <a:avLst/>
              <a:gdLst/>
              <a:ahLst/>
              <a:cxnLst>
                <a:cxn ang="0">
                  <a:pos x="162" y="0"/>
                </a:cxn>
                <a:cxn ang="0">
                  <a:pos x="162" y="30"/>
                </a:cxn>
                <a:cxn ang="0">
                  <a:pos x="0" y="30"/>
                </a:cxn>
                <a:cxn ang="0">
                  <a:pos x="0" y="222"/>
                </a:cxn>
                <a:cxn ang="0">
                  <a:pos x="162" y="222"/>
                </a:cxn>
                <a:cxn ang="0">
                  <a:pos x="162" y="257"/>
                </a:cxn>
                <a:cxn ang="0">
                  <a:pos x="330" y="126"/>
                </a:cxn>
                <a:cxn ang="0">
                  <a:pos x="162" y="0"/>
                </a:cxn>
              </a:cxnLst>
              <a:rect l="0" t="0" r="r" b="b"/>
              <a:pathLst>
                <a:path w="330" h="257">
                  <a:moveTo>
                    <a:pt x="162" y="0"/>
                  </a:moveTo>
                  <a:lnTo>
                    <a:pt x="162" y="30"/>
                  </a:lnTo>
                  <a:lnTo>
                    <a:pt x="0" y="30"/>
                  </a:lnTo>
                  <a:lnTo>
                    <a:pt x="0" y="222"/>
                  </a:lnTo>
                  <a:lnTo>
                    <a:pt x="162" y="222"/>
                  </a:lnTo>
                  <a:lnTo>
                    <a:pt x="162" y="257"/>
                  </a:lnTo>
                  <a:lnTo>
                    <a:pt x="330" y="126"/>
                  </a:lnTo>
                  <a:lnTo>
                    <a:pt x="162" y="0"/>
                  </a:lnTo>
                  <a:close/>
                </a:path>
              </a:pathLst>
            </a:custGeom>
            <a:noFill/>
            <a:ln w="9525">
              <a:solidFill>
                <a:srgbClr val="000000"/>
              </a:solidFill>
              <a:prstDash val="solid"/>
              <a:round/>
              <a:headEnd/>
              <a:tailEnd/>
            </a:ln>
          </p:spPr>
          <p:txBody>
            <a:bodyPr/>
            <a:lstStyle/>
            <a:p>
              <a:endParaRPr lang="en-US"/>
            </a:p>
          </p:txBody>
        </p:sp>
        <p:sp>
          <p:nvSpPr>
            <p:cNvPr id="277663" name="Freeform 4255"/>
            <p:cNvSpPr>
              <a:spLocks/>
            </p:cNvSpPr>
            <p:nvPr/>
          </p:nvSpPr>
          <p:spPr bwMode="auto">
            <a:xfrm>
              <a:off x="3203" y="3763"/>
              <a:ext cx="330" cy="251"/>
            </a:xfrm>
            <a:custGeom>
              <a:avLst/>
              <a:gdLst/>
              <a:ahLst/>
              <a:cxnLst>
                <a:cxn ang="0">
                  <a:pos x="162" y="0"/>
                </a:cxn>
                <a:cxn ang="0">
                  <a:pos x="162" y="30"/>
                </a:cxn>
                <a:cxn ang="0">
                  <a:pos x="0" y="30"/>
                </a:cxn>
                <a:cxn ang="0">
                  <a:pos x="0" y="221"/>
                </a:cxn>
                <a:cxn ang="0">
                  <a:pos x="162" y="221"/>
                </a:cxn>
                <a:cxn ang="0">
                  <a:pos x="162" y="251"/>
                </a:cxn>
                <a:cxn ang="0">
                  <a:pos x="330" y="126"/>
                </a:cxn>
                <a:cxn ang="0">
                  <a:pos x="162" y="0"/>
                </a:cxn>
              </a:cxnLst>
              <a:rect l="0" t="0" r="r" b="b"/>
              <a:pathLst>
                <a:path w="330" h="251">
                  <a:moveTo>
                    <a:pt x="162" y="0"/>
                  </a:moveTo>
                  <a:lnTo>
                    <a:pt x="162" y="30"/>
                  </a:lnTo>
                  <a:lnTo>
                    <a:pt x="0" y="30"/>
                  </a:lnTo>
                  <a:lnTo>
                    <a:pt x="0" y="221"/>
                  </a:lnTo>
                  <a:lnTo>
                    <a:pt x="162" y="221"/>
                  </a:lnTo>
                  <a:lnTo>
                    <a:pt x="162" y="251"/>
                  </a:lnTo>
                  <a:lnTo>
                    <a:pt x="330" y="126"/>
                  </a:lnTo>
                  <a:lnTo>
                    <a:pt x="162" y="0"/>
                  </a:lnTo>
                  <a:close/>
                </a:path>
              </a:pathLst>
            </a:custGeom>
            <a:solidFill>
              <a:srgbClr val="808080"/>
            </a:solidFill>
            <a:ln w="9525">
              <a:noFill/>
              <a:round/>
              <a:headEnd/>
              <a:tailEnd/>
            </a:ln>
          </p:spPr>
          <p:txBody>
            <a:bodyPr/>
            <a:lstStyle/>
            <a:p>
              <a:endParaRPr lang="en-US"/>
            </a:p>
          </p:txBody>
        </p:sp>
        <p:sp>
          <p:nvSpPr>
            <p:cNvPr id="277664" name="Freeform 4256"/>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solidFill>
              <a:srgbClr val="3333CC"/>
            </a:solidFill>
            <a:ln w="9525">
              <a:noFill/>
              <a:round/>
              <a:headEnd/>
              <a:tailEnd/>
            </a:ln>
          </p:spPr>
          <p:txBody>
            <a:bodyPr/>
            <a:lstStyle/>
            <a:p>
              <a:endParaRPr lang="en-US"/>
            </a:p>
          </p:txBody>
        </p:sp>
        <p:sp>
          <p:nvSpPr>
            <p:cNvPr id="277665" name="Freeform 4257"/>
            <p:cNvSpPr>
              <a:spLocks/>
            </p:cNvSpPr>
            <p:nvPr/>
          </p:nvSpPr>
          <p:spPr bwMode="auto">
            <a:xfrm>
              <a:off x="3161" y="3727"/>
              <a:ext cx="336" cy="251"/>
            </a:xfrm>
            <a:custGeom>
              <a:avLst/>
              <a:gdLst/>
              <a:ahLst/>
              <a:cxnLst>
                <a:cxn ang="0">
                  <a:pos x="168" y="0"/>
                </a:cxn>
                <a:cxn ang="0">
                  <a:pos x="168" y="30"/>
                </a:cxn>
                <a:cxn ang="0">
                  <a:pos x="0" y="30"/>
                </a:cxn>
                <a:cxn ang="0">
                  <a:pos x="0" y="221"/>
                </a:cxn>
                <a:cxn ang="0">
                  <a:pos x="168" y="221"/>
                </a:cxn>
                <a:cxn ang="0">
                  <a:pos x="168" y="251"/>
                </a:cxn>
                <a:cxn ang="0">
                  <a:pos x="336" y="126"/>
                </a:cxn>
                <a:cxn ang="0">
                  <a:pos x="168" y="0"/>
                </a:cxn>
              </a:cxnLst>
              <a:rect l="0" t="0" r="r" b="b"/>
              <a:pathLst>
                <a:path w="336" h="251">
                  <a:moveTo>
                    <a:pt x="168" y="0"/>
                  </a:moveTo>
                  <a:lnTo>
                    <a:pt x="168" y="30"/>
                  </a:lnTo>
                  <a:lnTo>
                    <a:pt x="0" y="30"/>
                  </a:lnTo>
                  <a:lnTo>
                    <a:pt x="0" y="221"/>
                  </a:lnTo>
                  <a:lnTo>
                    <a:pt x="168" y="221"/>
                  </a:lnTo>
                  <a:lnTo>
                    <a:pt x="168" y="251"/>
                  </a:lnTo>
                  <a:lnTo>
                    <a:pt x="336" y="126"/>
                  </a:lnTo>
                  <a:lnTo>
                    <a:pt x="168" y="0"/>
                  </a:lnTo>
                  <a:close/>
                </a:path>
              </a:pathLst>
            </a:custGeom>
            <a:noFill/>
            <a:ln w="9525">
              <a:solidFill>
                <a:srgbClr val="000000"/>
              </a:solidFill>
              <a:prstDash val="solid"/>
              <a:round/>
              <a:headEnd/>
              <a:tailEnd/>
            </a:ln>
          </p:spPr>
          <p:txBody>
            <a:bodyPr/>
            <a:lstStyle/>
            <a:p>
              <a:endParaRPr lang="en-US"/>
            </a:p>
          </p:txBody>
        </p:sp>
        <p:sp>
          <p:nvSpPr>
            <p:cNvPr id="277666" name="Rectangle 4258"/>
            <p:cNvSpPr>
              <a:spLocks noChangeArrowheads="1"/>
            </p:cNvSpPr>
            <p:nvPr/>
          </p:nvSpPr>
          <p:spPr bwMode="auto">
            <a:xfrm>
              <a:off x="3551" y="3439"/>
              <a:ext cx="2171" cy="857"/>
            </a:xfrm>
            <a:prstGeom prst="rect">
              <a:avLst/>
            </a:prstGeom>
            <a:solidFill>
              <a:srgbClr val="3333CC"/>
            </a:solidFill>
            <a:ln w="9525">
              <a:noFill/>
              <a:miter lim="800000"/>
              <a:headEnd/>
              <a:tailEnd/>
            </a:ln>
          </p:spPr>
          <p:txBody>
            <a:bodyPr tIns="82800" bIns="82800"/>
            <a:lstStyle/>
            <a:p>
              <a:pPr>
                <a:lnSpc>
                  <a:spcPct val="90000"/>
                </a:lnSpc>
              </a:pPr>
              <a:r>
                <a:rPr lang="en-US" sz="1900">
                  <a:solidFill>
                    <a:schemeClr val="bg1"/>
                  </a:solidFill>
                  <a:effectLst>
                    <a:outerShdw blurRad="38100" dist="38100" dir="2700000" algn="tl">
                      <a:srgbClr val="000000"/>
                    </a:outerShdw>
                  </a:effectLst>
                </a:rPr>
                <a:t>REGULATORS</a:t>
              </a:r>
            </a:p>
            <a:p>
              <a:pPr>
                <a:lnSpc>
                  <a:spcPct val="90000"/>
                </a:lnSpc>
              </a:pPr>
              <a:r>
                <a:rPr lang="en-US" sz="1600">
                  <a:solidFill>
                    <a:schemeClr val="bg1"/>
                  </a:solidFill>
                  <a:effectLst>
                    <a:outerShdw blurRad="38100" dist="38100" dir="2700000" algn="tl">
                      <a:srgbClr val="000000"/>
                    </a:outerShdw>
                  </a:effectLst>
                </a:rPr>
                <a:t>Setting standards</a:t>
              </a:r>
            </a:p>
            <a:p>
              <a:pPr>
                <a:lnSpc>
                  <a:spcPct val="90000"/>
                </a:lnSpc>
              </a:pPr>
              <a:r>
                <a:rPr lang="en-US" sz="1600">
                  <a:solidFill>
                    <a:schemeClr val="bg1"/>
                  </a:solidFill>
                  <a:effectLst>
                    <a:outerShdw blurRad="38100" dist="38100" dir="2700000" algn="tl">
                      <a:srgbClr val="000000"/>
                    </a:outerShdw>
                  </a:effectLst>
                </a:rPr>
                <a:t>Monitoring – Applying Penalties</a:t>
              </a:r>
            </a:p>
          </p:txBody>
        </p:sp>
        <p:sp>
          <p:nvSpPr>
            <p:cNvPr id="277673" name="Rectangle 4265"/>
            <p:cNvSpPr>
              <a:spLocks noChangeArrowheads="1"/>
            </p:cNvSpPr>
            <p:nvPr/>
          </p:nvSpPr>
          <p:spPr bwMode="auto">
            <a:xfrm>
              <a:off x="3551" y="2684"/>
              <a:ext cx="2171" cy="655"/>
            </a:xfrm>
            <a:prstGeom prst="rect">
              <a:avLst/>
            </a:prstGeom>
            <a:solidFill>
              <a:srgbClr val="3333CC"/>
            </a:solidFill>
            <a:ln w="9525">
              <a:noFill/>
              <a:miter lim="800000"/>
              <a:headEnd/>
              <a:tailEnd/>
            </a:ln>
          </p:spPr>
          <p:txBody>
            <a:bodyPr tIns="82800" bIns="82800"/>
            <a:lstStyle/>
            <a:p>
              <a:pPr>
                <a:lnSpc>
                  <a:spcPct val="80000"/>
                </a:lnSpc>
              </a:pPr>
              <a:r>
                <a:rPr lang="en-US" sz="1800">
                  <a:solidFill>
                    <a:schemeClr val="bg1"/>
                  </a:solidFill>
                  <a:effectLst>
                    <a:outerShdw blurRad="38100" dist="38100" dir="2700000" algn="tl">
                      <a:srgbClr val="000000"/>
                    </a:outerShdw>
                  </a:effectLst>
                </a:rPr>
                <a:t>CONCESSION</a:t>
              </a:r>
            </a:p>
            <a:p>
              <a:pPr>
                <a:lnSpc>
                  <a:spcPct val="80000"/>
                </a:lnSpc>
              </a:pPr>
              <a:r>
                <a:rPr lang="en-US" sz="1800">
                  <a:solidFill>
                    <a:schemeClr val="bg1"/>
                  </a:solidFill>
                  <a:effectLst>
                    <a:outerShdw blurRad="38100" dist="38100" dir="2700000" algn="tl">
                      <a:srgbClr val="000000"/>
                    </a:outerShdw>
                  </a:effectLst>
                </a:rPr>
                <a:t>HOLDERS</a:t>
              </a:r>
            </a:p>
            <a:p>
              <a:pPr>
                <a:lnSpc>
                  <a:spcPct val="80000"/>
                </a:lnSpc>
              </a:pPr>
              <a:r>
                <a:rPr lang="en-US" sz="1600">
                  <a:solidFill>
                    <a:schemeClr val="bg1"/>
                  </a:solidFill>
                  <a:effectLst>
                    <a:outerShdw blurRad="38100" dist="38100" dir="2700000" algn="tl">
                      <a:srgbClr val="000000"/>
                    </a:outerShdw>
                  </a:effectLst>
                </a:rPr>
                <a:t>Operationalizing RR</a:t>
              </a:r>
            </a:p>
          </p:txBody>
        </p:sp>
        <p:sp>
          <p:nvSpPr>
            <p:cNvPr id="277679" name="Rectangle 4271"/>
            <p:cNvSpPr>
              <a:spLocks noChangeArrowheads="1"/>
            </p:cNvSpPr>
            <p:nvPr/>
          </p:nvSpPr>
          <p:spPr bwMode="auto">
            <a:xfrm>
              <a:off x="4079" y="1198"/>
              <a:ext cx="1223" cy="287"/>
            </a:xfrm>
            <a:prstGeom prst="rect">
              <a:avLst/>
            </a:prstGeom>
            <a:solidFill>
              <a:srgbClr val="3333CC"/>
            </a:solidFill>
            <a:ln w="9525">
              <a:noFill/>
              <a:miter lim="800000"/>
              <a:headEnd/>
              <a:tailEnd/>
            </a:ln>
          </p:spPr>
          <p:txBody>
            <a:bodyPr/>
            <a:lstStyle/>
            <a:p>
              <a:endParaRPr lang="en-US"/>
            </a:p>
          </p:txBody>
        </p:sp>
        <p:sp>
          <p:nvSpPr>
            <p:cNvPr id="277681" name="Rectangle 4273"/>
            <p:cNvSpPr>
              <a:spLocks noChangeArrowheads="1"/>
            </p:cNvSpPr>
            <p:nvPr/>
          </p:nvSpPr>
          <p:spPr bwMode="auto">
            <a:xfrm>
              <a:off x="4332" y="1204"/>
              <a:ext cx="745" cy="230"/>
            </a:xfrm>
            <a:prstGeom prst="rect">
              <a:avLst/>
            </a:prstGeom>
            <a:noFill/>
            <a:ln w="9525">
              <a:noFill/>
              <a:miter lim="800000"/>
              <a:headEnd/>
              <a:tailEnd/>
            </a:ln>
          </p:spPr>
          <p:txBody>
            <a:bodyPr wrap="none" lIns="0" tIns="0" rIns="0" bIns="0">
              <a:spAutoFit/>
            </a:bodyPr>
            <a:lstStyle/>
            <a:p>
              <a:r>
                <a:rPr lang="en-US">
                  <a:solidFill>
                    <a:srgbClr val="FFFFFF"/>
                  </a:solidFill>
                  <a:effectLst>
                    <a:outerShdw blurRad="38100" dist="38100" dir="2700000" algn="tl">
                      <a:srgbClr val="000000"/>
                    </a:outerShdw>
                  </a:effectLst>
                </a:rPr>
                <a:t>ACTORS</a:t>
              </a:r>
              <a:endParaRPr lang="en-US">
                <a:effectLst>
                  <a:outerShdw blurRad="38100" dist="38100" dir="2700000" algn="tl">
                    <a:srgbClr val="FFFFFF"/>
                  </a:outerShdw>
                </a:effectLst>
              </a:endParaRPr>
            </a:p>
          </p:txBody>
        </p:sp>
        <p:sp>
          <p:nvSpPr>
            <p:cNvPr id="277682" name="Freeform 4274"/>
            <p:cNvSpPr>
              <a:spLocks noEditPoints="1"/>
            </p:cNvSpPr>
            <p:nvPr/>
          </p:nvSpPr>
          <p:spPr bwMode="auto">
            <a:xfrm>
              <a:off x="4678" y="1563"/>
              <a:ext cx="168" cy="1085"/>
            </a:xfrm>
            <a:custGeom>
              <a:avLst/>
              <a:gdLst/>
              <a:ahLst/>
              <a:cxnLst>
                <a:cxn ang="0">
                  <a:pos x="108" y="0"/>
                </a:cxn>
                <a:cxn ang="0">
                  <a:pos x="108" y="54"/>
                </a:cxn>
                <a:cxn ang="0">
                  <a:pos x="54" y="54"/>
                </a:cxn>
                <a:cxn ang="0">
                  <a:pos x="54" y="0"/>
                </a:cxn>
                <a:cxn ang="0">
                  <a:pos x="108" y="0"/>
                </a:cxn>
                <a:cxn ang="0">
                  <a:pos x="108" y="108"/>
                </a:cxn>
                <a:cxn ang="0">
                  <a:pos x="108" y="168"/>
                </a:cxn>
                <a:cxn ang="0">
                  <a:pos x="54" y="168"/>
                </a:cxn>
                <a:cxn ang="0">
                  <a:pos x="54" y="108"/>
                </a:cxn>
                <a:cxn ang="0">
                  <a:pos x="108" y="108"/>
                </a:cxn>
                <a:cxn ang="0">
                  <a:pos x="108" y="222"/>
                </a:cxn>
                <a:cxn ang="0">
                  <a:pos x="108" y="276"/>
                </a:cxn>
                <a:cxn ang="0">
                  <a:pos x="54" y="276"/>
                </a:cxn>
                <a:cxn ang="0">
                  <a:pos x="54" y="222"/>
                </a:cxn>
                <a:cxn ang="0">
                  <a:pos x="108" y="222"/>
                </a:cxn>
                <a:cxn ang="0">
                  <a:pos x="108" y="336"/>
                </a:cxn>
                <a:cxn ang="0">
                  <a:pos x="108" y="390"/>
                </a:cxn>
                <a:cxn ang="0">
                  <a:pos x="54" y="390"/>
                </a:cxn>
                <a:cxn ang="0">
                  <a:pos x="54" y="336"/>
                </a:cxn>
                <a:cxn ang="0">
                  <a:pos x="108" y="336"/>
                </a:cxn>
                <a:cxn ang="0">
                  <a:pos x="108" y="444"/>
                </a:cxn>
                <a:cxn ang="0">
                  <a:pos x="108" y="504"/>
                </a:cxn>
                <a:cxn ang="0">
                  <a:pos x="54" y="504"/>
                </a:cxn>
                <a:cxn ang="0">
                  <a:pos x="54" y="444"/>
                </a:cxn>
                <a:cxn ang="0">
                  <a:pos x="108" y="444"/>
                </a:cxn>
                <a:cxn ang="0">
                  <a:pos x="108" y="558"/>
                </a:cxn>
                <a:cxn ang="0">
                  <a:pos x="108" y="612"/>
                </a:cxn>
                <a:cxn ang="0">
                  <a:pos x="54" y="612"/>
                </a:cxn>
                <a:cxn ang="0">
                  <a:pos x="54" y="558"/>
                </a:cxn>
                <a:cxn ang="0">
                  <a:pos x="108" y="558"/>
                </a:cxn>
                <a:cxn ang="0">
                  <a:pos x="108" y="671"/>
                </a:cxn>
                <a:cxn ang="0">
                  <a:pos x="108" y="725"/>
                </a:cxn>
                <a:cxn ang="0">
                  <a:pos x="54" y="725"/>
                </a:cxn>
                <a:cxn ang="0">
                  <a:pos x="54" y="671"/>
                </a:cxn>
                <a:cxn ang="0">
                  <a:pos x="108" y="671"/>
                </a:cxn>
                <a:cxn ang="0">
                  <a:pos x="108" y="779"/>
                </a:cxn>
                <a:cxn ang="0">
                  <a:pos x="108" y="839"/>
                </a:cxn>
                <a:cxn ang="0">
                  <a:pos x="54" y="839"/>
                </a:cxn>
                <a:cxn ang="0">
                  <a:pos x="54" y="779"/>
                </a:cxn>
                <a:cxn ang="0">
                  <a:pos x="108" y="779"/>
                </a:cxn>
                <a:cxn ang="0">
                  <a:pos x="108" y="893"/>
                </a:cxn>
                <a:cxn ang="0">
                  <a:pos x="108" y="947"/>
                </a:cxn>
                <a:cxn ang="0">
                  <a:pos x="54" y="947"/>
                </a:cxn>
                <a:cxn ang="0">
                  <a:pos x="54" y="893"/>
                </a:cxn>
                <a:cxn ang="0">
                  <a:pos x="108" y="893"/>
                </a:cxn>
                <a:cxn ang="0">
                  <a:pos x="168" y="917"/>
                </a:cxn>
                <a:cxn ang="0">
                  <a:pos x="84" y="1085"/>
                </a:cxn>
                <a:cxn ang="0">
                  <a:pos x="0" y="917"/>
                </a:cxn>
                <a:cxn ang="0">
                  <a:pos x="168" y="917"/>
                </a:cxn>
              </a:cxnLst>
              <a:rect l="0" t="0" r="r" b="b"/>
              <a:pathLst>
                <a:path w="168" h="1085">
                  <a:moveTo>
                    <a:pt x="108" y="0"/>
                  </a:moveTo>
                  <a:lnTo>
                    <a:pt x="108" y="54"/>
                  </a:lnTo>
                  <a:lnTo>
                    <a:pt x="54" y="54"/>
                  </a:lnTo>
                  <a:lnTo>
                    <a:pt x="54" y="0"/>
                  </a:lnTo>
                  <a:lnTo>
                    <a:pt x="108" y="0"/>
                  </a:lnTo>
                  <a:close/>
                  <a:moveTo>
                    <a:pt x="108" y="108"/>
                  </a:moveTo>
                  <a:lnTo>
                    <a:pt x="108" y="168"/>
                  </a:lnTo>
                  <a:lnTo>
                    <a:pt x="54" y="168"/>
                  </a:lnTo>
                  <a:lnTo>
                    <a:pt x="54" y="108"/>
                  </a:lnTo>
                  <a:lnTo>
                    <a:pt x="108" y="108"/>
                  </a:lnTo>
                  <a:close/>
                  <a:moveTo>
                    <a:pt x="108" y="222"/>
                  </a:moveTo>
                  <a:lnTo>
                    <a:pt x="108" y="276"/>
                  </a:lnTo>
                  <a:lnTo>
                    <a:pt x="54" y="276"/>
                  </a:lnTo>
                  <a:lnTo>
                    <a:pt x="54" y="222"/>
                  </a:lnTo>
                  <a:lnTo>
                    <a:pt x="108" y="222"/>
                  </a:lnTo>
                  <a:close/>
                  <a:moveTo>
                    <a:pt x="108" y="336"/>
                  </a:moveTo>
                  <a:lnTo>
                    <a:pt x="108" y="390"/>
                  </a:lnTo>
                  <a:lnTo>
                    <a:pt x="54" y="390"/>
                  </a:lnTo>
                  <a:lnTo>
                    <a:pt x="54" y="336"/>
                  </a:lnTo>
                  <a:lnTo>
                    <a:pt x="108" y="336"/>
                  </a:lnTo>
                  <a:close/>
                  <a:moveTo>
                    <a:pt x="108" y="444"/>
                  </a:moveTo>
                  <a:lnTo>
                    <a:pt x="108" y="504"/>
                  </a:lnTo>
                  <a:lnTo>
                    <a:pt x="54" y="504"/>
                  </a:lnTo>
                  <a:lnTo>
                    <a:pt x="54" y="444"/>
                  </a:lnTo>
                  <a:lnTo>
                    <a:pt x="108" y="444"/>
                  </a:lnTo>
                  <a:close/>
                  <a:moveTo>
                    <a:pt x="108" y="558"/>
                  </a:moveTo>
                  <a:lnTo>
                    <a:pt x="108" y="612"/>
                  </a:lnTo>
                  <a:lnTo>
                    <a:pt x="54" y="612"/>
                  </a:lnTo>
                  <a:lnTo>
                    <a:pt x="54" y="558"/>
                  </a:lnTo>
                  <a:lnTo>
                    <a:pt x="108" y="558"/>
                  </a:lnTo>
                  <a:close/>
                  <a:moveTo>
                    <a:pt x="108" y="671"/>
                  </a:moveTo>
                  <a:lnTo>
                    <a:pt x="108" y="725"/>
                  </a:lnTo>
                  <a:lnTo>
                    <a:pt x="54" y="725"/>
                  </a:lnTo>
                  <a:lnTo>
                    <a:pt x="54" y="671"/>
                  </a:lnTo>
                  <a:lnTo>
                    <a:pt x="108" y="671"/>
                  </a:lnTo>
                  <a:close/>
                  <a:moveTo>
                    <a:pt x="108" y="779"/>
                  </a:moveTo>
                  <a:lnTo>
                    <a:pt x="108" y="839"/>
                  </a:lnTo>
                  <a:lnTo>
                    <a:pt x="54" y="839"/>
                  </a:lnTo>
                  <a:lnTo>
                    <a:pt x="54" y="779"/>
                  </a:lnTo>
                  <a:lnTo>
                    <a:pt x="108" y="779"/>
                  </a:lnTo>
                  <a:close/>
                  <a:moveTo>
                    <a:pt x="108" y="893"/>
                  </a:moveTo>
                  <a:lnTo>
                    <a:pt x="108" y="947"/>
                  </a:lnTo>
                  <a:lnTo>
                    <a:pt x="54" y="947"/>
                  </a:lnTo>
                  <a:lnTo>
                    <a:pt x="54" y="893"/>
                  </a:lnTo>
                  <a:lnTo>
                    <a:pt x="108" y="893"/>
                  </a:lnTo>
                  <a:close/>
                  <a:moveTo>
                    <a:pt x="168" y="917"/>
                  </a:moveTo>
                  <a:lnTo>
                    <a:pt x="84" y="1085"/>
                  </a:lnTo>
                  <a:lnTo>
                    <a:pt x="0" y="917"/>
                  </a:lnTo>
                  <a:lnTo>
                    <a:pt x="168" y="917"/>
                  </a:lnTo>
                  <a:close/>
                </a:path>
              </a:pathLst>
            </a:custGeom>
            <a:solidFill>
              <a:srgbClr val="808080"/>
            </a:solidFill>
            <a:ln w="9525">
              <a:solidFill>
                <a:srgbClr val="808080"/>
              </a:solidFill>
              <a:prstDash val="solid"/>
              <a:round/>
              <a:headEnd/>
              <a:tailEnd/>
            </a:ln>
          </p:spPr>
          <p:txBody>
            <a:bodyPr/>
            <a:lstStyle/>
            <a:p>
              <a:endParaRPr lang="en-US"/>
            </a:p>
          </p:txBody>
        </p:sp>
        <p:sp>
          <p:nvSpPr>
            <p:cNvPr id="277683" name="Freeform 4275"/>
            <p:cNvSpPr>
              <a:spLocks noEditPoints="1"/>
            </p:cNvSpPr>
            <p:nvPr/>
          </p:nvSpPr>
          <p:spPr bwMode="auto">
            <a:xfrm>
              <a:off x="4630" y="1515"/>
              <a:ext cx="168" cy="1085"/>
            </a:xfrm>
            <a:custGeom>
              <a:avLst/>
              <a:gdLst/>
              <a:ahLst/>
              <a:cxnLst>
                <a:cxn ang="0">
                  <a:pos x="108" y="0"/>
                </a:cxn>
                <a:cxn ang="0">
                  <a:pos x="108" y="54"/>
                </a:cxn>
                <a:cxn ang="0">
                  <a:pos x="54" y="54"/>
                </a:cxn>
                <a:cxn ang="0">
                  <a:pos x="54" y="0"/>
                </a:cxn>
                <a:cxn ang="0">
                  <a:pos x="108" y="0"/>
                </a:cxn>
                <a:cxn ang="0">
                  <a:pos x="108" y="108"/>
                </a:cxn>
                <a:cxn ang="0">
                  <a:pos x="108" y="168"/>
                </a:cxn>
                <a:cxn ang="0">
                  <a:pos x="54" y="168"/>
                </a:cxn>
                <a:cxn ang="0">
                  <a:pos x="54" y="108"/>
                </a:cxn>
                <a:cxn ang="0">
                  <a:pos x="108" y="108"/>
                </a:cxn>
                <a:cxn ang="0">
                  <a:pos x="108" y="222"/>
                </a:cxn>
                <a:cxn ang="0">
                  <a:pos x="108" y="276"/>
                </a:cxn>
                <a:cxn ang="0">
                  <a:pos x="54" y="276"/>
                </a:cxn>
                <a:cxn ang="0">
                  <a:pos x="54" y="222"/>
                </a:cxn>
                <a:cxn ang="0">
                  <a:pos x="108" y="222"/>
                </a:cxn>
                <a:cxn ang="0">
                  <a:pos x="108" y="336"/>
                </a:cxn>
                <a:cxn ang="0">
                  <a:pos x="108" y="390"/>
                </a:cxn>
                <a:cxn ang="0">
                  <a:pos x="54" y="390"/>
                </a:cxn>
                <a:cxn ang="0">
                  <a:pos x="54" y="336"/>
                </a:cxn>
                <a:cxn ang="0">
                  <a:pos x="108" y="336"/>
                </a:cxn>
                <a:cxn ang="0">
                  <a:pos x="108" y="444"/>
                </a:cxn>
                <a:cxn ang="0">
                  <a:pos x="108" y="504"/>
                </a:cxn>
                <a:cxn ang="0">
                  <a:pos x="54" y="504"/>
                </a:cxn>
                <a:cxn ang="0">
                  <a:pos x="54" y="444"/>
                </a:cxn>
                <a:cxn ang="0">
                  <a:pos x="108" y="444"/>
                </a:cxn>
                <a:cxn ang="0">
                  <a:pos x="108" y="558"/>
                </a:cxn>
                <a:cxn ang="0">
                  <a:pos x="108" y="612"/>
                </a:cxn>
                <a:cxn ang="0">
                  <a:pos x="54" y="612"/>
                </a:cxn>
                <a:cxn ang="0">
                  <a:pos x="54" y="558"/>
                </a:cxn>
                <a:cxn ang="0">
                  <a:pos x="108" y="558"/>
                </a:cxn>
                <a:cxn ang="0">
                  <a:pos x="108" y="672"/>
                </a:cxn>
                <a:cxn ang="0">
                  <a:pos x="108" y="725"/>
                </a:cxn>
                <a:cxn ang="0">
                  <a:pos x="54" y="725"/>
                </a:cxn>
                <a:cxn ang="0">
                  <a:pos x="54" y="672"/>
                </a:cxn>
                <a:cxn ang="0">
                  <a:pos x="108" y="672"/>
                </a:cxn>
                <a:cxn ang="0">
                  <a:pos x="108" y="779"/>
                </a:cxn>
                <a:cxn ang="0">
                  <a:pos x="108" y="839"/>
                </a:cxn>
                <a:cxn ang="0">
                  <a:pos x="54" y="839"/>
                </a:cxn>
                <a:cxn ang="0">
                  <a:pos x="54" y="779"/>
                </a:cxn>
                <a:cxn ang="0">
                  <a:pos x="108" y="779"/>
                </a:cxn>
                <a:cxn ang="0">
                  <a:pos x="108" y="893"/>
                </a:cxn>
                <a:cxn ang="0">
                  <a:pos x="108" y="947"/>
                </a:cxn>
                <a:cxn ang="0">
                  <a:pos x="54" y="947"/>
                </a:cxn>
                <a:cxn ang="0">
                  <a:pos x="54" y="893"/>
                </a:cxn>
                <a:cxn ang="0">
                  <a:pos x="108" y="893"/>
                </a:cxn>
                <a:cxn ang="0">
                  <a:pos x="168" y="917"/>
                </a:cxn>
                <a:cxn ang="0">
                  <a:pos x="84" y="1085"/>
                </a:cxn>
                <a:cxn ang="0">
                  <a:pos x="0" y="917"/>
                </a:cxn>
                <a:cxn ang="0">
                  <a:pos x="168" y="917"/>
                </a:cxn>
              </a:cxnLst>
              <a:rect l="0" t="0" r="r" b="b"/>
              <a:pathLst>
                <a:path w="168" h="1085">
                  <a:moveTo>
                    <a:pt x="108" y="0"/>
                  </a:moveTo>
                  <a:lnTo>
                    <a:pt x="108" y="54"/>
                  </a:lnTo>
                  <a:lnTo>
                    <a:pt x="54" y="54"/>
                  </a:lnTo>
                  <a:lnTo>
                    <a:pt x="54" y="0"/>
                  </a:lnTo>
                  <a:lnTo>
                    <a:pt x="108" y="0"/>
                  </a:lnTo>
                  <a:close/>
                  <a:moveTo>
                    <a:pt x="108" y="108"/>
                  </a:moveTo>
                  <a:lnTo>
                    <a:pt x="108" y="168"/>
                  </a:lnTo>
                  <a:lnTo>
                    <a:pt x="54" y="168"/>
                  </a:lnTo>
                  <a:lnTo>
                    <a:pt x="54" y="108"/>
                  </a:lnTo>
                  <a:lnTo>
                    <a:pt x="108" y="108"/>
                  </a:lnTo>
                  <a:close/>
                  <a:moveTo>
                    <a:pt x="108" y="222"/>
                  </a:moveTo>
                  <a:lnTo>
                    <a:pt x="108" y="276"/>
                  </a:lnTo>
                  <a:lnTo>
                    <a:pt x="54" y="276"/>
                  </a:lnTo>
                  <a:lnTo>
                    <a:pt x="54" y="222"/>
                  </a:lnTo>
                  <a:lnTo>
                    <a:pt x="108" y="222"/>
                  </a:lnTo>
                  <a:close/>
                  <a:moveTo>
                    <a:pt x="108" y="336"/>
                  </a:moveTo>
                  <a:lnTo>
                    <a:pt x="108" y="390"/>
                  </a:lnTo>
                  <a:lnTo>
                    <a:pt x="54" y="390"/>
                  </a:lnTo>
                  <a:lnTo>
                    <a:pt x="54" y="336"/>
                  </a:lnTo>
                  <a:lnTo>
                    <a:pt x="108" y="336"/>
                  </a:lnTo>
                  <a:close/>
                  <a:moveTo>
                    <a:pt x="108" y="444"/>
                  </a:moveTo>
                  <a:lnTo>
                    <a:pt x="108" y="504"/>
                  </a:lnTo>
                  <a:lnTo>
                    <a:pt x="54" y="504"/>
                  </a:lnTo>
                  <a:lnTo>
                    <a:pt x="54" y="444"/>
                  </a:lnTo>
                  <a:lnTo>
                    <a:pt x="108" y="444"/>
                  </a:lnTo>
                  <a:close/>
                  <a:moveTo>
                    <a:pt x="108" y="558"/>
                  </a:moveTo>
                  <a:lnTo>
                    <a:pt x="108" y="612"/>
                  </a:lnTo>
                  <a:lnTo>
                    <a:pt x="54" y="612"/>
                  </a:lnTo>
                  <a:lnTo>
                    <a:pt x="54" y="558"/>
                  </a:lnTo>
                  <a:lnTo>
                    <a:pt x="108" y="558"/>
                  </a:lnTo>
                  <a:close/>
                  <a:moveTo>
                    <a:pt x="108" y="672"/>
                  </a:moveTo>
                  <a:lnTo>
                    <a:pt x="108" y="725"/>
                  </a:lnTo>
                  <a:lnTo>
                    <a:pt x="54" y="725"/>
                  </a:lnTo>
                  <a:lnTo>
                    <a:pt x="54" y="672"/>
                  </a:lnTo>
                  <a:lnTo>
                    <a:pt x="108" y="672"/>
                  </a:lnTo>
                  <a:close/>
                  <a:moveTo>
                    <a:pt x="108" y="779"/>
                  </a:moveTo>
                  <a:lnTo>
                    <a:pt x="108" y="839"/>
                  </a:lnTo>
                  <a:lnTo>
                    <a:pt x="54" y="839"/>
                  </a:lnTo>
                  <a:lnTo>
                    <a:pt x="54" y="779"/>
                  </a:lnTo>
                  <a:lnTo>
                    <a:pt x="108" y="779"/>
                  </a:lnTo>
                  <a:close/>
                  <a:moveTo>
                    <a:pt x="108" y="893"/>
                  </a:moveTo>
                  <a:lnTo>
                    <a:pt x="108" y="947"/>
                  </a:lnTo>
                  <a:lnTo>
                    <a:pt x="54" y="947"/>
                  </a:lnTo>
                  <a:lnTo>
                    <a:pt x="54" y="893"/>
                  </a:lnTo>
                  <a:lnTo>
                    <a:pt x="108" y="893"/>
                  </a:lnTo>
                  <a:close/>
                  <a:moveTo>
                    <a:pt x="168" y="917"/>
                  </a:moveTo>
                  <a:lnTo>
                    <a:pt x="84" y="1085"/>
                  </a:lnTo>
                  <a:lnTo>
                    <a:pt x="0" y="917"/>
                  </a:lnTo>
                  <a:lnTo>
                    <a:pt x="168" y="917"/>
                  </a:lnTo>
                  <a:close/>
                </a:path>
              </a:pathLst>
            </a:custGeom>
            <a:solidFill>
              <a:srgbClr val="0000FF"/>
            </a:solidFill>
            <a:ln w="9525">
              <a:solidFill>
                <a:srgbClr val="0000FF"/>
              </a:solidFill>
              <a:prstDash val="solid"/>
              <a:round/>
              <a:headEnd/>
              <a:tailEnd/>
            </a:ln>
          </p:spPr>
          <p:txBody>
            <a:bodyPr/>
            <a:lstStyle/>
            <a:p>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67419" name="Group 155"/>
          <p:cNvGrpSpPr>
            <a:grpSpLocks/>
          </p:cNvGrpSpPr>
          <p:nvPr/>
        </p:nvGrpSpPr>
        <p:grpSpPr bwMode="auto">
          <a:xfrm>
            <a:off x="-6350" y="-28575"/>
            <a:ext cx="9150350" cy="6886575"/>
            <a:chOff x="-4" y="-18"/>
            <a:chExt cx="5764" cy="4338"/>
          </a:xfrm>
        </p:grpSpPr>
        <p:sp>
          <p:nvSpPr>
            <p:cNvPr id="267268" name="Rectangle 4"/>
            <p:cNvSpPr>
              <a:spLocks noChangeArrowheads="1"/>
            </p:cNvSpPr>
            <p:nvPr/>
          </p:nvSpPr>
          <p:spPr bwMode="auto">
            <a:xfrm>
              <a:off x="22" y="-18"/>
              <a:ext cx="5424" cy="500"/>
            </a:xfrm>
            <a:prstGeom prst="rect">
              <a:avLst/>
            </a:prstGeom>
            <a:noFill/>
            <a:ln w="12700" cap="sq">
              <a:noFill/>
              <a:miter lim="800000"/>
              <a:headEnd type="none" w="sm" len="sm"/>
              <a:tailEnd type="none" w="sm" len="sm"/>
            </a:ln>
            <a:effectLst/>
          </p:spPr>
          <p:txBody>
            <a:bodyPr>
              <a:spAutoFit/>
            </a:bodyPr>
            <a:lstStyle/>
            <a:p>
              <a:pPr algn="l">
                <a:spcBef>
                  <a:spcPct val="0"/>
                </a:spcBef>
              </a:pPr>
              <a:r>
                <a:rPr lang="en-US" sz="2600">
                  <a:solidFill>
                    <a:schemeClr val="accent2"/>
                  </a:solidFill>
                  <a:effectLst>
                    <a:outerShdw blurRad="38100" dist="38100" dir="2700000" algn="tl">
                      <a:srgbClr val="000000"/>
                    </a:outerShdw>
                  </a:effectLst>
                </a:rPr>
                <a:t>TOWARDS RISK REDUCTION</a:t>
              </a:r>
            </a:p>
            <a:p>
              <a:pPr algn="l">
                <a:spcBef>
                  <a:spcPct val="0"/>
                </a:spcBef>
              </a:pPr>
              <a:r>
                <a:rPr lang="en-US" sz="2000">
                  <a:solidFill>
                    <a:schemeClr val="accent2"/>
                  </a:solidFill>
                  <a:effectLst>
                    <a:outerShdw blurRad="38100" dist="38100" dir="2700000" algn="tl">
                      <a:srgbClr val="000000"/>
                    </a:outerShdw>
                  </a:effectLst>
                </a:rPr>
                <a:t>At technical level, some keys</a:t>
              </a:r>
            </a:p>
          </p:txBody>
        </p:sp>
        <p:sp>
          <p:nvSpPr>
            <p:cNvPr id="267276" name="Text Box 12"/>
            <p:cNvSpPr txBox="1">
              <a:spLocks noChangeArrowheads="1"/>
            </p:cNvSpPr>
            <p:nvPr/>
          </p:nvSpPr>
          <p:spPr bwMode="auto">
            <a:xfrm>
              <a:off x="2608" y="572"/>
              <a:ext cx="3152" cy="1668"/>
            </a:xfrm>
            <a:prstGeom prst="rect">
              <a:avLst/>
            </a:prstGeom>
            <a:solidFill>
              <a:srgbClr val="66CCFF"/>
            </a:solidFill>
            <a:ln w="9525">
              <a:noFill/>
              <a:miter lim="800000"/>
              <a:headEnd/>
              <a:tailEnd/>
            </a:ln>
            <a:effectLst>
              <a:outerShdw dist="107763" dir="2700000" algn="ctr" rotWithShape="0">
                <a:schemeClr val="bg2"/>
              </a:outerShdw>
            </a:effectLst>
          </p:spPr>
          <p:txBody>
            <a:bodyPr>
              <a:spAutoFit/>
            </a:bodyPr>
            <a:lstStyle/>
            <a:p>
              <a:endParaRPr lang="en-US">
                <a:solidFill>
                  <a:schemeClr val="bg1"/>
                </a:solidFill>
                <a:effectLst>
                  <a:outerShdw blurRad="38100" dist="38100" dir="2700000" algn="tl">
                    <a:srgbClr val="000000"/>
                  </a:outerShdw>
                </a:effectLst>
              </a:endParaRPr>
            </a:p>
            <a:p>
              <a:r>
                <a:rPr lang="en-US">
                  <a:solidFill>
                    <a:schemeClr val="accent2"/>
                  </a:solidFill>
                  <a:effectLst>
                    <a:outerShdw blurRad="38100" dist="38100" dir="2700000" algn="tl">
                      <a:srgbClr val="000000"/>
                    </a:outerShdw>
                  </a:effectLst>
                </a:rPr>
                <a:t>Properly developed technical specifications and duly regulated, in the case of highways, are in place</a:t>
              </a:r>
            </a:p>
            <a:p>
              <a:endParaRPr lang="en-US">
                <a:solidFill>
                  <a:schemeClr val="accent2"/>
                </a:solidFill>
                <a:effectLst>
                  <a:outerShdw blurRad="38100" dist="38100" dir="2700000" algn="tl">
                    <a:srgbClr val="000000"/>
                  </a:outerShdw>
                </a:effectLst>
              </a:endParaRPr>
            </a:p>
          </p:txBody>
        </p:sp>
        <p:sp>
          <p:nvSpPr>
            <p:cNvPr id="267277" name="AutoShape 13"/>
            <p:cNvSpPr>
              <a:spLocks noChangeAspect="1" noChangeArrowheads="1" noTextEdit="1"/>
            </p:cNvSpPr>
            <p:nvPr/>
          </p:nvSpPr>
          <p:spPr bwMode="auto">
            <a:xfrm>
              <a:off x="0" y="572"/>
              <a:ext cx="3016" cy="2124"/>
            </a:xfrm>
            <a:prstGeom prst="rect">
              <a:avLst/>
            </a:prstGeom>
            <a:noFill/>
            <a:ln w="9525">
              <a:noFill/>
              <a:miter lim="800000"/>
              <a:headEnd/>
              <a:tailEnd/>
            </a:ln>
          </p:spPr>
          <p:txBody>
            <a:bodyPr/>
            <a:lstStyle/>
            <a:p>
              <a:endParaRPr lang="en-US"/>
            </a:p>
          </p:txBody>
        </p:sp>
        <p:sp>
          <p:nvSpPr>
            <p:cNvPr id="267279" name="Rectangle 15"/>
            <p:cNvSpPr>
              <a:spLocks noChangeArrowheads="1"/>
            </p:cNvSpPr>
            <p:nvPr/>
          </p:nvSpPr>
          <p:spPr bwMode="auto">
            <a:xfrm>
              <a:off x="171" y="619"/>
              <a:ext cx="1930" cy="125"/>
            </a:xfrm>
            <a:prstGeom prst="rect">
              <a:avLst/>
            </a:prstGeom>
            <a:noFill/>
            <a:ln w="9525">
              <a:noFill/>
              <a:miter lim="800000"/>
              <a:headEnd/>
              <a:tailEnd/>
            </a:ln>
          </p:spPr>
          <p:txBody>
            <a:bodyPr wrap="none" lIns="0" tIns="0" rIns="0" bIns="0">
              <a:spAutoFit/>
            </a:bodyPr>
            <a:lstStyle/>
            <a:p>
              <a:r>
                <a:rPr lang="en-US" sz="1300">
                  <a:solidFill>
                    <a:srgbClr val="808080"/>
                  </a:solidFill>
                  <a:effectLst/>
                </a:rPr>
                <a:t>REQUISITOS DE TRAZADO Y UBICACION</a:t>
              </a:r>
              <a:endParaRPr lang="en-US">
                <a:effectLst>
                  <a:outerShdw blurRad="38100" dist="38100" dir="2700000" algn="tl">
                    <a:srgbClr val="FFFFFF"/>
                  </a:outerShdw>
                </a:effectLst>
              </a:endParaRPr>
            </a:p>
          </p:txBody>
        </p:sp>
        <p:sp>
          <p:nvSpPr>
            <p:cNvPr id="267280" name="Rectangle 16"/>
            <p:cNvSpPr>
              <a:spLocks noChangeArrowheads="1"/>
            </p:cNvSpPr>
            <p:nvPr/>
          </p:nvSpPr>
          <p:spPr bwMode="auto">
            <a:xfrm>
              <a:off x="28" y="600"/>
              <a:ext cx="2976" cy="165"/>
            </a:xfrm>
            <a:prstGeom prst="rect">
              <a:avLst/>
            </a:prstGeom>
            <a:solidFill>
              <a:srgbClr val="808080"/>
            </a:solidFill>
            <a:ln w="9525">
              <a:noFill/>
              <a:miter lim="800000"/>
              <a:headEnd/>
              <a:tailEnd/>
            </a:ln>
          </p:spPr>
          <p:txBody>
            <a:bodyPr/>
            <a:lstStyle/>
            <a:p>
              <a:endParaRPr lang="en-US"/>
            </a:p>
          </p:txBody>
        </p:sp>
        <p:sp>
          <p:nvSpPr>
            <p:cNvPr id="267281" name="Rectangle 17"/>
            <p:cNvSpPr>
              <a:spLocks noChangeArrowheads="1"/>
            </p:cNvSpPr>
            <p:nvPr/>
          </p:nvSpPr>
          <p:spPr bwMode="auto">
            <a:xfrm>
              <a:off x="-4" y="568"/>
              <a:ext cx="2977" cy="165"/>
            </a:xfrm>
            <a:prstGeom prst="rect">
              <a:avLst/>
            </a:prstGeom>
            <a:solidFill>
              <a:srgbClr val="3366FF"/>
            </a:solidFill>
            <a:ln w="9525">
              <a:noFill/>
              <a:miter lim="800000"/>
              <a:headEnd/>
              <a:tailEnd/>
            </a:ln>
          </p:spPr>
          <p:txBody>
            <a:bodyPr/>
            <a:lstStyle/>
            <a:p>
              <a:endParaRPr lang="en-US"/>
            </a:p>
          </p:txBody>
        </p:sp>
        <p:sp>
          <p:nvSpPr>
            <p:cNvPr id="267282" name="Rectangle 18"/>
            <p:cNvSpPr>
              <a:spLocks noChangeArrowheads="1"/>
            </p:cNvSpPr>
            <p:nvPr/>
          </p:nvSpPr>
          <p:spPr bwMode="auto">
            <a:xfrm>
              <a:off x="143" y="592"/>
              <a:ext cx="1930" cy="125"/>
            </a:xfrm>
            <a:prstGeom prst="rect">
              <a:avLst/>
            </a:prstGeom>
            <a:noFill/>
            <a:ln w="9525">
              <a:noFill/>
              <a:miter lim="800000"/>
              <a:headEnd/>
              <a:tailEnd/>
            </a:ln>
          </p:spPr>
          <p:txBody>
            <a:bodyPr wrap="none" lIns="0" tIns="0" rIns="0" bIns="0">
              <a:spAutoFit/>
            </a:bodyPr>
            <a:lstStyle/>
            <a:p>
              <a:r>
                <a:rPr lang="en-US" sz="1300">
                  <a:solidFill>
                    <a:srgbClr val="000000"/>
                  </a:solidFill>
                  <a:effectLst/>
                </a:rPr>
                <a:t>REQUISITOS DE TRAZADO Y UBICACION</a:t>
              </a:r>
              <a:endParaRPr lang="en-US">
                <a:effectLst>
                  <a:outerShdw blurRad="38100" dist="38100" dir="2700000" algn="tl">
                    <a:srgbClr val="FFFFFF"/>
                  </a:outerShdw>
                </a:effectLst>
              </a:endParaRPr>
            </a:p>
          </p:txBody>
        </p:sp>
        <p:sp>
          <p:nvSpPr>
            <p:cNvPr id="267283" name="Rectangle 19"/>
            <p:cNvSpPr>
              <a:spLocks noChangeArrowheads="1"/>
            </p:cNvSpPr>
            <p:nvPr/>
          </p:nvSpPr>
          <p:spPr bwMode="auto">
            <a:xfrm>
              <a:off x="139" y="588"/>
              <a:ext cx="1930" cy="125"/>
            </a:xfrm>
            <a:prstGeom prst="rect">
              <a:avLst/>
            </a:prstGeom>
            <a:noFill/>
            <a:ln w="9525">
              <a:noFill/>
              <a:miter lim="800000"/>
              <a:headEnd/>
              <a:tailEnd/>
            </a:ln>
          </p:spPr>
          <p:txBody>
            <a:bodyPr wrap="none" lIns="0" tIns="0" rIns="0" bIns="0">
              <a:spAutoFit/>
            </a:bodyPr>
            <a:lstStyle/>
            <a:p>
              <a:r>
                <a:rPr lang="en-US" sz="1300">
                  <a:solidFill>
                    <a:srgbClr val="FFFFFF"/>
                  </a:solidFill>
                  <a:effectLst/>
                </a:rPr>
                <a:t>REQUISITOS DE TRAZADO Y UBICACION</a:t>
              </a:r>
              <a:endParaRPr lang="en-US">
                <a:effectLst>
                  <a:outerShdw blurRad="38100" dist="38100" dir="2700000" algn="tl">
                    <a:srgbClr val="FFFFFF"/>
                  </a:outerShdw>
                </a:effectLst>
              </a:endParaRPr>
            </a:p>
          </p:txBody>
        </p:sp>
        <p:sp>
          <p:nvSpPr>
            <p:cNvPr id="267319" name="Rectangle 55"/>
            <p:cNvSpPr>
              <a:spLocks noChangeArrowheads="1"/>
            </p:cNvSpPr>
            <p:nvPr/>
          </p:nvSpPr>
          <p:spPr bwMode="auto">
            <a:xfrm>
              <a:off x="171" y="619"/>
              <a:ext cx="1930" cy="125"/>
            </a:xfrm>
            <a:prstGeom prst="rect">
              <a:avLst/>
            </a:prstGeom>
            <a:noFill/>
            <a:ln w="9525">
              <a:noFill/>
              <a:miter lim="800000"/>
              <a:headEnd/>
              <a:tailEnd/>
            </a:ln>
          </p:spPr>
          <p:txBody>
            <a:bodyPr wrap="none" lIns="0" tIns="0" rIns="0" bIns="0">
              <a:spAutoFit/>
            </a:bodyPr>
            <a:lstStyle/>
            <a:p>
              <a:r>
                <a:rPr lang="en-US" sz="1300">
                  <a:solidFill>
                    <a:srgbClr val="808080"/>
                  </a:solidFill>
                  <a:effectLst/>
                </a:rPr>
                <a:t>REQUISITOS DE TRAZADO Y UBICACION</a:t>
              </a:r>
              <a:endParaRPr lang="en-US">
                <a:effectLst>
                  <a:outerShdw blurRad="38100" dist="38100" dir="2700000" algn="tl">
                    <a:srgbClr val="FFFFFF"/>
                  </a:outerShdw>
                </a:effectLst>
              </a:endParaRPr>
            </a:p>
          </p:txBody>
        </p:sp>
        <p:sp>
          <p:nvSpPr>
            <p:cNvPr id="267320" name="Rectangle 56"/>
            <p:cNvSpPr>
              <a:spLocks noChangeArrowheads="1"/>
            </p:cNvSpPr>
            <p:nvPr/>
          </p:nvSpPr>
          <p:spPr bwMode="auto">
            <a:xfrm>
              <a:off x="28" y="600"/>
              <a:ext cx="2976" cy="165"/>
            </a:xfrm>
            <a:prstGeom prst="rect">
              <a:avLst/>
            </a:prstGeom>
            <a:solidFill>
              <a:srgbClr val="808080"/>
            </a:solidFill>
            <a:ln w="9525">
              <a:noFill/>
              <a:miter lim="800000"/>
              <a:headEnd/>
              <a:tailEnd/>
            </a:ln>
          </p:spPr>
          <p:txBody>
            <a:bodyPr/>
            <a:lstStyle/>
            <a:p>
              <a:endParaRPr lang="en-US"/>
            </a:p>
          </p:txBody>
        </p:sp>
        <p:sp>
          <p:nvSpPr>
            <p:cNvPr id="267321" name="Rectangle 57"/>
            <p:cNvSpPr>
              <a:spLocks noChangeArrowheads="1"/>
            </p:cNvSpPr>
            <p:nvPr/>
          </p:nvSpPr>
          <p:spPr bwMode="auto">
            <a:xfrm>
              <a:off x="-4" y="568"/>
              <a:ext cx="2977" cy="165"/>
            </a:xfrm>
            <a:prstGeom prst="rect">
              <a:avLst/>
            </a:prstGeom>
            <a:solidFill>
              <a:srgbClr val="3366FF"/>
            </a:solidFill>
            <a:ln w="9525">
              <a:noFill/>
              <a:miter lim="800000"/>
              <a:headEnd/>
              <a:tailEnd/>
            </a:ln>
          </p:spPr>
          <p:txBody>
            <a:bodyPr/>
            <a:lstStyle/>
            <a:p>
              <a:endParaRPr lang="en-US"/>
            </a:p>
          </p:txBody>
        </p:sp>
        <p:sp>
          <p:nvSpPr>
            <p:cNvPr id="267323" name="Rectangle 59"/>
            <p:cNvSpPr>
              <a:spLocks noChangeArrowheads="1"/>
            </p:cNvSpPr>
            <p:nvPr/>
          </p:nvSpPr>
          <p:spPr bwMode="auto">
            <a:xfrm>
              <a:off x="124" y="572"/>
              <a:ext cx="1961" cy="125"/>
            </a:xfrm>
            <a:prstGeom prst="rect">
              <a:avLst/>
            </a:prstGeom>
            <a:noFill/>
            <a:ln w="9525">
              <a:noFill/>
              <a:miter lim="800000"/>
              <a:headEnd/>
              <a:tailEnd/>
            </a:ln>
          </p:spPr>
          <p:txBody>
            <a:bodyPr wrap="none" lIns="0" tIns="0" rIns="0" bIns="0">
              <a:spAutoFit/>
            </a:bodyPr>
            <a:lstStyle/>
            <a:p>
              <a:r>
                <a:rPr lang="en-US" sz="1300">
                  <a:solidFill>
                    <a:srgbClr val="FFFFFF"/>
                  </a:solidFill>
                  <a:effectLst>
                    <a:outerShdw blurRad="38100" dist="38100" dir="2700000" algn="tl">
                      <a:srgbClr val="000000"/>
                    </a:outerShdw>
                  </a:effectLst>
                </a:rPr>
                <a:t>LAYOUT AND LOCATION REQUIREMENTS</a:t>
              </a:r>
            </a:p>
          </p:txBody>
        </p:sp>
        <p:sp>
          <p:nvSpPr>
            <p:cNvPr id="267324" name="Rectangle 60"/>
            <p:cNvSpPr>
              <a:spLocks noChangeArrowheads="1"/>
            </p:cNvSpPr>
            <p:nvPr/>
          </p:nvSpPr>
          <p:spPr bwMode="auto">
            <a:xfrm>
              <a:off x="0" y="811"/>
              <a:ext cx="2591" cy="1848"/>
            </a:xfrm>
            <a:prstGeom prst="rect">
              <a:avLst/>
            </a:prstGeom>
            <a:solidFill>
              <a:srgbClr val="3366FF"/>
            </a:solidFill>
            <a:ln w="9525">
              <a:noFill/>
              <a:miter lim="800000"/>
              <a:headEnd/>
              <a:tailEnd/>
            </a:ln>
          </p:spPr>
          <p:txBody>
            <a:bodyPr/>
            <a:lstStyle/>
            <a:p>
              <a:pPr algn="l">
                <a:tabLst>
                  <a:tab pos="363538" algn="l"/>
                </a:tabLst>
              </a:pPr>
              <a:r>
                <a:rPr lang="en-US" sz="1600">
                  <a:solidFill>
                    <a:schemeClr val="bg1"/>
                  </a:solidFill>
                  <a:effectLst>
                    <a:outerShdw blurRad="38100" dist="38100" dir="2700000" algn="tl">
                      <a:srgbClr val="000000"/>
                    </a:outerShdw>
                  </a:effectLst>
                </a:rPr>
                <a:t>The eligible layout alternative for road or bridge infrastructure is TO AVOID:</a:t>
              </a:r>
            </a:p>
            <a:p>
              <a:pPr algn="l">
                <a:tabLst>
                  <a:tab pos="363538" algn="l"/>
                </a:tabLst>
              </a:pPr>
              <a:r>
                <a:rPr lang="en-US" sz="1600">
                  <a:solidFill>
                    <a:schemeClr val="bg1"/>
                  </a:solidFill>
                  <a:effectLst>
                    <a:outerShdw blurRad="38100" dist="38100" dir="2700000" algn="tl">
                      <a:srgbClr val="000000"/>
                    </a:outerShdw>
                  </a:effectLst>
                </a:rPr>
                <a:t>•	Seismic faults</a:t>
              </a:r>
            </a:p>
            <a:p>
              <a:pPr algn="l">
                <a:tabLst>
                  <a:tab pos="363538" algn="l"/>
                </a:tabLst>
              </a:pPr>
              <a:r>
                <a:rPr lang="en-US" sz="1600">
                  <a:solidFill>
                    <a:schemeClr val="bg1"/>
                  </a:solidFill>
                  <a:effectLst>
                    <a:outerShdw blurRad="38100" dist="38100" dir="2700000" algn="tl">
                      <a:srgbClr val="000000"/>
                    </a:outerShdw>
                  </a:effectLst>
                </a:rPr>
                <a:t>•	Liquefaction areas</a:t>
              </a:r>
            </a:p>
            <a:p>
              <a:pPr algn="l">
                <a:tabLst>
                  <a:tab pos="363538" algn="l"/>
                </a:tabLst>
              </a:pPr>
              <a:r>
                <a:rPr lang="en-US" sz="1600">
                  <a:solidFill>
                    <a:schemeClr val="bg1"/>
                  </a:solidFill>
                  <a:effectLst>
                    <a:outerShdw blurRad="38100" dist="38100" dir="2700000" algn="tl">
                      <a:srgbClr val="000000"/>
                    </a:outerShdw>
                  </a:effectLst>
                </a:rPr>
                <a:t>•	Unprotected landslide areas</a:t>
              </a:r>
            </a:p>
            <a:p>
              <a:pPr algn="l">
                <a:tabLst>
                  <a:tab pos="363538" algn="l"/>
                </a:tabLst>
              </a:pPr>
              <a:r>
                <a:rPr lang="en-US" sz="1600">
                  <a:solidFill>
                    <a:schemeClr val="bg1"/>
                  </a:solidFill>
                  <a:effectLst>
                    <a:outerShdw blurRad="38100" dist="38100" dir="2700000" algn="tl">
                      <a:srgbClr val="000000"/>
                    </a:outerShdw>
                  </a:effectLst>
                </a:rPr>
                <a:t>•	Flood prone areas</a:t>
              </a:r>
            </a:p>
            <a:p>
              <a:pPr algn="l">
                <a:tabLst>
                  <a:tab pos="363538" algn="l"/>
                </a:tabLst>
              </a:pPr>
              <a:r>
                <a:rPr lang="en-US" sz="1600">
                  <a:solidFill>
                    <a:schemeClr val="bg1"/>
                  </a:solidFill>
                  <a:effectLst>
                    <a:outerShdw blurRad="38100" dist="38100" dir="2700000" algn="tl">
                      <a:srgbClr val="000000"/>
                    </a:outerShdw>
                  </a:effectLst>
                </a:rPr>
                <a:t>•	Wetlands</a:t>
              </a:r>
            </a:p>
            <a:p>
              <a:pPr algn="l">
                <a:tabLst>
                  <a:tab pos="363538" algn="l"/>
                </a:tabLst>
              </a:pPr>
              <a:r>
                <a:rPr lang="en-US" sz="1600">
                  <a:solidFill>
                    <a:schemeClr val="bg1"/>
                  </a:solidFill>
                  <a:effectLst>
                    <a:outerShdw blurRad="38100" dist="38100" dir="2700000" algn="tl">
                      <a:srgbClr val="000000"/>
                    </a:outerShdw>
                  </a:effectLst>
                </a:rPr>
                <a:t>•	Areas prone to severe erosion</a:t>
              </a:r>
            </a:p>
            <a:p>
              <a:pPr algn="l">
                <a:tabLst>
                  <a:tab pos="363538" algn="l"/>
                </a:tabLst>
              </a:pPr>
              <a:endParaRPr lang="en-US" sz="1600">
                <a:solidFill>
                  <a:schemeClr val="bg1"/>
                </a:solidFill>
                <a:effectLst>
                  <a:outerShdw blurRad="38100" dist="38100" dir="2700000" algn="tl">
                    <a:srgbClr val="000000"/>
                  </a:outerShdw>
                </a:effectLst>
              </a:endParaRPr>
            </a:p>
          </p:txBody>
        </p:sp>
        <p:sp>
          <p:nvSpPr>
            <p:cNvPr id="267359" name="AutoShape 95"/>
            <p:cNvSpPr>
              <a:spLocks noChangeAspect="1" noChangeArrowheads="1" noTextEdit="1"/>
            </p:cNvSpPr>
            <p:nvPr/>
          </p:nvSpPr>
          <p:spPr bwMode="auto">
            <a:xfrm>
              <a:off x="2558" y="2283"/>
              <a:ext cx="3202" cy="2037"/>
            </a:xfrm>
            <a:prstGeom prst="rect">
              <a:avLst/>
            </a:prstGeom>
            <a:noFill/>
            <a:ln w="9525">
              <a:noFill/>
              <a:miter lim="800000"/>
              <a:headEnd/>
              <a:tailEnd/>
            </a:ln>
          </p:spPr>
          <p:txBody>
            <a:bodyPr/>
            <a:lstStyle/>
            <a:p>
              <a:endParaRPr lang="en-US"/>
            </a:p>
          </p:txBody>
        </p:sp>
        <p:sp>
          <p:nvSpPr>
            <p:cNvPr id="267361" name="Rectangle 97"/>
            <p:cNvSpPr>
              <a:spLocks noChangeArrowheads="1"/>
            </p:cNvSpPr>
            <p:nvPr/>
          </p:nvSpPr>
          <p:spPr bwMode="auto">
            <a:xfrm>
              <a:off x="2554" y="2283"/>
              <a:ext cx="3194" cy="189"/>
            </a:xfrm>
            <a:prstGeom prst="rect">
              <a:avLst/>
            </a:prstGeom>
            <a:solidFill>
              <a:srgbClr val="3366FF"/>
            </a:solidFill>
            <a:ln w="9525">
              <a:noFill/>
              <a:miter lim="800000"/>
              <a:headEnd/>
              <a:tailEnd/>
            </a:ln>
          </p:spPr>
          <p:txBody>
            <a:bodyPr/>
            <a:lstStyle/>
            <a:p>
              <a:endParaRPr lang="en-US"/>
            </a:p>
          </p:txBody>
        </p:sp>
        <p:sp>
          <p:nvSpPr>
            <p:cNvPr id="267362" name="Rectangle 98"/>
            <p:cNvSpPr>
              <a:spLocks noChangeArrowheads="1"/>
            </p:cNvSpPr>
            <p:nvPr/>
          </p:nvSpPr>
          <p:spPr bwMode="auto">
            <a:xfrm>
              <a:off x="2624" y="2303"/>
              <a:ext cx="2200"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CRITERIOS PARA PROYECTOS VIALES</a:t>
              </a:r>
              <a:endParaRPr lang="en-US">
                <a:effectLst>
                  <a:outerShdw blurRad="38100" dist="38100" dir="2700000" algn="tl">
                    <a:srgbClr val="FFFFFF"/>
                  </a:outerShdw>
                </a:effectLst>
              </a:endParaRPr>
            </a:p>
          </p:txBody>
        </p:sp>
        <p:sp>
          <p:nvSpPr>
            <p:cNvPr id="267363" name="Rectangle 99"/>
            <p:cNvSpPr>
              <a:spLocks noChangeArrowheads="1"/>
            </p:cNvSpPr>
            <p:nvPr/>
          </p:nvSpPr>
          <p:spPr bwMode="auto">
            <a:xfrm>
              <a:off x="2620" y="2299"/>
              <a:ext cx="2200"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CRITERIOS PARA PROYECTOS VIALES</a:t>
              </a:r>
              <a:endParaRPr lang="en-US">
                <a:effectLst>
                  <a:outerShdw blurRad="38100" dist="38100" dir="2700000" algn="tl">
                    <a:srgbClr val="FFFFFF"/>
                  </a:outerShdw>
                </a:effectLst>
              </a:endParaRPr>
            </a:p>
          </p:txBody>
        </p:sp>
        <p:sp>
          <p:nvSpPr>
            <p:cNvPr id="267364" name="Rectangle 100"/>
            <p:cNvSpPr>
              <a:spLocks noChangeArrowheads="1"/>
            </p:cNvSpPr>
            <p:nvPr/>
          </p:nvSpPr>
          <p:spPr bwMode="auto">
            <a:xfrm>
              <a:off x="2702" y="2575"/>
              <a:ext cx="1101" cy="125"/>
            </a:xfrm>
            <a:prstGeom prst="rect">
              <a:avLst/>
            </a:prstGeom>
            <a:noFill/>
            <a:ln w="9525">
              <a:noFill/>
              <a:miter lim="800000"/>
              <a:headEnd/>
              <a:tailEnd/>
            </a:ln>
          </p:spPr>
          <p:txBody>
            <a:bodyPr wrap="none" lIns="0" tIns="0" rIns="0" bIns="0">
              <a:spAutoFit/>
            </a:bodyPr>
            <a:lstStyle/>
            <a:p>
              <a:r>
                <a:rPr lang="en-US" sz="1300">
                  <a:solidFill>
                    <a:srgbClr val="808080"/>
                  </a:solidFill>
                  <a:effectLst/>
                </a:rPr>
                <a:t>REQUISITOS TECNICOS</a:t>
              </a:r>
              <a:endParaRPr lang="en-US">
                <a:effectLst>
                  <a:outerShdw blurRad="38100" dist="38100" dir="2700000" algn="tl">
                    <a:srgbClr val="FFFFFF"/>
                  </a:outerShdw>
                </a:effectLst>
              </a:endParaRPr>
            </a:p>
          </p:txBody>
        </p:sp>
        <p:sp>
          <p:nvSpPr>
            <p:cNvPr id="267365" name="Rectangle 101"/>
            <p:cNvSpPr>
              <a:spLocks noChangeArrowheads="1"/>
            </p:cNvSpPr>
            <p:nvPr/>
          </p:nvSpPr>
          <p:spPr bwMode="auto">
            <a:xfrm>
              <a:off x="2586" y="2551"/>
              <a:ext cx="2984" cy="165"/>
            </a:xfrm>
            <a:prstGeom prst="rect">
              <a:avLst/>
            </a:prstGeom>
            <a:solidFill>
              <a:srgbClr val="808080"/>
            </a:solidFill>
            <a:ln w="9525">
              <a:noFill/>
              <a:miter lim="800000"/>
              <a:headEnd/>
              <a:tailEnd/>
            </a:ln>
          </p:spPr>
          <p:txBody>
            <a:bodyPr/>
            <a:lstStyle/>
            <a:p>
              <a:endParaRPr lang="en-US"/>
            </a:p>
          </p:txBody>
        </p:sp>
        <p:sp>
          <p:nvSpPr>
            <p:cNvPr id="267366" name="Rectangle 102"/>
            <p:cNvSpPr>
              <a:spLocks noChangeArrowheads="1"/>
            </p:cNvSpPr>
            <p:nvPr/>
          </p:nvSpPr>
          <p:spPr bwMode="auto">
            <a:xfrm>
              <a:off x="2554" y="2519"/>
              <a:ext cx="2985" cy="166"/>
            </a:xfrm>
            <a:prstGeom prst="rect">
              <a:avLst/>
            </a:prstGeom>
            <a:solidFill>
              <a:srgbClr val="3366FF"/>
            </a:solidFill>
            <a:ln w="9525">
              <a:noFill/>
              <a:miter lim="800000"/>
              <a:headEnd/>
              <a:tailEnd/>
            </a:ln>
          </p:spPr>
          <p:txBody>
            <a:bodyPr/>
            <a:lstStyle/>
            <a:p>
              <a:endParaRPr lang="en-US"/>
            </a:p>
          </p:txBody>
        </p:sp>
        <p:sp>
          <p:nvSpPr>
            <p:cNvPr id="267367" name="Rectangle 103"/>
            <p:cNvSpPr>
              <a:spLocks noChangeArrowheads="1"/>
            </p:cNvSpPr>
            <p:nvPr/>
          </p:nvSpPr>
          <p:spPr bwMode="auto">
            <a:xfrm>
              <a:off x="2674" y="2547"/>
              <a:ext cx="1101" cy="125"/>
            </a:xfrm>
            <a:prstGeom prst="rect">
              <a:avLst/>
            </a:prstGeom>
            <a:noFill/>
            <a:ln w="9525">
              <a:noFill/>
              <a:miter lim="800000"/>
              <a:headEnd/>
              <a:tailEnd/>
            </a:ln>
          </p:spPr>
          <p:txBody>
            <a:bodyPr wrap="none" lIns="0" tIns="0" rIns="0" bIns="0">
              <a:spAutoFit/>
            </a:bodyPr>
            <a:lstStyle/>
            <a:p>
              <a:r>
                <a:rPr lang="en-US" sz="1300">
                  <a:solidFill>
                    <a:srgbClr val="000000"/>
                  </a:solidFill>
                  <a:effectLst/>
                </a:rPr>
                <a:t>REQUISITOS TECNICOS</a:t>
              </a:r>
              <a:endParaRPr lang="en-US">
                <a:effectLst>
                  <a:outerShdw blurRad="38100" dist="38100" dir="2700000" algn="tl">
                    <a:srgbClr val="FFFFFF"/>
                  </a:outerShdw>
                </a:effectLst>
              </a:endParaRPr>
            </a:p>
          </p:txBody>
        </p:sp>
        <p:sp>
          <p:nvSpPr>
            <p:cNvPr id="267368" name="Rectangle 104"/>
            <p:cNvSpPr>
              <a:spLocks noChangeArrowheads="1"/>
            </p:cNvSpPr>
            <p:nvPr/>
          </p:nvSpPr>
          <p:spPr bwMode="auto">
            <a:xfrm>
              <a:off x="2670" y="2543"/>
              <a:ext cx="1101" cy="125"/>
            </a:xfrm>
            <a:prstGeom prst="rect">
              <a:avLst/>
            </a:prstGeom>
            <a:noFill/>
            <a:ln w="9525">
              <a:noFill/>
              <a:miter lim="800000"/>
              <a:headEnd/>
              <a:tailEnd/>
            </a:ln>
          </p:spPr>
          <p:txBody>
            <a:bodyPr wrap="none" lIns="0" tIns="0" rIns="0" bIns="0">
              <a:spAutoFit/>
            </a:bodyPr>
            <a:lstStyle/>
            <a:p>
              <a:r>
                <a:rPr lang="en-US" sz="1300">
                  <a:solidFill>
                    <a:srgbClr val="FFFFFF"/>
                  </a:solidFill>
                  <a:effectLst/>
                </a:rPr>
                <a:t>REQUISITOS TECNICOS</a:t>
              </a:r>
              <a:endParaRPr lang="en-US">
                <a:effectLst>
                  <a:outerShdw blurRad="38100" dist="38100" dir="2700000" algn="tl">
                    <a:srgbClr val="FFFFFF"/>
                  </a:outerShdw>
                </a:effectLst>
              </a:endParaRPr>
            </a:p>
          </p:txBody>
        </p:sp>
        <p:sp>
          <p:nvSpPr>
            <p:cNvPr id="267369" name="Rectangle 105"/>
            <p:cNvSpPr>
              <a:spLocks noChangeArrowheads="1"/>
            </p:cNvSpPr>
            <p:nvPr/>
          </p:nvSpPr>
          <p:spPr bwMode="auto">
            <a:xfrm>
              <a:off x="2554" y="2760"/>
              <a:ext cx="2748" cy="1548"/>
            </a:xfrm>
            <a:prstGeom prst="rect">
              <a:avLst/>
            </a:prstGeom>
            <a:solidFill>
              <a:srgbClr val="3366FF"/>
            </a:solidFill>
            <a:ln w="9525">
              <a:noFill/>
              <a:miter lim="800000"/>
              <a:headEnd/>
              <a:tailEnd/>
            </a:ln>
          </p:spPr>
          <p:txBody>
            <a:bodyPr/>
            <a:lstStyle/>
            <a:p>
              <a:endParaRPr lang="en-US"/>
            </a:p>
          </p:txBody>
        </p:sp>
        <p:sp>
          <p:nvSpPr>
            <p:cNvPr id="267370" name="Rectangle 106"/>
            <p:cNvSpPr>
              <a:spLocks noChangeArrowheads="1"/>
            </p:cNvSpPr>
            <p:nvPr/>
          </p:nvSpPr>
          <p:spPr bwMode="auto">
            <a:xfrm>
              <a:off x="2626" y="2780"/>
              <a:ext cx="1099"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Estabilizar taludes</a:t>
              </a:r>
              <a:endParaRPr lang="en-US">
                <a:effectLst>
                  <a:outerShdw blurRad="38100" dist="38100" dir="2700000" algn="tl">
                    <a:srgbClr val="FFFFFF"/>
                  </a:outerShdw>
                </a:effectLst>
              </a:endParaRPr>
            </a:p>
          </p:txBody>
        </p:sp>
        <p:sp>
          <p:nvSpPr>
            <p:cNvPr id="267371" name="Rectangle 107"/>
            <p:cNvSpPr>
              <a:spLocks noChangeArrowheads="1"/>
            </p:cNvSpPr>
            <p:nvPr/>
          </p:nvSpPr>
          <p:spPr bwMode="auto">
            <a:xfrm>
              <a:off x="2622" y="2776"/>
              <a:ext cx="1099"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Estabilizar taludes</a:t>
              </a:r>
              <a:endParaRPr lang="en-US">
                <a:effectLst>
                  <a:outerShdw blurRad="38100" dist="38100" dir="2700000" algn="tl">
                    <a:srgbClr val="FFFFFF"/>
                  </a:outerShdw>
                </a:effectLst>
              </a:endParaRPr>
            </a:p>
          </p:txBody>
        </p:sp>
        <p:sp>
          <p:nvSpPr>
            <p:cNvPr id="267372" name="Rectangle 108"/>
            <p:cNvSpPr>
              <a:spLocks noChangeArrowheads="1"/>
            </p:cNvSpPr>
            <p:nvPr/>
          </p:nvSpPr>
          <p:spPr bwMode="auto">
            <a:xfrm>
              <a:off x="2990" y="2933"/>
              <a:ext cx="1811"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Protección con tierra vegetal</a:t>
              </a:r>
              <a:endParaRPr lang="en-US">
                <a:effectLst>
                  <a:outerShdw blurRad="38100" dist="38100" dir="2700000" algn="tl">
                    <a:srgbClr val="FFFFFF"/>
                  </a:outerShdw>
                </a:effectLst>
              </a:endParaRPr>
            </a:p>
          </p:txBody>
        </p:sp>
        <p:sp>
          <p:nvSpPr>
            <p:cNvPr id="267373" name="Rectangle 109"/>
            <p:cNvSpPr>
              <a:spLocks noChangeArrowheads="1"/>
            </p:cNvSpPr>
            <p:nvPr/>
          </p:nvSpPr>
          <p:spPr bwMode="auto">
            <a:xfrm>
              <a:off x="2987" y="2929"/>
              <a:ext cx="181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Protección con tierra vegetal</a:t>
              </a:r>
              <a:endParaRPr lang="en-US">
                <a:effectLst>
                  <a:outerShdw blurRad="38100" dist="38100" dir="2700000" algn="tl">
                    <a:srgbClr val="FFFFFF"/>
                  </a:outerShdw>
                </a:effectLst>
              </a:endParaRPr>
            </a:p>
          </p:txBody>
        </p:sp>
        <p:sp>
          <p:nvSpPr>
            <p:cNvPr id="267374" name="Rectangle 110"/>
            <p:cNvSpPr>
              <a:spLocks noChangeArrowheads="1"/>
            </p:cNvSpPr>
            <p:nvPr/>
          </p:nvSpPr>
          <p:spPr bwMode="auto">
            <a:xfrm>
              <a:off x="2986" y="3083"/>
              <a:ext cx="2174"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Desvío de la escorrentía superficial</a:t>
              </a:r>
              <a:endParaRPr lang="en-US">
                <a:effectLst>
                  <a:outerShdw blurRad="38100" dist="38100" dir="2700000" algn="tl">
                    <a:srgbClr val="FFFFFF"/>
                  </a:outerShdw>
                </a:effectLst>
              </a:endParaRPr>
            </a:p>
          </p:txBody>
        </p:sp>
        <p:sp>
          <p:nvSpPr>
            <p:cNvPr id="267375" name="Rectangle 111"/>
            <p:cNvSpPr>
              <a:spLocks noChangeArrowheads="1"/>
            </p:cNvSpPr>
            <p:nvPr/>
          </p:nvSpPr>
          <p:spPr bwMode="auto">
            <a:xfrm>
              <a:off x="2983" y="3079"/>
              <a:ext cx="2174"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Desvío de la escorrentía superficial</a:t>
              </a:r>
              <a:endParaRPr lang="en-US">
                <a:effectLst>
                  <a:outerShdw blurRad="38100" dist="38100" dir="2700000" algn="tl">
                    <a:srgbClr val="FFFFFF"/>
                  </a:outerShdw>
                </a:effectLst>
              </a:endParaRPr>
            </a:p>
          </p:txBody>
        </p:sp>
        <p:sp>
          <p:nvSpPr>
            <p:cNvPr id="267376" name="Rectangle 112"/>
            <p:cNvSpPr>
              <a:spLocks noChangeArrowheads="1"/>
            </p:cNvSpPr>
            <p:nvPr/>
          </p:nvSpPr>
          <p:spPr bwMode="auto">
            <a:xfrm>
              <a:off x="2997" y="3233"/>
              <a:ext cx="1635"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Revestimiento con plantas</a:t>
              </a:r>
              <a:endParaRPr lang="en-US">
                <a:effectLst>
                  <a:outerShdw blurRad="38100" dist="38100" dir="2700000" algn="tl">
                    <a:srgbClr val="FFFFFF"/>
                  </a:outerShdw>
                </a:effectLst>
              </a:endParaRPr>
            </a:p>
          </p:txBody>
        </p:sp>
        <p:sp>
          <p:nvSpPr>
            <p:cNvPr id="267377" name="Rectangle 113"/>
            <p:cNvSpPr>
              <a:spLocks noChangeArrowheads="1"/>
            </p:cNvSpPr>
            <p:nvPr/>
          </p:nvSpPr>
          <p:spPr bwMode="auto">
            <a:xfrm>
              <a:off x="2994" y="3229"/>
              <a:ext cx="1635"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Revestimiento con plantas</a:t>
              </a:r>
              <a:endParaRPr lang="en-US">
                <a:effectLst>
                  <a:outerShdw blurRad="38100" dist="38100" dir="2700000" algn="tl">
                    <a:srgbClr val="FFFFFF"/>
                  </a:outerShdw>
                </a:effectLst>
              </a:endParaRPr>
            </a:p>
          </p:txBody>
        </p:sp>
        <p:sp>
          <p:nvSpPr>
            <p:cNvPr id="267378" name="Rectangle 114"/>
            <p:cNvSpPr>
              <a:spLocks noChangeArrowheads="1"/>
            </p:cNvSpPr>
            <p:nvPr/>
          </p:nvSpPr>
          <p:spPr bwMode="auto">
            <a:xfrm>
              <a:off x="2997" y="3386"/>
              <a:ext cx="1435"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Muros de mampostería</a:t>
              </a:r>
              <a:endParaRPr lang="en-US">
                <a:effectLst>
                  <a:outerShdw blurRad="38100" dist="38100" dir="2700000" algn="tl">
                    <a:srgbClr val="FFFFFF"/>
                  </a:outerShdw>
                </a:effectLst>
              </a:endParaRPr>
            </a:p>
          </p:txBody>
        </p:sp>
        <p:sp>
          <p:nvSpPr>
            <p:cNvPr id="267379" name="Rectangle 115"/>
            <p:cNvSpPr>
              <a:spLocks noChangeArrowheads="1"/>
            </p:cNvSpPr>
            <p:nvPr/>
          </p:nvSpPr>
          <p:spPr bwMode="auto">
            <a:xfrm>
              <a:off x="2994" y="3382"/>
              <a:ext cx="1435"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Muros de mampostería</a:t>
              </a:r>
              <a:endParaRPr lang="en-US">
                <a:effectLst>
                  <a:outerShdw blurRad="38100" dist="38100" dir="2700000" algn="tl">
                    <a:srgbClr val="FFFFFF"/>
                  </a:outerShdw>
                </a:effectLst>
              </a:endParaRPr>
            </a:p>
          </p:txBody>
        </p:sp>
        <p:sp>
          <p:nvSpPr>
            <p:cNvPr id="267380" name="Rectangle 116"/>
            <p:cNvSpPr>
              <a:spLocks noChangeArrowheads="1"/>
            </p:cNvSpPr>
            <p:nvPr/>
          </p:nvSpPr>
          <p:spPr bwMode="auto">
            <a:xfrm>
              <a:off x="3003" y="3536"/>
              <a:ext cx="727"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Engramado</a:t>
              </a:r>
              <a:endParaRPr lang="en-US">
                <a:effectLst>
                  <a:outerShdw blurRad="38100" dist="38100" dir="2700000" algn="tl">
                    <a:srgbClr val="FFFFFF"/>
                  </a:outerShdw>
                </a:effectLst>
              </a:endParaRPr>
            </a:p>
          </p:txBody>
        </p:sp>
        <p:sp>
          <p:nvSpPr>
            <p:cNvPr id="267381" name="Rectangle 117"/>
            <p:cNvSpPr>
              <a:spLocks noChangeArrowheads="1"/>
            </p:cNvSpPr>
            <p:nvPr/>
          </p:nvSpPr>
          <p:spPr bwMode="auto">
            <a:xfrm>
              <a:off x="3000" y="3532"/>
              <a:ext cx="727"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Engramado</a:t>
              </a:r>
              <a:endParaRPr lang="en-US">
                <a:effectLst>
                  <a:outerShdw blurRad="38100" dist="38100" dir="2700000" algn="tl">
                    <a:srgbClr val="FFFFFF"/>
                  </a:outerShdw>
                </a:effectLst>
              </a:endParaRPr>
            </a:p>
          </p:txBody>
        </p:sp>
        <p:sp>
          <p:nvSpPr>
            <p:cNvPr id="267382" name="Rectangle 118"/>
            <p:cNvSpPr>
              <a:spLocks noChangeArrowheads="1"/>
            </p:cNvSpPr>
            <p:nvPr/>
          </p:nvSpPr>
          <p:spPr bwMode="auto">
            <a:xfrm>
              <a:off x="3011" y="3686"/>
              <a:ext cx="108"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a:t>
              </a:r>
              <a:endParaRPr lang="en-US">
                <a:effectLst>
                  <a:outerShdw blurRad="38100" dist="38100" dir="2700000" algn="tl">
                    <a:srgbClr val="FFFFFF"/>
                  </a:outerShdw>
                </a:effectLst>
              </a:endParaRPr>
            </a:p>
          </p:txBody>
        </p:sp>
        <p:sp>
          <p:nvSpPr>
            <p:cNvPr id="267383" name="Rectangle 119"/>
            <p:cNvSpPr>
              <a:spLocks noChangeArrowheads="1"/>
            </p:cNvSpPr>
            <p:nvPr/>
          </p:nvSpPr>
          <p:spPr bwMode="auto">
            <a:xfrm>
              <a:off x="3008" y="3682"/>
              <a:ext cx="108"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a:t>
              </a:r>
              <a:endParaRPr lang="en-US">
                <a:effectLst>
                  <a:outerShdw blurRad="38100" dist="38100" dir="2700000" algn="tl">
                    <a:srgbClr val="FFFFFF"/>
                  </a:outerShdw>
                </a:effectLst>
              </a:endParaRPr>
            </a:p>
          </p:txBody>
        </p:sp>
        <p:sp>
          <p:nvSpPr>
            <p:cNvPr id="267384" name="Rectangle 120"/>
            <p:cNvSpPr>
              <a:spLocks noChangeArrowheads="1"/>
            </p:cNvSpPr>
            <p:nvPr/>
          </p:nvSpPr>
          <p:spPr bwMode="auto">
            <a:xfrm>
              <a:off x="2607" y="3839"/>
              <a:ext cx="2286"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Cuidar pendientes en los terraplenes</a:t>
              </a:r>
              <a:endParaRPr lang="en-US">
                <a:effectLst>
                  <a:outerShdw blurRad="38100" dist="38100" dir="2700000" algn="tl">
                    <a:srgbClr val="FFFFFF"/>
                  </a:outerShdw>
                </a:effectLst>
              </a:endParaRPr>
            </a:p>
          </p:txBody>
        </p:sp>
        <p:sp>
          <p:nvSpPr>
            <p:cNvPr id="267385" name="Rectangle 121"/>
            <p:cNvSpPr>
              <a:spLocks noChangeArrowheads="1"/>
            </p:cNvSpPr>
            <p:nvPr/>
          </p:nvSpPr>
          <p:spPr bwMode="auto">
            <a:xfrm>
              <a:off x="2603" y="3835"/>
              <a:ext cx="2286"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Cuidar pendientes en los terraplenes</a:t>
              </a:r>
              <a:endParaRPr lang="en-US">
                <a:effectLst>
                  <a:outerShdw blurRad="38100" dist="38100" dir="2700000" algn="tl">
                    <a:srgbClr val="FFFFFF"/>
                  </a:outerShdw>
                </a:effectLst>
              </a:endParaRPr>
            </a:p>
          </p:txBody>
        </p:sp>
        <p:sp>
          <p:nvSpPr>
            <p:cNvPr id="267386" name="Rectangle 122"/>
            <p:cNvSpPr>
              <a:spLocks noChangeArrowheads="1"/>
            </p:cNvSpPr>
            <p:nvPr/>
          </p:nvSpPr>
          <p:spPr bwMode="auto">
            <a:xfrm>
              <a:off x="2617" y="3989"/>
              <a:ext cx="1432"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Garantizar los drenajes</a:t>
              </a:r>
              <a:endParaRPr lang="en-US">
                <a:effectLst>
                  <a:outerShdw blurRad="38100" dist="38100" dir="2700000" algn="tl">
                    <a:srgbClr val="FFFFFF"/>
                  </a:outerShdw>
                </a:effectLst>
              </a:endParaRPr>
            </a:p>
          </p:txBody>
        </p:sp>
        <p:sp>
          <p:nvSpPr>
            <p:cNvPr id="267387" name="Rectangle 123"/>
            <p:cNvSpPr>
              <a:spLocks noChangeArrowheads="1"/>
            </p:cNvSpPr>
            <p:nvPr/>
          </p:nvSpPr>
          <p:spPr bwMode="auto">
            <a:xfrm>
              <a:off x="2613" y="3985"/>
              <a:ext cx="1432"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Garantizar los drenajes</a:t>
              </a:r>
              <a:endParaRPr lang="en-US">
                <a:effectLst>
                  <a:outerShdw blurRad="38100" dist="38100" dir="2700000" algn="tl">
                    <a:srgbClr val="FFFFFF"/>
                  </a:outerShdw>
                </a:effectLst>
              </a:endParaRPr>
            </a:p>
          </p:txBody>
        </p:sp>
        <p:sp>
          <p:nvSpPr>
            <p:cNvPr id="267388" name="Rectangle 124"/>
            <p:cNvSpPr>
              <a:spLocks noChangeArrowheads="1"/>
            </p:cNvSpPr>
            <p:nvPr/>
          </p:nvSpPr>
          <p:spPr bwMode="auto">
            <a:xfrm>
              <a:off x="2610" y="4139"/>
              <a:ext cx="2011"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Garantizar muros de contención</a:t>
              </a:r>
              <a:endParaRPr lang="en-US">
                <a:effectLst>
                  <a:outerShdw blurRad="38100" dist="38100" dir="2700000" algn="tl">
                    <a:srgbClr val="FFFFFF"/>
                  </a:outerShdw>
                </a:effectLst>
              </a:endParaRPr>
            </a:p>
          </p:txBody>
        </p:sp>
        <p:sp>
          <p:nvSpPr>
            <p:cNvPr id="267389" name="Rectangle 125"/>
            <p:cNvSpPr>
              <a:spLocks noChangeArrowheads="1"/>
            </p:cNvSpPr>
            <p:nvPr/>
          </p:nvSpPr>
          <p:spPr bwMode="auto">
            <a:xfrm>
              <a:off x="2606" y="4135"/>
              <a:ext cx="2011" cy="154"/>
            </a:xfrm>
            <a:prstGeom prst="rect">
              <a:avLst/>
            </a:prstGeom>
            <a:noFill/>
            <a:ln w="9525">
              <a:noFill/>
              <a:miter lim="800000"/>
              <a:headEnd/>
              <a:tailEnd/>
            </a:ln>
          </p:spPr>
          <p:txBody>
            <a:bodyPr wrap="none" lIns="0" tIns="0" rIns="0" bIns="0">
              <a:spAutoFit/>
            </a:bodyPr>
            <a:lstStyle/>
            <a:p>
              <a:r>
                <a:rPr lang="en-US" sz="1600">
                  <a:solidFill>
                    <a:srgbClr val="FFFFFF"/>
                  </a:solidFill>
                  <a:effectLst/>
                </a:rPr>
                <a:t>Garantizar muros de contención</a:t>
              </a:r>
              <a:endParaRPr lang="en-US">
                <a:effectLst>
                  <a:outerShdw blurRad="38100" dist="38100" dir="2700000" algn="tl">
                    <a:srgbClr val="FFFFFF"/>
                  </a:outerShdw>
                </a:effectLst>
              </a:endParaRPr>
            </a:p>
          </p:txBody>
        </p:sp>
        <p:sp>
          <p:nvSpPr>
            <p:cNvPr id="267390" name="Rectangle 126"/>
            <p:cNvSpPr>
              <a:spLocks noChangeArrowheads="1"/>
            </p:cNvSpPr>
            <p:nvPr/>
          </p:nvSpPr>
          <p:spPr bwMode="auto">
            <a:xfrm>
              <a:off x="2554" y="2283"/>
              <a:ext cx="3194" cy="189"/>
            </a:xfrm>
            <a:prstGeom prst="rect">
              <a:avLst/>
            </a:prstGeom>
            <a:solidFill>
              <a:srgbClr val="3366FF"/>
            </a:solidFill>
            <a:ln w="9525">
              <a:noFill/>
              <a:miter lim="800000"/>
              <a:headEnd/>
              <a:tailEnd/>
            </a:ln>
          </p:spPr>
          <p:txBody>
            <a:bodyPr/>
            <a:lstStyle/>
            <a:p>
              <a:endParaRPr lang="en-US"/>
            </a:p>
          </p:txBody>
        </p:sp>
        <p:sp>
          <p:nvSpPr>
            <p:cNvPr id="267392" name="Rectangle 128"/>
            <p:cNvSpPr>
              <a:spLocks noChangeArrowheads="1"/>
            </p:cNvSpPr>
            <p:nvPr/>
          </p:nvSpPr>
          <p:spPr bwMode="auto">
            <a:xfrm>
              <a:off x="2671" y="2296"/>
              <a:ext cx="2097" cy="154"/>
            </a:xfrm>
            <a:prstGeom prst="rect">
              <a:avLst/>
            </a:prstGeom>
            <a:noFill/>
            <a:ln w="9525">
              <a:noFill/>
              <a:miter lim="800000"/>
              <a:headEnd/>
              <a:tailEnd/>
            </a:ln>
          </p:spPr>
          <p:txBody>
            <a:bodyPr wrap="none" lIns="0" tIns="0" rIns="0" bIns="0">
              <a:spAutoFit/>
            </a:bodyPr>
            <a:lstStyle/>
            <a:p>
              <a:r>
                <a:rPr lang="en-US" sz="1600">
                  <a:solidFill>
                    <a:srgbClr val="FFFFFF"/>
                  </a:solidFill>
                  <a:effectLst>
                    <a:outerShdw blurRad="38100" dist="38100" dir="2700000" algn="tl">
                      <a:srgbClr val="000000"/>
                    </a:outerShdw>
                  </a:effectLst>
                </a:rPr>
                <a:t>CRITERIA FOR HIGHWAY PROJECTS</a:t>
              </a:r>
            </a:p>
          </p:txBody>
        </p:sp>
        <p:sp>
          <p:nvSpPr>
            <p:cNvPr id="267393" name="Rectangle 129"/>
            <p:cNvSpPr>
              <a:spLocks noChangeArrowheads="1"/>
            </p:cNvSpPr>
            <p:nvPr/>
          </p:nvSpPr>
          <p:spPr bwMode="auto">
            <a:xfrm>
              <a:off x="2702" y="2575"/>
              <a:ext cx="1101" cy="125"/>
            </a:xfrm>
            <a:prstGeom prst="rect">
              <a:avLst/>
            </a:prstGeom>
            <a:noFill/>
            <a:ln w="9525">
              <a:noFill/>
              <a:miter lim="800000"/>
              <a:headEnd/>
              <a:tailEnd/>
            </a:ln>
          </p:spPr>
          <p:txBody>
            <a:bodyPr wrap="none" lIns="0" tIns="0" rIns="0" bIns="0">
              <a:spAutoFit/>
            </a:bodyPr>
            <a:lstStyle/>
            <a:p>
              <a:r>
                <a:rPr lang="en-US" sz="1300">
                  <a:solidFill>
                    <a:srgbClr val="808080"/>
                  </a:solidFill>
                  <a:effectLst/>
                </a:rPr>
                <a:t>REQUISITOS TECNICOS</a:t>
              </a:r>
              <a:endParaRPr lang="en-US">
                <a:effectLst>
                  <a:outerShdw blurRad="38100" dist="38100" dir="2700000" algn="tl">
                    <a:srgbClr val="FFFFFF"/>
                  </a:outerShdw>
                </a:effectLst>
              </a:endParaRPr>
            </a:p>
          </p:txBody>
        </p:sp>
        <p:sp>
          <p:nvSpPr>
            <p:cNvPr id="267394" name="Rectangle 130"/>
            <p:cNvSpPr>
              <a:spLocks noChangeArrowheads="1"/>
            </p:cNvSpPr>
            <p:nvPr/>
          </p:nvSpPr>
          <p:spPr bwMode="auto">
            <a:xfrm>
              <a:off x="2586" y="2551"/>
              <a:ext cx="2984" cy="165"/>
            </a:xfrm>
            <a:prstGeom prst="rect">
              <a:avLst/>
            </a:prstGeom>
            <a:solidFill>
              <a:srgbClr val="808080"/>
            </a:solidFill>
            <a:ln w="9525">
              <a:noFill/>
              <a:miter lim="800000"/>
              <a:headEnd/>
              <a:tailEnd/>
            </a:ln>
          </p:spPr>
          <p:txBody>
            <a:bodyPr/>
            <a:lstStyle/>
            <a:p>
              <a:endParaRPr lang="en-US"/>
            </a:p>
          </p:txBody>
        </p:sp>
        <p:sp>
          <p:nvSpPr>
            <p:cNvPr id="267395" name="Rectangle 131"/>
            <p:cNvSpPr>
              <a:spLocks noChangeArrowheads="1"/>
            </p:cNvSpPr>
            <p:nvPr/>
          </p:nvSpPr>
          <p:spPr bwMode="auto">
            <a:xfrm>
              <a:off x="2554" y="2519"/>
              <a:ext cx="2985" cy="166"/>
            </a:xfrm>
            <a:prstGeom prst="rect">
              <a:avLst/>
            </a:prstGeom>
            <a:solidFill>
              <a:srgbClr val="3366FF"/>
            </a:solidFill>
            <a:ln w="9525">
              <a:noFill/>
              <a:miter lim="800000"/>
              <a:headEnd/>
              <a:tailEnd/>
            </a:ln>
          </p:spPr>
          <p:txBody>
            <a:bodyPr/>
            <a:lstStyle/>
            <a:p>
              <a:endParaRPr lang="en-US"/>
            </a:p>
          </p:txBody>
        </p:sp>
        <p:sp>
          <p:nvSpPr>
            <p:cNvPr id="267397" name="Rectangle 133"/>
            <p:cNvSpPr>
              <a:spLocks noChangeArrowheads="1"/>
            </p:cNvSpPr>
            <p:nvPr/>
          </p:nvSpPr>
          <p:spPr bwMode="auto">
            <a:xfrm>
              <a:off x="2691" y="2523"/>
              <a:ext cx="1323" cy="125"/>
            </a:xfrm>
            <a:prstGeom prst="rect">
              <a:avLst/>
            </a:prstGeom>
            <a:noFill/>
            <a:ln w="9525">
              <a:noFill/>
              <a:miter lim="800000"/>
              <a:headEnd/>
              <a:tailEnd/>
            </a:ln>
          </p:spPr>
          <p:txBody>
            <a:bodyPr wrap="none" lIns="0" tIns="0" rIns="0" bIns="0">
              <a:spAutoFit/>
            </a:bodyPr>
            <a:lstStyle/>
            <a:p>
              <a:r>
                <a:rPr lang="en-US" sz="1300">
                  <a:solidFill>
                    <a:srgbClr val="FFFFFF"/>
                  </a:solidFill>
                  <a:effectLst>
                    <a:outerShdw blurRad="38100" dist="38100" dir="2700000" algn="tl">
                      <a:srgbClr val="000000"/>
                    </a:outerShdw>
                  </a:effectLst>
                </a:rPr>
                <a:t>TECHNICAL REQUIREMENTS</a:t>
              </a:r>
            </a:p>
          </p:txBody>
        </p:sp>
        <p:sp>
          <p:nvSpPr>
            <p:cNvPr id="267398" name="Rectangle 134"/>
            <p:cNvSpPr>
              <a:spLocks noChangeArrowheads="1"/>
            </p:cNvSpPr>
            <p:nvPr/>
          </p:nvSpPr>
          <p:spPr bwMode="auto">
            <a:xfrm>
              <a:off x="2554" y="2760"/>
              <a:ext cx="2748" cy="1548"/>
            </a:xfrm>
            <a:prstGeom prst="rect">
              <a:avLst/>
            </a:prstGeom>
            <a:solidFill>
              <a:srgbClr val="3366FF"/>
            </a:solidFill>
            <a:ln w="9525">
              <a:noFill/>
              <a:miter lim="800000"/>
              <a:headEnd/>
              <a:tailEnd/>
            </a:ln>
          </p:spPr>
          <p:txBody>
            <a:bodyPr/>
            <a:lstStyle/>
            <a:p>
              <a:pPr algn="l">
                <a:tabLst>
                  <a:tab pos="536575" algn="l"/>
                </a:tabLst>
              </a:pPr>
              <a:r>
                <a:rPr lang="en-US" sz="1600">
                  <a:solidFill>
                    <a:schemeClr val="bg1"/>
                  </a:solidFill>
                  <a:effectLst>
                    <a:outerShdw blurRad="38100" dist="38100" dir="2700000" algn="tl">
                      <a:srgbClr val="000000"/>
                    </a:outerShdw>
                  </a:effectLst>
                </a:rPr>
                <a:t>Slope leveling out</a:t>
              </a:r>
            </a:p>
            <a:p>
              <a:pPr algn="l">
                <a:lnSpc>
                  <a:spcPct val="40000"/>
                </a:lnSpc>
                <a:tabLst>
                  <a:tab pos="536575" algn="l"/>
                </a:tabLst>
              </a:pPr>
              <a:r>
                <a:rPr lang="en-US" sz="1600">
                  <a:solidFill>
                    <a:schemeClr val="bg1"/>
                  </a:solidFill>
                  <a:effectLst>
                    <a:outerShdw blurRad="38100" dist="38100" dir="2700000" algn="tl">
                      <a:srgbClr val="000000"/>
                    </a:outerShdw>
                  </a:effectLst>
                </a:rPr>
                <a:t>	Topsoil-based protection</a:t>
              </a:r>
            </a:p>
            <a:p>
              <a:pPr algn="l">
                <a:lnSpc>
                  <a:spcPct val="40000"/>
                </a:lnSpc>
                <a:tabLst>
                  <a:tab pos="536575" algn="l"/>
                </a:tabLst>
              </a:pPr>
              <a:r>
                <a:rPr lang="en-US" sz="1600">
                  <a:solidFill>
                    <a:schemeClr val="bg1"/>
                  </a:solidFill>
                  <a:effectLst>
                    <a:outerShdw blurRad="38100" dist="38100" dir="2700000" algn="tl">
                      <a:srgbClr val="000000"/>
                    </a:outerShdw>
                  </a:effectLst>
                </a:rPr>
                <a:t>	Surface runoff diversion</a:t>
              </a:r>
            </a:p>
            <a:p>
              <a:pPr algn="l">
                <a:lnSpc>
                  <a:spcPct val="40000"/>
                </a:lnSpc>
                <a:tabLst>
                  <a:tab pos="536575" algn="l"/>
                </a:tabLst>
              </a:pPr>
              <a:r>
                <a:rPr lang="en-US" sz="1600">
                  <a:solidFill>
                    <a:schemeClr val="bg1"/>
                  </a:solidFill>
                  <a:effectLst>
                    <a:outerShdw blurRad="38100" dist="38100" dir="2700000" algn="tl">
                      <a:srgbClr val="000000"/>
                    </a:outerShdw>
                  </a:effectLst>
                </a:rPr>
                <a:t>	Covering surface with plants</a:t>
              </a:r>
            </a:p>
            <a:p>
              <a:pPr algn="l">
                <a:lnSpc>
                  <a:spcPct val="40000"/>
                </a:lnSpc>
                <a:tabLst>
                  <a:tab pos="536575" algn="l"/>
                </a:tabLst>
              </a:pPr>
              <a:r>
                <a:rPr lang="en-US" sz="1600">
                  <a:solidFill>
                    <a:schemeClr val="bg1"/>
                  </a:solidFill>
                  <a:effectLst>
                    <a:outerShdw blurRad="38100" dist="38100" dir="2700000" algn="tl">
                      <a:srgbClr val="000000"/>
                    </a:outerShdw>
                  </a:effectLst>
                </a:rPr>
                <a:t>	Masonry walls</a:t>
              </a:r>
            </a:p>
            <a:p>
              <a:pPr algn="l">
                <a:lnSpc>
                  <a:spcPct val="40000"/>
                </a:lnSpc>
                <a:tabLst>
                  <a:tab pos="536575" algn="l"/>
                </a:tabLst>
              </a:pPr>
              <a:r>
                <a:rPr lang="en-US" sz="1600">
                  <a:solidFill>
                    <a:schemeClr val="bg1"/>
                  </a:solidFill>
                  <a:effectLst>
                    <a:outerShdw blurRad="38100" dist="38100" dir="2700000" algn="tl">
                      <a:srgbClr val="000000"/>
                    </a:outerShdw>
                  </a:effectLst>
                </a:rPr>
                <a:t>	Grassing over</a:t>
              </a:r>
            </a:p>
            <a:p>
              <a:pPr algn="l">
                <a:lnSpc>
                  <a:spcPct val="70000"/>
                </a:lnSpc>
                <a:tabLst>
                  <a:tab pos="536575" algn="l"/>
                </a:tabLst>
              </a:pPr>
              <a:r>
                <a:rPr lang="en-US" sz="1600">
                  <a:solidFill>
                    <a:schemeClr val="bg1"/>
                  </a:solidFill>
                  <a:effectLst>
                    <a:outerShdw blurRad="38100" dist="38100" dir="2700000" algn="tl">
                      <a:srgbClr val="000000"/>
                    </a:outerShdw>
                  </a:effectLst>
                </a:rPr>
                <a:t>Watching embankment slopes</a:t>
              </a:r>
            </a:p>
            <a:p>
              <a:pPr algn="l">
                <a:lnSpc>
                  <a:spcPct val="70000"/>
                </a:lnSpc>
                <a:tabLst>
                  <a:tab pos="536575" algn="l"/>
                </a:tabLst>
              </a:pPr>
              <a:r>
                <a:rPr lang="en-US" sz="1600">
                  <a:solidFill>
                    <a:schemeClr val="bg1"/>
                  </a:solidFill>
                  <a:effectLst>
                    <a:outerShdw blurRad="38100" dist="38100" dir="2700000" algn="tl">
                      <a:srgbClr val="000000"/>
                    </a:outerShdw>
                  </a:effectLst>
                </a:rPr>
                <a:t>Securing drainage</a:t>
              </a:r>
            </a:p>
            <a:p>
              <a:pPr algn="l">
                <a:lnSpc>
                  <a:spcPct val="70000"/>
                </a:lnSpc>
                <a:tabLst>
                  <a:tab pos="536575" algn="l"/>
                </a:tabLst>
              </a:pPr>
              <a:r>
                <a:rPr lang="en-US" sz="1600">
                  <a:solidFill>
                    <a:schemeClr val="bg1"/>
                  </a:solidFill>
                  <a:effectLst>
                    <a:outerShdw blurRad="38100" dist="38100" dir="2700000" algn="tl">
                      <a:srgbClr val="000000"/>
                    </a:outerShdw>
                  </a:effectLst>
                </a:rPr>
                <a:t>Securing retaining walls</a:t>
              </a:r>
            </a:p>
            <a:p>
              <a:pPr algn="l">
                <a:tabLst>
                  <a:tab pos="536575" algn="l"/>
                </a:tabLst>
              </a:pPr>
              <a:endParaRPr lang="en-US" sz="1600">
                <a:solidFill>
                  <a:schemeClr val="bg1"/>
                </a:solidFill>
                <a:effectLst>
                  <a:outerShdw blurRad="38100" dist="38100" dir="2700000" algn="tl">
                    <a:srgbClr val="000000"/>
                  </a:outerShdw>
                </a:effectLst>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3413" name="Group 5"/>
          <p:cNvGrpSpPr>
            <a:grpSpLocks/>
          </p:cNvGrpSpPr>
          <p:nvPr/>
        </p:nvGrpSpPr>
        <p:grpSpPr bwMode="auto">
          <a:xfrm>
            <a:off x="0" y="-36513"/>
            <a:ext cx="9144000" cy="6894513"/>
            <a:chOff x="0" y="-23"/>
            <a:chExt cx="5760" cy="4343"/>
          </a:xfrm>
        </p:grpSpPr>
        <p:pic>
          <p:nvPicPr>
            <p:cNvPr id="273410" name="Picture 2" descr="nivel de vulnerabilidad (corredor -zona 2) "/>
            <p:cNvPicPr>
              <a:picLocks noChangeAspect="1" noChangeArrowheads="1"/>
            </p:cNvPicPr>
            <p:nvPr/>
          </p:nvPicPr>
          <p:blipFill>
            <a:blip r:embed="rId3" cstate="print"/>
            <a:srcRect l="5414" t="2446" r="883" b="7082"/>
            <a:stretch>
              <a:fillRect/>
            </a:stretch>
          </p:blipFill>
          <p:spPr bwMode="auto">
            <a:xfrm>
              <a:off x="0" y="299"/>
              <a:ext cx="5760" cy="4021"/>
            </a:xfrm>
            <a:prstGeom prst="rect">
              <a:avLst/>
            </a:prstGeom>
            <a:noFill/>
          </p:spPr>
        </p:pic>
        <p:sp>
          <p:nvSpPr>
            <p:cNvPr id="273411" name="Text Box 3"/>
            <p:cNvSpPr txBox="1">
              <a:spLocks noChangeArrowheads="1"/>
            </p:cNvSpPr>
            <p:nvPr/>
          </p:nvSpPr>
          <p:spPr bwMode="auto">
            <a:xfrm>
              <a:off x="192" y="1584"/>
              <a:ext cx="3725" cy="1264"/>
            </a:xfrm>
            <a:prstGeom prst="rect">
              <a:avLst/>
            </a:prstGeom>
            <a:noFill/>
            <a:ln w="9525">
              <a:noFill/>
              <a:miter lim="800000"/>
              <a:headEnd/>
              <a:tailEnd/>
            </a:ln>
            <a:effectLst/>
          </p:spPr>
          <p:txBody>
            <a:bodyPr/>
            <a:lstStyle/>
            <a:p>
              <a:pPr algn="l" eaLnBrk="0" hangingPunct="0">
                <a:spcBef>
                  <a:spcPct val="0"/>
                </a:spcBef>
              </a:pPr>
              <a:r>
                <a:rPr lang="en-US" sz="1400">
                  <a:solidFill>
                    <a:srgbClr val="000000"/>
                  </a:solidFill>
                  <a:effectLst>
                    <a:outerShdw blurRad="38100" dist="38100" dir="2700000" algn="tl">
                      <a:srgbClr val="FFFFFF"/>
                    </a:outerShdw>
                  </a:effectLst>
                  <a:latin typeface="Arial" pitchFamily="34" charset="0"/>
                </a:rPr>
                <a:t>In order to define a vulnerability indicator that integrates both factors, a two-level analysis has been used as a benchmark:</a:t>
              </a:r>
            </a:p>
            <a:p>
              <a:pPr algn="l" eaLnBrk="0" hangingPunct="0">
                <a:spcBef>
                  <a:spcPct val="0"/>
                </a:spcBef>
              </a:pPr>
              <a:r>
                <a:rPr lang="en-US" sz="1400">
                  <a:solidFill>
                    <a:srgbClr val="000000"/>
                  </a:solidFill>
                  <a:effectLst>
                    <a:outerShdw blurRad="38100" dist="38100" dir="2700000" algn="tl">
                      <a:srgbClr val="FFFFFF"/>
                    </a:outerShdw>
                  </a:effectLst>
                  <a:latin typeface="Arial" pitchFamily="34" charset="0"/>
                </a:rPr>
                <a:t>* segment level</a:t>
              </a:r>
            </a:p>
            <a:p>
              <a:pPr algn="l" eaLnBrk="0" hangingPunct="0">
                <a:spcBef>
                  <a:spcPct val="0"/>
                </a:spcBef>
              </a:pPr>
              <a:r>
                <a:rPr lang="en-US" sz="1400">
                  <a:solidFill>
                    <a:srgbClr val="000000"/>
                  </a:solidFill>
                  <a:effectLst>
                    <a:outerShdw blurRad="38100" dist="38100" dir="2700000" algn="tl">
                      <a:srgbClr val="FFFFFF"/>
                    </a:outerShdw>
                  </a:effectLst>
                  <a:latin typeface="Arial" pitchFamily="34" charset="0"/>
                </a:rPr>
                <a:t>The general conditions of the highway system and some socio-economic organization conditions are specified at the macro level</a:t>
              </a:r>
            </a:p>
            <a:p>
              <a:pPr algn="l" eaLnBrk="0" hangingPunct="0">
                <a:spcBef>
                  <a:spcPct val="0"/>
                </a:spcBef>
              </a:pPr>
              <a:r>
                <a:rPr lang="en-US" sz="1400">
                  <a:solidFill>
                    <a:srgbClr val="000000"/>
                  </a:solidFill>
                  <a:effectLst>
                    <a:outerShdw blurRad="38100" dist="38100" dir="2700000" algn="tl">
                      <a:srgbClr val="FFFFFF"/>
                    </a:outerShdw>
                  </a:effectLst>
                  <a:latin typeface="Arial" pitchFamily="34" charset="0"/>
                </a:rPr>
                <a:t>*point level</a:t>
              </a:r>
            </a:p>
            <a:p>
              <a:pPr algn="l" eaLnBrk="0" hangingPunct="0">
                <a:spcBef>
                  <a:spcPct val="0"/>
                </a:spcBef>
              </a:pPr>
              <a:r>
                <a:rPr lang="en-US" sz="1400">
                  <a:solidFill>
                    <a:srgbClr val="000000"/>
                  </a:solidFill>
                  <a:effectLst>
                    <a:outerShdw blurRad="38100" dist="38100" dir="2700000" algn="tl">
                      <a:srgbClr val="FFFFFF"/>
                    </a:outerShdw>
                  </a:effectLst>
                  <a:latin typeface="Arial" pitchFamily="34" charset="0"/>
                </a:rPr>
                <a:t>The particular components of the highway network, like engineering work and protections are defined at this level</a:t>
              </a:r>
            </a:p>
            <a:p>
              <a:pPr algn="l" eaLnBrk="0" hangingPunct="0">
                <a:spcBef>
                  <a:spcPct val="0"/>
                </a:spcBef>
              </a:pPr>
              <a:endParaRPr lang="en-US" sz="1400">
                <a:solidFill>
                  <a:srgbClr val="000000"/>
                </a:solidFill>
                <a:effectLst>
                  <a:outerShdw blurRad="38100" dist="38100" dir="2700000" algn="tl">
                    <a:srgbClr val="FFFFFF"/>
                  </a:outerShdw>
                </a:effectLst>
                <a:latin typeface="Arial" pitchFamily="34" charset="0"/>
              </a:endParaRPr>
            </a:p>
          </p:txBody>
        </p:sp>
        <p:sp>
          <p:nvSpPr>
            <p:cNvPr id="273412" name="Text Box 4"/>
            <p:cNvSpPr txBox="1">
              <a:spLocks noChangeArrowheads="1"/>
            </p:cNvSpPr>
            <p:nvPr/>
          </p:nvSpPr>
          <p:spPr bwMode="auto">
            <a:xfrm>
              <a:off x="0" y="-23"/>
              <a:ext cx="5760" cy="518"/>
            </a:xfrm>
            <a:prstGeom prst="rect">
              <a:avLst/>
            </a:prstGeom>
            <a:solidFill>
              <a:srgbClr val="000099"/>
            </a:solidFill>
            <a:ln w="9525">
              <a:noFill/>
              <a:miter lim="800000"/>
              <a:headEnd/>
              <a:tailEnd/>
            </a:ln>
            <a:effectLst/>
          </p:spPr>
          <p:txBody>
            <a:bodyPr>
              <a:spAutoFit/>
            </a:bodyPr>
            <a:lstStyle/>
            <a:p>
              <a:pPr algn="l" eaLnBrk="0" hangingPunct="0">
                <a:spcBef>
                  <a:spcPct val="0"/>
                </a:spcBef>
              </a:pPr>
              <a:r>
                <a:rPr lang="en-US">
                  <a:solidFill>
                    <a:schemeClr val="bg1"/>
                  </a:solidFill>
                  <a:effectLst>
                    <a:outerShdw blurRad="38100" dist="38100" dir="2700000" algn="tl">
                      <a:srgbClr val="000000"/>
                    </a:outerShdw>
                  </a:effectLst>
                  <a:latin typeface="Arial" pitchFamily="34" charset="0"/>
                </a:rPr>
                <a:t>METHODOLOGIES TO ASSESS HIGHWAY VULNERABILITY AND RISK</a:t>
              </a: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71365" name="Group 5"/>
          <p:cNvGrpSpPr>
            <a:grpSpLocks/>
          </p:cNvGrpSpPr>
          <p:nvPr/>
        </p:nvGrpSpPr>
        <p:grpSpPr bwMode="auto">
          <a:xfrm>
            <a:off x="684213" y="0"/>
            <a:ext cx="7704137" cy="6381750"/>
            <a:chOff x="431" y="0"/>
            <a:chExt cx="4853" cy="4020"/>
          </a:xfrm>
        </p:grpSpPr>
        <p:sp>
          <p:nvSpPr>
            <p:cNvPr id="271362" name="Text Box 2"/>
            <p:cNvSpPr txBox="1">
              <a:spLocks noChangeArrowheads="1"/>
            </p:cNvSpPr>
            <p:nvPr/>
          </p:nvSpPr>
          <p:spPr bwMode="auto">
            <a:xfrm>
              <a:off x="431" y="0"/>
              <a:ext cx="4853" cy="518"/>
            </a:xfrm>
            <a:prstGeom prst="rect">
              <a:avLst/>
            </a:prstGeom>
            <a:solidFill>
              <a:srgbClr val="000099"/>
            </a:solidFill>
            <a:ln w="9525">
              <a:noFill/>
              <a:miter lim="800000"/>
              <a:headEnd/>
              <a:tailEnd/>
            </a:ln>
            <a:effectLst/>
          </p:spPr>
          <p:txBody>
            <a:bodyPr>
              <a:spAutoFit/>
            </a:bodyPr>
            <a:lstStyle/>
            <a:p>
              <a:pPr algn="l">
                <a:spcBef>
                  <a:spcPct val="0"/>
                </a:spcBef>
              </a:pPr>
              <a:r>
                <a:rPr lang="en-US">
                  <a:solidFill>
                    <a:schemeClr val="bg1"/>
                  </a:solidFill>
                  <a:effectLst>
                    <a:outerShdw blurRad="38100" dist="38100" dir="2700000" algn="tl">
                      <a:srgbClr val="000000"/>
                    </a:outerShdw>
                  </a:effectLst>
                </a:rPr>
                <a:t>CRITERIA FOR WATER SUPPLY AND SANITATION PROJECTS</a:t>
              </a:r>
            </a:p>
          </p:txBody>
        </p:sp>
        <p:sp>
          <p:nvSpPr>
            <p:cNvPr id="271363" name="Text Box 3"/>
            <p:cNvSpPr txBox="1">
              <a:spLocks noChangeArrowheads="1"/>
            </p:cNvSpPr>
            <p:nvPr/>
          </p:nvSpPr>
          <p:spPr bwMode="auto">
            <a:xfrm>
              <a:off x="431" y="527"/>
              <a:ext cx="4536" cy="250"/>
            </a:xfrm>
            <a:prstGeom prst="rect">
              <a:avLst/>
            </a:prstGeom>
            <a:solidFill>
              <a:srgbClr val="000099"/>
            </a:solidFill>
            <a:ln w="9525">
              <a:noFill/>
              <a:miter lim="800000"/>
              <a:headEnd/>
              <a:tailEnd/>
            </a:ln>
            <a:effectLst>
              <a:outerShdw dist="107763" dir="2700000" algn="ctr" rotWithShape="0">
                <a:schemeClr val="bg2"/>
              </a:outerShdw>
            </a:effectLst>
          </p:spPr>
          <p:txBody>
            <a:bodyPr>
              <a:spAutoFit/>
            </a:bodyPr>
            <a:lstStyle/>
            <a:p>
              <a:pPr algn="l"/>
              <a:r>
                <a:rPr lang="en-US" sz="2000">
                  <a:solidFill>
                    <a:schemeClr val="bg1"/>
                  </a:solidFill>
                  <a:effectLst>
                    <a:outerShdw blurRad="38100" dist="38100" dir="2700000" algn="tl">
                      <a:srgbClr val="000000"/>
                    </a:outerShdw>
                  </a:effectLst>
                </a:rPr>
                <a:t>TECHNICAL REQUIREMENTS</a:t>
              </a:r>
            </a:p>
          </p:txBody>
        </p:sp>
        <p:sp>
          <p:nvSpPr>
            <p:cNvPr id="271364" name="Text Box 4"/>
            <p:cNvSpPr txBox="1">
              <a:spLocks noChangeArrowheads="1"/>
            </p:cNvSpPr>
            <p:nvPr/>
          </p:nvSpPr>
          <p:spPr bwMode="auto">
            <a:xfrm>
              <a:off x="431" y="845"/>
              <a:ext cx="4536" cy="3175"/>
            </a:xfrm>
            <a:prstGeom prst="rect">
              <a:avLst/>
            </a:prstGeom>
            <a:solidFill>
              <a:srgbClr val="0066FF"/>
            </a:solidFill>
            <a:ln w="9525">
              <a:noFill/>
              <a:miter lim="800000"/>
              <a:headEnd/>
              <a:tailEnd/>
            </a:ln>
            <a:effectLst/>
          </p:spPr>
          <p:txBody>
            <a:bodyPr/>
            <a:lstStyle/>
            <a:p>
              <a:pPr marL="261938" indent="-261938" algn="l">
                <a:spcBef>
                  <a:spcPct val="0"/>
                </a:spcBef>
              </a:pPr>
              <a:r>
                <a:rPr lang="en-US">
                  <a:solidFill>
                    <a:schemeClr val="bg1"/>
                  </a:solidFill>
                  <a:effectLst>
                    <a:outerShdw blurRad="38100" dist="38100" dir="2700000" algn="tl">
                      <a:srgbClr val="000000"/>
                    </a:outerShdw>
                  </a:effectLst>
                </a:rPr>
                <a:t>FOR STORAGE TANKS</a:t>
              </a:r>
            </a:p>
            <a:p>
              <a:pPr marL="261938" indent="-261938" algn="l">
                <a:spcBef>
                  <a:spcPct val="0"/>
                </a:spcBef>
                <a:buFontTx/>
                <a:buChar char="•"/>
              </a:pPr>
              <a:r>
                <a:rPr lang="en-US" sz="2000">
                  <a:solidFill>
                    <a:schemeClr val="bg1"/>
                  </a:solidFill>
                  <a:effectLst>
                    <a:outerShdw blurRad="38100" dist="38100" dir="2700000" algn="tl">
                      <a:srgbClr val="000000"/>
                    </a:outerShdw>
                  </a:effectLst>
                </a:rPr>
                <a:t>Plan on power plants with greater capacity</a:t>
              </a:r>
            </a:p>
            <a:p>
              <a:pPr marL="261938" indent="-261938" algn="l">
                <a:spcBef>
                  <a:spcPct val="0"/>
                </a:spcBef>
                <a:buFontTx/>
                <a:buChar char="•"/>
              </a:pPr>
              <a:r>
                <a:rPr lang="en-US" sz="2000">
                  <a:solidFill>
                    <a:schemeClr val="bg1"/>
                  </a:solidFill>
                  <a:effectLst>
                    <a:outerShdw blurRad="38100" dist="38100" dir="2700000" algn="tl">
                      <a:srgbClr val="000000"/>
                    </a:outerShdw>
                  </a:effectLst>
                </a:rPr>
                <a:t>Flexible connections for pumps, suction chambers and pipes</a:t>
              </a:r>
            </a:p>
            <a:p>
              <a:pPr marL="261938" indent="-261938" algn="l">
                <a:spcBef>
                  <a:spcPct val="0"/>
                </a:spcBef>
                <a:buFontTx/>
                <a:buChar char="•"/>
              </a:pPr>
              <a:r>
                <a:rPr lang="en-US" sz="2000">
                  <a:solidFill>
                    <a:schemeClr val="bg1"/>
                  </a:solidFill>
                  <a:effectLst>
                    <a:outerShdw blurRad="38100" dist="38100" dir="2700000" algn="tl">
                      <a:srgbClr val="000000"/>
                    </a:outerShdw>
                  </a:effectLst>
                </a:rPr>
                <a:t>Plan for rainwater drains</a:t>
              </a:r>
            </a:p>
            <a:p>
              <a:pPr marL="261938" indent="-261938" algn="l">
                <a:spcBef>
                  <a:spcPct val="0"/>
                </a:spcBef>
                <a:buFontTx/>
                <a:buChar char="•"/>
              </a:pPr>
              <a:r>
                <a:rPr lang="en-US" sz="2000">
                  <a:solidFill>
                    <a:schemeClr val="bg1"/>
                  </a:solidFill>
                  <a:effectLst>
                    <a:outerShdw blurRad="38100" dist="38100" dir="2700000" algn="tl">
                      <a:srgbClr val="000000"/>
                    </a:outerShdw>
                  </a:effectLst>
                </a:rPr>
                <a:t>Guarantee anti-seismic supporting structures</a:t>
              </a:r>
            </a:p>
            <a:p>
              <a:pPr marL="261938" indent="-261938" algn="l">
                <a:spcBef>
                  <a:spcPct val="0"/>
                </a:spcBef>
              </a:pPr>
              <a:endParaRPr lang="en-US" sz="2000">
                <a:solidFill>
                  <a:schemeClr val="bg1"/>
                </a:solidFill>
                <a:effectLst>
                  <a:outerShdw blurRad="38100" dist="38100" dir="2700000" algn="tl">
                    <a:srgbClr val="000000"/>
                  </a:outerShdw>
                </a:effectLst>
              </a:endParaRPr>
            </a:p>
            <a:p>
              <a:pPr marL="261938" indent="-261938" algn="l">
                <a:spcBef>
                  <a:spcPct val="0"/>
                </a:spcBef>
              </a:pPr>
              <a:r>
                <a:rPr lang="en-US">
                  <a:solidFill>
                    <a:schemeClr val="bg1"/>
                  </a:solidFill>
                  <a:effectLst>
                    <a:outerShdw blurRad="38100" dist="38100" dir="2700000" algn="tl">
                      <a:srgbClr val="000000"/>
                    </a:outerShdw>
                  </a:effectLst>
                </a:rPr>
                <a:t>FOR CATCHMENTS</a:t>
              </a:r>
            </a:p>
            <a:p>
              <a:pPr marL="261938" indent="-261938" algn="l">
                <a:spcBef>
                  <a:spcPct val="0"/>
                </a:spcBef>
                <a:buFontTx/>
                <a:buChar char="•"/>
              </a:pPr>
              <a:r>
                <a:rPr lang="en-US" sz="2000">
                  <a:solidFill>
                    <a:schemeClr val="bg1"/>
                  </a:solidFill>
                  <a:effectLst>
                    <a:outerShdw blurRad="38100" dist="38100" dir="2700000" algn="tl">
                      <a:srgbClr val="000000"/>
                    </a:outerShdw>
                  </a:effectLst>
                </a:rPr>
                <a:t>Plan for catchment structure protection</a:t>
              </a:r>
            </a:p>
            <a:p>
              <a:pPr marL="261938" indent="-261938" algn="l">
                <a:spcBef>
                  <a:spcPct val="0"/>
                </a:spcBef>
                <a:buFontTx/>
                <a:buChar char="•"/>
              </a:pPr>
              <a:r>
                <a:rPr lang="en-US" sz="2000">
                  <a:solidFill>
                    <a:schemeClr val="bg1"/>
                  </a:solidFill>
                  <a:effectLst>
                    <a:outerShdw blurRad="38100" dist="38100" dir="2700000" algn="tl">
                      <a:srgbClr val="000000"/>
                    </a:outerShdw>
                  </a:effectLst>
                </a:rPr>
                <a:t>Design an alternate water source</a:t>
              </a:r>
            </a:p>
            <a:p>
              <a:pPr marL="261938" indent="-261938" algn="l">
                <a:spcBef>
                  <a:spcPct val="0"/>
                </a:spcBef>
                <a:buFontTx/>
                <a:buChar char="•"/>
              </a:pPr>
              <a:r>
                <a:rPr lang="en-US" sz="2000">
                  <a:solidFill>
                    <a:schemeClr val="bg1"/>
                  </a:solidFill>
                  <a:effectLst>
                    <a:outerShdw blurRad="38100" dist="38100" dir="2700000" algn="tl">
                      <a:srgbClr val="000000"/>
                    </a:outerShdw>
                  </a:effectLst>
                </a:rPr>
                <a:t>Avoid building catchments in landslide areas</a:t>
              </a:r>
            </a:p>
            <a:p>
              <a:pPr marL="261938" indent="-261938" algn="l">
                <a:spcBef>
                  <a:spcPct val="0"/>
                </a:spcBef>
                <a:buFontTx/>
                <a:buChar char="•"/>
              </a:pPr>
              <a:endParaRPr lang="en-US" sz="2000">
                <a:solidFill>
                  <a:schemeClr val="bg1"/>
                </a:solidFill>
                <a:effectLst>
                  <a:outerShdw blurRad="38100" dist="38100" dir="2700000" algn="tl">
                    <a:srgbClr val="000000"/>
                  </a:outerShdw>
                </a:effectLst>
              </a:endParaRPr>
            </a:p>
            <a:p>
              <a:pPr marL="261938" indent="-261938" algn="l">
                <a:spcBef>
                  <a:spcPct val="0"/>
                </a:spcBef>
              </a:pPr>
              <a:r>
                <a:rPr lang="en-US">
                  <a:solidFill>
                    <a:schemeClr val="bg1"/>
                  </a:solidFill>
                  <a:effectLst>
                    <a:outerShdw blurRad="38100" dist="38100" dir="2700000" algn="tl">
                      <a:srgbClr val="000000"/>
                    </a:outerShdw>
                  </a:effectLst>
                </a:rPr>
                <a:t>FOR TREATMENT PLANTS</a:t>
              </a:r>
            </a:p>
            <a:p>
              <a:pPr marL="261938" indent="-261938" algn="l">
                <a:spcBef>
                  <a:spcPct val="0"/>
                </a:spcBef>
                <a:buFontTx/>
                <a:buChar char="•"/>
              </a:pPr>
              <a:r>
                <a:rPr lang="en-US" sz="2000">
                  <a:solidFill>
                    <a:schemeClr val="bg1"/>
                  </a:solidFill>
                  <a:effectLst>
                    <a:outerShdw blurRad="38100" dist="38100" dir="2700000" algn="tl">
                      <a:srgbClr val="000000"/>
                    </a:outerShdw>
                  </a:effectLst>
                </a:rPr>
                <a:t>Guarantee the necessary protections</a:t>
              </a:r>
            </a:p>
            <a:p>
              <a:pPr marL="261938" indent="-261938" algn="l">
                <a:spcBef>
                  <a:spcPct val="0"/>
                </a:spcBef>
                <a:buFontTx/>
                <a:buChar char="•"/>
              </a:pPr>
              <a:r>
                <a:rPr lang="en-US" sz="2000">
                  <a:solidFill>
                    <a:schemeClr val="bg1"/>
                  </a:solidFill>
                  <a:effectLst>
                    <a:outerShdw blurRad="38100" dist="38100" dir="2700000" algn="tl">
                      <a:srgbClr val="000000"/>
                    </a:outerShdw>
                  </a:effectLst>
                </a:rPr>
                <a:t>Provide for an emergency bypass, if necessary</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31435" name="Group 11"/>
          <p:cNvGrpSpPr>
            <a:grpSpLocks/>
          </p:cNvGrpSpPr>
          <p:nvPr/>
        </p:nvGrpSpPr>
        <p:grpSpPr bwMode="auto">
          <a:xfrm>
            <a:off x="0" y="111125"/>
            <a:ext cx="9144000" cy="6011863"/>
            <a:chOff x="0" y="70"/>
            <a:chExt cx="5760" cy="3787"/>
          </a:xfrm>
        </p:grpSpPr>
        <p:sp>
          <p:nvSpPr>
            <p:cNvPr id="231429" name="Text Box 5"/>
            <p:cNvSpPr txBox="1">
              <a:spLocks noChangeArrowheads="1"/>
            </p:cNvSpPr>
            <p:nvPr/>
          </p:nvSpPr>
          <p:spPr bwMode="auto">
            <a:xfrm>
              <a:off x="431" y="70"/>
              <a:ext cx="4899" cy="865"/>
            </a:xfrm>
            <a:prstGeom prst="rect">
              <a:avLst/>
            </a:prstGeom>
            <a:noFill/>
            <a:ln w="9525">
              <a:noFill/>
              <a:miter lim="800000"/>
              <a:headEnd/>
              <a:tailEnd/>
            </a:ln>
            <a:effectLst/>
          </p:spPr>
          <p:txBody>
            <a:bodyPr>
              <a:spAutoFit/>
            </a:bodyPr>
            <a:lstStyle/>
            <a:p>
              <a:r>
                <a:rPr lang="en-US" sz="2800">
                  <a:solidFill>
                    <a:schemeClr val="accent2"/>
                  </a:solidFill>
                  <a:effectLst>
                    <a:outerShdw blurRad="38100" dist="38100" dir="2700000" algn="tl">
                      <a:srgbClr val="000000"/>
                    </a:outerShdw>
                  </a:effectLst>
                </a:rPr>
                <a:t>Yet, a step forward to purely technical solutions needs to be taken towards the following matters:</a:t>
              </a:r>
            </a:p>
          </p:txBody>
        </p:sp>
        <p:sp>
          <p:nvSpPr>
            <p:cNvPr id="231431" name="Text Box 7"/>
            <p:cNvSpPr txBox="1">
              <a:spLocks noChangeArrowheads="1"/>
            </p:cNvSpPr>
            <p:nvPr/>
          </p:nvSpPr>
          <p:spPr bwMode="auto">
            <a:xfrm>
              <a:off x="1202" y="1030"/>
              <a:ext cx="3357" cy="1402"/>
            </a:xfrm>
            <a:prstGeom prst="rect">
              <a:avLst/>
            </a:prstGeom>
            <a:solidFill>
              <a:srgbClr val="000099"/>
            </a:solidFill>
            <a:ln w="9525">
              <a:noFill/>
              <a:miter lim="800000"/>
              <a:headEnd/>
              <a:tailEnd/>
            </a:ln>
            <a:effectLst>
              <a:outerShdw dist="107763" dir="2700000" algn="ctr" rotWithShape="0">
                <a:schemeClr val="bg2"/>
              </a:outerShdw>
            </a:effectLst>
          </p:spPr>
          <p:txBody>
            <a:bodyPr>
              <a:spAutoFit/>
            </a:bodyPr>
            <a:lstStyle/>
            <a:p>
              <a:pPr marL="449263" indent="-449263" algn="l">
                <a:buFont typeface="Wingdings" pitchFamily="2" charset="2"/>
                <a:buChar char="v"/>
                <a:tabLst>
                  <a:tab pos="449263" algn="l"/>
                </a:tabLst>
              </a:pPr>
              <a:r>
                <a:rPr lang="en-US" sz="2000">
                  <a:solidFill>
                    <a:schemeClr val="bg1"/>
                  </a:solidFill>
                  <a:effectLst>
                    <a:outerShdw blurRad="38100" dist="38100" dir="2700000" algn="tl">
                      <a:srgbClr val="000000"/>
                    </a:outerShdw>
                  </a:effectLst>
                </a:rPr>
                <a:t>STRATEGIC</a:t>
              </a:r>
            </a:p>
            <a:p>
              <a:pPr marL="449263" indent="-449263" algn="l">
                <a:buFont typeface="Wingdings" pitchFamily="2" charset="2"/>
                <a:buChar char="v"/>
                <a:tabLst>
                  <a:tab pos="449263" algn="l"/>
                </a:tabLst>
              </a:pPr>
              <a:r>
                <a:rPr lang="en-US" sz="2000">
                  <a:solidFill>
                    <a:schemeClr val="bg1"/>
                  </a:solidFill>
                  <a:effectLst>
                    <a:outerShdw blurRad="38100" dist="38100" dir="2700000" algn="tl">
                      <a:srgbClr val="000000"/>
                    </a:outerShdw>
                  </a:effectLst>
                </a:rPr>
                <a:t>SECTORAL</a:t>
              </a:r>
            </a:p>
            <a:p>
              <a:pPr marL="449263" indent="-449263" algn="l">
                <a:buFont typeface="Wingdings" pitchFamily="2" charset="2"/>
                <a:buChar char="v"/>
                <a:tabLst>
                  <a:tab pos="449263" algn="l"/>
                </a:tabLst>
              </a:pPr>
              <a:r>
                <a:rPr lang="en-US" sz="2000">
                  <a:solidFill>
                    <a:schemeClr val="bg1"/>
                  </a:solidFill>
                  <a:effectLst>
                    <a:outerShdw blurRad="38100" dist="38100" dir="2700000" algn="tl">
                      <a:srgbClr val="000000"/>
                    </a:outerShdw>
                  </a:effectLst>
                </a:rPr>
                <a:t>INSTITUTIONAL - INTERINSTITUTIONAL</a:t>
              </a:r>
            </a:p>
            <a:p>
              <a:pPr marL="449263" indent="-449263" algn="l">
                <a:buFont typeface="Wingdings" pitchFamily="2" charset="2"/>
                <a:buChar char="v"/>
                <a:tabLst>
                  <a:tab pos="449263" algn="l"/>
                </a:tabLst>
              </a:pPr>
              <a:r>
                <a:rPr lang="en-US" sz="2000">
                  <a:solidFill>
                    <a:schemeClr val="bg1"/>
                  </a:solidFill>
                  <a:effectLst>
                    <a:outerShdw blurRad="38100" dist="38100" dir="2700000" algn="tl">
                      <a:srgbClr val="000000"/>
                    </a:outerShdw>
                  </a:effectLst>
                </a:rPr>
                <a:t>REGULATORY</a:t>
              </a:r>
            </a:p>
            <a:p>
              <a:pPr marL="449263" indent="-449263" algn="l">
                <a:buFont typeface="Wingdings" pitchFamily="2" charset="2"/>
                <a:buChar char="v"/>
                <a:tabLst>
                  <a:tab pos="449263" algn="l"/>
                </a:tabLst>
              </a:pPr>
              <a:r>
                <a:rPr lang="en-US" sz="2000">
                  <a:solidFill>
                    <a:schemeClr val="bg1"/>
                  </a:solidFill>
                  <a:effectLst>
                    <a:outerShdw blurRad="38100" dist="38100" dir="2700000" algn="tl">
                      <a:srgbClr val="000000"/>
                    </a:outerShdw>
                  </a:effectLst>
                </a:rPr>
                <a:t>RESOURCE-RELATED</a:t>
              </a:r>
              <a:endParaRPr lang="en-US">
                <a:effectLst>
                  <a:outerShdw blurRad="38100" dist="38100" dir="2700000" algn="tl">
                    <a:srgbClr val="FFFFFF"/>
                  </a:outerShdw>
                </a:effectLst>
              </a:endParaRPr>
            </a:p>
          </p:txBody>
        </p:sp>
        <p:sp>
          <p:nvSpPr>
            <p:cNvPr id="231432" name="Text Box 8"/>
            <p:cNvSpPr txBox="1">
              <a:spLocks noChangeArrowheads="1"/>
            </p:cNvSpPr>
            <p:nvPr/>
          </p:nvSpPr>
          <p:spPr bwMode="auto">
            <a:xfrm>
              <a:off x="476" y="2659"/>
              <a:ext cx="4672" cy="518"/>
            </a:xfrm>
            <a:prstGeom prst="rect">
              <a:avLst/>
            </a:prstGeom>
            <a:noFill/>
            <a:ln w="9525">
              <a:noFill/>
              <a:miter lim="800000"/>
              <a:headEnd/>
              <a:tailEnd/>
            </a:ln>
            <a:effectLst/>
          </p:spPr>
          <p:txBody>
            <a:bodyPr>
              <a:spAutoFit/>
            </a:bodyPr>
            <a:lstStyle/>
            <a:p>
              <a:r>
                <a:rPr lang="en-US">
                  <a:solidFill>
                    <a:srgbClr val="000099"/>
                  </a:solidFill>
                  <a:effectLst/>
                </a:rPr>
                <a:t>Ensuring an intersectoral and interinstitutional nature</a:t>
              </a:r>
            </a:p>
          </p:txBody>
        </p:sp>
        <p:sp>
          <p:nvSpPr>
            <p:cNvPr id="231434" name="Text Box 10"/>
            <p:cNvSpPr txBox="1">
              <a:spLocks noChangeArrowheads="1"/>
            </p:cNvSpPr>
            <p:nvPr/>
          </p:nvSpPr>
          <p:spPr bwMode="auto">
            <a:xfrm>
              <a:off x="0" y="3339"/>
              <a:ext cx="5760" cy="518"/>
            </a:xfrm>
            <a:prstGeom prst="rect">
              <a:avLst/>
            </a:prstGeom>
            <a:solidFill>
              <a:srgbClr val="000099"/>
            </a:solidFill>
            <a:ln w="9525">
              <a:noFill/>
              <a:miter lim="800000"/>
              <a:headEnd/>
              <a:tailEnd/>
            </a:ln>
            <a:effectLst>
              <a:outerShdw dist="107763" dir="2700000" algn="ctr" rotWithShape="0">
                <a:schemeClr val="bg2"/>
              </a:outerShdw>
            </a:effectLst>
          </p:spPr>
          <p:txBody>
            <a:bodyPr>
              <a:spAutoFit/>
            </a:bodyPr>
            <a:lstStyle/>
            <a:p>
              <a:pPr>
                <a:buFont typeface="Wingdings" pitchFamily="2" charset="2"/>
                <a:buNone/>
              </a:pPr>
              <a:r>
                <a:rPr lang="en-US">
                  <a:solidFill>
                    <a:schemeClr val="bg1"/>
                  </a:solidFill>
                  <a:effectLst>
                    <a:outerShdw blurRad="38100" dist="38100" dir="2700000" algn="tl">
                      <a:srgbClr val="000000"/>
                    </a:outerShdw>
                  </a:effectLst>
                </a:rPr>
                <a:t>INTEGRAL PERSPECTIVE AND COOPERATIVE AND INTEGRATING INTERVENTION</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pic>
        <p:nvPicPr>
          <p:cNvPr id="243738" name="Picture 26"/>
          <p:cNvPicPr>
            <a:picLocks noChangeAspect="1" noChangeArrowheads="1"/>
          </p:cNvPicPr>
          <p:nvPr/>
        </p:nvPicPr>
        <p:blipFill>
          <a:blip r:embed="rId4" cstate="print"/>
          <a:srcRect/>
          <a:stretch>
            <a:fillRect/>
          </a:stretch>
        </p:blipFill>
        <p:spPr bwMode="auto">
          <a:xfrm>
            <a:off x="4119563" y="8026400"/>
            <a:ext cx="3505200" cy="1588"/>
          </a:xfrm>
          <a:prstGeom prst="rect">
            <a:avLst/>
          </a:prstGeom>
          <a:noFill/>
          <a:ln w="9525">
            <a:noFill/>
            <a:miter lim="800000"/>
            <a:headEnd/>
            <a:tailEnd/>
          </a:ln>
        </p:spPr>
      </p:pic>
      <p:grpSp>
        <p:nvGrpSpPr>
          <p:cNvPr id="243771" name="Group 59"/>
          <p:cNvGrpSpPr>
            <a:grpSpLocks/>
          </p:cNvGrpSpPr>
          <p:nvPr/>
        </p:nvGrpSpPr>
        <p:grpSpPr bwMode="auto">
          <a:xfrm>
            <a:off x="0" y="115888"/>
            <a:ext cx="9144000" cy="6697662"/>
            <a:chOff x="0" y="73"/>
            <a:chExt cx="5760" cy="4219"/>
          </a:xfrm>
        </p:grpSpPr>
        <p:sp>
          <p:nvSpPr>
            <p:cNvPr id="243716" name="Rectangle 4"/>
            <p:cNvSpPr>
              <a:spLocks noChangeArrowheads="1"/>
            </p:cNvSpPr>
            <p:nvPr/>
          </p:nvSpPr>
          <p:spPr bwMode="auto">
            <a:xfrm>
              <a:off x="0" y="391"/>
              <a:ext cx="5760" cy="748"/>
            </a:xfrm>
            <a:prstGeom prst="rect">
              <a:avLst/>
            </a:prstGeom>
            <a:solidFill>
              <a:schemeClr val="accent2"/>
            </a:solidFill>
            <a:ln w="12700">
              <a:noFill/>
              <a:miter lim="800000"/>
              <a:headEnd/>
              <a:tailEnd/>
            </a:ln>
            <a:effectLst>
              <a:outerShdw dist="107763" dir="2700000" algn="ctr" rotWithShape="0">
                <a:schemeClr val="bg2">
                  <a:alpha val="50000"/>
                </a:schemeClr>
              </a:outerShdw>
            </a:effectLst>
          </p:spPr>
          <p:txBody>
            <a:bodyPr lIns="449263" tIns="46038" rIns="449263" bIns="46038">
              <a:spAutoFit/>
            </a:bodyPr>
            <a:lstStyle/>
            <a:p>
              <a:pPr eaLnBrk="0" hangingPunct="0">
                <a:spcBef>
                  <a:spcPct val="0"/>
                </a:spcBef>
              </a:pPr>
              <a:r>
                <a:rPr lang="en-US">
                  <a:solidFill>
                    <a:schemeClr val="bg1"/>
                  </a:solidFill>
                  <a:effectLst>
                    <a:outerShdw blurRad="38100" dist="38100" dir="2700000" algn="tl">
                      <a:srgbClr val="000000"/>
                    </a:outerShdw>
                  </a:effectLst>
                </a:rPr>
                <a:t>Infrastructures that articulate city operation, the availability of which is strategic in case of emergencies or natural disasters</a:t>
              </a:r>
            </a:p>
          </p:txBody>
        </p:sp>
        <p:sp>
          <p:nvSpPr>
            <p:cNvPr id="243717" name="Rectangle 5"/>
            <p:cNvSpPr>
              <a:spLocks noChangeArrowheads="1"/>
            </p:cNvSpPr>
            <p:nvPr/>
          </p:nvSpPr>
          <p:spPr bwMode="auto">
            <a:xfrm>
              <a:off x="0" y="73"/>
              <a:ext cx="5760" cy="288"/>
            </a:xfrm>
            <a:prstGeom prst="rect">
              <a:avLst/>
            </a:prstGeom>
            <a:noFill/>
            <a:ln w="12700">
              <a:noFill/>
              <a:miter lim="800000"/>
              <a:headEnd/>
              <a:tailEnd/>
            </a:ln>
            <a:effectLst/>
          </p:spPr>
          <p:txBody>
            <a:bodyPr lIns="449263" tIns="46038" rIns="449263" bIns="46038"/>
            <a:lstStyle/>
            <a:p>
              <a:pPr algn="l" eaLnBrk="0" hangingPunct="0"/>
              <a:r>
                <a:rPr lang="en-US">
                  <a:solidFill>
                    <a:schemeClr val="accent2"/>
                  </a:solidFill>
                  <a:effectLst>
                    <a:outerShdw blurRad="38100" dist="38100" dir="2700000" algn="tl">
                      <a:srgbClr val="000000"/>
                    </a:outerShdw>
                  </a:effectLst>
                </a:rPr>
                <a:t>CRITICAL INFRASTRUCTURE OR FACILITIES</a:t>
              </a:r>
            </a:p>
          </p:txBody>
        </p:sp>
        <p:sp>
          <p:nvSpPr>
            <p:cNvPr id="243718" name="Rectangle 6"/>
            <p:cNvSpPr>
              <a:spLocks noChangeArrowheads="1"/>
            </p:cNvSpPr>
            <p:nvPr/>
          </p:nvSpPr>
          <p:spPr bwMode="auto">
            <a:xfrm>
              <a:off x="0" y="1185"/>
              <a:ext cx="5760" cy="748"/>
            </a:xfrm>
            <a:prstGeom prst="rect">
              <a:avLst/>
            </a:prstGeom>
            <a:solidFill>
              <a:srgbClr val="CCFFFF"/>
            </a:solidFill>
            <a:ln w="12700">
              <a:noFill/>
              <a:miter lim="800000"/>
              <a:headEnd/>
              <a:tailEnd/>
            </a:ln>
            <a:effectLst>
              <a:outerShdw dist="107763" dir="2700000" algn="ctr" rotWithShape="0">
                <a:schemeClr val="bg2">
                  <a:alpha val="50000"/>
                </a:schemeClr>
              </a:outerShdw>
            </a:effectLst>
          </p:spPr>
          <p:txBody>
            <a:bodyPr lIns="449263" tIns="46038" rIns="449263" bIns="46038">
              <a:spAutoFit/>
            </a:bodyPr>
            <a:lstStyle/>
            <a:p>
              <a:pPr eaLnBrk="0" hangingPunct="0">
                <a:spcBef>
                  <a:spcPct val="0"/>
                </a:spcBef>
              </a:pPr>
              <a:r>
                <a:rPr lang="en-US">
                  <a:solidFill>
                    <a:schemeClr val="accent2"/>
                  </a:solidFill>
                  <a:effectLst>
                    <a:outerShdw blurRad="38100" dist="38100" dir="2700000" algn="tl">
                      <a:srgbClr val="000000"/>
                    </a:outerShdw>
                  </a:effectLst>
                </a:rPr>
                <a:t>Any negative impact on them implies boosting the initial impact of disasters and conditioning the security of the population</a:t>
              </a:r>
            </a:p>
          </p:txBody>
        </p:sp>
        <p:grpSp>
          <p:nvGrpSpPr>
            <p:cNvPr id="243769" name="Group 57"/>
            <p:cNvGrpSpPr>
              <a:grpSpLocks/>
            </p:cNvGrpSpPr>
            <p:nvPr/>
          </p:nvGrpSpPr>
          <p:grpSpPr bwMode="auto">
            <a:xfrm>
              <a:off x="1746" y="2024"/>
              <a:ext cx="3992" cy="2268"/>
              <a:chOff x="1791" y="2024"/>
              <a:chExt cx="3992" cy="2268"/>
            </a:xfrm>
          </p:grpSpPr>
          <p:sp>
            <p:nvSpPr>
              <p:cNvPr id="243715" name="Rectangle 3"/>
              <p:cNvSpPr>
                <a:spLocks noChangeArrowheads="1"/>
              </p:cNvSpPr>
              <p:nvPr/>
            </p:nvSpPr>
            <p:spPr bwMode="auto">
              <a:xfrm>
                <a:off x="1968" y="3936"/>
                <a:ext cx="1824" cy="288"/>
              </a:xfrm>
              <a:prstGeom prst="rect">
                <a:avLst/>
              </a:prstGeom>
              <a:noFill/>
              <a:ln w="12700">
                <a:noFill/>
                <a:miter lim="800000"/>
                <a:headEnd/>
                <a:tailEnd/>
              </a:ln>
              <a:effectLst/>
            </p:spPr>
            <p:txBody>
              <a:bodyPr wrap="none" anchor="ctr"/>
              <a:lstStyle/>
              <a:p>
                <a:endParaRPr lang="en-US"/>
              </a:p>
            </p:txBody>
          </p:sp>
          <p:sp>
            <p:nvSpPr>
              <p:cNvPr id="243721" name="AutoShape 9"/>
              <p:cNvSpPr>
                <a:spLocks noChangeAspect="1" noChangeArrowheads="1" noTextEdit="1"/>
              </p:cNvSpPr>
              <p:nvPr/>
            </p:nvSpPr>
            <p:spPr bwMode="auto">
              <a:xfrm>
                <a:off x="1791" y="2040"/>
                <a:ext cx="3947" cy="2252"/>
              </a:xfrm>
              <a:prstGeom prst="rect">
                <a:avLst/>
              </a:prstGeom>
              <a:solidFill>
                <a:srgbClr val="000099"/>
              </a:solidFill>
              <a:ln w="9525">
                <a:noFill/>
                <a:miter lim="800000"/>
                <a:headEnd/>
                <a:tailEnd/>
              </a:ln>
            </p:spPr>
            <p:txBody>
              <a:bodyPr/>
              <a:lstStyle/>
              <a:p>
                <a:endParaRPr lang="en-US"/>
              </a:p>
            </p:txBody>
          </p:sp>
          <p:sp>
            <p:nvSpPr>
              <p:cNvPr id="243737" name="Rectangle 25"/>
              <p:cNvSpPr>
                <a:spLocks noChangeArrowheads="1"/>
              </p:cNvSpPr>
              <p:nvPr/>
            </p:nvSpPr>
            <p:spPr bwMode="auto">
              <a:xfrm>
                <a:off x="1834" y="2024"/>
                <a:ext cx="3904" cy="2209"/>
              </a:xfrm>
              <a:prstGeom prst="rect">
                <a:avLst/>
              </a:prstGeom>
              <a:solidFill>
                <a:srgbClr val="808080"/>
              </a:solidFill>
              <a:ln w="9525">
                <a:noFill/>
                <a:miter lim="800000"/>
                <a:headEnd/>
                <a:tailEnd/>
              </a:ln>
            </p:spPr>
            <p:txBody>
              <a:bodyPr/>
              <a:lstStyle/>
              <a:p>
                <a:endParaRPr lang="en-US"/>
              </a:p>
            </p:txBody>
          </p:sp>
          <p:sp>
            <p:nvSpPr>
              <p:cNvPr id="243740" name="Rectangle 28"/>
              <p:cNvSpPr>
                <a:spLocks noChangeArrowheads="1"/>
              </p:cNvSpPr>
              <p:nvPr/>
            </p:nvSpPr>
            <p:spPr bwMode="auto">
              <a:xfrm>
                <a:off x="1884" y="2024"/>
                <a:ext cx="3899" cy="2208"/>
              </a:xfrm>
              <a:prstGeom prst="rect">
                <a:avLst/>
              </a:prstGeom>
              <a:solidFill>
                <a:srgbClr val="CCFFFF"/>
              </a:solidFill>
              <a:ln w="9525">
                <a:noFill/>
                <a:miter lim="800000"/>
                <a:headEnd/>
                <a:tailEnd/>
              </a:ln>
            </p:spPr>
            <p:txBody>
              <a:bodyPr tIns="190800" bIns="190800"/>
              <a:lstStyle/>
              <a:p>
                <a:pPr marL="363538" indent="-363538" algn="l">
                  <a:lnSpc>
                    <a:spcPct val="120000"/>
                  </a:lnSpc>
                  <a:buFont typeface="Wingdings" pitchFamily="2" charset="2"/>
                  <a:buChar char="ü"/>
                </a:pPr>
                <a:r>
                  <a:rPr lang="en-US" sz="1700">
                    <a:solidFill>
                      <a:schemeClr val="accent2"/>
                    </a:solidFill>
                    <a:effectLst>
                      <a:outerShdw blurRad="38100" dist="38100" dir="2700000" algn="tl">
                        <a:srgbClr val="000000"/>
                      </a:outerShdw>
                    </a:effectLst>
                  </a:rPr>
                  <a:t>Specific structures, disabling of which may have a catastrophic impact.</a:t>
                </a:r>
              </a:p>
              <a:p>
                <a:pPr marL="363538" indent="-363538" algn="l">
                  <a:lnSpc>
                    <a:spcPct val="120000"/>
                  </a:lnSpc>
                  <a:buFont typeface="Wingdings" pitchFamily="2" charset="2"/>
                  <a:buChar char="ü"/>
                </a:pPr>
                <a:r>
                  <a:rPr lang="en-US" sz="1700">
                    <a:solidFill>
                      <a:schemeClr val="accent2"/>
                    </a:solidFill>
                    <a:effectLst>
                      <a:outerShdw blurRad="38100" dist="38100" dir="2700000" algn="tl">
                        <a:srgbClr val="000000"/>
                      </a:outerShdw>
                    </a:effectLst>
                  </a:rPr>
                  <a:t>Emergency facilities the operation of which is also essential for daily activities.</a:t>
                </a:r>
              </a:p>
              <a:p>
                <a:pPr marL="363538" indent="-363538" algn="l">
                  <a:lnSpc>
                    <a:spcPct val="120000"/>
                  </a:lnSpc>
                  <a:buFont typeface="Wingdings" pitchFamily="2" charset="2"/>
                  <a:buChar char="ü"/>
                </a:pPr>
                <a:r>
                  <a:rPr lang="en-US" sz="1700">
                    <a:solidFill>
                      <a:schemeClr val="accent2"/>
                    </a:solidFill>
                    <a:effectLst>
                      <a:outerShdw blurRad="38100" dist="38100" dir="2700000" algn="tl">
                        <a:srgbClr val="000000"/>
                      </a:outerShdw>
                    </a:effectLst>
                  </a:rPr>
                  <a:t>Structures subject to massive use, failure of which might result in a high number of deaths and injuries.</a:t>
                </a:r>
              </a:p>
              <a:p>
                <a:pPr marL="363538" indent="-363538" algn="l">
                  <a:lnSpc>
                    <a:spcPct val="120000"/>
                  </a:lnSpc>
                  <a:buFont typeface="Wingdings" pitchFamily="2" charset="2"/>
                  <a:buChar char="ü"/>
                </a:pPr>
                <a:r>
                  <a:rPr lang="en-US" sz="1700">
                    <a:solidFill>
                      <a:schemeClr val="accent2"/>
                    </a:solidFill>
                    <a:effectLst>
                      <a:outerShdw blurRad="38100" dist="38100" dir="2700000" algn="tl">
                        <a:srgbClr val="000000"/>
                      </a:outerShdw>
                    </a:effectLst>
                  </a:rPr>
                  <a:t>Facilities necessary for provision of strategic services like health care, education and security.</a:t>
                </a:r>
                <a:endParaRPr lang="en-US" sz="1700">
                  <a:solidFill>
                    <a:srgbClr val="000099"/>
                  </a:solidFill>
                  <a:effectLst>
                    <a:outerShdw blurRad="38100" dist="38100" dir="2700000" algn="tl">
                      <a:srgbClr val="000000"/>
                    </a:outerShdw>
                  </a:effectLst>
                </a:endParaRPr>
              </a:p>
            </p:txBody>
          </p:sp>
        </p:grpSp>
      </p:grpSp>
    </p:spTree>
  </p:cSld>
  <p:clrMapOvr>
    <a:masterClrMapping/>
  </p:clrMapOvr>
  <p:transition>
    <p:checker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47814" name="Group 6"/>
          <p:cNvGrpSpPr>
            <a:grpSpLocks/>
          </p:cNvGrpSpPr>
          <p:nvPr/>
        </p:nvGrpSpPr>
        <p:grpSpPr bwMode="auto">
          <a:xfrm>
            <a:off x="106363" y="115888"/>
            <a:ext cx="8137525" cy="5689600"/>
            <a:chOff x="67" y="73"/>
            <a:chExt cx="5126" cy="3584"/>
          </a:xfrm>
        </p:grpSpPr>
        <p:sp>
          <p:nvSpPr>
            <p:cNvPr id="247812" name="Rectangle 4"/>
            <p:cNvSpPr>
              <a:spLocks noChangeArrowheads="1"/>
            </p:cNvSpPr>
            <p:nvPr/>
          </p:nvSpPr>
          <p:spPr bwMode="auto">
            <a:xfrm>
              <a:off x="1020" y="527"/>
              <a:ext cx="3641" cy="3130"/>
            </a:xfrm>
            <a:prstGeom prst="rect">
              <a:avLst/>
            </a:prstGeom>
            <a:solidFill>
              <a:schemeClr val="accent2"/>
            </a:solidFill>
            <a:ln w="12700">
              <a:noFill/>
              <a:miter lim="800000"/>
              <a:headEnd/>
              <a:tailEnd/>
            </a:ln>
            <a:effectLst>
              <a:outerShdw dist="107763" dir="2700000" algn="ctr" rotWithShape="0">
                <a:schemeClr val="bg2">
                  <a:alpha val="50000"/>
                </a:schemeClr>
              </a:outerShdw>
            </a:effectLst>
          </p:spPr>
          <p:txBody>
            <a:bodyPr lIns="449263" tIns="46038" rIns="449263" bIns="46038"/>
            <a:lstStyle/>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SCHOOLS</a:t>
              </a:r>
            </a:p>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HOSPITALS</a:t>
              </a:r>
            </a:p>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UNIVERSITIES</a:t>
              </a:r>
            </a:p>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EMERGENCY MANAGEMENT OPERATIONS CENTERS</a:t>
              </a:r>
            </a:p>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HIGHWAYS</a:t>
              </a:r>
            </a:p>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WATER SUPPLY AND SANITARY SERVICES</a:t>
              </a:r>
            </a:p>
            <a:p>
              <a:pPr marL="363538" indent="-363538" algn="l" eaLnBrk="0" hangingPunct="0">
                <a:lnSpc>
                  <a:spcPct val="120000"/>
                </a:lnSpc>
                <a:buSzPct val="100000"/>
                <a:buFont typeface="Wingdings" pitchFamily="2" charset="2"/>
                <a:buChar char="ü"/>
              </a:pPr>
              <a:r>
                <a:rPr lang="en-US" sz="2000">
                  <a:solidFill>
                    <a:schemeClr val="bg1"/>
                  </a:solidFill>
                  <a:effectLst>
                    <a:outerShdw blurRad="38100" dist="38100" dir="2700000" algn="tl">
                      <a:srgbClr val="000000"/>
                    </a:outerShdw>
                  </a:effectLst>
                </a:rPr>
                <a:t>ELECTRIC POWER SUPPLY AND COMMUNICATIONS SERVICES</a:t>
              </a:r>
            </a:p>
          </p:txBody>
        </p:sp>
        <p:sp>
          <p:nvSpPr>
            <p:cNvPr id="247813" name="Rectangle 5"/>
            <p:cNvSpPr>
              <a:spLocks noChangeArrowheads="1"/>
            </p:cNvSpPr>
            <p:nvPr/>
          </p:nvSpPr>
          <p:spPr bwMode="auto">
            <a:xfrm>
              <a:off x="67" y="73"/>
              <a:ext cx="5126" cy="363"/>
            </a:xfrm>
            <a:prstGeom prst="rect">
              <a:avLst/>
            </a:prstGeom>
            <a:noFill/>
            <a:ln w="12700">
              <a:noFill/>
              <a:miter lim="800000"/>
              <a:headEnd/>
              <a:tailEnd/>
            </a:ln>
            <a:effectLst/>
          </p:spPr>
          <p:txBody>
            <a:bodyPr lIns="90000" tIns="46038" rIns="90000" bIns="46038"/>
            <a:lstStyle/>
            <a:p>
              <a:pPr algn="l" eaLnBrk="0" hangingPunct="0"/>
              <a:r>
                <a:rPr lang="en-US" sz="2800">
                  <a:solidFill>
                    <a:schemeClr val="accent2"/>
                  </a:solidFill>
                  <a:effectLst>
                    <a:outerShdw blurRad="38100" dist="38100" dir="2700000" algn="tl">
                      <a:srgbClr val="000000"/>
                    </a:outerShdw>
                  </a:effectLst>
                </a:rPr>
                <a:t>Which is the main critical infrastructure?</a:t>
              </a:r>
            </a:p>
          </p:txBody>
        </p:sp>
      </p:gr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42694" name="Group 6"/>
          <p:cNvGrpSpPr>
            <a:grpSpLocks/>
          </p:cNvGrpSpPr>
          <p:nvPr/>
        </p:nvGrpSpPr>
        <p:grpSpPr bwMode="auto">
          <a:xfrm>
            <a:off x="0" y="44450"/>
            <a:ext cx="9144000" cy="6769100"/>
            <a:chOff x="0" y="28"/>
            <a:chExt cx="5760" cy="4264"/>
          </a:xfrm>
        </p:grpSpPr>
        <p:pic>
          <p:nvPicPr>
            <p:cNvPr id="242690" name="Picture 2" descr="Foto_14"/>
            <p:cNvPicPr>
              <a:picLocks noChangeAspect="1" noChangeArrowheads="1"/>
            </p:cNvPicPr>
            <p:nvPr/>
          </p:nvPicPr>
          <p:blipFill>
            <a:blip r:embed="rId4" cstate="print"/>
            <a:srcRect/>
            <a:stretch>
              <a:fillRect/>
            </a:stretch>
          </p:blipFill>
          <p:spPr bwMode="auto">
            <a:xfrm>
              <a:off x="144" y="391"/>
              <a:ext cx="5472" cy="3257"/>
            </a:xfrm>
            <a:prstGeom prst="rect">
              <a:avLst/>
            </a:prstGeom>
            <a:noFill/>
          </p:spPr>
        </p:pic>
        <p:sp>
          <p:nvSpPr>
            <p:cNvPr id="242691" name="Text Box 3"/>
            <p:cNvSpPr txBox="1">
              <a:spLocks noChangeArrowheads="1"/>
            </p:cNvSpPr>
            <p:nvPr/>
          </p:nvSpPr>
          <p:spPr bwMode="auto">
            <a:xfrm>
              <a:off x="703" y="28"/>
              <a:ext cx="4464" cy="748"/>
            </a:xfrm>
            <a:prstGeom prst="rect">
              <a:avLst/>
            </a:prstGeom>
            <a:solidFill>
              <a:schemeClr val="accent2"/>
            </a:solidFill>
            <a:ln w="9525">
              <a:noFill/>
              <a:miter lim="800000"/>
              <a:headEnd/>
              <a:tailEnd/>
            </a:ln>
            <a:effectLst/>
          </p:spPr>
          <p:txBody>
            <a:bodyPr>
              <a:spAutoFit/>
            </a:bodyPr>
            <a:lstStyle/>
            <a:p>
              <a:pPr eaLnBrk="0" hangingPunct="0"/>
              <a:r>
                <a:rPr lang="en-US">
                  <a:solidFill>
                    <a:schemeClr val="bg1"/>
                  </a:solidFill>
                  <a:effectLst>
                    <a:outerShdw blurRad="38100" dist="38100" dir="2700000" algn="tl">
                      <a:srgbClr val="000000"/>
                    </a:outerShdw>
                  </a:effectLst>
                </a:rPr>
                <a:t>HOWEVER, THERE ARE EXTERNAL FACTORS THAT CONDITION THE SECURITY, QUALITY AND EFFICIENCY OF SYSTEMS</a:t>
              </a:r>
            </a:p>
          </p:txBody>
        </p:sp>
        <p:sp>
          <p:nvSpPr>
            <p:cNvPr id="242693" name="Text Box 5"/>
            <p:cNvSpPr txBox="1">
              <a:spLocks noChangeArrowheads="1"/>
            </p:cNvSpPr>
            <p:nvPr/>
          </p:nvSpPr>
          <p:spPr bwMode="auto">
            <a:xfrm>
              <a:off x="0" y="3682"/>
              <a:ext cx="5760" cy="610"/>
            </a:xfrm>
            <a:prstGeom prst="rect">
              <a:avLst/>
            </a:prstGeom>
            <a:solidFill>
              <a:srgbClr val="CCFFFF"/>
            </a:solidFill>
            <a:ln w="9525">
              <a:noFill/>
              <a:miter lim="800000"/>
              <a:headEnd/>
              <a:tailEnd/>
            </a:ln>
            <a:effectLst/>
          </p:spPr>
          <p:txBody>
            <a:bodyPr>
              <a:spAutoFit/>
            </a:bodyPr>
            <a:lstStyle/>
            <a:p>
              <a:pPr eaLnBrk="0" hangingPunct="0">
                <a:lnSpc>
                  <a:spcPct val="80000"/>
                </a:lnSpc>
              </a:pPr>
              <a:r>
                <a:rPr lang="en-US">
                  <a:solidFill>
                    <a:schemeClr val="accent2"/>
                  </a:solidFill>
                  <a:effectLst>
                    <a:outerShdw blurRad="38100" dist="38100" dir="2700000" algn="tl">
                      <a:srgbClr val="000000"/>
                    </a:outerShdw>
                  </a:effectLst>
                </a:rPr>
                <a:t>SERVICES ARE SUBJECT TO VARIOUS HAZARDS AND THREATS, AND SHOW VULNERABILITY LEVELS (WEAKNESSES) THAT NEED TO BE ASSESSED AND REDUCED</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33476" name="Group 4"/>
          <p:cNvGrpSpPr>
            <a:grpSpLocks/>
          </p:cNvGrpSpPr>
          <p:nvPr/>
        </p:nvGrpSpPr>
        <p:grpSpPr bwMode="auto">
          <a:xfrm>
            <a:off x="533400" y="333375"/>
            <a:ext cx="8280400" cy="6389688"/>
            <a:chOff x="336" y="210"/>
            <a:chExt cx="5216" cy="4025"/>
          </a:xfrm>
        </p:grpSpPr>
        <p:sp>
          <p:nvSpPr>
            <p:cNvPr id="233474" name="Text Box 2"/>
            <p:cNvSpPr txBox="1">
              <a:spLocks noChangeArrowheads="1"/>
            </p:cNvSpPr>
            <p:nvPr/>
          </p:nvSpPr>
          <p:spPr bwMode="auto">
            <a:xfrm>
              <a:off x="720" y="210"/>
              <a:ext cx="4332" cy="1673"/>
            </a:xfrm>
            <a:prstGeom prst="rect">
              <a:avLst/>
            </a:prstGeom>
            <a:solidFill>
              <a:schemeClr val="accent2"/>
            </a:solidFill>
            <a:ln w="9525">
              <a:noFill/>
              <a:miter lim="800000"/>
              <a:headEnd/>
              <a:tailEnd/>
            </a:ln>
            <a:effectLst>
              <a:outerShdw dist="107763" dir="2700000" algn="ctr" rotWithShape="0">
                <a:schemeClr val="bg2">
                  <a:alpha val="50000"/>
                </a:schemeClr>
              </a:outerShdw>
            </a:effectLst>
          </p:spPr>
          <p:txBody>
            <a:bodyPr>
              <a:spAutoFit/>
            </a:bodyPr>
            <a:lstStyle/>
            <a:p>
              <a:r>
                <a:rPr lang="en-US" sz="2800">
                  <a:solidFill>
                    <a:schemeClr val="bg1"/>
                  </a:solidFill>
                  <a:effectLst>
                    <a:outerShdw blurRad="38100" dist="38100" dir="2700000" algn="tl">
                      <a:srgbClr val="000000"/>
                    </a:outerShdw>
                  </a:effectLst>
                </a:rPr>
                <a:t>In a global context</a:t>
              </a:r>
            </a:p>
            <a:p>
              <a:endParaRPr lang="en-US" sz="2800">
                <a:solidFill>
                  <a:schemeClr val="bg1"/>
                </a:solidFill>
                <a:effectLst>
                  <a:outerShdw blurRad="38100" dist="38100" dir="2700000" algn="tl">
                    <a:srgbClr val="000000"/>
                  </a:outerShdw>
                </a:effectLst>
              </a:endParaRPr>
            </a:p>
            <a:p>
              <a:r>
                <a:rPr lang="en-US" sz="2800">
                  <a:solidFill>
                    <a:schemeClr val="bg1"/>
                  </a:solidFill>
                  <a:effectLst>
                    <a:outerShdw blurRad="38100" dist="38100" dir="2700000" algn="tl">
                      <a:srgbClr val="000000"/>
                    </a:outerShdw>
                  </a:effectLst>
                </a:rPr>
                <a:t>POORLY ADAPTED DEVELOPMENT PROCESSES CONTRIBUTE TO THE OCCURRENCE OF DISASTERS</a:t>
              </a:r>
            </a:p>
          </p:txBody>
        </p:sp>
        <p:sp>
          <p:nvSpPr>
            <p:cNvPr id="233475" name="Text Box 3"/>
            <p:cNvSpPr txBox="1">
              <a:spLocks noChangeArrowheads="1"/>
            </p:cNvSpPr>
            <p:nvPr/>
          </p:nvSpPr>
          <p:spPr bwMode="auto">
            <a:xfrm>
              <a:off x="336" y="1979"/>
              <a:ext cx="5216" cy="2256"/>
            </a:xfrm>
            <a:prstGeom prst="rect">
              <a:avLst/>
            </a:prstGeom>
            <a:noFill/>
            <a:ln w="9525">
              <a:noFill/>
              <a:miter lim="800000"/>
              <a:headEnd/>
              <a:tailEnd/>
            </a:ln>
            <a:effectLst/>
          </p:spPr>
          <p:txBody>
            <a:bodyPr lIns="18000" rIns="18000"/>
            <a:lstStyle/>
            <a:p>
              <a:r>
                <a:rPr lang="en-US" sz="3600">
                  <a:solidFill>
                    <a:schemeClr val="accent2"/>
                  </a:solidFill>
                  <a:effectLst>
                    <a:outerShdw blurRad="38100" dist="38100" dir="2700000" algn="tl">
                      <a:srgbClr val="000000"/>
                    </a:outerShdw>
                  </a:effectLst>
                </a:rPr>
                <a:t>IN LATIN AMERICA AND THE CARIBBEAN…</a:t>
              </a:r>
            </a:p>
            <a:p>
              <a:r>
                <a:rPr lang="en-US" sz="2800">
                  <a:solidFill>
                    <a:schemeClr val="accent2"/>
                  </a:solidFill>
                  <a:effectLst>
                    <a:outerShdw blurRad="38100" dist="38100" dir="2700000" algn="tl">
                      <a:srgbClr val="000000"/>
                    </a:outerShdw>
                  </a:effectLst>
                </a:rPr>
                <a:t>   The impact of the disasters occurred over the last three decades prove that the development process has failed to account for existing limitations… which is also true for the INFRASTRUCTURE sector</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234513" name="Group 17"/>
          <p:cNvGrpSpPr>
            <a:grpSpLocks/>
          </p:cNvGrpSpPr>
          <p:nvPr/>
        </p:nvGrpSpPr>
        <p:grpSpPr bwMode="auto">
          <a:xfrm>
            <a:off x="179388" y="152400"/>
            <a:ext cx="8812212" cy="6229350"/>
            <a:chOff x="113" y="96"/>
            <a:chExt cx="5551" cy="3924"/>
          </a:xfrm>
        </p:grpSpPr>
        <p:sp>
          <p:nvSpPr>
            <p:cNvPr id="234498" name="Oval 2"/>
            <p:cNvSpPr>
              <a:spLocks noChangeArrowheads="1"/>
            </p:cNvSpPr>
            <p:nvPr/>
          </p:nvSpPr>
          <p:spPr bwMode="auto">
            <a:xfrm>
              <a:off x="1290" y="2177"/>
              <a:ext cx="2134" cy="943"/>
            </a:xfrm>
            <a:prstGeom prst="ellipse">
              <a:avLst/>
            </a:prstGeom>
            <a:solidFill>
              <a:srgbClr val="6699FF"/>
            </a:solidFill>
            <a:ln w="9525">
              <a:solidFill>
                <a:srgbClr val="FF9900"/>
              </a:solidFill>
              <a:round/>
              <a:headEnd/>
              <a:tailEnd/>
            </a:ln>
            <a:effectLst>
              <a:outerShdw dist="107763" dir="2700000" algn="ctr" rotWithShape="0">
                <a:schemeClr val="bg2">
                  <a:alpha val="50000"/>
                </a:schemeClr>
              </a:outerShdw>
            </a:effectLst>
          </p:spPr>
          <p:txBody>
            <a:bodyPr lIns="18000" tIns="10800" rIns="18000" bIns="10800" anchor="ctr"/>
            <a:lstStyle/>
            <a:p>
              <a:endParaRPr lang="en-US">
                <a:solidFill>
                  <a:schemeClr val="bg1"/>
                </a:solidFill>
                <a:effectLst/>
              </a:endParaRPr>
            </a:p>
          </p:txBody>
        </p:sp>
        <p:sp>
          <p:nvSpPr>
            <p:cNvPr id="234499" name="Text Box 3"/>
            <p:cNvSpPr txBox="1">
              <a:spLocks noChangeArrowheads="1"/>
            </p:cNvSpPr>
            <p:nvPr/>
          </p:nvSpPr>
          <p:spPr bwMode="auto">
            <a:xfrm>
              <a:off x="1361" y="2270"/>
              <a:ext cx="2018" cy="480"/>
            </a:xfrm>
            <a:prstGeom prst="rect">
              <a:avLst/>
            </a:prstGeom>
            <a:noFill/>
            <a:ln w="9525">
              <a:noFill/>
              <a:miter lim="800000"/>
              <a:headEnd/>
              <a:tailEnd/>
            </a:ln>
            <a:effectLst/>
          </p:spPr>
          <p:txBody>
            <a:bodyPr/>
            <a:lstStyle/>
            <a:p>
              <a:r>
                <a:rPr lang="en-US" sz="2200">
                  <a:solidFill>
                    <a:schemeClr val="bg1"/>
                  </a:solidFill>
                  <a:effectLst/>
                </a:rPr>
                <a:t>Only for hydrometeorological phenomena</a:t>
              </a:r>
            </a:p>
          </p:txBody>
        </p:sp>
        <p:sp>
          <p:nvSpPr>
            <p:cNvPr id="234500" name="Rectangle 4"/>
            <p:cNvSpPr>
              <a:spLocks noChangeArrowheads="1"/>
            </p:cNvSpPr>
            <p:nvPr/>
          </p:nvSpPr>
          <p:spPr bwMode="auto">
            <a:xfrm>
              <a:off x="1200" y="2112"/>
              <a:ext cx="4272" cy="1106"/>
            </a:xfrm>
            <a:prstGeom prst="rect">
              <a:avLst/>
            </a:prstGeom>
            <a:noFill/>
            <a:ln w="57150" cmpd="thinThick">
              <a:solidFill>
                <a:srgbClr val="0000FF"/>
              </a:solidFill>
              <a:prstDash val="sysDot"/>
              <a:miter lim="800000"/>
              <a:headEnd/>
              <a:tailEnd/>
            </a:ln>
            <a:effectLst/>
          </p:spPr>
          <p:txBody>
            <a:bodyPr wrap="none" anchor="ctr"/>
            <a:lstStyle/>
            <a:p>
              <a:endParaRPr lang="en-US"/>
            </a:p>
          </p:txBody>
        </p:sp>
        <p:sp>
          <p:nvSpPr>
            <p:cNvPr id="234501" name="Text Box 5"/>
            <p:cNvSpPr txBox="1">
              <a:spLocks noChangeArrowheads="1"/>
            </p:cNvSpPr>
            <p:nvPr/>
          </p:nvSpPr>
          <p:spPr bwMode="auto">
            <a:xfrm>
              <a:off x="4121" y="96"/>
              <a:ext cx="1543" cy="1268"/>
            </a:xfrm>
            <a:prstGeom prst="rect">
              <a:avLst/>
            </a:prstGeom>
            <a:noFill/>
            <a:ln w="9525">
              <a:noFill/>
              <a:miter lim="800000"/>
              <a:headEnd/>
              <a:tailEnd/>
            </a:ln>
            <a:effectLst/>
          </p:spPr>
          <p:txBody>
            <a:bodyPr>
              <a:spAutoFit/>
            </a:bodyPr>
            <a:lstStyle/>
            <a:p>
              <a:pPr algn="l"/>
              <a:r>
                <a:rPr lang="en-US" sz="7000">
                  <a:solidFill>
                    <a:schemeClr val="accent2"/>
                  </a:solidFill>
                  <a:effectLst>
                    <a:outerShdw blurRad="38100" dist="38100" dir="2700000" algn="tl">
                      <a:srgbClr val="000000"/>
                    </a:outerShdw>
                  </a:effectLst>
                </a:rPr>
                <a:t>?</a:t>
              </a:r>
              <a:r>
                <a:rPr lang="en-US" sz="7000" b="0">
                  <a:solidFill>
                    <a:schemeClr val="accent2"/>
                  </a:solidFill>
                  <a:effectLst/>
                </a:rPr>
                <a:t>       </a:t>
              </a:r>
              <a:r>
                <a:rPr lang="en-US" sz="2800">
                  <a:solidFill>
                    <a:schemeClr val="accent2"/>
                  </a:solidFill>
                  <a:effectLst>
                    <a:outerShdw blurRad="38100" dist="38100" dir="2700000" algn="tl">
                      <a:srgbClr val="000000"/>
                    </a:outerShdw>
                  </a:effectLst>
                </a:rPr>
                <a:t>WHAT HAS HAPPENED?</a:t>
              </a:r>
              <a:endParaRPr lang="en-US" sz="3200" b="0">
                <a:solidFill>
                  <a:schemeClr val="accent2"/>
                </a:solidFill>
                <a:effectLst/>
              </a:endParaRPr>
            </a:p>
          </p:txBody>
        </p:sp>
        <p:grpSp>
          <p:nvGrpSpPr>
            <p:cNvPr id="234502" name="Group 6"/>
            <p:cNvGrpSpPr>
              <a:grpSpLocks/>
            </p:cNvGrpSpPr>
            <p:nvPr/>
          </p:nvGrpSpPr>
          <p:grpSpPr bwMode="auto">
            <a:xfrm>
              <a:off x="4149" y="2415"/>
              <a:ext cx="1179" cy="583"/>
              <a:chOff x="1701" y="482"/>
              <a:chExt cx="1179" cy="444"/>
            </a:xfrm>
          </p:grpSpPr>
          <p:sp>
            <p:nvSpPr>
              <p:cNvPr id="234503" name="Rectangle 7"/>
              <p:cNvSpPr>
                <a:spLocks noChangeArrowheads="1"/>
              </p:cNvSpPr>
              <p:nvPr/>
            </p:nvSpPr>
            <p:spPr bwMode="auto">
              <a:xfrm>
                <a:off x="1701" y="482"/>
                <a:ext cx="1179" cy="432"/>
              </a:xfrm>
              <a:prstGeom prst="rect">
                <a:avLst/>
              </a:prstGeom>
              <a:noFill/>
              <a:ln w="76200">
                <a:solidFill>
                  <a:srgbClr val="0000FF"/>
                </a:solidFill>
                <a:miter lim="800000"/>
                <a:headEnd/>
                <a:tailEnd/>
              </a:ln>
              <a:effectLst>
                <a:prstShdw prst="shdw13" dist="53882" dir="13500000">
                  <a:schemeClr val="bg2"/>
                </a:prstShdw>
              </a:effectLst>
            </p:spPr>
            <p:txBody>
              <a:bodyPr wrap="none" anchor="ctr"/>
              <a:lstStyle/>
              <a:p>
                <a:endParaRPr lang="en-US"/>
              </a:p>
            </p:txBody>
          </p:sp>
          <p:sp>
            <p:nvSpPr>
              <p:cNvPr id="234504" name="Text Box 8"/>
              <p:cNvSpPr txBox="1">
                <a:spLocks noChangeArrowheads="1"/>
              </p:cNvSpPr>
              <p:nvPr/>
            </p:nvSpPr>
            <p:spPr bwMode="auto">
              <a:xfrm>
                <a:off x="1791" y="527"/>
                <a:ext cx="998" cy="399"/>
              </a:xfrm>
              <a:prstGeom prst="rect">
                <a:avLst/>
              </a:prstGeom>
              <a:noFill/>
              <a:ln w="9525">
                <a:solidFill>
                  <a:srgbClr val="0000FF"/>
                </a:solidFill>
                <a:miter lim="800000"/>
                <a:headEnd/>
                <a:tailEnd/>
              </a:ln>
              <a:effectLst/>
            </p:spPr>
            <p:txBody>
              <a:bodyPr>
                <a:spAutoFit/>
              </a:bodyPr>
              <a:lstStyle/>
              <a:p>
                <a:r>
                  <a:rPr lang="en-US">
                    <a:effectLst>
                      <a:outerShdw blurRad="38100" dist="38100" dir="2700000" algn="tl">
                        <a:srgbClr val="FFFFFF"/>
                      </a:outerShdw>
                    </a:effectLst>
                    <a:latin typeface="Comic Sans MS" pitchFamily="66" charset="0"/>
                  </a:rPr>
                  <a:t>Over  500%</a:t>
                </a:r>
              </a:p>
            </p:txBody>
          </p:sp>
        </p:grpSp>
        <p:sp>
          <p:nvSpPr>
            <p:cNvPr id="234505" name="AutoShape 9"/>
            <p:cNvSpPr>
              <a:spLocks noChangeArrowheads="1"/>
            </p:cNvSpPr>
            <p:nvPr/>
          </p:nvSpPr>
          <p:spPr bwMode="auto">
            <a:xfrm>
              <a:off x="3470" y="2513"/>
              <a:ext cx="562" cy="317"/>
            </a:xfrm>
            <a:prstGeom prst="rightArrow">
              <a:avLst>
                <a:gd name="adj1" fmla="val 50000"/>
                <a:gd name="adj2" fmla="val 44322"/>
              </a:avLst>
            </a:prstGeom>
            <a:solidFill>
              <a:schemeClr val="accent2"/>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34506" name="Text Box 10"/>
            <p:cNvSpPr txBox="1">
              <a:spLocks noChangeArrowheads="1"/>
            </p:cNvSpPr>
            <p:nvPr/>
          </p:nvSpPr>
          <p:spPr bwMode="auto">
            <a:xfrm>
              <a:off x="1776" y="1361"/>
              <a:ext cx="1361" cy="678"/>
            </a:xfrm>
            <a:prstGeom prst="rect">
              <a:avLst/>
            </a:prstGeom>
            <a:solidFill>
              <a:schemeClr val="accent2"/>
            </a:solidFill>
            <a:ln w="9525">
              <a:solidFill>
                <a:schemeClr val="tx1"/>
              </a:solidFill>
              <a:miter lim="800000"/>
              <a:headEnd/>
              <a:tailEnd/>
            </a:ln>
            <a:effectLst>
              <a:outerShdw dist="107763" dir="2700000" algn="ctr" rotWithShape="0">
                <a:schemeClr val="bg2">
                  <a:alpha val="50000"/>
                </a:schemeClr>
              </a:outerShdw>
            </a:effectLst>
          </p:spPr>
          <p:txBody>
            <a:bodyPr>
              <a:spAutoFit/>
            </a:bodyPr>
            <a:lstStyle/>
            <a:p>
              <a:r>
                <a:rPr lang="en-US" sz="3200">
                  <a:solidFill>
                    <a:schemeClr val="bg1"/>
                  </a:solidFill>
                  <a:effectLst>
                    <a:outerShdw blurRad="38100" dist="38100" dir="2700000" algn="tl">
                      <a:srgbClr val="000000"/>
                    </a:outerShdw>
                  </a:effectLst>
                  <a:latin typeface="Comic Sans MS" pitchFamily="66" charset="0"/>
                </a:rPr>
                <a:t>Over 600%</a:t>
              </a:r>
            </a:p>
          </p:txBody>
        </p:sp>
        <p:sp>
          <p:nvSpPr>
            <p:cNvPr id="234507" name="Text Box 11"/>
            <p:cNvSpPr txBox="1">
              <a:spLocks noChangeArrowheads="1"/>
            </p:cNvSpPr>
            <p:nvPr/>
          </p:nvSpPr>
          <p:spPr bwMode="auto">
            <a:xfrm>
              <a:off x="527" y="3430"/>
              <a:ext cx="4989" cy="590"/>
            </a:xfrm>
            <a:prstGeom prst="rect">
              <a:avLst/>
            </a:prstGeom>
            <a:solidFill>
              <a:schemeClr val="accent2"/>
            </a:solidFill>
            <a:ln w="9525">
              <a:noFill/>
              <a:miter lim="800000"/>
              <a:headEnd/>
              <a:tailEnd/>
            </a:ln>
            <a:effectLst/>
          </p:spPr>
          <p:txBody>
            <a:bodyPr tIns="118800" bIns="118800"/>
            <a:lstStyle/>
            <a:p>
              <a:pPr>
                <a:lnSpc>
                  <a:spcPct val="80000"/>
                </a:lnSpc>
              </a:pPr>
              <a:r>
                <a:rPr lang="en-US" sz="2600">
                  <a:solidFill>
                    <a:schemeClr val="bg1"/>
                  </a:solidFill>
                  <a:effectLst>
                    <a:outerShdw blurRad="38100" dist="38100" dir="2700000" algn="tl">
                      <a:srgbClr val="000000"/>
                    </a:outerShdw>
                  </a:effectLst>
                </a:rPr>
                <a:t>This situation has hindered development processes and taken a toll of the various sectors</a:t>
              </a:r>
            </a:p>
          </p:txBody>
        </p:sp>
        <p:sp>
          <p:nvSpPr>
            <p:cNvPr id="234508" name="Text Box 12"/>
            <p:cNvSpPr txBox="1">
              <a:spLocks noChangeArrowheads="1"/>
            </p:cNvSpPr>
            <p:nvPr/>
          </p:nvSpPr>
          <p:spPr bwMode="auto">
            <a:xfrm>
              <a:off x="192" y="240"/>
              <a:ext cx="3072" cy="288"/>
            </a:xfrm>
            <a:prstGeom prst="rect">
              <a:avLst/>
            </a:prstGeom>
            <a:solidFill>
              <a:schemeClr val="accent2"/>
            </a:solidFill>
            <a:ln w="9525">
              <a:noFill/>
              <a:miter lim="800000"/>
              <a:headEnd/>
              <a:tailEnd/>
            </a:ln>
            <a:effectLst/>
          </p:spPr>
          <p:txBody>
            <a:bodyPr>
              <a:spAutoFit/>
            </a:bodyPr>
            <a:lstStyle/>
            <a:p>
              <a:pPr algn="l"/>
              <a:r>
                <a:rPr lang="en-US">
                  <a:solidFill>
                    <a:schemeClr val="bg1"/>
                  </a:solidFill>
                  <a:effectLst>
                    <a:outerShdw blurRad="38100" dist="38100" dir="2700000" algn="tl">
                      <a:srgbClr val="000000"/>
                    </a:outerShdw>
                  </a:effectLst>
                </a:rPr>
                <a:t>DISASTER DAMAGE</a:t>
              </a:r>
            </a:p>
          </p:txBody>
        </p:sp>
        <p:sp>
          <p:nvSpPr>
            <p:cNvPr id="234509" name="Text Box 13"/>
            <p:cNvSpPr txBox="1">
              <a:spLocks noChangeArrowheads="1"/>
            </p:cNvSpPr>
            <p:nvPr/>
          </p:nvSpPr>
          <p:spPr bwMode="auto">
            <a:xfrm>
              <a:off x="1797" y="1457"/>
              <a:ext cx="1587" cy="288"/>
            </a:xfrm>
            <a:prstGeom prst="rect">
              <a:avLst/>
            </a:prstGeom>
            <a:noFill/>
            <a:ln w="9525">
              <a:noFill/>
              <a:miter lim="800000"/>
              <a:headEnd/>
              <a:tailEnd/>
            </a:ln>
            <a:effectLst/>
          </p:spPr>
          <p:txBody>
            <a:bodyPr>
              <a:spAutoFit/>
            </a:bodyPr>
            <a:lstStyle/>
            <a:p>
              <a:pPr algn="l"/>
              <a:endParaRPr lang="en-US" b="0">
                <a:effectLst/>
              </a:endParaRPr>
            </a:p>
          </p:txBody>
        </p:sp>
        <p:sp>
          <p:nvSpPr>
            <p:cNvPr id="234512" name="Rectangle 16"/>
            <p:cNvSpPr>
              <a:spLocks noChangeArrowheads="1"/>
            </p:cNvSpPr>
            <p:nvPr/>
          </p:nvSpPr>
          <p:spPr bwMode="auto">
            <a:xfrm>
              <a:off x="113" y="663"/>
              <a:ext cx="2928" cy="634"/>
            </a:xfrm>
            <a:prstGeom prst="rect">
              <a:avLst/>
            </a:prstGeom>
            <a:noFill/>
            <a:ln w="9525">
              <a:noFill/>
              <a:miter lim="800000"/>
              <a:headEnd/>
              <a:tailEnd/>
            </a:ln>
            <a:effectLst/>
          </p:spPr>
          <p:txBody>
            <a:bodyPr>
              <a:spAutoFit/>
            </a:bodyPr>
            <a:lstStyle/>
            <a:p>
              <a:pPr algn="just"/>
              <a:r>
                <a:rPr lang="en-US" sz="2000">
                  <a:solidFill>
                    <a:schemeClr val="accent2"/>
                  </a:solidFill>
                  <a:effectLst>
                    <a:outerShdw blurRad="38100" dist="38100" dir="2700000" algn="tl">
                      <a:srgbClr val="000000"/>
                    </a:outerShdw>
                  </a:effectLst>
                </a:rPr>
                <a:t>Damage and loss in monetary terms have risen steadily from the 1960s to date.</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159748" name="Text Box 4"/>
          <p:cNvSpPr txBox="1">
            <a:spLocks noChangeArrowheads="1"/>
          </p:cNvSpPr>
          <p:nvPr/>
        </p:nvSpPr>
        <p:spPr bwMode="auto">
          <a:xfrm>
            <a:off x="468313" y="1844675"/>
            <a:ext cx="8305800" cy="2838450"/>
          </a:xfrm>
          <a:prstGeom prst="rect">
            <a:avLst/>
          </a:prstGeom>
          <a:solidFill>
            <a:schemeClr val="accent2"/>
          </a:solidFill>
          <a:ln w="9525">
            <a:noFill/>
            <a:miter lim="800000"/>
            <a:headEnd/>
            <a:tailEnd/>
          </a:ln>
          <a:effectLst>
            <a:outerShdw dist="107763" dir="2700000" algn="ctr" rotWithShape="0">
              <a:schemeClr val="bg2">
                <a:alpha val="50000"/>
              </a:schemeClr>
            </a:outerShdw>
          </a:effectLst>
        </p:spPr>
        <p:txBody>
          <a:bodyPr>
            <a:spAutoFit/>
          </a:bodyPr>
          <a:lstStyle/>
          <a:p>
            <a:pPr algn="l">
              <a:spcBef>
                <a:spcPct val="0"/>
              </a:spcBef>
            </a:pPr>
            <a:r>
              <a:rPr lang="en-US" sz="3600">
                <a:solidFill>
                  <a:schemeClr val="bg1"/>
                </a:solidFill>
                <a:effectLst>
                  <a:outerShdw blurRad="38100" dist="38100" dir="2700000" algn="tl">
                    <a:srgbClr val="000000"/>
                  </a:outerShdw>
                </a:effectLst>
              </a:rPr>
              <a:t>IMPACT ON INFRASTRUCTURE OF RECENT NATURAL DISASTERS IN CENTRAL AMERICA</a:t>
            </a:r>
          </a:p>
          <a:p>
            <a:pPr algn="l">
              <a:spcBef>
                <a:spcPct val="0"/>
              </a:spcBef>
            </a:pPr>
            <a:endParaRPr lang="en-US" sz="3600">
              <a:solidFill>
                <a:schemeClr val="bg1"/>
              </a:solidFill>
              <a:effectLst>
                <a:outerShdw blurRad="38100" dist="38100" dir="2700000" algn="tl">
                  <a:srgbClr val="000000"/>
                </a:outerShdw>
              </a:effectLst>
            </a:endParaRPr>
          </a:p>
          <a:p>
            <a:pPr algn="l">
              <a:spcBef>
                <a:spcPct val="0"/>
              </a:spcBef>
            </a:pPr>
            <a:r>
              <a:rPr lang="en-US" sz="3600">
                <a:solidFill>
                  <a:schemeClr val="bg1"/>
                </a:solidFill>
                <a:effectLst>
                  <a:outerShdw blurRad="38100" dist="38100" dir="2700000" algn="tl">
                    <a:srgbClr val="000000"/>
                  </a:outerShdw>
                </a:effectLst>
              </a:rPr>
              <a:t>IN A FEW WORDS…</a:t>
            </a:r>
            <a:r>
              <a:rPr lang="en-US" sz="2800">
                <a:solidFill>
                  <a:srgbClr val="FF3300"/>
                </a:solidFill>
                <a:effectLst>
                  <a:outerShdw blurRad="38100" dist="38100" dir="2700000" algn="tl">
                    <a:srgbClr val="000000"/>
                  </a:outerShdw>
                </a:effectLst>
                <a:latin typeface="Comic Sans MS" pitchFamily="66"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solidFill>
          <a:schemeClr val="accent2"/>
        </a:solidFill>
        <a:effectLst/>
      </p:bgPr>
    </p:bg>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0" y="44450"/>
            <a:ext cx="8964613" cy="1143000"/>
          </a:xfrm>
          <a:solidFill>
            <a:srgbClr val="FFFF00"/>
          </a:solidFill>
        </p:spPr>
        <p:txBody>
          <a:bodyPr/>
          <a:lstStyle/>
          <a:p>
            <a:pPr>
              <a:lnSpc>
                <a:spcPct val="90000"/>
              </a:lnSpc>
            </a:pPr>
            <a:r>
              <a:rPr lang="en-US" sz="3200" b="1">
                <a:effectLst>
                  <a:outerShdw blurRad="38100" dist="38100" dir="2700000" algn="tl">
                    <a:srgbClr val="FFFFFF"/>
                  </a:outerShdw>
                </a:effectLst>
                <a:latin typeface="Century Gothic" pitchFamily="34" charset="0"/>
              </a:rPr>
              <a:t>LOSS AND DAMAGE BREAKDOWN AFTER STAN STORM IN GUATEMALA</a:t>
            </a:r>
          </a:p>
        </p:txBody>
      </p:sp>
      <p:graphicFrame>
        <p:nvGraphicFramePr>
          <p:cNvPr id="160824" name="Group 56"/>
          <p:cNvGraphicFramePr>
            <a:graphicFrameLocks noGrp="1"/>
          </p:cNvGraphicFramePr>
          <p:nvPr>
            <p:ph type="tbl" idx="1"/>
          </p:nvPr>
        </p:nvGraphicFramePr>
        <p:xfrm>
          <a:off x="1331913" y="1125538"/>
          <a:ext cx="7772400" cy="5765800"/>
        </p:xfrm>
        <a:graphic>
          <a:graphicData uri="http://schemas.openxmlformats.org/drawingml/2006/table">
            <a:tbl>
              <a:tblPr/>
              <a:tblGrid>
                <a:gridCol w="2905125"/>
                <a:gridCol w="1804987"/>
                <a:gridCol w="1649413"/>
                <a:gridCol w="1412875"/>
              </a:tblGrid>
              <a:tr h="8445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Sector &amp; subsector</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Damage,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Millions of Quetzals</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Losses,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Millions of Quetzals</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Total in Millions of Quetzals</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r h="949325">
                <a:tc>
                  <a:txBody>
                    <a:bodyPr/>
                    <a:lstStyle/>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Social</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Housing</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Education</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Health</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586.7</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505.0</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52.6</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29.1</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544.6</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456.4</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9.3</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78.9</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1,131.3</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961.4</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61.9</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108.0</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r h="1173163">
                <a:tc>
                  <a:txBody>
                    <a:bodyPr/>
                    <a:lstStyle/>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Production</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Agriculture &amp; Livestock</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Industry</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Trade</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Tourism</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305.9</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178.9</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75.0</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50.0</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2.0</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1,736.4</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412.1</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355.8</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564.9</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403.6</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rgbClr val="FFFF00"/>
                          </a:solidFill>
                          <a:effectLst>
                            <a:outerShdw blurRad="38100" dist="38100" dir="2700000" algn="tl">
                              <a:srgbClr val="000000"/>
                            </a:outerShdw>
                          </a:effectLst>
                          <a:latin typeface="Century Gothic" pitchFamily="34" charset="0"/>
                        </a:rPr>
                        <a:t>2,042.3</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591.0</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430.8</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614.9</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405.6</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r h="947738">
                <a:tc>
                  <a:txBody>
                    <a:bodyPr/>
                    <a:lstStyle/>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chemeClr val="tx1"/>
                          </a:solidFill>
                          <a:effectLst>
                            <a:outerShdw blurRad="38100" dist="38100" dir="2700000" algn="tl">
                              <a:srgbClr val="FFFFFF"/>
                            </a:outerShdw>
                          </a:effectLst>
                          <a:latin typeface="Century Gothic" pitchFamily="34" charset="0"/>
                        </a:rPr>
                        <a:t>Infrastructure</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2400" b="1" i="1"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Water and Sanitation</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Electricity</a:t>
                      </a:r>
                    </a:p>
                    <a:p>
                      <a:pPr marL="0" marR="0" lvl="0" indent="0" algn="l" defTabSz="914400" rtl="0" eaLnBrk="1" fontAlgn="base" latinLnBrk="0" hangingPunct="1">
                        <a:lnSpc>
                          <a:spcPct val="70000"/>
                        </a:lnSpc>
                        <a:spcBef>
                          <a:spcPct val="20000"/>
                        </a:spcBef>
                        <a:spcAft>
                          <a:spcPct val="0"/>
                        </a:spcAft>
                        <a:buClrTx/>
                        <a:buSzTx/>
                        <a:buFontTx/>
                        <a:buNone/>
                        <a:tabLst/>
                      </a:pPr>
                      <a:r>
                        <a:rPr kumimoji="0" lang="en-US" sz="2400" b="1" i="1"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Transportation</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chemeClr val="tx1"/>
                          </a:solidFill>
                          <a:effectLst>
                            <a:outerShdw blurRad="38100" dist="38100" dir="2700000" algn="tl">
                              <a:srgbClr val="FFFFFF"/>
                            </a:outerShdw>
                          </a:effectLst>
                          <a:latin typeface="Century Gothic" pitchFamily="34" charset="0"/>
                        </a:rPr>
                        <a:t>1,959.5</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r>
                        <a:rPr kumimoji="0" lang="en-US" sz="24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46.4</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22.1</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r>
                        <a:rPr kumimoji="0" lang="en-US" sz="24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1,891.0</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chemeClr val="tx1"/>
                          </a:solidFill>
                          <a:effectLst>
                            <a:outerShdw blurRad="38100" dist="38100" dir="2700000" algn="tl">
                              <a:srgbClr val="FFFFFF"/>
                            </a:outerShdw>
                          </a:effectLst>
                          <a:latin typeface="Century Gothic" pitchFamily="34" charset="0"/>
                        </a:rPr>
                        <a:t> 1,436.8</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r>
                        <a:rPr kumimoji="0" lang="en-US" sz="24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43.7</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16.3</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1,376.8</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sng" strike="noStrike" cap="none" normalizeH="0" baseline="0" smtClean="0">
                          <a:ln>
                            <a:noFill/>
                          </a:ln>
                          <a:solidFill>
                            <a:schemeClr val="tx1"/>
                          </a:solidFill>
                          <a:effectLst>
                            <a:outerShdw blurRad="38100" dist="38100" dir="2700000" algn="tl">
                              <a:srgbClr val="FFFFFF"/>
                            </a:outerShdw>
                          </a:effectLst>
                          <a:latin typeface="Century Gothic" pitchFamily="34" charset="0"/>
                        </a:rPr>
                        <a:t>3,396.3</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r>
                        <a:rPr kumimoji="0" lang="en-US" sz="24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90.1</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    </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38.4</a:t>
                      </a:r>
                    </a:p>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outerShdw blurRad="38100" dist="38100" dir="2700000" algn="tl">
                              <a:srgbClr val="FFFFFF"/>
                            </a:outerShdw>
                          </a:effectLst>
                          <a:latin typeface="Century Gothic" pitchFamily="34" charset="0"/>
                        </a:rPr>
                        <a:t>3,267.8</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solidFill>
                      <a:srgbClr val="FFFF00"/>
                    </a:solidFill>
                  </a:tcPr>
                </a:tc>
              </a:tr>
              <a:tr h="325438">
                <a:tc>
                  <a:txBody>
                    <a:bodyPr/>
                    <a:lstStyle/>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Environment</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308.0</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308.0</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r h="327025">
                <a:tc>
                  <a:txBody>
                    <a:bodyPr/>
                    <a:lstStyle/>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Emergency expenditure</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594.8</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  594.8</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r h="401638">
                <a:tc>
                  <a:txBody>
                    <a:bodyPr/>
                    <a:lstStyle/>
                    <a:p>
                      <a:pPr marL="0" marR="0" lvl="0" indent="0" algn="l"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GRAND TOTALS</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3,160.1</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4,312.6</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20000"/>
                        </a:spcBef>
                        <a:spcAft>
                          <a:spcPct val="0"/>
                        </a:spcAft>
                        <a:buClrTx/>
                        <a:buSzTx/>
                        <a:buFontTx/>
                        <a:buNone/>
                        <a:tabLst/>
                      </a:pPr>
                      <a:r>
                        <a:rPr kumimoji="0" lang="en-US" sz="1800" b="1" i="0" u="none" strike="noStrike" cap="none" normalizeH="0" baseline="0" smtClean="0">
                          <a:ln>
                            <a:noFill/>
                          </a:ln>
                          <a:solidFill>
                            <a:srgbClr val="FFFF00"/>
                          </a:solidFill>
                          <a:effectLst>
                            <a:outerShdw blurRad="38100" dist="38100" dir="2700000" algn="tl">
                              <a:srgbClr val="000000"/>
                            </a:outerShdw>
                          </a:effectLst>
                          <a:latin typeface="Century Gothic" pitchFamily="34" charset="0"/>
                        </a:rPr>
                        <a:t>7,472.7</a:t>
                      </a:r>
                    </a:p>
                  </a:txBody>
                  <a:tcPr horzOverflow="overflow">
                    <a:lnL w="12700" cap="flat" cmpd="sng" algn="ctr">
                      <a:solidFill>
                        <a:srgbClr val="FFFF00"/>
                      </a:solidFill>
                      <a:prstDash val="solid"/>
                      <a:round/>
                      <a:headEnd type="none" w="med" len="med"/>
                      <a:tailEnd type="none" w="med" len="med"/>
                    </a:lnL>
                    <a:lnR w="12700" cap="flat" cmpd="sng" algn="ctr">
                      <a:solidFill>
                        <a:srgbClr val="FFFF00"/>
                      </a:solidFill>
                      <a:prstDash val="solid"/>
                      <a:round/>
                      <a:headEnd type="none" w="med" len="med"/>
                      <a:tailEnd type="none" w="med" len="med"/>
                    </a:lnR>
                    <a:lnT w="12700" cap="flat" cmpd="sng" algn="ctr">
                      <a:solidFill>
                        <a:srgbClr val="FFFF00"/>
                      </a:solidFill>
                      <a:prstDash val="solid"/>
                      <a:round/>
                      <a:headEnd type="none" w="med" len="med"/>
                      <a:tailEnd type="none" w="med" len="med"/>
                    </a:lnT>
                    <a:lnB w="12700" cap="flat" cmpd="sng" algn="ctr">
                      <a:solidFill>
                        <a:srgbClr val="FFFF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160824"/>
                                        </p:tgtEl>
                                        <p:attrNameLst>
                                          <p:attrName>style.visibility</p:attrName>
                                        </p:attrNameLst>
                                      </p:cBhvr>
                                      <p:to>
                                        <p:strVal val="visible"/>
                                      </p:to>
                                    </p:set>
                                    <p:animEffect transition="in" filter="box(out)">
                                      <p:cBhvr>
                                        <p:cTn id="7" dur="500"/>
                                        <p:tgtEl>
                                          <p:spTgt spid="1608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s-ES" sz="2400" b="1" i="0" u="none" strike="noStrike" cap="none" normalizeH="0" baseline="0" smtClean="0">
            <a:ln>
              <a:noFill/>
            </a:ln>
            <a:solidFill>
              <a:schemeClr val="tx1"/>
            </a:solidFill>
            <a:effectLst>
              <a:outerShdw blurRad="38100" dist="38100" dir="2700000" algn="tl">
                <a:srgbClr val="000000">
                  <a:alpha val="43137"/>
                </a:srgbClr>
              </a:outerShdw>
            </a:effectLst>
            <a:latin typeface="Century Gothic" pitchFamily="34" charset="0"/>
          </a:defRPr>
        </a:defPPr>
      </a:lstStyle>
    </a:spDef>
    <a:lnDef>
      <a:spPr bwMode="auto">
        <a:xfrm>
          <a:off x="0" y="0"/>
          <a:ext cx="1" cy="1"/>
        </a:xfrm>
        <a:custGeom>
          <a:avLst/>
          <a:gdLst/>
          <a:ahLst/>
          <a:cxnLst/>
          <a:rect l="0" t="0" r="0" b="0"/>
          <a:pathLst/>
        </a:custGeom>
        <a:solidFill>
          <a:srgbClr val="FFCC99"/>
        </a:solidFill>
        <a:ln w="9525" cap="flat" cmpd="sng" algn="ctr">
          <a:solidFill>
            <a:schemeClr val="tx1"/>
          </a:solidFill>
          <a:prstDash val="solid"/>
          <a:round/>
          <a:headEnd type="none" w="med" len="med"/>
          <a:tailEnd type="none" w="med" len="med"/>
        </a:ln>
        <a:effectLst>
          <a:outerShdw dist="107763" dir="2700000" algn="ctr" rotWithShape="0">
            <a:schemeClr val="bg2"/>
          </a:outerShdw>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s-ES" sz="2400" b="1" i="0" u="none" strike="noStrike" cap="none" normalizeH="0" baseline="0" smtClean="0">
            <a:ln>
              <a:noFill/>
            </a:ln>
            <a:solidFill>
              <a:schemeClr val="tx1"/>
            </a:solidFill>
            <a:effectLst>
              <a:outerShdw blurRad="38100" dist="38100" dir="2700000" algn="tl">
                <a:srgbClr val="000000">
                  <a:alpha val="43137"/>
                </a:srgbClr>
              </a:outerShdw>
            </a:effectLst>
            <a:latin typeface="Century Gothic" pitchFamily="34"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2203</TotalTime>
  <Words>1849</Words>
  <Application>Microsoft Office PowerPoint</Application>
  <PresentationFormat>On-screen Show (4:3)</PresentationFormat>
  <Paragraphs>520</Paragraphs>
  <Slides>24</Slides>
  <Notes>24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Times New Roman</vt:lpstr>
      <vt:lpstr>Century Gothic</vt:lpstr>
      <vt:lpstr>Tahoma</vt:lpstr>
      <vt:lpstr>Wingdings</vt:lpstr>
      <vt:lpstr>Comic Sans MS</vt:lpstr>
      <vt:lpstr>Arial</vt:lpstr>
      <vt:lpstr>Diseño predeterminado</vt:lpstr>
      <vt:lpstr>Documento de imagen</vt:lpstr>
      <vt:lpstr>Slide 1</vt:lpstr>
      <vt:lpstr>Slide 2</vt:lpstr>
      <vt:lpstr>Slide 3</vt:lpstr>
      <vt:lpstr>Slide 4</vt:lpstr>
      <vt:lpstr>Slide 5</vt:lpstr>
      <vt:lpstr>Slide 6</vt:lpstr>
      <vt:lpstr>Slide 7</vt:lpstr>
      <vt:lpstr>Slide 8</vt:lpstr>
      <vt:lpstr>LOSS AND DAMAGE BREAKDOWN AFTER STAN STORM IN GUATEMALA</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SNPMAD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pnud</dc:creator>
  <cp:lastModifiedBy>anarod</cp:lastModifiedBy>
  <cp:revision>118</cp:revision>
  <dcterms:created xsi:type="dcterms:W3CDTF">2003-05-13T15:12:07Z</dcterms:created>
  <dcterms:modified xsi:type="dcterms:W3CDTF">2010-07-11T22:07:15Z</dcterms:modified>
</cp:coreProperties>
</file>