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55" r:id="rId1"/>
  </p:sldMasterIdLst>
  <p:handoutMasterIdLst>
    <p:handoutMasterId r:id="rId13"/>
  </p:handoutMasterIdLst>
  <p:sldIdLst>
    <p:sldId id="265" r:id="rId2"/>
    <p:sldId id="356" r:id="rId3"/>
    <p:sldId id="296" r:id="rId4"/>
    <p:sldId id="357" r:id="rId5"/>
    <p:sldId id="344" r:id="rId6"/>
    <p:sldId id="320" r:id="rId7"/>
    <p:sldId id="326" r:id="rId8"/>
    <p:sldId id="358" r:id="rId9"/>
    <p:sldId id="360" r:id="rId10"/>
    <p:sldId id="319" r:id="rId11"/>
    <p:sldId id="359" r:id="rId12"/>
  </p:sldIdLst>
  <p:sldSz cx="9144000" cy="6858000" type="screen4x3"/>
  <p:notesSz cx="6858000" cy="9296400"/>
  <p:embeddedFontLst>
    <p:embeddedFont>
      <p:font typeface="Verdana" pitchFamily="34" charset="0"/>
      <p:regular r:id="rId14"/>
      <p:bold r:id="rId15"/>
      <p:italic r:id="rId16"/>
      <p:boldItalic r:id="rId17"/>
    </p:embeddedFont>
  </p:embeddedFontLst>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CC"/>
    <a:srgbClr val="FF3300"/>
    <a:srgbClr val="CC0099"/>
    <a:srgbClr val="003366"/>
    <a:srgbClr val="003399"/>
    <a:srgbClr val="000099"/>
    <a:srgbClr val="008080"/>
    <a:srgbClr val="00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p:scale>
          <a:sx n="66" d="100"/>
          <a:sy n="66" d="100"/>
        </p:scale>
        <p:origin x="-60"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23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defTabSz="931863">
              <a:defRPr sz="1200" b="1">
                <a:solidFill>
                  <a:srgbClr val="003399"/>
                </a:solidFill>
                <a:latin typeface="Times New Roman" pitchFamily="18" charset="0"/>
              </a:defRPr>
            </a:lvl1pPr>
          </a:lstStyle>
          <a:p>
            <a:endParaRPr lang="en-US"/>
          </a:p>
        </p:txBody>
      </p:sp>
      <p:sp>
        <p:nvSpPr>
          <p:cNvPr id="31747"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defTabSz="931863">
              <a:defRPr sz="1200" b="1">
                <a:solidFill>
                  <a:srgbClr val="003399"/>
                </a:solidFill>
                <a:latin typeface="Times New Roman" pitchFamily="18" charset="0"/>
              </a:defRPr>
            </a:lvl1pPr>
          </a:lstStyle>
          <a:p>
            <a:endParaRPr lang="en-US"/>
          </a:p>
        </p:txBody>
      </p:sp>
      <p:sp>
        <p:nvSpPr>
          <p:cNvPr id="31748"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defTabSz="931863">
              <a:defRPr sz="1200" b="1">
                <a:solidFill>
                  <a:srgbClr val="003399"/>
                </a:solidFill>
                <a:latin typeface="Times New Roman" pitchFamily="18" charset="0"/>
              </a:defRPr>
            </a:lvl1pPr>
          </a:lstStyle>
          <a:p>
            <a:endParaRPr lang="en-US"/>
          </a:p>
        </p:txBody>
      </p:sp>
      <p:sp>
        <p:nvSpPr>
          <p:cNvPr id="31749"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defTabSz="931863">
              <a:defRPr sz="1200" b="1">
                <a:solidFill>
                  <a:srgbClr val="003399"/>
                </a:solidFill>
                <a:latin typeface="Times New Roman" pitchFamily="18" charset="0"/>
              </a:defRPr>
            </a:lvl1pPr>
          </a:lstStyle>
          <a:p>
            <a:fld id="{D0F23695-CC0B-4AC9-BA23-7B325A500980}"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3842" name="Group 2"/>
          <p:cNvGrpSpPr>
            <a:grpSpLocks/>
          </p:cNvGrpSpPr>
          <p:nvPr/>
        </p:nvGrpSpPr>
        <p:grpSpPr bwMode="auto">
          <a:xfrm>
            <a:off x="-3175" y="0"/>
            <a:ext cx="9147175" cy="6867525"/>
            <a:chOff x="-2" y="0"/>
            <a:chExt cx="5762" cy="4326"/>
          </a:xfrm>
        </p:grpSpPr>
        <p:grpSp>
          <p:nvGrpSpPr>
            <p:cNvPr id="163843" name="Group 3"/>
            <p:cNvGrpSpPr>
              <a:grpSpLocks/>
            </p:cNvGrpSpPr>
            <p:nvPr userDrawn="1"/>
          </p:nvGrpSpPr>
          <p:grpSpPr bwMode="auto">
            <a:xfrm>
              <a:off x="-2" y="0"/>
              <a:ext cx="5712" cy="4326"/>
              <a:chOff x="-2" y="0"/>
              <a:chExt cx="5712" cy="4326"/>
            </a:xfrm>
          </p:grpSpPr>
          <p:sp>
            <p:nvSpPr>
              <p:cNvPr id="163844" name="Rectangle 4"/>
              <p:cNvSpPr>
                <a:spLocks noChangeArrowheads="1"/>
              </p:cNvSpPr>
              <p:nvPr/>
            </p:nvSpPr>
            <p:spPr bwMode="auto">
              <a:xfrm>
                <a:off x="-2" y="0"/>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45" name="Rectangle 5"/>
              <p:cNvSpPr>
                <a:spLocks noChangeArrowheads="1"/>
              </p:cNvSpPr>
              <p:nvPr/>
            </p:nvSpPr>
            <p:spPr bwMode="auto">
              <a:xfrm>
                <a:off x="9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46" name="Rectangle 6"/>
              <p:cNvSpPr>
                <a:spLocks noChangeArrowheads="1"/>
              </p:cNvSpPr>
              <p:nvPr/>
            </p:nvSpPr>
            <p:spPr bwMode="auto">
              <a:xfrm>
                <a:off x="19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47" name="Rectangle 7"/>
              <p:cNvSpPr>
                <a:spLocks noChangeArrowheads="1"/>
              </p:cNvSpPr>
              <p:nvPr/>
            </p:nvSpPr>
            <p:spPr bwMode="auto">
              <a:xfrm>
                <a:off x="28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48" name="Rectangle 8"/>
              <p:cNvSpPr>
                <a:spLocks noChangeArrowheads="1"/>
              </p:cNvSpPr>
              <p:nvPr/>
            </p:nvSpPr>
            <p:spPr bwMode="auto">
              <a:xfrm>
                <a:off x="38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49" name="Rectangle 9"/>
              <p:cNvSpPr>
                <a:spLocks noChangeArrowheads="1"/>
              </p:cNvSpPr>
              <p:nvPr/>
            </p:nvSpPr>
            <p:spPr bwMode="auto">
              <a:xfrm>
                <a:off x="47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0" name="Rectangle 10"/>
              <p:cNvSpPr>
                <a:spLocks noChangeArrowheads="1"/>
              </p:cNvSpPr>
              <p:nvPr/>
            </p:nvSpPr>
            <p:spPr bwMode="auto">
              <a:xfrm>
                <a:off x="57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1" name="Rectangle 11"/>
              <p:cNvSpPr>
                <a:spLocks noChangeArrowheads="1"/>
              </p:cNvSpPr>
              <p:nvPr/>
            </p:nvSpPr>
            <p:spPr bwMode="auto">
              <a:xfrm>
                <a:off x="67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2" name="Rectangle 12"/>
              <p:cNvSpPr>
                <a:spLocks noChangeArrowheads="1"/>
              </p:cNvSpPr>
              <p:nvPr/>
            </p:nvSpPr>
            <p:spPr bwMode="auto">
              <a:xfrm>
                <a:off x="76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3" name="Rectangle 13"/>
              <p:cNvSpPr>
                <a:spLocks noChangeArrowheads="1"/>
              </p:cNvSpPr>
              <p:nvPr/>
            </p:nvSpPr>
            <p:spPr bwMode="auto">
              <a:xfrm>
                <a:off x="86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4" name="Rectangle 14"/>
              <p:cNvSpPr>
                <a:spLocks noChangeArrowheads="1"/>
              </p:cNvSpPr>
              <p:nvPr/>
            </p:nvSpPr>
            <p:spPr bwMode="auto">
              <a:xfrm>
                <a:off x="95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5" name="Rectangle 15"/>
              <p:cNvSpPr>
                <a:spLocks noChangeArrowheads="1"/>
              </p:cNvSpPr>
              <p:nvPr/>
            </p:nvSpPr>
            <p:spPr bwMode="auto">
              <a:xfrm>
                <a:off x="105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6" name="Rectangle 16"/>
              <p:cNvSpPr>
                <a:spLocks noChangeArrowheads="1"/>
              </p:cNvSpPr>
              <p:nvPr/>
            </p:nvSpPr>
            <p:spPr bwMode="auto">
              <a:xfrm>
                <a:off x="115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7" name="Rectangle 17"/>
              <p:cNvSpPr>
                <a:spLocks noChangeArrowheads="1"/>
              </p:cNvSpPr>
              <p:nvPr/>
            </p:nvSpPr>
            <p:spPr bwMode="auto">
              <a:xfrm>
                <a:off x="124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8" name="Rectangle 18"/>
              <p:cNvSpPr>
                <a:spLocks noChangeArrowheads="1"/>
              </p:cNvSpPr>
              <p:nvPr/>
            </p:nvSpPr>
            <p:spPr bwMode="auto">
              <a:xfrm>
                <a:off x="134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59" name="Rectangle 19"/>
              <p:cNvSpPr>
                <a:spLocks noChangeArrowheads="1"/>
              </p:cNvSpPr>
              <p:nvPr/>
            </p:nvSpPr>
            <p:spPr bwMode="auto">
              <a:xfrm>
                <a:off x="143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0" name="Rectangle 20"/>
              <p:cNvSpPr>
                <a:spLocks noChangeArrowheads="1"/>
              </p:cNvSpPr>
              <p:nvPr/>
            </p:nvSpPr>
            <p:spPr bwMode="auto">
              <a:xfrm>
                <a:off x="153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1" name="Rectangle 21"/>
              <p:cNvSpPr>
                <a:spLocks noChangeArrowheads="1"/>
              </p:cNvSpPr>
              <p:nvPr/>
            </p:nvSpPr>
            <p:spPr bwMode="auto">
              <a:xfrm>
                <a:off x="163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2" name="Rectangle 22"/>
              <p:cNvSpPr>
                <a:spLocks noChangeArrowheads="1"/>
              </p:cNvSpPr>
              <p:nvPr/>
            </p:nvSpPr>
            <p:spPr bwMode="auto">
              <a:xfrm>
                <a:off x="172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3" name="Rectangle 23"/>
              <p:cNvSpPr>
                <a:spLocks noChangeArrowheads="1"/>
              </p:cNvSpPr>
              <p:nvPr/>
            </p:nvSpPr>
            <p:spPr bwMode="auto">
              <a:xfrm>
                <a:off x="182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4" name="Rectangle 24"/>
              <p:cNvSpPr>
                <a:spLocks noChangeArrowheads="1"/>
              </p:cNvSpPr>
              <p:nvPr/>
            </p:nvSpPr>
            <p:spPr bwMode="auto">
              <a:xfrm>
                <a:off x="191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5" name="Rectangle 25"/>
              <p:cNvSpPr>
                <a:spLocks noChangeArrowheads="1"/>
              </p:cNvSpPr>
              <p:nvPr/>
            </p:nvSpPr>
            <p:spPr bwMode="auto">
              <a:xfrm>
                <a:off x="201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6" name="Rectangle 26"/>
              <p:cNvSpPr>
                <a:spLocks noChangeArrowheads="1"/>
              </p:cNvSpPr>
              <p:nvPr/>
            </p:nvSpPr>
            <p:spPr bwMode="auto">
              <a:xfrm>
                <a:off x="211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7" name="Rectangle 27"/>
              <p:cNvSpPr>
                <a:spLocks noChangeArrowheads="1"/>
              </p:cNvSpPr>
              <p:nvPr/>
            </p:nvSpPr>
            <p:spPr bwMode="auto">
              <a:xfrm>
                <a:off x="220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8" name="Rectangle 28"/>
              <p:cNvSpPr>
                <a:spLocks noChangeArrowheads="1"/>
              </p:cNvSpPr>
              <p:nvPr/>
            </p:nvSpPr>
            <p:spPr bwMode="auto">
              <a:xfrm>
                <a:off x="230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69" name="Rectangle 29"/>
              <p:cNvSpPr>
                <a:spLocks noChangeArrowheads="1"/>
              </p:cNvSpPr>
              <p:nvPr/>
            </p:nvSpPr>
            <p:spPr bwMode="auto">
              <a:xfrm>
                <a:off x="239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0" name="Rectangle 30"/>
              <p:cNvSpPr>
                <a:spLocks noChangeArrowheads="1"/>
              </p:cNvSpPr>
              <p:nvPr/>
            </p:nvSpPr>
            <p:spPr bwMode="auto">
              <a:xfrm>
                <a:off x="249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1" name="Rectangle 31"/>
              <p:cNvSpPr>
                <a:spLocks noChangeArrowheads="1"/>
              </p:cNvSpPr>
              <p:nvPr/>
            </p:nvSpPr>
            <p:spPr bwMode="auto">
              <a:xfrm>
                <a:off x="259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2" name="Rectangle 32"/>
              <p:cNvSpPr>
                <a:spLocks noChangeArrowheads="1"/>
              </p:cNvSpPr>
              <p:nvPr/>
            </p:nvSpPr>
            <p:spPr bwMode="auto">
              <a:xfrm>
                <a:off x="268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3" name="Rectangle 33"/>
              <p:cNvSpPr>
                <a:spLocks noChangeArrowheads="1"/>
              </p:cNvSpPr>
              <p:nvPr/>
            </p:nvSpPr>
            <p:spPr bwMode="auto">
              <a:xfrm>
                <a:off x="278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4" name="Rectangle 34"/>
              <p:cNvSpPr>
                <a:spLocks noChangeArrowheads="1"/>
              </p:cNvSpPr>
              <p:nvPr/>
            </p:nvSpPr>
            <p:spPr bwMode="auto">
              <a:xfrm>
                <a:off x="287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5" name="Rectangle 35"/>
              <p:cNvSpPr>
                <a:spLocks noChangeArrowheads="1"/>
              </p:cNvSpPr>
              <p:nvPr/>
            </p:nvSpPr>
            <p:spPr bwMode="auto">
              <a:xfrm>
                <a:off x="297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6" name="Rectangle 36"/>
              <p:cNvSpPr>
                <a:spLocks noChangeArrowheads="1"/>
              </p:cNvSpPr>
              <p:nvPr/>
            </p:nvSpPr>
            <p:spPr bwMode="auto">
              <a:xfrm>
                <a:off x="307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7" name="Rectangle 37"/>
              <p:cNvSpPr>
                <a:spLocks noChangeArrowheads="1"/>
              </p:cNvSpPr>
              <p:nvPr/>
            </p:nvSpPr>
            <p:spPr bwMode="auto">
              <a:xfrm>
                <a:off x="316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8" name="Rectangle 38"/>
              <p:cNvSpPr>
                <a:spLocks noChangeArrowheads="1"/>
              </p:cNvSpPr>
              <p:nvPr/>
            </p:nvSpPr>
            <p:spPr bwMode="auto">
              <a:xfrm>
                <a:off x="326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79" name="Rectangle 39"/>
              <p:cNvSpPr>
                <a:spLocks noChangeArrowheads="1"/>
              </p:cNvSpPr>
              <p:nvPr/>
            </p:nvSpPr>
            <p:spPr bwMode="auto">
              <a:xfrm>
                <a:off x="335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0" name="Rectangle 40"/>
              <p:cNvSpPr>
                <a:spLocks noChangeArrowheads="1"/>
              </p:cNvSpPr>
              <p:nvPr/>
            </p:nvSpPr>
            <p:spPr bwMode="auto">
              <a:xfrm>
                <a:off x="345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1" name="Rectangle 41"/>
              <p:cNvSpPr>
                <a:spLocks noChangeArrowheads="1"/>
              </p:cNvSpPr>
              <p:nvPr/>
            </p:nvSpPr>
            <p:spPr bwMode="auto">
              <a:xfrm>
                <a:off x="355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2" name="Rectangle 42"/>
              <p:cNvSpPr>
                <a:spLocks noChangeArrowheads="1"/>
              </p:cNvSpPr>
              <p:nvPr/>
            </p:nvSpPr>
            <p:spPr bwMode="auto">
              <a:xfrm>
                <a:off x="364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3" name="Rectangle 43"/>
              <p:cNvSpPr>
                <a:spLocks noChangeArrowheads="1"/>
              </p:cNvSpPr>
              <p:nvPr/>
            </p:nvSpPr>
            <p:spPr bwMode="auto">
              <a:xfrm>
                <a:off x="374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4" name="Rectangle 44"/>
              <p:cNvSpPr>
                <a:spLocks noChangeArrowheads="1"/>
              </p:cNvSpPr>
              <p:nvPr/>
            </p:nvSpPr>
            <p:spPr bwMode="auto">
              <a:xfrm>
                <a:off x="383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5" name="Rectangle 45"/>
              <p:cNvSpPr>
                <a:spLocks noChangeArrowheads="1"/>
              </p:cNvSpPr>
              <p:nvPr/>
            </p:nvSpPr>
            <p:spPr bwMode="auto">
              <a:xfrm>
                <a:off x="393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6" name="Rectangle 46"/>
              <p:cNvSpPr>
                <a:spLocks noChangeArrowheads="1"/>
              </p:cNvSpPr>
              <p:nvPr/>
            </p:nvSpPr>
            <p:spPr bwMode="auto">
              <a:xfrm>
                <a:off x="403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7" name="Rectangle 47"/>
              <p:cNvSpPr>
                <a:spLocks noChangeArrowheads="1"/>
              </p:cNvSpPr>
              <p:nvPr/>
            </p:nvSpPr>
            <p:spPr bwMode="auto">
              <a:xfrm>
                <a:off x="412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8" name="Rectangle 48"/>
              <p:cNvSpPr>
                <a:spLocks noChangeArrowheads="1"/>
              </p:cNvSpPr>
              <p:nvPr/>
            </p:nvSpPr>
            <p:spPr bwMode="auto">
              <a:xfrm>
                <a:off x="422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89" name="Rectangle 49"/>
              <p:cNvSpPr>
                <a:spLocks noChangeArrowheads="1"/>
              </p:cNvSpPr>
              <p:nvPr/>
            </p:nvSpPr>
            <p:spPr bwMode="auto">
              <a:xfrm>
                <a:off x="431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0" name="Rectangle 50"/>
              <p:cNvSpPr>
                <a:spLocks noChangeArrowheads="1"/>
              </p:cNvSpPr>
              <p:nvPr/>
            </p:nvSpPr>
            <p:spPr bwMode="auto">
              <a:xfrm>
                <a:off x="441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1" name="Rectangle 51"/>
              <p:cNvSpPr>
                <a:spLocks noChangeArrowheads="1"/>
              </p:cNvSpPr>
              <p:nvPr/>
            </p:nvSpPr>
            <p:spPr bwMode="auto">
              <a:xfrm>
                <a:off x="451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2" name="Rectangle 52"/>
              <p:cNvSpPr>
                <a:spLocks noChangeArrowheads="1"/>
              </p:cNvSpPr>
              <p:nvPr/>
            </p:nvSpPr>
            <p:spPr bwMode="auto">
              <a:xfrm>
                <a:off x="460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3" name="Rectangle 53"/>
              <p:cNvSpPr>
                <a:spLocks noChangeArrowheads="1"/>
              </p:cNvSpPr>
              <p:nvPr/>
            </p:nvSpPr>
            <p:spPr bwMode="auto">
              <a:xfrm>
                <a:off x="470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4" name="Rectangle 54"/>
              <p:cNvSpPr>
                <a:spLocks noChangeArrowheads="1"/>
              </p:cNvSpPr>
              <p:nvPr/>
            </p:nvSpPr>
            <p:spPr bwMode="auto">
              <a:xfrm>
                <a:off x="479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5" name="Rectangle 55"/>
              <p:cNvSpPr>
                <a:spLocks noChangeArrowheads="1"/>
              </p:cNvSpPr>
              <p:nvPr/>
            </p:nvSpPr>
            <p:spPr bwMode="auto">
              <a:xfrm>
                <a:off x="489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6" name="Rectangle 56"/>
              <p:cNvSpPr>
                <a:spLocks noChangeArrowheads="1"/>
              </p:cNvSpPr>
              <p:nvPr/>
            </p:nvSpPr>
            <p:spPr bwMode="auto">
              <a:xfrm>
                <a:off x="499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7" name="Rectangle 57"/>
              <p:cNvSpPr>
                <a:spLocks noChangeArrowheads="1"/>
              </p:cNvSpPr>
              <p:nvPr/>
            </p:nvSpPr>
            <p:spPr bwMode="auto">
              <a:xfrm>
                <a:off x="508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8" name="Rectangle 58"/>
              <p:cNvSpPr>
                <a:spLocks noChangeArrowheads="1"/>
              </p:cNvSpPr>
              <p:nvPr/>
            </p:nvSpPr>
            <p:spPr bwMode="auto">
              <a:xfrm>
                <a:off x="518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899" name="Rectangle 59"/>
              <p:cNvSpPr>
                <a:spLocks noChangeArrowheads="1"/>
              </p:cNvSpPr>
              <p:nvPr/>
            </p:nvSpPr>
            <p:spPr bwMode="auto">
              <a:xfrm>
                <a:off x="527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900" name="Rectangle 60"/>
              <p:cNvSpPr>
                <a:spLocks noChangeArrowheads="1"/>
              </p:cNvSpPr>
              <p:nvPr/>
            </p:nvSpPr>
            <p:spPr bwMode="auto">
              <a:xfrm>
                <a:off x="537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901" name="Rectangle 61"/>
              <p:cNvSpPr>
                <a:spLocks noChangeArrowheads="1"/>
              </p:cNvSpPr>
              <p:nvPr/>
            </p:nvSpPr>
            <p:spPr bwMode="auto">
              <a:xfrm>
                <a:off x="547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902" name="Rectangle 62"/>
              <p:cNvSpPr>
                <a:spLocks noChangeArrowheads="1"/>
              </p:cNvSpPr>
              <p:nvPr/>
            </p:nvSpPr>
            <p:spPr bwMode="auto">
              <a:xfrm>
                <a:off x="556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3903" name="Rectangle 63"/>
              <p:cNvSpPr>
                <a:spLocks noChangeArrowheads="1"/>
              </p:cNvSpPr>
              <p:nvPr/>
            </p:nvSpPr>
            <p:spPr bwMode="auto">
              <a:xfrm>
                <a:off x="5662" y="6"/>
                <a:ext cx="48" cy="4320"/>
              </a:xfrm>
              <a:prstGeom prst="rect">
                <a:avLst/>
              </a:prstGeom>
              <a:solidFill>
                <a:schemeClr val="accent2"/>
              </a:solidFill>
              <a:ln w="9525">
                <a:noFill/>
                <a:miter lim="800000"/>
                <a:headEnd/>
                <a:tailEnd/>
              </a:ln>
              <a:effectLst/>
            </p:spPr>
            <p:txBody>
              <a:bodyPr wrap="none" anchor="ctr"/>
              <a:lstStyle/>
              <a:p>
                <a:endParaRPr lang="en-US"/>
              </a:p>
            </p:txBody>
          </p:sp>
        </p:grpSp>
        <p:sp>
          <p:nvSpPr>
            <p:cNvPr id="163904" name="Rectangle 64"/>
            <p:cNvSpPr>
              <a:spLocks noChangeArrowheads="1"/>
            </p:cNvSpPr>
            <p:nvPr userDrawn="1"/>
          </p:nvSpPr>
          <p:spPr bwMode="auto">
            <a:xfrm>
              <a:off x="429" y="0"/>
              <a:ext cx="5331" cy="4320"/>
            </a:xfrm>
            <a:prstGeom prst="rect">
              <a:avLst/>
            </a:prstGeom>
            <a:solidFill>
              <a:schemeClr val="accent1">
                <a:alpha val="50000"/>
              </a:schemeClr>
            </a:solidFill>
            <a:ln w="9525">
              <a:noFill/>
              <a:miter lim="800000"/>
              <a:headEnd/>
              <a:tailEnd/>
            </a:ln>
            <a:effectLst/>
          </p:spPr>
          <p:txBody>
            <a:bodyPr wrap="none" anchor="ctr"/>
            <a:lstStyle/>
            <a:p>
              <a:endParaRPr lang="en-US"/>
            </a:p>
          </p:txBody>
        </p:sp>
        <p:sp>
          <p:nvSpPr>
            <p:cNvPr id="163905" name="Rectangle 65"/>
            <p:cNvSpPr>
              <a:spLocks noChangeArrowheads="1"/>
            </p:cNvSpPr>
            <p:nvPr userDrawn="1"/>
          </p:nvSpPr>
          <p:spPr bwMode="auto">
            <a:xfrm>
              <a:off x="0" y="0"/>
              <a:ext cx="5760" cy="321"/>
            </a:xfrm>
            <a:prstGeom prst="rect">
              <a:avLst/>
            </a:prstGeom>
            <a:solidFill>
              <a:schemeClr val="hlink">
                <a:alpha val="50000"/>
              </a:schemeClr>
            </a:solidFill>
            <a:ln w="9525">
              <a:noFill/>
              <a:miter lim="800000"/>
              <a:headEnd/>
              <a:tailEnd/>
            </a:ln>
            <a:effectLst/>
          </p:spPr>
          <p:txBody>
            <a:bodyPr wrap="none" anchor="ctr"/>
            <a:lstStyle/>
            <a:p>
              <a:endParaRPr lang="en-US"/>
            </a:p>
          </p:txBody>
        </p:sp>
      </p:grpSp>
      <p:sp>
        <p:nvSpPr>
          <p:cNvPr id="163906" name="Rectangle 66"/>
          <p:cNvSpPr>
            <a:spLocks noChangeArrowheads="1"/>
          </p:cNvSpPr>
          <p:nvPr/>
        </p:nvSpPr>
        <p:spPr bwMode="auto">
          <a:xfrm>
            <a:off x="3505200" y="2590800"/>
            <a:ext cx="4892675" cy="76200"/>
          </a:xfrm>
          <a:prstGeom prst="rect">
            <a:avLst/>
          </a:prstGeom>
          <a:solidFill>
            <a:schemeClr val="hlink">
              <a:alpha val="50000"/>
            </a:schemeClr>
          </a:solidFill>
          <a:ln w="9525">
            <a:noFill/>
            <a:miter lim="800000"/>
            <a:headEnd/>
            <a:tailEnd/>
          </a:ln>
          <a:effectLst/>
        </p:spPr>
        <p:txBody>
          <a:bodyPr wrap="none" anchor="ctr"/>
          <a:lstStyle/>
          <a:p>
            <a:pPr algn="ctr"/>
            <a:endParaRPr kumimoji="1" lang="es-CR" sz="2400">
              <a:latin typeface="Verdana" pitchFamily="34" charset="0"/>
            </a:endParaRPr>
          </a:p>
        </p:txBody>
      </p:sp>
      <p:sp>
        <p:nvSpPr>
          <p:cNvPr id="163907" name="Rectangle 67"/>
          <p:cNvSpPr>
            <a:spLocks noGrp="1" noChangeArrowheads="1"/>
          </p:cNvSpPr>
          <p:nvPr>
            <p:ph type="ctrTitle" sz="quarter"/>
          </p:nvPr>
        </p:nvSpPr>
        <p:spPr>
          <a:xfrm>
            <a:off x="779463" y="1096963"/>
            <a:ext cx="7678737" cy="1431925"/>
          </a:xfrm>
        </p:spPr>
        <p:txBody>
          <a:bodyPr/>
          <a:lstStyle>
            <a:lvl1pPr>
              <a:defRPr/>
            </a:lvl1pPr>
          </a:lstStyle>
          <a:p>
            <a:r>
              <a:rPr lang="en-US"/>
              <a:t>Click to edit Master title style</a:t>
            </a:r>
          </a:p>
        </p:txBody>
      </p:sp>
      <p:sp>
        <p:nvSpPr>
          <p:cNvPr id="163908" name="Rectangle 68"/>
          <p:cNvSpPr>
            <a:spLocks noGrp="1" noChangeArrowheads="1"/>
          </p:cNvSpPr>
          <p:nvPr>
            <p:ph type="subTitle" sz="quarter" idx="1"/>
          </p:nvPr>
        </p:nvSpPr>
        <p:spPr>
          <a:xfrm>
            <a:off x="4021138" y="2860675"/>
            <a:ext cx="4437062" cy="3114675"/>
          </a:xfrm>
        </p:spPr>
        <p:txBody>
          <a:bodyPr/>
          <a:lstStyle>
            <a:lvl1pPr marL="0" indent="0" algn="ctr">
              <a:buFont typeface="Wingdings" pitchFamily="2" charset="2"/>
              <a:buNone/>
              <a:defRPr/>
            </a:lvl1pPr>
          </a:lstStyle>
          <a:p>
            <a:r>
              <a:rPr lang="en-US"/>
              <a:t>Click to edit Master subtitle style</a:t>
            </a:r>
          </a:p>
        </p:txBody>
      </p:sp>
      <p:sp>
        <p:nvSpPr>
          <p:cNvPr id="163909" name="Rectangle 69"/>
          <p:cNvSpPr>
            <a:spLocks noGrp="1" noChangeArrowheads="1"/>
          </p:cNvSpPr>
          <p:nvPr>
            <p:ph type="dt" sz="quarter" idx="2"/>
          </p:nvPr>
        </p:nvSpPr>
        <p:spPr>
          <a:xfrm>
            <a:off x="685800" y="6248400"/>
            <a:ext cx="1905000" cy="457200"/>
          </a:xfrm>
        </p:spPr>
        <p:txBody>
          <a:bodyPr/>
          <a:lstStyle>
            <a:lvl1pPr>
              <a:defRPr/>
            </a:lvl1pPr>
          </a:lstStyle>
          <a:p>
            <a:endParaRPr lang="en-US"/>
          </a:p>
        </p:txBody>
      </p:sp>
      <p:sp>
        <p:nvSpPr>
          <p:cNvPr id="163910" name="Rectangle 70"/>
          <p:cNvSpPr>
            <a:spLocks noGrp="1" noChangeArrowheads="1"/>
          </p:cNvSpPr>
          <p:nvPr>
            <p:ph type="ftr" sz="quarter" idx="3"/>
          </p:nvPr>
        </p:nvSpPr>
        <p:spPr>
          <a:xfrm>
            <a:off x="3124200" y="6248400"/>
            <a:ext cx="2895600" cy="457200"/>
          </a:xfrm>
        </p:spPr>
        <p:txBody>
          <a:bodyPr/>
          <a:lstStyle>
            <a:lvl1pPr>
              <a:defRPr/>
            </a:lvl1pPr>
          </a:lstStyle>
          <a:p>
            <a:endParaRPr lang="en-US"/>
          </a:p>
        </p:txBody>
      </p:sp>
      <p:sp>
        <p:nvSpPr>
          <p:cNvPr id="163911" name="Rectangle 71"/>
          <p:cNvSpPr>
            <a:spLocks noGrp="1" noChangeArrowheads="1"/>
          </p:cNvSpPr>
          <p:nvPr>
            <p:ph type="sldNum" sz="quarter" idx="4"/>
          </p:nvPr>
        </p:nvSpPr>
        <p:spPr>
          <a:xfrm>
            <a:off x="6553200" y="6248400"/>
            <a:ext cx="1905000" cy="457200"/>
          </a:xfrm>
        </p:spPr>
        <p:txBody>
          <a:bodyPr/>
          <a:lstStyle>
            <a:lvl1pPr>
              <a:defRPr/>
            </a:lvl1pPr>
          </a:lstStyle>
          <a:p>
            <a:fld id="{C3C7878F-628D-42AF-9AC3-7E29CF62EC03}"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C85080C-6019-498C-812A-E9F09AA061F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4525" y="192088"/>
            <a:ext cx="2039938" cy="59039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71538" y="192088"/>
            <a:ext cx="5970587" cy="59039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64A774B-3888-4931-83ED-6907B1843C8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3B1A72C-8D42-47FD-A73C-F92EE13D0B7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AE781CB-97EE-49D7-931D-00EAE7CA6FC0}"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2813" y="1905000"/>
            <a:ext cx="39782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43488" y="1905000"/>
            <a:ext cx="3979862"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096C9BC-E32E-4764-9830-246442CCC1CC}"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F18F957-F581-4145-8760-7BDD3A6FD6E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7454353F-A738-4AAD-BB34-C068BA7569F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37B567E-6333-4A31-90F8-83E6D1EB93D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3FE37AC-BBD9-4A84-A7D1-C824C77D66C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4FB1D30-6682-4065-96B8-54D46BA268E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0">
          <a:gsLst>
            <a:gs pos="0">
              <a:srgbClr val="F8F8F8">
                <a:gamma/>
                <a:shade val="85098"/>
                <a:invGamma/>
              </a:srgbClr>
            </a:gs>
            <a:gs pos="100000">
              <a:srgbClr val="F8F8F8"/>
            </a:gs>
          </a:gsLst>
          <a:path path="shape">
            <a:fillToRect l="50000" t="50000" r="50000" b="50000"/>
          </a:path>
        </a:gradFill>
        <a:effectLst/>
      </p:bgPr>
    </p:bg>
    <p:spTree>
      <p:nvGrpSpPr>
        <p:cNvPr id="1" name=""/>
        <p:cNvGrpSpPr/>
        <p:nvPr/>
      </p:nvGrpSpPr>
      <p:grpSpPr>
        <a:xfrm>
          <a:off x="0" y="0"/>
          <a:ext cx="0" cy="0"/>
          <a:chOff x="0" y="0"/>
          <a:chExt cx="0" cy="0"/>
        </a:xfrm>
      </p:grpSpPr>
      <p:grpSp>
        <p:nvGrpSpPr>
          <p:cNvPr id="162818" name="Group 2"/>
          <p:cNvGrpSpPr>
            <a:grpSpLocks/>
          </p:cNvGrpSpPr>
          <p:nvPr/>
        </p:nvGrpSpPr>
        <p:grpSpPr bwMode="auto">
          <a:xfrm>
            <a:off x="0" y="0"/>
            <a:ext cx="9147175" cy="6867525"/>
            <a:chOff x="0" y="0"/>
            <a:chExt cx="5762" cy="4326"/>
          </a:xfrm>
        </p:grpSpPr>
        <p:sp>
          <p:nvSpPr>
            <p:cNvPr id="162819" name="Rectangle 3"/>
            <p:cNvSpPr>
              <a:spLocks noChangeArrowheads="1"/>
            </p:cNvSpPr>
            <p:nvPr userDrawn="1"/>
          </p:nvSpPr>
          <p:spPr bwMode="hidden">
            <a:xfrm>
              <a:off x="0" y="0"/>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0" name="Rectangle 4"/>
            <p:cNvSpPr>
              <a:spLocks noChangeArrowheads="1"/>
            </p:cNvSpPr>
            <p:nvPr userDrawn="1"/>
          </p:nvSpPr>
          <p:spPr bwMode="hidden">
            <a:xfrm>
              <a:off x="9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1" name="Rectangle 5"/>
            <p:cNvSpPr>
              <a:spLocks noChangeArrowheads="1"/>
            </p:cNvSpPr>
            <p:nvPr userDrawn="1"/>
          </p:nvSpPr>
          <p:spPr bwMode="hidden">
            <a:xfrm>
              <a:off x="19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2" name="Rectangle 6"/>
            <p:cNvSpPr>
              <a:spLocks noChangeArrowheads="1"/>
            </p:cNvSpPr>
            <p:nvPr userDrawn="1"/>
          </p:nvSpPr>
          <p:spPr bwMode="hidden">
            <a:xfrm>
              <a:off x="28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3" name="Rectangle 7"/>
            <p:cNvSpPr>
              <a:spLocks noChangeArrowheads="1"/>
            </p:cNvSpPr>
            <p:nvPr userDrawn="1"/>
          </p:nvSpPr>
          <p:spPr bwMode="hidden">
            <a:xfrm>
              <a:off x="38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4" name="Rectangle 8"/>
            <p:cNvSpPr>
              <a:spLocks noChangeArrowheads="1"/>
            </p:cNvSpPr>
            <p:nvPr userDrawn="1"/>
          </p:nvSpPr>
          <p:spPr bwMode="hidden">
            <a:xfrm>
              <a:off x="48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5" name="Rectangle 9"/>
            <p:cNvSpPr>
              <a:spLocks noChangeArrowheads="1"/>
            </p:cNvSpPr>
            <p:nvPr userDrawn="1"/>
          </p:nvSpPr>
          <p:spPr bwMode="hidden">
            <a:xfrm>
              <a:off x="57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6" name="Rectangle 10"/>
            <p:cNvSpPr>
              <a:spLocks noChangeArrowheads="1"/>
            </p:cNvSpPr>
            <p:nvPr userDrawn="1"/>
          </p:nvSpPr>
          <p:spPr bwMode="hidden">
            <a:xfrm>
              <a:off x="67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7" name="Rectangle 11"/>
            <p:cNvSpPr>
              <a:spLocks noChangeArrowheads="1"/>
            </p:cNvSpPr>
            <p:nvPr userDrawn="1"/>
          </p:nvSpPr>
          <p:spPr bwMode="hidden">
            <a:xfrm>
              <a:off x="76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8" name="Rectangle 12"/>
            <p:cNvSpPr>
              <a:spLocks noChangeArrowheads="1"/>
            </p:cNvSpPr>
            <p:nvPr userDrawn="1"/>
          </p:nvSpPr>
          <p:spPr bwMode="hidden">
            <a:xfrm>
              <a:off x="86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29" name="Rectangle 13"/>
            <p:cNvSpPr>
              <a:spLocks noChangeArrowheads="1"/>
            </p:cNvSpPr>
            <p:nvPr userDrawn="1"/>
          </p:nvSpPr>
          <p:spPr bwMode="hidden">
            <a:xfrm>
              <a:off x="96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0" name="Rectangle 14"/>
            <p:cNvSpPr>
              <a:spLocks noChangeArrowheads="1"/>
            </p:cNvSpPr>
            <p:nvPr userDrawn="1"/>
          </p:nvSpPr>
          <p:spPr bwMode="hidden">
            <a:xfrm>
              <a:off x="105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1" name="Rectangle 15"/>
            <p:cNvSpPr>
              <a:spLocks noChangeArrowheads="1"/>
            </p:cNvSpPr>
            <p:nvPr userDrawn="1"/>
          </p:nvSpPr>
          <p:spPr bwMode="hidden">
            <a:xfrm>
              <a:off x="115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2" name="Rectangle 16"/>
            <p:cNvSpPr>
              <a:spLocks noChangeArrowheads="1"/>
            </p:cNvSpPr>
            <p:nvPr userDrawn="1"/>
          </p:nvSpPr>
          <p:spPr bwMode="hidden">
            <a:xfrm>
              <a:off x="124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3" name="Rectangle 17"/>
            <p:cNvSpPr>
              <a:spLocks noChangeArrowheads="1"/>
            </p:cNvSpPr>
            <p:nvPr userDrawn="1"/>
          </p:nvSpPr>
          <p:spPr bwMode="hidden">
            <a:xfrm>
              <a:off x="134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4" name="Rectangle 18"/>
            <p:cNvSpPr>
              <a:spLocks noChangeArrowheads="1"/>
            </p:cNvSpPr>
            <p:nvPr userDrawn="1"/>
          </p:nvSpPr>
          <p:spPr bwMode="hidden">
            <a:xfrm>
              <a:off x="144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5" name="Rectangle 19"/>
            <p:cNvSpPr>
              <a:spLocks noChangeArrowheads="1"/>
            </p:cNvSpPr>
            <p:nvPr userDrawn="1"/>
          </p:nvSpPr>
          <p:spPr bwMode="hidden">
            <a:xfrm>
              <a:off x="153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6" name="Rectangle 20"/>
            <p:cNvSpPr>
              <a:spLocks noChangeArrowheads="1"/>
            </p:cNvSpPr>
            <p:nvPr userDrawn="1"/>
          </p:nvSpPr>
          <p:spPr bwMode="hidden">
            <a:xfrm>
              <a:off x="163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7" name="Rectangle 21"/>
            <p:cNvSpPr>
              <a:spLocks noChangeArrowheads="1"/>
            </p:cNvSpPr>
            <p:nvPr userDrawn="1"/>
          </p:nvSpPr>
          <p:spPr bwMode="hidden">
            <a:xfrm>
              <a:off x="172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8" name="Rectangle 22"/>
            <p:cNvSpPr>
              <a:spLocks noChangeArrowheads="1"/>
            </p:cNvSpPr>
            <p:nvPr userDrawn="1"/>
          </p:nvSpPr>
          <p:spPr bwMode="hidden">
            <a:xfrm>
              <a:off x="182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39" name="Rectangle 23"/>
            <p:cNvSpPr>
              <a:spLocks noChangeArrowheads="1"/>
            </p:cNvSpPr>
            <p:nvPr userDrawn="1"/>
          </p:nvSpPr>
          <p:spPr bwMode="hidden">
            <a:xfrm>
              <a:off x="192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0" name="Rectangle 24"/>
            <p:cNvSpPr>
              <a:spLocks noChangeArrowheads="1"/>
            </p:cNvSpPr>
            <p:nvPr userDrawn="1"/>
          </p:nvSpPr>
          <p:spPr bwMode="hidden">
            <a:xfrm>
              <a:off x="201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1" name="Rectangle 25"/>
            <p:cNvSpPr>
              <a:spLocks noChangeArrowheads="1"/>
            </p:cNvSpPr>
            <p:nvPr userDrawn="1"/>
          </p:nvSpPr>
          <p:spPr bwMode="hidden">
            <a:xfrm>
              <a:off x="211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2" name="Rectangle 26"/>
            <p:cNvSpPr>
              <a:spLocks noChangeArrowheads="1"/>
            </p:cNvSpPr>
            <p:nvPr userDrawn="1"/>
          </p:nvSpPr>
          <p:spPr bwMode="hidden">
            <a:xfrm>
              <a:off x="220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3" name="Rectangle 27"/>
            <p:cNvSpPr>
              <a:spLocks noChangeArrowheads="1"/>
            </p:cNvSpPr>
            <p:nvPr userDrawn="1"/>
          </p:nvSpPr>
          <p:spPr bwMode="hidden">
            <a:xfrm>
              <a:off x="230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4" name="Rectangle 28"/>
            <p:cNvSpPr>
              <a:spLocks noChangeArrowheads="1"/>
            </p:cNvSpPr>
            <p:nvPr userDrawn="1"/>
          </p:nvSpPr>
          <p:spPr bwMode="hidden">
            <a:xfrm>
              <a:off x="240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5" name="Rectangle 29"/>
            <p:cNvSpPr>
              <a:spLocks noChangeArrowheads="1"/>
            </p:cNvSpPr>
            <p:nvPr userDrawn="1"/>
          </p:nvSpPr>
          <p:spPr bwMode="hidden">
            <a:xfrm>
              <a:off x="249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6" name="Rectangle 30"/>
            <p:cNvSpPr>
              <a:spLocks noChangeArrowheads="1"/>
            </p:cNvSpPr>
            <p:nvPr userDrawn="1"/>
          </p:nvSpPr>
          <p:spPr bwMode="hidden">
            <a:xfrm>
              <a:off x="259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7" name="Rectangle 31"/>
            <p:cNvSpPr>
              <a:spLocks noChangeArrowheads="1"/>
            </p:cNvSpPr>
            <p:nvPr userDrawn="1"/>
          </p:nvSpPr>
          <p:spPr bwMode="hidden">
            <a:xfrm>
              <a:off x="268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8" name="Rectangle 32"/>
            <p:cNvSpPr>
              <a:spLocks noChangeArrowheads="1"/>
            </p:cNvSpPr>
            <p:nvPr userDrawn="1"/>
          </p:nvSpPr>
          <p:spPr bwMode="hidden">
            <a:xfrm>
              <a:off x="278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49" name="Rectangle 33"/>
            <p:cNvSpPr>
              <a:spLocks noChangeArrowheads="1"/>
            </p:cNvSpPr>
            <p:nvPr userDrawn="1"/>
          </p:nvSpPr>
          <p:spPr bwMode="hidden">
            <a:xfrm>
              <a:off x="288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0" name="Rectangle 34"/>
            <p:cNvSpPr>
              <a:spLocks noChangeArrowheads="1"/>
            </p:cNvSpPr>
            <p:nvPr userDrawn="1"/>
          </p:nvSpPr>
          <p:spPr bwMode="hidden">
            <a:xfrm>
              <a:off x="297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1" name="Rectangle 35"/>
            <p:cNvSpPr>
              <a:spLocks noChangeArrowheads="1"/>
            </p:cNvSpPr>
            <p:nvPr userDrawn="1"/>
          </p:nvSpPr>
          <p:spPr bwMode="hidden">
            <a:xfrm>
              <a:off x="307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2" name="Rectangle 36"/>
            <p:cNvSpPr>
              <a:spLocks noChangeArrowheads="1"/>
            </p:cNvSpPr>
            <p:nvPr userDrawn="1"/>
          </p:nvSpPr>
          <p:spPr bwMode="hidden">
            <a:xfrm>
              <a:off x="316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3" name="Rectangle 37"/>
            <p:cNvSpPr>
              <a:spLocks noChangeArrowheads="1"/>
            </p:cNvSpPr>
            <p:nvPr userDrawn="1"/>
          </p:nvSpPr>
          <p:spPr bwMode="hidden">
            <a:xfrm>
              <a:off x="326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4" name="Rectangle 38"/>
            <p:cNvSpPr>
              <a:spLocks noChangeArrowheads="1"/>
            </p:cNvSpPr>
            <p:nvPr userDrawn="1"/>
          </p:nvSpPr>
          <p:spPr bwMode="hidden">
            <a:xfrm>
              <a:off x="336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5" name="Rectangle 39"/>
            <p:cNvSpPr>
              <a:spLocks noChangeArrowheads="1"/>
            </p:cNvSpPr>
            <p:nvPr userDrawn="1"/>
          </p:nvSpPr>
          <p:spPr bwMode="hidden">
            <a:xfrm>
              <a:off x="345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6" name="Rectangle 40"/>
            <p:cNvSpPr>
              <a:spLocks noChangeArrowheads="1"/>
            </p:cNvSpPr>
            <p:nvPr userDrawn="1"/>
          </p:nvSpPr>
          <p:spPr bwMode="hidden">
            <a:xfrm>
              <a:off x="355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7" name="Rectangle 41"/>
            <p:cNvSpPr>
              <a:spLocks noChangeArrowheads="1"/>
            </p:cNvSpPr>
            <p:nvPr userDrawn="1"/>
          </p:nvSpPr>
          <p:spPr bwMode="hidden">
            <a:xfrm>
              <a:off x="364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8" name="Rectangle 42"/>
            <p:cNvSpPr>
              <a:spLocks noChangeArrowheads="1"/>
            </p:cNvSpPr>
            <p:nvPr userDrawn="1"/>
          </p:nvSpPr>
          <p:spPr bwMode="hidden">
            <a:xfrm>
              <a:off x="374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59" name="Rectangle 43"/>
            <p:cNvSpPr>
              <a:spLocks noChangeArrowheads="1"/>
            </p:cNvSpPr>
            <p:nvPr userDrawn="1"/>
          </p:nvSpPr>
          <p:spPr bwMode="hidden">
            <a:xfrm>
              <a:off x="384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0" name="Rectangle 44"/>
            <p:cNvSpPr>
              <a:spLocks noChangeArrowheads="1"/>
            </p:cNvSpPr>
            <p:nvPr userDrawn="1"/>
          </p:nvSpPr>
          <p:spPr bwMode="hidden">
            <a:xfrm>
              <a:off x="393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1" name="Rectangle 45"/>
            <p:cNvSpPr>
              <a:spLocks noChangeArrowheads="1"/>
            </p:cNvSpPr>
            <p:nvPr userDrawn="1"/>
          </p:nvSpPr>
          <p:spPr bwMode="hidden">
            <a:xfrm>
              <a:off x="403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2" name="Rectangle 46"/>
            <p:cNvSpPr>
              <a:spLocks noChangeArrowheads="1"/>
            </p:cNvSpPr>
            <p:nvPr userDrawn="1"/>
          </p:nvSpPr>
          <p:spPr bwMode="hidden">
            <a:xfrm>
              <a:off x="412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3" name="Rectangle 47"/>
            <p:cNvSpPr>
              <a:spLocks noChangeArrowheads="1"/>
            </p:cNvSpPr>
            <p:nvPr userDrawn="1"/>
          </p:nvSpPr>
          <p:spPr bwMode="hidden">
            <a:xfrm>
              <a:off x="422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4" name="Rectangle 48"/>
            <p:cNvSpPr>
              <a:spLocks noChangeArrowheads="1"/>
            </p:cNvSpPr>
            <p:nvPr userDrawn="1"/>
          </p:nvSpPr>
          <p:spPr bwMode="hidden">
            <a:xfrm>
              <a:off x="432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5" name="Rectangle 49"/>
            <p:cNvSpPr>
              <a:spLocks noChangeArrowheads="1"/>
            </p:cNvSpPr>
            <p:nvPr userDrawn="1"/>
          </p:nvSpPr>
          <p:spPr bwMode="hidden">
            <a:xfrm>
              <a:off x="441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6" name="Rectangle 50"/>
            <p:cNvSpPr>
              <a:spLocks noChangeArrowheads="1"/>
            </p:cNvSpPr>
            <p:nvPr userDrawn="1"/>
          </p:nvSpPr>
          <p:spPr bwMode="hidden">
            <a:xfrm>
              <a:off x="451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7" name="Rectangle 51"/>
            <p:cNvSpPr>
              <a:spLocks noChangeArrowheads="1"/>
            </p:cNvSpPr>
            <p:nvPr userDrawn="1"/>
          </p:nvSpPr>
          <p:spPr bwMode="hidden">
            <a:xfrm>
              <a:off x="460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8" name="Rectangle 52"/>
            <p:cNvSpPr>
              <a:spLocks noChangeArrowheads="1"/>
            </p:cNvSpPr>
            <p:nvPr userDrawn="1"/>
          </p:nvSpPr>
          <p:spPr bwMode="hidden">
            <a:xfrm>
              <a:off x="470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69" name="Rectangle 53"/>
            <p:cNvSpPr>
              <a:spLocks noChangeArrowheads="1"/>
            </p:cNvSpPr>
            <p:nvPr userDrawn="1"/>
          </p:nvSpPr>
          <p:spPr bwMode="hidden">
            <a:xfrm>
              <a:off x="480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0" name="Rectangle 54"/>
            <p:cNvSpPr>
              <a:spLocks noChangeArrowheads="1"/>
            </p:cNvSpPr>
            <p:nvPr userDrawn="1"/>
          </p:nvSpPr>
          <p:spPr bwMode="hidden">
            <a:xfrm>
              <a:off x="489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1" name="Rectangle 55"/>
            <p:cNvSpPr>
              <a:spLocks noChangeArrowheads="1"/>
            </p:cNvSpPr>
            <p:nvPr userDrawn="1"/>
          </p:nvSpPr>
          <p:spPr bwMode="hidden">
            <a:xfrm>
              <a:off x="499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2" name="Rectangle 56"/>
            <p:cNvSpPr>
              <a:spLocks noChangeArrowheads="1"/>
            </p:cNvSpPr>
            <p:nvPr userDrawn="1"/>
          </p:nvSpPr>
          <p:spPr bwMode="hidden">
            <a:xfrm>
              <a:off x="508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3" name="Rectangle 57"/>
            <p:cNvSpPr>
              <a:spLocks noChangeArrowheads="1"/>
            </p:cNvSpPr>
            <p:nvPr userDrawn="1"/>
          </p:nvSpPr>
          <p:spPr bwMode="hidden">
            <a:xfrm>
              <a:off x="518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4" name="Rectangle 58"/>
            <p:cNvSpPr>
              <a:spLocks noChangeArrowheads="1"/>
            </p:cNvSpPr>
            <p:nvPr userDrawn="1"/>
          </p:nvSpPr>
          <p:spPr bwMode="hidden">
            <a:xfrm>
              <a:off x="5280"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5" name="Rectangle 59"/>
            <p:cNvSpPr>
              <a:spLocks noChangeArrowheads="1"/>
            </p:cNvSpPr>
            <p:nvPr userDrawn="1"/>
          </p:nvSpPr>
          <p:spPr bwMode="hidden">
            <a:xfrm>
              <a:off x="5376"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6" name="Rectangle 60"/>
            <p:cNvSpPr>
              <a:spLocks noChangeArrowheads="1"/>
            </p:cNvSpPr>
            <p:nvPr userDrawn="1"/>
          </p:nvSpPr>
          <p:spPr bwMode="hidden">
            <a:xfrm>
              <a:off x="5472"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7" name="Rectangle 61"/>
            <p:cNvSpPr>
              <a:spLocks noChangeArrowheads="1"/>
            </p:cNvSpPr>
            <p:nvPr userDrawn="1"/>
          </p:nvSpPr>
          <p:spPr bwMode="hidden">
            <a:xfrm>
              <a:off x="5568"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8" name="Rectangle 62"/>
            <p:cNvSpPr>
              <a:spLocks noChangeArrowheads="1"/>
            </p:cNvSpPr>
            <p:nvPr userDrawn="1"/>
          </p:nvSpPr>
          <p:spPr bwMode="hidden">
            <a:xfrm>
              <a:off x="5664" y="6"/>
              <a:ext cx="48" cy="4320"/>
            </a:xfrm>
            <a:prstGeom prst="rect">
              <a:avLst/>
            </a:prstGeom>
            <a:solidFill>
              <a:schemeClr val="accent2"/>
            </a:solidFill>
            <a:ln w="9525">
              <a:noFill/>
              <a:miter lim="800000"/>
              <a:headEnd/>
              <a:tailEnd/>
            </a:ln>
            <a:effectLst/>
          </p:spPr>
          <p:txBody>
            <a:bodyPr wrap="none" anchor="ctr"/>
            <a:lstStyle/>
            <a:p>
              <a:endParaRPr lang="en-US"/>
            </a:p>
          </p:txBody>
        </p:sp>
        <p:sp>
          <p:nvSpPr>
            <p:cNvPr id="162879" name="Rectangle 63"/>
            <p:cNvSpPr>
              <a:spLocks noChangeArrowheads="1"/>
            </p:cNvSpPr>
            <p:nvPr userDrawn="1"/>
          </p:nvSpPr>
          <p:spPr bwMode="hidden">
            <a:xfrm>
              <a:off x="431" y="0"/>
              <a:ext cx="5331" cy="4320"/>
            </a:xfrm>
            <a:prstGeom prst="rect">
              <a:avLst/>
            </a:prstGeom>
            <a:solidFill>
              <a:schemeClr val="accent1">
                <a:alpha val="50000"/>
              </a:schemeClr>
            </a:solidFill>
            <a:ln w="9525">
              <a:noFill/>
              <a:miter lim="800000"/>
              <a:headEnd/>
              <a:tailEnd/>
            </a:ln>
            <a:effectLst/>
          </p:spPr>
          <p:txBody>
            <a:bodyPr wrap="none" anchor="ctr"/>
            <a:lstStyle/>
            <a:p>
              <a:endParaRPr lang="en-US"/>
            </a:p>
          </p:txBody>
        </p:sp>
        <p:sp>
          <p:nvSpPr>
            <p:cNvPr id="162880" name="Rectangle 64"/>
            <p:cNvSpPr>
              <a:spLocks noChangeArrowheads="1"/>
            </p:cNvSpPr>
            <p:nvPr userDrawn="1"/>
          </p:nvSpPr>
          <p:spPr bwMode="blackGray">
            <a:xfrm>
              <a:off x="0" y="1081"/>
              <a:ext cx="4378" cy="47"/>
            </a:xfrm>
            <a:prstGeom prst="rect">
              <a:avLst/>
            </a:prstGeom>
            <a:solidFill>
              <a:schemeClr val="hlink">
                <a:alpha val="50000"/>
              </a:schemeClr>
            </a:solidFill>
            <a:ln w="9525">
              <a:noFill/>
              <a:miter lim="800000"/>
              <a:headEnd/>
              <a:tailEnd/>
            </a:ln>
            <a:effectLst/>
          </p:spPr>
          <p:txBody>
            <a:bodyPr wrap="none" anchor="ctr"/>
            <a:lstStyle/>
            <a:p>
              <a:endParaRPr lang="en-US"/>
            </a:p>
          </p:txBody>
        </p:sp>
      </p:grpSp>
      <p:sp>
        <p:nvSpPr>
          <p:cNvPr id="162881" name="Rectangle 65"/>
          <p:cNvSpPr>
            <a:spLocks noGrp="1" noChangeArrowheads="1"/>
          </p:cNvSpPr>
          <p:nvPr>
            <p:ph type="title"/>
          </p:nvPr>
        </p:nvSpPr>
        <p:spPr bwMode="auto">
          <a:xfrm>
            <a:off x="871538" y="192088"/>
            <a:ext cx="8162925" cy="14319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p>
            <a:pPr lvl="0"/>
            <a:r>
              <a:rPr lang="en-US" smtClean="0"/>
              <a:t>Click to edit Master title style</a:t>
            </a:r>
          </a:p>
        </p:txBody>
      </p:sp>
      <p:sp>
        <p:nvSpPr>
          <p:cNvPr id="162882" name="Rectangle 66"/>
          <p:cNvSpPr>
            <a:spLocks noGrp="1" noChangeArrowheads="1"/>
          </p:cNvSpPr>
          <p:nvPr>
            <p:ph type="body" idx="1"/>
          </p:nvPr>
        </p:nvSpPr>
        <p:spPr bwMode="auto">
          <a:xfrm>
            <a:off x="912813" y="1905000"/>
            <a:ext cx="8110537"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2883" name="Rectangle 67"/>
          <p:cNvSpPr>
            <a:spLocks noGrp="1" noChangeArrowheads="1"/>
          </p:cNvSpPr>
          <p:nvPr>
            <p:ph type="dt" sz="half" idx="2"/>
          </p:nvPr>
        </p:nvSpPr>
        <p:spPr bwMode="auto">
          <a:xfrm>
            <a:off x="11525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mn-lt"/>
              </a:defRPr>
            </a:lvl1pPr>
          </a:lstStyle>
          <a:p>
            <a:endParaRPr lang="en-US"/>
          </a:p>
        </p:txBody>
      </p:sp>
      <p:sp>
        <p:nvSpPr>
          <p:cNvPr id="162884" name="Rectangle 68"/>
          <p:cNvSpPr>
            <a:spLocks noGrp="1" noChangeArrowheads="1"/>
          </p:cNvSpPr>
          <p:nvPr>
            <p:ph type="ftr" sz="quarter" idx="3"/>
          </p:nvPr>
        </p:nvSpPr>
        <p:spPr bwMode="auto">
          <a:xfrm>
            <a:off x="3590925" y="6286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mn-lt"/>
              </a:defRPr>
            </a:lvl1pPr>
          </a:lstStyle>
          <a:p>
            <a:endParaRPr lang="en-US"/>
          </a:p>
        </p:txBody>
      </p:sp>
      <p:sp>
        <p:nvSpPr>
          <p:cNvPr id="162885"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mn-lt"/>
              </a:defRPr>
            </a:lvl1pPr>
          </a:lstStyle>
          <a:p>
            <a:fld id="{9F1F7E5B-2C57-460A-AA4F-4702609C1CE1}"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Verdana" pitchFamily="34" charset="0"/>
        </a:defRPr>
      </a:lvl2pPr>
      <a:lvl3pPr algn="l" rtl="0" fontAlgn="base">
        <a:spcBef>
          <a:spcPct val="0"/>
        </a:spcBef>
        <a:spcAft>
          <a:spcPct val="0"/>
        </a:spcAft>
        <a:defRPr sz="4400">
          <a:solidFill>
            <a:schemeClr val="tx2"/>
          </a:solidFill>
          <a:latin typeface="Verdana" pitchFamily="34" charset="0"/>
        </a:defRPr>
      </a:lvl3pPr>
      <a:lvl4pPr algn="l" rtl="0" fontAlgn="base">
        <a:spcBef>
          <a:spcPct val="0"/>
        </a:spcBef>
        <a:spcAft>
          <a:spcPct val="0"/>
        </a:spcAft>
        <a:defRPr sz="4400">
          <a:solidFill>
            <a:schemeClr val="tx2"/>
          </a:solidFill>
          <a:latin typeface="Verdana" pitchFamily="34" charset="0"/>
        </a:defRPr>
      </a:lvl4pPr>
      <a:lvl5pPr algn="l" rtl="0" fontAlgn="base">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p:titleStyle>
    <p:bodyStyle>
      <a:lvl1pPr marL="342900" indent="-342900" algn="l" rtl="0" fontAlgn="base">
        <a:spcBef>
          <a:spcPct val="20000"/>
        </a:spcBef>
        <a:spcAft>
          <a:spcPct val="0"/>
        </a:spcAft>
        <a:buClr>
          <a:schemeClr val="folHlink"/>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folHlink"/>
        </a:buClr>
        <a:buSzPct val="70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lr>
          <a:schemeClr val="hlink"/>
        </a:buClr>
        <a:buChar char="•"/>
        <a:defRPr sz="2000">
          <a:solidFill>
            <a:schemeClr val="tx1"/>
          </a:solidFill>
          <a:latin typeface="+mn-lt"/>
        </a:defRPr>
      </a:lvl4pPr>
      <a:lvl5pPr marL="2057400" indent="-228600" algn="l" rtl="0" fontAlgn="base">
        <a:spcBef>
          <a:spcPct val="20000"/>
        </a:spcBef>
        <a:spcAft>
          <a:spcPct val="0"/>
        </a:spcAft>
        <a:buClr>
          <a:schemeClr val="tx1"/>
        </a:buClr>
        <a:buSzPct val="85000"/>
        <a:buChar char="•"/>
        <a:defRPr sz="2000">
          <a:solidFill>
            <a:schemeClr val="tx1"/>
          </a:solidFill>
          <a:latin typeface="+mn-lt"/>
        </a:defRPr>
      </a:lvl5pPr>
      <a:lvl6pPr marL="2514600" indent="-228600" algn="l" rtl="0" fontAlgn="base">
        <a:spcBef>
          <a:spcPct val="20000"/>
        </a:spcBef>
        <a:spcAft>
          <a:spcPct val="0"/>
        </a:spcAft>
        <a:buClr>
          <a:schemeClr val="tx1"/>
        </a:buClr>
        <a:buSzPct val="85000"/>
        <a:buChar char="•"/>
        <a:defRPr sz="2000">
          <a:solidFill>
            <a:schemeClr val="tx1"/>
          </a:solidFill>
          <a:latin typeface="+mn-lt"/>
        </a:defRPr>
      </a:lvl6pPr>
      <a:lvl7pPr marL="2971800" indent="-228600" algn="l" rtl="0" fontAlgn="base">
        <a:spcBef>
          <a:spcPct val="20000"/>
        </a:spcBef>
        <a:spcAft>
          <a:spcPct val="0"/>
        </a:spcAft>
        <a:buClr>
          <a:schemeClr val="tx1"/>
        </a:buClr>
        <a:buSzPct val="85000"/>
        <a:buChar char="•"/>
        <a:defRPr sz="2000">
          <a:solidFill>
            <a:schemeClr val="tx1"/>
          </a:solidFill>
          <a:latin typeface="+mn-lt"/>
        </a:defRPr>
      </a:lvl7pPr>
      <a:lvl8pPr marL="3429000" indent="-228600" algn="l" rtl="0" fontAlgn="base">
        <a:spcBef>
          <a:spcPct val="20000"/>
        </a:spcBef>
        <a:spcAft>
          <a:spcPct val="0"/>
        </a:spcAft>
        <a:buClr>
          <a:schemeClr val="tx1"/>
        </a:buClr>
        <a:buSzPct val="85000"/>
        <a:buChar char="•"/>
        <a:defRPr sz="2000">
          <a:solidFill>
            <a:schemeClr val="tx1"/>
          </a:solidFill>
          <a:latin typeface="+mn-lt"/>
        </a:defRPr>
      </a:lvl8pPr>
      <a:lvl9pPr marL="3886200" indent="-228600" algn="l" rtl="0" fontAlgn="base">
        <a:spcBef>
          <a:spcPct val="20000"/>
        </a:spcBef>
        <a:spcAft>
          <a:spcPct val="0"/>
        </a:spcAft>
        <a:buClr>
          <a:schemeClr val="tx1"/>
        </a:buClr>
        <a:buSzPct val="85000"/>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hyperlink" Target="mailto:cesinet@iadb.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228600" y="1492250"/>
            <a:ext cx="8305800" cy="1190625"/>
          </a:xfrm>
        </p:spPr>
        <p:txBody>
          <a:bodyPr/>
          <a:lstStyle/>
          <a:p>
            <a:pPr algn="ctr"/>
            <a:r>
              <a:rPr lang="en-US" sz="3600" b="1">
                <a:solidFill>
                  <a:srgbClr val="003366"/>
                </a:solidFill>
                <a:latin typeface="Arial" pitchFamily="34" charset="0"/>
              </a:rPr>
              <a:t>Steps for leading MIF projects</a:t>
            </a:r>
            <a:r>
              <a:rPr lang="es-CO" sz="3600" b="1">
                <a:solidFill>
                  <a:srgbClr val="003366"/>
                </a:solidFill>
                <a:latin typeface="Arial" pitchFamily="34" charset="0"/>
              </a:rPr>
              <a:t/>
            </a:r>
            <a:br>
              <a:rPr lang="es-CO" sz="3600" b="1">
                <a:solidFill>
                  <a:srgbClr val="003366"/>
                </a:solidFill>
                <a:latin typeface="Arial" pitchFamily="34" charset="0"/>
              </a:rPr>
            </a:br>
            <a:r>
              <a:rPr lang="es-CO" sz="3600" b="1">
                <a:solidFill>
                  <a:srgbClr val="003366"/>
                </a:solidFill>
                <a:latin typeface="Arial" pitchFamily="34" charset="0"/>
              </a:rPr>
              <a:t>Technical Cooperations</a:t>
            </a:r>
            <a:endParaRPr lang="en-US" sz="3600" b="1">
              <a:solidFill>
                <a:srgbClr val="003366"/>
              </a:solidFill>
              <a:latin typeface="Arial" pitchFamily="34" charset="0"/>
            </a:endParaRPr>
          </a:p>
        </p:txBody>
      </p:sp>
      <p:sp>
        <p:nvSpPr>
          <p:cNvPr id="14339" name="Rectangle 3"/>
          <p:cNvSpPr>
            <a:spLocks noGrp="1" noChangeArrowheads="1"/>
          </p:cNvSpPr>
          <p:nvPr>
            <p:ph type="body" idx="1"/>
          </p:nvPr>
        </p:nvSpPr>
        <p:spPr>
          <a:xfrm>
            <a:off x="533400" y="2060575"/>
            <a:ext cx="7994650" cy="2794000"/>
          </a:xfrm>
        </p:spPr>
        <p:txBody>
          <a:bodyPr/>
          <a:lstStyle/>
          <a:p>
            <a:pPr algn="ctr">
              <a:lnSpc>
                <a:spcPct val="90000"/>
              </a:lnSpc>
              <a:buFont typeface="Wingdings" pitchFamily="2" charset="2"/>
              <a:buNone/>
            </a:pPr>
            <a:endParaRPr lang="en-US" sz="1600">
              <a:solidFill>
                <a:srgbClr val="000000"/>
              </a:solidFill>
              <a:latin typeface="Arial" pitchFamily="34" charset="0"/>
            </a:endParaRPr>
          </a:p>
          <a:p>
            <a:pPr algn="ctr">
              <a:lnSpc>
                <a:spcPct val="90000"/>
              </a:lnSpc>
              <a:buFont typeface="Wingdings" pitchFamily="2" charset="2"/>
              <a:buNone/>
            </a:pPr>
            <a:endParaRPr lang="en-US" sz="1800">
              <a:solidFill>
                <a:srgbClr val="000000"/>
              </a:solidFill>
              <a:latin typeface="Arial" pitchFamily="34" charset="0"/>
            </a:endParaRPr>
          </a:p>
          <a:p>
            <a:pPr algn="ctr">
              <a:lnSpc>
                <a:spcPct val="90000"/>
              </a:lnSpc>
              <a:buFont typeface="Wingdings" pitchFamily="2" charset="2"/>
              <a:buNone/>
            </a:pPr>
            <a:endParaRPr lang="en-US" sz="1700">
              <a:solidFill>
                <a:srgbClr val="000000"/>
              </a:solidFill>
              <a:latin typeface="Arial" pitchFamily="34" charset="0"/>
            </a:endParaRPr>
          </a:p>
          <a:p>
            <a:pPr algn="ctr">
              <a:lnSpc>
                <a:spcPct val="90000"/>
              </a:lnSpc>
              <a:buFont typeface="Wingdings" pitchFamily="2" charset="2"/>
              <a:buNone/>
            </a:pPr>
            <a:endParaRPr lang="en-US" sz="1700" b="1">
              <a:solidFill>
                <a:srgbClr val="000000"/>
              </a:solidFill>
              <a:latin typeface="Arial" pitchFamily="34" charset="0"/>
            </a:endParaRPr>
          </a:p>
          <a:p>
            <a:pPr algn="ctr">
              <a:lnSpc>
                <a:spcPct val="90000"/>
              </a:lnSpc>
              <a:buFont typeface="Wingdings" pitchFamily="2" charset="2"/>
              <a:buNone/>
            </a:pPr>
            <a:r>
              <a:rPr lang="en-US" sz="1700" b="1">
                <a:solidFill>
                  <a:srgbClr val="000000"/>
                </a:solidFill>
                <a:latin typeface="Arial" pitchFamily="34" charset="0"/>
              </a:rPr>
              <a:t>Elena Heredero</a:t>
            </a:r>
            <a:endParaRPr lang="es-CO" sz="1700" b="1">
              <a:solidFill>
                <a:srgbClr val="000000"/>
              </a:solidFill>
              <a:latin typeface="Arial" pitchFamily="34" charset="0"/>
            </a:endParaRPr>
          </a:p>
          <a:p>
            <a:pPr algn="ctr">
              <a:lnSpc>
                <a:spcPct val="90000"/>
              </a:lnSpc>
              <a:buFont typeface="Wingdings" pitchFamily="2" charset="2"/>
              <a:buNone/>
            </a:pPr>
            <a:r>
              <a:rPr lang="en-US" sz="1700" b="1">
                <a:solidFill>
                  <a:srgbClr val="000000"/>
                </a:solidFill>
                <a:latin typeface="Arial" pitchFamily="34" charset="0"/>
              </a:rPr>
              <a:t>elenah@iadb.org</a:t>
            </a:r>
          </a:p>
          <a:p>
            <a:pPr algn="ctr">
              <a:lnSpc>
                <a:spcPct val="90000"/>
              </a:lnSpc>
              <a:buFont typeface="Wingdings" pitchFamily="2" charset="2"/>
              <a:buNone/>
            </a:pPr>
            <a:r>
              <a:rPr lang="en-US" sz="1700" b="1">
                <a:solidFill>
                  <a:srgbClr val="000000"/>
                </a:solidFill>
                <a:latin typeface="Arial" pitchFamily="34" charset="0"/>
              </a:rPr>
              <a:t>Multilateral Investment Fund</a:t>
            </a:r>
          </a:p>
          <a:p>
            <a:pPr algn="ctr">
              <a:lnSpc>
                <a:spcPct val="90000"/>
              </a:lnSpc>
              <a:buFont typeface="Wingdings" pitchFamily="2" charset="2"/>
              <a:buNone/>
            </a:pPr>
            <a:r>
              <a:rPr lang="en-US" sz="1700" b="1">
                <a:solidFill>
                  <a:srgbClr val="000000"/>
                </a:solidFill>
                <a:latin typeface="Arial" pitchFamily="34" charset="0"/>
              </a:rPr>
              <a:t>Inter-American Development Bank</a:t>
            </a:r>
          </a:p>
          <a:p>
            <a:pPr algn="ctr">
              <a:lnSpc>
                <a:spcPct val="90000"/>
              </a:lnSpc>
              <a:buFont typeface="Wingdings" pitchFamily="2" charset="2"/>
              <a:buNone/>
            </a:pPr>
            <a:endParaRPr lang="en-US" sz="1600">
              <a:solidFill>
                <a:srgbClr val="000000"/>
              </a:solidFill>
              <a:latin typeface="Arial" pitchFamily="34" charset="0"/>
            </a:endParaRPr>
          </a:p>
          <a:p>
            <a:pPr algn="ctr">
              <a:lnSpc>
                <a:spcPct val="90000"/>
              </a:lnSpc>
              <a:buFont typeface="Wingdings" pitchFamily="2" charset="2"/>
              <a:buNone/>
            </a:pPr>
            <a:r>
              <a:rPr lang="es-CO" sz="1500" b="1" i="1">
                <a:solidFill>
                  <a:srgbClr val="000000"/>
                </a:solidFill>
                <a:latin typeface="Arial" pitchFamily="34" charset="0"/>
              </a:rPr>
              <a:t>Subregional meeting with MIF Specialists and Country Officers </a:t>
            </a:r>
          </a:p>
          <a:p>
            <a:pPr algn="ctr">
              <a:lnSpc>
                <a:spcPct val="90000"/>
              </a:lnSpc>
              <a:buFont typeface="Wingdings" pitchFamily="2" charset="2"/>
              <a:buNone/>
            </a:pPr>
            <a:r>
              <a:rPr lang="es-CO" sz="1500" b="1" i="1">
                <a:solidFill>
                  <a:srgbClr val="000000"/>
                </a:solidFill>
                <a:latin typeface="Arial" pitchFamily="34" charset="0"/>
              </a:rPr>
              <a:t>Kingston, Jamaica</a:t>
            </a:r>
            <a:endParaRPr lang="en-US" sz="1500" b="1" i="1">
              <a:solidFill>
                <a:srgbClr val="000000"/>
              </a:solidFill>
              <a:latin typeface="Arial" pitchFamily="34" charset="0"/>
            </a:endParaRPr>
          </a:p>
          <a:p>
            <a:pPr algn="ctr">
              <a:lnSpc>
                <a:spcPct val="90000"/>
              </a:lnSpc>
              <a:buFont typeface="Wingdings" pitchFamily="2" charset="2"/>
              <a:buNone/>
            </a:pPr>
            <a:r>
              <a:rPr lang="en-US" sz="1800" b="1" i="1">
                <a:solidFill>
                  <a:srgbClr val="000000"/>
                </a:solidFill>
                <a:latin typeface="Arial" pitchFamily="34" charset="0"/>
              </a:rPr>
              <a:t>May, 2007</a:t>
            </a:r>
            <a:endParaRPr lang="en-US" sz="1800" b="1" i="1" u="sng">
              <a:solidFill>
                <a:srgbClr val="000000"/>
              </a:solidFill>
              <a:latin typeface="Arial" pitchFamily="34" charset="0"/>
            </a:endParaRPr>
          </a:p>
          <a:p>
            <a:pPr algn="ctr">
              <a:lnSpc>
                <a:spcPct val="90000"/>
              </a:lnSpc>
              <a:buFont typeface="Wingdings" pitchFamily="2" charset="2"/>
              <a:buNone/>
            </a:pPr>
            <a:endParaRPr lang="en-US" sz="1800" b="1" i="1">
              <a:solidFill>
                <a:srgbClr val="000000"/>
              </a:solidFill>
              <a:latin typeface="Arial" pitchFamily="34" charset="0"/>
            </a:endParaRPr>
          </a:p>
          <a:p>
            <a:pPr algn="ctr">
              <a:lnSpc>
                <a:spcPct val="90000"/>
              </a:lnSpc>
              <a:buFont typeface="Wingdings" pitchFamily="2" charset="2"/>
              <a:buNone/>
            </a:pPr>
            <a:endParaRPr lang="en-US" sz="1500" i="1">
              <a:solidFill>
                <a:srgbClr val="000000"/>
              </a:solidFill>
              <a:latin typeface="Arial" pitchFamily="34" charset="0"/>
            </a:endParaRPr>
          </a:p>
        </p:txBody>
      </p:sp>
      <p:pic>
        <p:nvPicPr>
          <p:cNvPr id="14340" name="Picture 4" descr="COLORidb"/>
          <p:cNvPicPr>
            <a:picLocks noChangeAspect="1" noChangeArrowheads="1"/>
          </p:cNvPicPr>
          <p:nvPr/>
        </p:nvPicPr>
        <p:blipFill>
          <a:blip r:embed="rId2" cstate="print"/>
          <a:srcRect/>
          <a:stretch>
            <a:fillRect/>
          </a:stretch>
        </p:blipFill>
        <p:spPr bwMode="auto">
          <a:xfrm>
            <a:off x="7543800" y="5486400"/>
            <a:ext cx="823913" cy="1041400"/>
          </a:xfrm>
          <a:prstGeom prst="rect">
            <a:avLst/>
          </a:prstGeom>
          <a:noFill/>
        </p:spPr>
      </p:pic>
      <p:sp>
        <p:nvSpPr>
          <p:cNvPr id="14346" name="Rectangle 10"/>
          <p:cNvSpPr>
            <a:spLocks noChangeArrowheads="1"/>
          </p:cNvSpPr>
          <p:nvPr/>
        </p:nvSpPr>
        <p:spPr bwMode="auto">
          <a:xfrm>
            <a:off x="4162425" y="3057525"/>
            <a:ext cx="9144000" cy="0"/>
          </a:xfrm>
          <a:prstGeom prst="rect">
            <a:avLst/>
          </a:prstGeom>
          <a:noFill/>
          <a:ln w="9525">
            <a:noFill/>
            <a:miter lim="800000"/>
            <a:headEnd/>
            <a:tailEnd/>
          </a:ln>
          <a:effectLst/>
        </p:spPr>
        <p:txBody>
          <a:bodyPr>
            <a:spAutoFit/>
          </a:bodyPr>
          <a:lstStyle/>
          <a:p>
            <a:endParaRPr lang="en-US"/>
          </a:p>
        </p:txBody>
      </p:sp>
      <p:pic>
        <p:nvPicPr>
          <p:cNvPr id="14348" name="Picture 12"/>
          <p:cNvPicPr>
            <a:picLocks noChangeAspect="1" noChangeArrowheads="1"/>
          </p:cNvPicPr>
          <p:nvPr/>
        </p:nvPicPr>
        <p:blipFill>
          <a:blip r:embed="rId3" cstate="print"/>
          <a:srcRect/>
          <a:stretch>
            <a:fillRect/>
          </a:stretch>
        </p:blipFill>
        <p:spPr bwMode="auto">
          <a:xfrm>
            <a:off x="914400" y="5486400"/>
            <a:ext cx="914400" cy="823913"/>
          </a:xfrm>
          <a:prstGeom prst="rect">
            <a:avLst/>
          </a:prstGeom>
          <a:noFill/>
          <a:ln w="12700" cap="sq">
            <a:noFill/>
            <a:miter lim="800000"/>
            <a:headEnd type="none" w="sm" len="sm"/>
            <a:tailEnd type="none" w="sm" len="sm"/>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685800" y="304800"/>
            <a:ext cx="7924800" cy="579438"/>
          </a:xfrm>
        </p:spPr>
        <p:txBody>
          <a:bodyPr/>
          <a:lstStyle/>
          <a:p>
            <a:pPr marL="1117600" indent="-1117600">
              <a:buClr>
                <a:schemeClr val="folHlink"/>
              </a:buClr>
            </a:pPr>
            <a:r>
              <a:rPr lang="es-CO" sz="3200" b="1">
                <a:solidFill>
                  <a:schemeClr val="folHlink"/>
                </a:solidFill>
                <a:latin typeface="Arial" pitchFamily="34" charset="0"/>
              </a:rPr>
              <a:t>VII.     </a:t>
            </a:r>
            <a:r>
              <a:rPr lang="es-CO" sz="3200" b="1">
                <a:solidFill>
                  <a:srgbClr val="003366"/>
                </a:solidFill>
                <a:latin typeface="Arial" pitchFamily="34" charset="0"/>
              </a:rPr>
              <a:t>Sent to Donor’s Committee</a:t>
            </a:r>
            <a:endParaRPr lang="en-US" sz="3200" b="1">
              <a:solidFill>
                <a:srgbClr val="003366"/>
              </a:solidFill>
              <a:latin typeface="Arial" pitchFamily="34" charset="0"/>
            </a:endParaRPr>
          </a:p>
        </p:txBody>
      </p:sp>
      <p:sp>
        <p:nvSpPr>
          <p:cNvPr id="115715" name="Rectangle 3"/>
          <p:cNvSpPr>
            <a:spLocks noGrp="1" noChangeArrowheads="1"/>
          </p:cNvSpPr>
          <p:nvPr>
            <p:ph type="body" idx="1"/>
          </p:nvPr>
        </p:nvSpPr>
        <p:spPr>
          <a:xfrm>
            <a:off x="969963" y="2060575"/>
            <a:ext cx="7994650" cy="2794000"/>
          </a:xfrm>
        </p:spPr>
        <p:txBody>
          <a:bodyPr/>
          <a:lstStyle/>
          <a:p>
            <a:pPr algn="ctr">
              <a:buFont typeface="Wingdings" pitchFamily="2" charset="2"/>
              <a:buNone/>
            </a:pPr>
            <a:endParaRPr lang="en-US" sz="1800">
              <a:solidFill>
                <a:srgbClr val="000000"/>
              </a:solidFill>
              <a:latin typeface="Arial" pitchFamily="34" charset="0"/>
            </a:endParaRPr>
          </a:p>
          <a:p>
            <a:pPr algn="ctr">
              <a:buFont typeface="Wingdings" pitchFamily="2" charset="2"/>
              <a:buNone/>
            </a:pPr>
            <a:endParaRPr lang="en-US" sz="20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r>
              <a:rPr lang="en-US" sz="1900">
                <a:solidFill>
                  <a:srgbClr val="000000"/>
                </a:solidFill>
                <a:latin typeface="Arial" pitchFamily="34" charset="0"/>
              </a:rPr>
              <a:t>      </a:t>
            </a:r>
            <a:endParaRPr lang="en-US" sz="1800">
              <a:solidFill>
                <a:srgbClr val="000000"/>
              </a:solidFill>
              <a:latin typeface="Arial" pitchFamily="34" charset="0"/>
            </a:endParaRPr>
          </a:p>
          <a:p>
            <a:pPr algn="ctr">
              <a:buFont typeface="Wingdings" pitchFamily="2" charset="2"/>
              <a:buNone/>
            </a:pPr>
            <a:endParaRPr lang="en-US" sz="1800">
              <a:solidFill>
                <a:srgbClr val="000000"/>
              </a:solidFill>
              <a:latin typeface="Arial" pitchFamily="34" charset="0"/>
            </a:endParaRPr>
          </a:p>
        </p:txBody>
      </p:sp>
      <p:sp>
        <p:nvSpPr>
          <p:cNvPr id="115717" name="Text Box 5"/>
          <p:cNvSpPr txBox="1">
            <a:spLocks noChangeArrowheads="1"/>
          </p:cNvSpPr>
          <p:nvPr/>
        </p:nvSpPr>
        <p:spPr bwMode="auto">
          <a:xfrm>
            <a:off x="457200" y="5867400"/>
            <a:ext cx="381000" cy="274638"/>
          </a:xfrm>
          <a:prstGeom prst="rect">
            <a:avLst/>
          </a:prstGeom>
          <a:noFill/>
          <a:ln w="9525">
            <a:noFill/>
            <a:miter lim="800000"/>
            <a:headEnd/>
            <a:tailEnd/>
          </a:ln>
          <a:effectLst/>
        </p:spPr>
        <p:txBody>
          <a:bodyPr>
            <a:spAutoFit/>
          </a:bodyPr>
          <a:lstStyle/>
          <a:p>
            <a:pPr>
              <a:spcBef>
                <a:spcPct val="50000"/>
              </a:spcBef>
            </a:pPr>
            <a:endParaRPr lang="es-CR" sz="1200" b="1">
              <a:solidFill>
                <a:srgbClr val="003399"/>
              </a:solidFill>
              <a:latin typeface="Times New Roman" pitchFamily="18" charset="0"/>
            </a:endParaRPr>
          </a:p>
        </p:txBody>
      </p:sp>
      <p:sp>
        <p:nvSpPr>
          <p:cNvPr id="115718" name="Text Box 6"/>
          <p:cNvSpPr txBox="1">
            <a:spLocks noChangeArrowheads="1"/>
          </p:cNvSpPr>
          <p:nvPr/>
        </p:nvSpPr>
        <p:spPr bwMode="auto">
          <a:xfrm>
            <a:off x="304800" y="6019800"/>
            <a:ext cx="533400" cy="366713"/>
          </a:xfrm>
          <a:prstGeom prst="rect">
            <a:avLst/>
          </a:prstGeom>
          <a:noFill/>
          <a:ln w="9525">
            <a:noFill/>
            <a:miter lim="800000"/>
            <a:headEnd/>
            <a:tailEnd/>
          </a:ln>
          <a:effectLst/>
        </p:spPr>
        <p:txBody>
          <a:bodyPr>
            <a:spAutoFit/>
          </a:bodyPr>
          <a:lstStyle/>
          <a:p>
            <a:pPr>
              <a:spcBef>
                <a:spcPct val="50000"/>
              </a:spcBef>
            </a:pPr>
            <a:fld id="{1F6353F2-22CC-4E91-AB4C-365109266288}" type="slidenum">
              <a:rPr lang="en-US" b="1">
                <a:solidFill>
                  <a:srgbClr val="003399"/>
                </a:solidFill>
                <a:latin typeface="Times New Roman" pitchFamily="18" charset="0"/>
              </a:rPr>
              <a:pPr>
                <a:spcBef>
                  <a:spcPct val="50000"/>
                </a:spcBef>
              </a:pPr>
              <a:t>10</a:t>
            </a:fld>
            <a:endParaRPr lang="en-US" b="1">
              <a:solidFill>
                <a:srgbClr val="003399"/>
              </a:solidFill>
              <a:latin typeface="Times New Roman" pitchFamily="18" charset="0"/>
            </a:endParaRPr>
          </a:p>
        </p:txBody>
      </p:sp>
      <p:sp>
        <p:nvSpPr>
          <p:cNvPr id="115719" name="Text Box 7"/>
          <p:cNvSpPr txBox="1">
            <a:spLocks noChangeArrowheads="1"/>
          </p:cNvSpPr>
          <p:nvPr/>
        </p:nvSpPr>
        <p:spPr bwMode="auto">
          <a:xfrm>
            <a:off x="914400" y="1371600"/>
            <a:ext cx="67056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115722" name="Rectangle 10"/>
          <p:cNvSpPr>
            <a:spLocks noChangeArrowheads="1"/>
          </p:cNvSpPr>
          <p:nvPr/>
        </p:nvSpPr>
        <p:spPr bwMode="auto">
          <a:xfrm>
            <a:off x="381000" y="914400"/>
            <a:ext cx="8382000" cy="5645150"/>
          </a:xfrm>
          <a:prstGeom prst="rect">
            <a:avLst/>
          </a:prstGeom>
          <a:noFill/>
          <a:ln w="9525">
            <a:noFill/>
            <a:miter lim="800000"/>
            <a:headEnd/>
            <a:tailEnd/>
          </a:ln>
          <a:effectLst/>
        </p:spPr>
        <p:txBody>
          <a:bodyPr>
            <a:spAutoFit/>
          </a:bodyPr>
          <a:lstStyle/>
          <a:p>
            <a:pPr marL="1265238" lvl="1" indent="-457200">
              <a:spcBef>
                <a:spcPct val="50000"/>
              </a:spcBef>
              <a:buClr>
                <a:schemeClr val="tx2"/>
              </a:buClr>
              <a:buFontTx/>
              <a:buAutoNum type="arabicPeriod"/>
            </a:pPr>
            <a:r>
              <a:rPr kumimoji="1" lang="es-AR" sz="2700">
                <a:solidFill>
                  <a:schemeClr val="tx2"/>
                </a:solidFill>
              </a:rPr>
              <a:t>If there were no comments in EVP, Office of the secratary is in charge of sending to Donor’s Committee.</a:t>
            </a:r>
          </a:p>
          <a:p>
            <a:pPr marL="1265238" lvl="1" indent="-457200">
              <a:spcBef>
                <a:spcPct val="50000"/>
              </a:spcBef>
              <a:buClr>
                <a:schemeClr val="tx2"/>
              </a:buClr>
              <a:buFontTx/>
              <a:buAutoNum type="arabicPeriod"/>
            </a:pPr>
            <a:r>
              <a:rPr kumimoji="1" lang="es-AR" sz="2700">
                <a:solidFill>
                  <a:schemeClr val="tx2"/>
                </a:solidFill>
              </a:rPr>
              <a:t>It is necessary to coordinate dates with Chief Unit of Operations MIF.</a:t>
            </a:r>
          </a:p>
          <a:p>
            <a:pPr marL="1265238" lvl="1" indent="-457200">
              <a:spcBef>
                <a:spcPct val="50000"/>
              </a:spcBef>
              <a:buClr>
                <a:schemeClr val="tx2"/>
              </a:buClr>
            </a:pPr>
            <a:r>
              <a:rPr kumimoji="1" lang="es-AR" sz="2700">
                <a:solidFill>
                  <a:schemeClr val="tx2"/>
                </a:solidFill>
              </a:rPr>
              <a:t>1.	Presentation before Donors for final approval, if total is greater than US$500,000. If not, it is directed to short procedure: it is approved if there are no comments, 15 days after it is sent.</a:t>
            </a:r>
          </a:p>
          <a:p>
            <a:pPr marL="1265238" lvl="1" indent="-457200">
              <a:spcBef>
                <a:spcPct val="50000"/>
              </a:spcBef>
              <a:buClr>
                <a:schemeClr val="tx2"/>
              </a:buClr>
            </a:pPr>
            <a:r>
              <a:rPr kumimoji="1" lang="es-AR" sz="2700">
                <a:solidFill>
                  <a:schemeClr val="tx2"/>
                </a:solidFill>
              </a:rPr>
              <a:t>2.	Be assured that the project and annexs, are in IDBDOCS. </a:t>
            </a:r>
            <a:endParaRPr kumimoji="1" lang="es-CO" sz="2700">
              <a:solidFill>
                <a:schemeClr val="tx2"/>
              </a:solidFill>
            </a:endParaRPr>
          </a:p>
        </p:txBody>
      </p:sp>
      <p:pic>
        <p:nvPicPr>
          <p:cNvPr id="115723" name="Picture 11"/>
          <p:cNvPicPr>
            <a:picLocks noChangeAspect="1" noChangeArrowheads="1"/>
          </p:cNvPicPr>
          <p:nvPr/>
        </p:nvPicPr>
        <p:blipFill>
          <a:blip r:embed="rId2" cstate="print"/>
          <a:srcRect/>
          <a:stretch>
            <a:fillRect/>
          </a:stretch>
        </p:blipFill>
        <p:spPr bwMode="auto">
          <a:xfrm>
            <a:off x="7620000" y="5410200"/>
            <a:ext cx="914400" cy="823913"/>
          </a:xfrm>
          <a:prstGeom prst="rect">
            <a:avLst/>
          </a:prstGeom>
          <a:noFill/>
          <a:ln w="12700" cap="sq">
            <a:noFill/>
            <a:miter lim="800000"/>
            <a:headEnd type="none" w="sm" len="sm"/>
            <a:tailEnd type="none" w="sm" len="sm"/>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838200" y="792163"/>
            <a:ext cx="7924800" cy="579437"/>
          </a:xfrm>
        </p:spPr>
        <p:txBody>
          <a:bodyPr/>
          <a:lstStyle/>
          <a:p>
            <a:pPr marL="1117600" indent="-1117600">
              <a:buClr>
                <a:schemeClr val="folHlink"/>
              </a:buClr>
            </a:pPr>
            <a:r>
              <a:rPr lang="es-CO" sz="3200" b="1">
                <a:solidFill>
                  <a:schemeClr val="folHlink"/>
                </a:solidFill>
                <a:latin typeface="Arial" pitchFamily="34" charset="0"/>
              </a:rPr>
              <a:t>VIII.    </a:t>
            </a:r>
            <a:r>
              <a:rPr lang="es-CO" sz="3200" b="1">
                <a:solidFill>
                  <a:srgbClr val="003366"/>
                </a:solidFill>
                <a:latin typeface="Arial" pitchFamily="34" charset="0"/>
              </a:rPr>
              <a:t>Review Legal Agreement</a:t>
            </a:r>
            <a:endParaRPr lang="en-US" sz="3200" b="1">
              <a:solidFill>
                <a:srgbClr val="003366"/>
              </a:solidFill>
              <a:latin typeface="Arial" pitchFamily="34" charset="0"/>
            </a:endParaRPr>
          </a:p>
        </p:txBody>
      </p:sp>
      <p:sp>
        <p:nvSpPr>
          <p:cNvPr id="179203" name="Rectangle 3"/>
          <p:cNvSpPr>
            <a:spLocks noGrp="1" noChangeArrowheads="1"/>
          </p:cNvSpPr>
          <p:nvPr>
            <p:ph type="body" idx="1"/>
          </p:nvPr>
        </p:nvSpPr>
        <p:spPr>
          <a:xfrm>
            <a:off x="969963" y="2060575"/>
            <a:ext cx="7994650" cy="2794000"/>
          </a:xfrm>
        </p:spPr>
        <p:txBody>
          <a:bodyPr/>
          <a:lstStyle/>
          <a:p>
            <a:pPr algn="ctr">
              <a:buFont typeface="Wingdings" pitchFamily="2" charset="2"/>
              <a:buNone/>
            </a:pPr>
            <a:endParaRPr lang="en-US" sz="1800">
              <a:solidFill>
                <a:srgbClr val="000000"/>
              </a:solidFill>
              <a:latin typeface="Arial" pitchFamily="34" charset="0"/>
            </a:endParaRPr>
          </a:p>
          <a:p>
            <a:pPr algn="ctr">
              <a:buFont typeface="Wingdings" pitchFamily="2" charset="2"/>
              <a:buNone/>
            </a:pPr>
            <a:endParaRPr lang="en-US" sz="20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r>
              <a:rPr lang="en-US" sz="1900">
                <a:solidFill>
                  <a:srgbClr val="000000"/>
                </a:solidFill>
                <a:latin typeface="Arial" pitchFamily="34" charset="0"/>
              </a:rPr>
              <a:t>      </a:t>
            </a:r>
            <a:endParaRPr lang="en-US" sz="1800">
              <a:solidFill>
                <a:srgbClr val="000000"/>
              </a:solidFill>
              <a:latin typeface="Arial" pitchFamily="34" charset="0"/>
            </a:endParaRPr>
          </a:p>
          <a:p>
            <a:pPr algn="ctr">
              <a:buFont typeface="Wingdings" pitchFamily="2" charset="2"/>
              <a:buNone/>
            </a:pPr>
            <a:endParaRPr lang="en-US" sz="1800">
              <a:solidFill>
                <a:srgbClr val="000000"/>
              </a:solidFill>
              <a:latin typeface="Arial" pitchFamily="34" charset="0"/>
            </a:endParaRPr>
          </a:p>
        </p:txBody>
      </p:sp>
      <p:sp>
        <p:nvSpPr>
          <p:cNvPr id="179205" name="Text Box 5"/>
          <p:cNvSpPr txBox="1">
            <a:spLocks noChangeArrowheads="1"/>
          </p:cNvSpPr>
          <p:nvPr/>
        </p:nvSpPr>
        <p:spPr bwMode="auto">
          <a:xfrm>
            <a:off x="457200" y="5867400"/>
            <a:ext cx="381000" cy="274638"/>
          </a:xfrm>
          <a:prstGeom prst="rect">
            <a:avLst/>
          </a:prstGeom>
          <a:noFill/>
          <a:ln w="9525">
            <a:noFill/>
            <a:miter lim="800000"/>
            <a:headEnd/>
            <a:tailEnd/>
          </a:ln>
          <a:effectLst/>
        </p:spPr>
        <p:txBody>
          <a:bodyPr>
            <a:spAutoFit/>
          </a:bodyPr>
          <a:lstStyle/>
          <a:p>
            <a:pPr>
              <a:spcBef>
                <a:spcPct val="50000"/>
              </a:spcBef>
            </a:pPr>
            <a:endParaRPr lang="es-CR" sz="1200" b="1">
              <a:solidFill>
                <a:srgbClr val="003399"/>
              </a:solidFill>
              <a:latin typeface="Times New Roman" pitchFamily="18" charset="0"/>
            </a:endParaRPr>
          </a:p>
        </p:txBody>
      </p:sp>
      <p:sp>
        <p:nvSpPr>
          <p:cNvPr id="179206" name="Text Box 6"/>
          <p:cNvSpPr txBox="1">
            <a:spLocks noChangeArrowheads="1"/>
          </p:cNvSpPr>
          <p:nvPr/>
        </p:nvSpPr>
        <p:spPr bwMode="auto">
          <a:xfrm>
            <a:off x="304800" y="6019800"/>
            <a:ext cx="533400" cy="366713"/>
          </a:xfrm>
          <a:prstGeom prst="rect">
            <a:avLst/>
          </a:prstGeom>
          <a:noFill/>
          <a:ln w="9525">
            <a:noFill/>
            <a:miter lim="800000"/>
            <a:headEnd/>
            <a:tailEnd/>
          </a:ln>
          <a:effectLst/>
        </p:spPr>
        <p:txBody>
          <a:bodyPr>
            <a:spAutoFit/>
          </a:bodyPr>
          <a:lstStyle/>
          <a:p>
            <a:pPr>
              <a:spcBef>
                <a:spcPct val="50000"/>
              </a:spcBef>
            </a:pPr>
            <a:fld id="{F3D10427-416B-46D0-8C17-6D2EDCB69AE1}" type="slidenum">
              <a:rPr lang="en-US" b="1">
                <a:solidFill>
                  <a:srgbClr val="003399"/>
                </a:solidFill>
                <a:latin typeface="Times New Roman" pitchFamily="18" charset="0"/>
              </a:rPr>
              <a:pPr>
                <a:spcBef>
                  <a:spcPct val="50000"/>
                </a:spcBef>
              </a:pPr>
              <a:t>11</a:t>
            </a:fld>
            <a:endParaRPr lang="en-US" b="1">
              <a:solidFill>
                <a:srgbClr val="003399"/>
              </a:solidFill>
              <a:latin typeface="Times New Roman" pitchFamily="18" charset="0"/>
            </a:endParaRPr>
          </a:p>
        </p:txBody>
      </p:sp>
      <p:sp>
        <p:nvSpPr>
          <p:cNvPr id="179207" name="Text Box 7"/>
          <p:cNvSpPr txBox="1">
            <a:spLocks noChangeArrowheads="1"/>
          </p:cNvSpPr>
          <p:nvPr/>
        </p:nvSpPr>
        <p:spPr bwMode="auto">
          <a:xfrm>
            <a:off x="914400" y="1371600"/>
            <a:ext cx="67056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179208" name="Rectangle 8"/>
          <p:cNvSpPr>
            <a:spLocks noChangeArrowheads="1"/>
          </p:cNvSpPr>
          <p:nvPr/>
        </p:nvSpPr>
        <p:spPr bwMode="auto">
          <a:xfrm>
            <a:off x="533400" y="1900238"/>
            <a:ext cx="8382000" cy="3262312"/>
          </a:xfrm>
          <a:prstGeom prst="rect">
            <a:avLst/>
          </a:prstGeom>
          <a:noFill/>
          <a:ln w="9525">
            <a:noFill/>
            <a:miter lim="800000"/>
            <a:headEnd/>
            <a:tailEnd/>
          </a:ln>
          <a:effectLst/>
        </p:spPr>
        <p:txBody>
          <a:bodyPr>
            <a:spAutoFit/>
          </a:bodyPr>
          <a:lstStyle/>
          <a:p>
            <a:pPr marL="1265238" lvl="1" indent="-457200">
              <a:spcBef>
                <a:spcPct val="50000"/>
              </a:spcBef>
              <a:buClr>
                <a:schemeClr val="tx2"/>
              </a:buClr>
              <a:buFontTx/>
              <a:buAutoNum type="arabicPeriod"/>
            </a:pPr>
            <a:r>
              <a:rPr kumimoji="1" lang="es-AR" sz="3200">
                <a:solidFill>
                  <a:schemeClr val="tx2"/>
                </a:solidFill>
              </a:rPr>
              <a:t>Ask lawyer for a draft of the legal agreement. </a:t>
            </a:r>
          </a:p>
          <a:p>
            <a:pPr marL="1265238" lvl="1" indent="-457200">
              <a:spcBef>
                <a:spcPct val="50000"/>
              </a:spcBef>
              <a:buClr>
                <a:schemeClr val="tx2"/>
              </a:buClr>
              <a:buFontTx/>
              <a:buAutoNum type="arabicPeriod"/>
            </a:pPr>
            <a:r>
              <a:rPr kumimoji="1" lang="es-AR" sz="3200">
                <a:solidFill>
                  <a:schemeClr val="tx2"/>
                </a:solidFill>
              </a:rPr>
              <a:t>Review and send to client.</a:t>
            </a:r>
          </a:p>
          <a:p>
            <a:pPr marL="1265238" lvl="1" indent="-457200">
              <a:spcBef>
                <a:spcPct val="50000"/>
              </a:spcBef>
              <a:buClr>
                <a:schemeClr val="tx2"/>
              </a:buClr>
              <a:buFontTx/>
              <a:buAutoNum type="arabicPeriod"/>
            </a:pPr>
            <a:r>
              <a:rPr kumimoji="1" lang="es-AR" sz="3200">
                <a:solidFill>
                  <a:schemeClr val="tx2"/>
                </a:solidFill>
              </a:rPr>
              <a:t>Prepare final version for signature.</a:t>
            </a:r>
          </a:p>
          <a:p>
            <a:pPr marL="1265238" lvl="1" indent="-457200">
              <a:spcBef>
                <a:spcPct val="50000"/>
              </a:spcBef>
              <a:buClr>
                <a:schemeClr val="tx2"/>
              </a:buClr>
            </a:pPr>
            <a:endParaRPr kumimoji="1" lang="es-CO" sz="3200" b="1">
              <a:solidFill>
                <a:schemeClr val="tx2"/>
              </a:solidFill>
            </a:endParaRPr>
          </a:p>
        </p:txBody>
      </p:sp>
      <p:pic>
        <p:nvPicPr>
          <p:cNvPr id="179209" name="Picture 9"/>
          <p:cNvPicPr>
            <a:picLocks noChangeAspect="1" noChangeArrowheads="1"/>
          </p:cNvPicPr>
          <p:nvPr/>
        </p:nvPicPr>
        <p:blipFill>
          <a:blip r:embed="rId2" cstate="print"/>
          <a:srcRect/>
          <a:stretch>
            <a:fillRect/>
          </a:stretch>
        </p:blipFill>
        <p:spPr bwMode="auto">
          <a:xfrm>
            <a:off x="7543800" y="5410200"/>
            <a:ext cx="914400" cy="823913"/>
          </a:xfrm>
          <a:prstGeom prst="rect">
            <a:avLst/>
          </a:prstGeom>
          <a:noFill/>
          <a:ln w="12700" cap="sq">
            <a:noFill/>
            <a:miter lim="800000"/>
            <a:headEnd type="none" w="sm" len="sm"/>
            <a:tailEnd type="none" w="sm" len="sm"/>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4" name="Picture 4"/>
          <p:cNvPicPr>
            <a:picLocks noChangeAspect="1" noChangeArrowheads="1"/>
          </p:cNvPicPr>
          <p:nvPr/>
        </p:nvPicPr>
        <p:blipFill>
          <a:blip r:embed="rId2" cstate="print"/>
          <a:srcRect/>
          <a:stretch>
            <a:fillRect/>
          </a:stretch>
        </p:blipFill>
        <p:spPr bwMode="auto">
          <a:xfrm>
            <a:off x="0" y="0"/>
            <a:ext cx="8785225" cy="674052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8066" name="Rectangle 1026"/>
          <p:cNvSpPr>
            <a:spLocks noGrp="1" noChangeArrowheads="1"/>
          </p:cNvSpPr>
          <p:nvPr>
            <p:ph type="title"/>
          </p:nvPr>
        </p:nvSpPr>
        <p:spPr>
          <a:xfrm>
            <a:off x="228600" y="746125"/>
            <a:ext cx="8229600" cy="549275"/>
          </a:xfrm>
        </p:spPr>
        <p:txBody>
          <a:bodyPr/>
          <a:lstStyle/>
          <a:p>
            <a:pPr marL="1117600" indent="-1117600" algn="ctr">
              <a:buClr>
                <a:schemeClr val="folHlink"/>
              </a:buClr>
              <a:buFontTx/>
              <a:buAutoNum type="romanUcPeriod"/>
            </a:pPr>
            <a:r>
              <a:rPr lang="en-US" sz="3000" b="1">
                <a:solidFill>
                  <a:srgbClr val="003366"/>
                </a:solidFill>
                <a:latin typeface="Arial" pitchFamily="34" charset="0"/>
              </a:rPr>
              <a:t>Abstract phase</a:t>
            </a:r>
          </a:p>
        </p:txBody>
      </p:sp>
      <p:sp>
        <p:nvSpPr>
          <p:cNvPr id="88067" name="Rectangle 1027"/>
          <p:cNvSpPr>
            <a:spLocks noGrp="1" noChangeArrowheads="1"/>
          </p:cNvSpPr>
          <p:nvPr>
            <p:ph type="body" idx="1"/>
          </p:nvPr>
        </p:nvSpPr>
        <p:spPr>
          <a:xfrm>
            <a:off x="969963" y="2060575"/>
            <a:ext cx="7994650" cy="2794000"/>
          </a:xfrm>
        </p:spPr>
        <p:txBody>
          <a:bodyPr/>
          <a:lstStyle/>
          <a:p>
            <a:pPr algn="ctr">
              <a:buFont typeface="Wingdings" pitchFamily="2" charset="2"/>
              <a:buNone/>
            </a:pPr>
            <a:endParaRPr lang="en-US" sz="1800">
              <a:solidFill>
                <a:srgbClr val="000000"/>
              </a:solidFill>
              <a:latin typeface="Arial" pitchFamily="34" charset="0"/>
            </a:endParaRPr>
          </a:p>
          <a:p>
            <a:pPr algn="ctr">
              <a:buFont typeface="Wingdings" pitchFamily="2" charset="2"/>
              <a:buNone/>
            </a:pPr>
            <a:endParaRPr lang="en-US" sz="20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r>
              <a:rPr lang="en-US" sz="1900">
                <a:solidFill>
                  <a:srgbClr val="000000"/>
                </a:solidFill>
                <a:latin typeface="Arial" pitchFamily="34" charset="0"/>
              </a:rPr>
              <a:t>      </a:t>
            </a:r>
            <a:endParaRPr lang="en-US" sz="1800">
              <a:solidFill>
                <a:srgbClr val="000000"/>
              </a:solidFill>
              <a:latin typeface="Arial" pitchFamily="34" charset="0"/>
            </a:endParaRPr>
          </a:p>
          <a:p>
            <a:pPr algn="ctr">
              <a:buFont typeface="Wingdings" pitchFamily="2" charset="2"/>
              <a:buNone/>
            </a:pPr>
            <a:endParaRPr lang="en-US" sz="1800">
              <a:solidFill>
                <a:srgbClr val="000000"/>
              </a:solidFill>
              <a:latin typeface="Arial" pitchFamily="34" charset="0"/>
            </a:endParaRPr>
          </a:p>
        </p:txBody>
      </p:sp>
      <p:sp>
        <p:nvSpPr>
          <p:cNvPr id="88069" name="Text Box 1029"/>
          <p:cNvSpPr txBox="1">
            <a:spLocks noChangeArrowheads="1"/>
          </p:cNvSpPr>
          <p:nvPr/>
        </p:nvSpPr>
        <p:spPr bwMode="auto">
          <a:xfrm>
            <a:off x="457200" y="5867400"/>
            <a:ext cx="381000" cy="274638"/>
          </a:xfrm>
          <a:prstGeom prst="rect">
            <a:avLst/>
          </a:prstGeom>
          <a:noFill/>
          <a:ln w="9525">
            <a:noFill/>
            <a:miter lim="800000"/>
            <a:headEnd/>
            <a:tailEnd/>
          </a:ln>
          <a:effectLst/>
        </p:spPr>
        <p:txBody>
          <a:bodyPr>
            <a:spAutoFit/>
          </a:bodyPr>
          <a:lstStyle/>
          <a:p>
            <a:pPr>
              <a:spcBef>
                <a:spcPct val="50000"/>
              </a:spcBef>
            </a:pPr>
            <a:endParaRPr lang="es-CR" sz="1200" b="1">
              <a:solidFill>
                <a:srgbClr val="003399"/>
              </a:solidFill>
              <a:latin typeface="Times New Roman" pitchFamily="18" charset="0"/>
            </a:endParaRPr>
          </a:p>
        </p:txBody>
      </p:sp>
      <p:sp>
        <p:nvSpPr>
          <p:cNvPr id="88071" name="Text Box 1031"/>
          <p:cNvSpPr txBox="1">
            <a:spLocks noChangeArrowheads="1"/>
          </p:cNvSpPr>
          <p:nvPr/>
        </p:nvSpPr>
        <p:spPr bwMode="auto">
          <a:xfrm>
            <a:off x="914400" y="1371600"/>
            <a:ext cx="67056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88073" name="Text Box 1033"/>
          <p:cNvSpPr txBox="1">
            <a:spLocks noChangeArrowheads="1"/>
          </p:cNvSpPr>
          <p:nvPr/>
        </p:nvSpPr>
        <p:spPr bwMode="auto">
          <a:xfrm>
            <a:off x="685800" y="1676400"/>
            <a:ext cx="8001000" cy="4954588"/>
          </a:xfrm>
          <a:prstGeom prst="rect">
            <a:avLst/>
          </a:prstGeom>
          <a:noFill/>
          <a:ln w="9525">
            <a:noFill/>
            <a:miter lim="800000"/>
            <a:headEnd/>
            <a:tailEnd/>
          </a:ln>
          <a:effectLst/>
        </p:spPr>
        <p:txBody>
          <a:bodyPr>
            <a:spAutoFit/>
          </a:bodyPr>
          <a:lstStyle/>
          <a:p>
            <a:pPr marL="457200" indent="-457200">
              <a:spcBef>
                <a:spcPct val="50000"/>
              </a:spcBef>
              <a:buClr>
                <a:schemeClr val="tx2"/>
              </a:buClr>
            </a:pPr>
            <a:r>
              <a:rPr lang="es-CO" sz="2200" b="1">
                <a:solidFill>
                  <a:schemeClr val="tx2"/>
                </a:solidFill>
              </a:rPr>
              <a:t>A. General information collected during the identification mission or based on the client’s proposal:</a:t>
            </a:r>
            <a:endParaRPr lang="en-US" sz="2200" b="1">
              <a:solidFill>
                <a:schemeClr val="tx2"/>
              </a:solidFill>
            </a:endParaRPr>
          </a:p>
          <a:p>
            <a:pPr marL="457200" indent="-457200">
              <a:spcBef>
                <a:spcPct val="50000"/>
              </a:spcBef>
              <a:buClr>
                <a:schemeClr val="tx2"/>
              </a:buClr>
              <a:buFontTx/>
              <a:buChar char="•"/>
            </a:pPr>
            <a:r>
              <a:rPr lang="en-US" sz="2200">
                <a:solidFill>
                  <a:schemeClr val="tx2"/>
                </a:solidFill>
              </a:rPr>
              <a:t>Preparation of the abstract: use the abstract template </a:t>
            </a:r>
          </a:p>
          <a:p>
            <a:pPr marL="457200" indent="-457200">
              <a:spcBef>
                <a:spcPct val="50000"/>
              </a:spcBef>
              <a:buClr>
                <a:schemeClr val="tx2"/>
              </a:buClr>
              <a:buFontTx/>
              <a:buChar char="•"/>
            </a:pPr>
            <a:r>
              <a:rPr lang="en-US" sz="2200">
                <a:solidFill>
                  <a:schemeClr val="tx2"/>
                </a:solidFill>
              </a:rPr>
              <a:t>Complete 1st part of institutional assessment</a:t>
            </a:r>
          </a:p>
          <a:p>
            <a:pPr marL="457200" indent="-457200">
              <a:spcBef>
                <a:spcPct val="50000"/>
              </a:spcBef>
              <a:buClr>
                <a:schemeClr val="tx2"/>
              </a:buClr>
              <a:buFontTx/>
              <a:buChar char="•"/>
            </a:pPr>
            <a:r>
              <a:rPr lang="es-CO" sz="2200">
                <a:solidFill>
                  <a:schemeClr val="tx2"/>
                </a:solidFill>
              </a:rPr>
              <a:t>Project Registry – intranet OPUS: to obtain TC Number</a:t>
            </a:r>
          </a:p>
          <a:p>
            <a:pPr marL="914400" lvl="1" indent="-457200">
              <a:spcBef>
                <a:spcPct val="50000"/>
              </a:spcBef>
              <a:buClr>
                <a:schemeClr val="tx2"/>
              </a:buClr>
              <a:buFontTx/>
              <a:buAutoNum type="arabicPeriod"/>
            </a:pPr>
            <a:r>
              <a:rPr lang="es-CO" sz="2200">
                <a:solidFill>
                  <a:schemeClr val="tx2"/>
                </a:solidFill>
              </a:rPr>
              <a:t>Client information/executing entity: name of legal representative, address and telephone number, email</a:t>
            </a:r>
          </a:p>
          <a:p>
            <a:pPr marL="914400" lvl="1" indent="-457200">
              <a:spcBef>
                <a:spcPct val="50000"/>
              </a:spcBef>
              <a:buClr>
                <a:schemeClr val="tx2"/>
              </a:buClr>
              <a:buFontTx/>
              <a:buAutoNum type="arabicPeriod"/>
            </a:pPr>
            <a:r>
              <a:rPr lang="es-CO" sz="2200">
                <a:solidFill>
                  <a:schemeClr val="tx2"/>
                </a:solidFill>
              </a:rPr>
              <a:t>Project team: MIF/OPS, MIF/DEU, Legal, region, MIF/CO</a:t>
            </a:r>
          </a:p>
          <a:p>
            <a:pPr marL="914400" lvl="1" indent="-457200">
              <a:spcBef>
                <a:spcPct val="50000"/>
              </a:spcBef>
              <a:buClr>
                <a:schemeClr val="tx2"/>
              </a:buClr>
              <a:buFontTx/>
              <a:buAutoNum type="arabicPeriod"/>
            </a:pPr>
            <a:r>
              <a:rPr lang="es-CO" sz="2200">
                <a:solidFill>
                  <a:schemeClr val="tx2"/>
                </a:solidFill>
              </a:rPr>
              <a:t>Totals</a:t>
            </a:r>
          </a:p>
          <a:p>
            <a:pPr marL="914400" lvl="1" indent="-457200">
              <a:spcBef>
                <a:spcPct val="50000"/>
              </a:spcBef>
              <a:buClr>
                <a:schemeClr val="tx2"/>
              </a:buClr>
              <a:buFontTx/>
              <a:buAutoNum type="arabicPeriod"/>
            </a:pPr>
            <a:r>
              <a:rPr lang="es-CO" sz="2200">
                <a:solidFill>
                  <a:schemeClr val="tx2"/>
                </a:solidFill>
              </a:rPr>
              <a:t>Name of project in both languages</a:t>
            </a:r>
            <a:endParaRPr lang="es-CR" sz="2200">
              <a:solidFill>
                <a:schemeClr val="tx2"/>
              </a:solidFill>
            </a:endParaRPr>
          </a:p>
        </p:txBody>
      </p:sp>
      <p:pic>
        <p:nvPicPr>
          <p:cNvPr id="88074" name="Picture 1034"/>
          <p:cNvPicPr>
            <a:picLocks noChangeAspect="1" noChangeArrowheads="1"/>
          </p:cNvPicPr>
          <p:nvPr/>
        </p:nvPicPr>
        <p:blipFill>
          <a:blip r:embed="rId2" cstate="print"/>
          <a:srcRect/>
          <a:stretch>
            <a:fillRect/>
          </a:stretch>
        </p:blipFill>
        <p:spPr bwMode="auto">
          <a:xfrm>
            <a:off x="7543800" y="5638800"/>
            <a:ext cx="914400" cy="823913"/>
          </a:xfrm>
          <a:prstGeom prst="rect">
            <a:avLst/>
          </a:prstGeom>
          <a:no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228600" y="746125"/>
            <a:ext cx="8229600" cy="549275"/>
          </a:xfrm>
        </p:spPr>
        <p:txBody>
          <a:bodyPr/>
          <a:lstStyle/>
          <a:p>
            <a:pPr marL="1117600" indent="-1117600" algn="ctr">
              <a:buClr>
                <a:schemeClr val="folHlink"/>
              </a:buClr>
              <a:buFontTx/>
              <a:buAutoNum type="romanUcPeriod"/>
            </a:pPr>
            <a:r>
              <a:rPr lang="en-US" sz="3000" b="1">
                <a:solidFill>
                  <a:srgbClr val="003366"/>
                </a:solidFill>
                <a:latin typeface="Arial" pitchFamily="34" charset="0"/>
              </a:rPr>
              <a:t>Abstract Phase</a:t>
            </a:r>
          </a:p>
        </p:txBody>
      </p:sp>
      <p:sp>
        <p:nvSpPr>
          <p:cNvPr id="175107" name="Rectangle 3"/>
          <p:cNvSpPr>
            <a:spLocks noGrp="1" noChangeArrowheads="1"/>
          </p:cNvSpPr>
          <p:nvPr>
            <p:ph type="body" idx="1"/>
          </p:nvPr>
        </p:nvSpPr>
        <p:spPr>
          <a:xfrm>
            <a:off x="969963" y="2060575"/>
            <a:ext cx="7994650" cy="2794000"/>
          </a:xfrm>
        </p:spPr>
        <p:txBody>
          <a:bodyPr/>
          <a:lstStyle/>
          <a:p>
            <a:pPr algn="ctr">
              <a:buFont typeface="Wingdings" pitchFamily="2" charset="2"/>
              <a:buNone/>
            </a:pPr>
            <a:endParaRPr lang="en-US" sz="1800">
              <a:solidFill>
                <a:srgbClr val="000000"/>
              </a:solidFill>
              <a:latin typeface="Arial" pitchFamily="34" charset="0"/>
            </a:endParaRPr>
          </a:p>
          <a:p>
            <a:pPr algn="ctr">
              <a:buFont typeface="Wingdings" pitchFamily="2" charset="2"/>
              <a:buNone/>
            </a:pPr>
            <a:endParaRPr lang="en-US" sz="20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r>
              <a:rPr lang="en-US" sz="1900">
                <a:solidFill>
                  <a:srgbClr val="000000"/>
                </a:solidFill>
                <a:latin typeface="Arial" pitchFamily="34" charset="0"/>
              </a:rPr>
              <a:t>      </a:t>
            </a:r>
            <a:endParaRPr lang="en-US" sz="1800">
              <a:solidFill>
                <a:srgbClr val="000000"/>
              </a:solidFill>
              <a:latin typeface="Arial" pitchFamily="34" charset="0"/>
            </a:endParaRPr>
          </a:p>
          <a:p>
            <a:pPr algn="ctr">
              <a:buFont typeface="Wingdings" pitchFamily="2" charset="2"/>
              <a:buNone/>
            </a:pPr>
            <a:endParaRPr lang="en-US" sz="1800">
              <a:solidFill>
                <a:srgbClr val="000000"/>
              </a:solidFill>
              <a:latin typeface="Arial" pitchFamily="34" charset="0"/>
            </a:endParaRPr>
          </a:p>
        </p:txBody>
      </p:sp>
      <p:sp>
        <p:nvSpPr>
          <p:cNvPr id="175109" name="Text Box 5"/>
          <p:cNvSpPr txBox="1">
            <a:spLocks noChangeArrowheads="1"/>
          </p:cNvSpPr>
          <p:nvPr/>
        </p:nvSpPr>
        <p:spPr bwMode="auto">
          <a:xfrm>
            <a:off x="457200" y="5867400"/>
            <a:ext cx="381000" cy="274638"/>
          </a:xfrm>
          <a:prstGeom prst="rect">
            <a:avLst/>
          </a:prstGeom>
          <a:noFill/>
          <a:ln w="9525">
            <a:noFill/>
            <a:miter lim="800000"/>
            <a:headEnd/>
            <a:tailEnd/>
          </a:ln>
          <a:effectLst/>
        </p:spPr>
        <p:txBody>
          <a:bodyPr>
            <a:spAutoFit/>
          </a:bodyPr>
          <a:lstStyle/>
          <a:p>
            <a:pPr>
              <a:spcBef>
                <a:spcPct val="50000"/>
              </a:spcBef>
            </a:pPr>
            <a:endParaRPr lang="es-CR" sz="1200" b="1">
              <a:solidFill>
                <a:srgbClr val="003399"/>
              </a:solidFill>
              <a:latin typeface="Times New Roman" pitchFamily="18" charset="0"/>
            </a:endParaRPr>
          </a:p>
        </p:txBody>
      </p:sp>
      <p:sp>
        <p:nvSpPr>
          <p:cNvPr id="175110" name="Text Box 6"/>
          <p:cNvSpPr txBox="1">
            <a:spLocks noChangeArrowheads="1"/>
          </p:cNvSpPr>
          <p:nvPr/>
        </p:nvSpPr>
        <p:spPr bwMode="auto">
          <a:xfrm>
            <a:off x="304800" y="6019800"/>
            <a:ext cx="533400" cy="366713"/>
          </a:xfrm>
          <a:prstGeom prst="rect">
            <a:avLst/>
          </a:prstGeom>
          <a:noFill/>
          <a:ln w="9525">
            <a:noFill/>
            <a:miter lim="800000"/>
            <a:headEnd/>
            <a:tailEnd/>
          </a:ln>
          <a:effectLst/>
        </p:spPr>
        <p:txBody>
          <a:bodyPr>
            <a:spAutoFit/>
          </a:bodyPr>
          <a:lstStyle/>
          <a:p>
            <a:pPr>
              <a:spcBef>
                <a:spcPct val="50000"/>
              </a:spcBef>
            </a:pPr>
            <a:fld id="{44D64BE9-56A3-46F6-A035-DFF39879929A}" type="slidenum">
              <a:rPr lang="en-US" b="1">
                <a:solidFill>
                  <a:srgbClr val="003399"/>
                </a:solidFill>
                <a:latin typeface="Times New Roman" pitchFamily="18" charset="0"/>
              </a:rPr>
              <a:pPr>
                <a:spcBef>
                  <a:spcPct val="50000"/>
                </a:spcBef>
              </a:pPr>
              <a:t>4</a:t>
            </a:fld>
            <a:endParaRPr lang="en-US" b="1">
              <a:solidFill>
                <a:srgbClr val="003399"/>
              </a:solidFill>
              <a:latin typeface="Times New Roman" pitchFamily="18" charset="0"/>
            </a:endParaRPr>
          </a:p>
        </p:txBody>
      </p:sp>
      <p:sp>
        <p:nvSpPr>
          <p:cNvPr id="175111" name="Text Box 7"/>
          <p:cNvSpPr txBox="1">
            <a:spLocks noChangeArrowheads="1"/>
          </p:cNvSpPr>
          <p:nvPr/>
        </p:nvSpPr>
        <p:spPr bwMode="auto">
          <a:xfrm>
            <a:off x="914400" y="1371600"/>
            <a:ext cx="67056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175112" name="Text Box 8"/>
          <p:cNvSpPr txBox="1">
            <a:spLocks noChangeArrowheads="1"/>
          </p:cNvSpPr>
          <p:nvPr/>
        </p:nvSpPr>
        <p:spPr bwMode="auto">
          <a:xfrm>
            <a:off x="685800" y="1905000"/>
            <a:ext cx="8001000" cy="3444875"/>
          </a:xfrm>
          <a:prstGeom prst="rect">
            <a:avLst/>
          </a:prstGeom>
          <a:noFill/>
          <a:ln w="9525">
            <a:noFill/>
            <a:miter lim="800000"/>
            <a:headEnd/>
            <a:tailEnd/>
          </a:ln>
          <a:effectLst/>
        </p:spPr>
        <p:txBody>
          <a:bodyPr>
            <a:spAutoFit/>
          </a:bodyPr>
          <a:lstStyle/>
          <a:p>
            <a:pPr marL="457200" indent="-457200">
              <a:spcBef>
                <a:spcPct val="50000"/>
              </a:spcBef>
              <a:buClr>
                <a:schemeClr val="tx2"/>
              </a:buClr>
            </a:pPr>
            <a:r>
              <a:rPr lang="es-CO" sz="2200" b="1">
                <a:solidFill>
                  <a:schemeClr val="tx2"/>
                </a:solidFill>
              </a:rPr>
              <a:t>B. POC:</a:t>
            </a:r>
            <a:endParaRPr lang="en-US" sz="2200" b="1">
              <a:solidFill>
                <a:schemeClr val="tx2"/>
              </a:solidFill>
            </a:endParaRPr>
          </a:p>
          <a:p>
            <a:pPr marL="457200" indent="-457200">
              <a:spcBef>
                <a:spcPct val="50000"/>
              </a:spcBef>
              <a:buClr>
                <a:schemeClr val="tx2"/>
              </a:buClr>
              <a:buFontTx/>
              <a:buChar char="•"/>
            </a:pPr>
            <a:r>
              <a:rPr lang="en-US" sz="2200">
                <a:solidFill>
                  <a:schemeClr val="tx2"/>
                </a:solidFill>
              </a:rPr>
              <a:t>Abstract and 1</a:t>
            </a:r>
            <a:r>
              <a:rPr lang="en-US" sz="2200" baseline="30000">
                <a:solidFill>
                  <a:schemeClr val="tx2"/>
                </a:solidFill>
              </a:rPr>
              <a:t>st</a:t>
            </a:r>
            <a:r>
              <a:rPr lang="en-US" sz="2200">
                <a:solidFill>
                  <a:schemeClr val="tx2"/>
                </a:solidFill>
              </a:rPr>
              <a:t> part of institutional assessment to be sent to MIF’s Deputy Manager through IDBDOCS</a:t>
            </a:r>
          </a:p>
          <a:p>
            <a:pPr marL="457200" indent="-457200">
              <a:spcBef>
                <a:spcPct val="50000"/>
              </a:spcBef>
              <a:buClr>
                <a:schemeClr val="tx2"/>
              </a:buClr>
              <a:buFontTx/>
              <a:buChar char="•"/>
            </a:pPr>
            <a:r>
              <a:rPr lang="es-CO" sz="2200">
                <a:solidFill>
                  <a:schemeClr val="tx2"/>
                </a:solidFill>
              </a:rPr>
              <a:t>To be scheduled in the POC (Fridays generally)</a:t>
            </a:r>
          </a:p>
          <a:p>
            <a:pPr marL="457200" indent="-457200">
              <a:spcBef>
                <a:spcPct val="50000"/>
              </a:spcBef>
              <a:buClr>
                <a:schemeClr val="tx2"/>
              </a:buClr>
              <a:buFontTx/>
              <a:buChar char="•"/>
            </a:pPr>
            <a:r>
              <a:rPr lang="es-CO" sz="2200">
                <a:solidFill>
                  <a:schemeClr val="tx2"/>
                </a:solidFill>
              </a:rPr>
              <a:t>To be presented before the POC</a:t>
            </a:r>
          </a:p>
          <a:p>
            <a:pPr marL="457200" indent="-457200">
              <a:spcBef>
                <a:spcPct val="50000"/>
              </a:spcBef>
              <a:buClr>
                <a:schemeClr val="tx2"/>
              </a:buClr>
              <a:buFontTx/>
              <a:buChar char="•"/>
            </a:pPr>
            <a:r>
              <a:rPr lang="es-CO" sz="2200">
                <a:solidFill>
                  <a:schemeClr val="tx2"/>
                </a:solidFill>
              </a:rPr>
              <a:t>POC emits Memorandum of Eligibility with recommendations for the design – a week after it has been presented</a:t>
            </a:r>
          </a:p>
        </p:txBody>
      </p:sp>
      <p:pic>
        <p:nvPicPr>
          <p:cNvPr id="175113" name="Picture 9"/>
          <p:cNvPicPr>
            <a:picLocks noChangeAspect="1" noChangeArrowheads="1"/>
          </p:cNvPicPr>
          <p:nvPr/>
        </p:nvPicPr>
        <p:blipFill>
          <a:blip r:embed="rId2" cstate="print"/>
          <a:srcRect/>
          <a:stretch>
            <a:fillRect/>
          </a:stretch>
        </p:blipFill>
        <p:spPr bwMode="auto">
          <a:xfrm>
            <a:off x="7620000" y="5562600"/>
            <a:ext cx="914400" cy="823913"/>
          </a:xfrm>
          <a:prstGeom prst="rect">
            <a:avLst/>
          </a:prstGeom>
          <a:noFill/>
          <a:ln w="12700" cap="sq">
            <a:noFill/>
            <a:miter lim="800000"/>
            <a:headEnd type="none" w="sm" len="sm"/>
            <a:tailEnd type="none" w="sm" len="sm"/>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2578" name="Rectangle 1026"/>
          <p:cNvSpPr>
            <a:spLocks noGrp="1" noChangeArrowheads="1"/>
          </p:cNvSpPr>
          <p:nvPr>
            <p:ph type="title"/>
          </p:nvPr>
        </p:nvSpPr>
        <p:spPr>
          <a:xfrm>
            <a:off x="609600" y="623888"/>
            <a:ext cx="8229600" cy="519112"/>
          </a:xfrm>
        </p:spPr>
        <p:txBody>
          <a:bodyPr/>
          <a:lstStyle/>
          <a:p>
            <a:pPr marL="1117600" indent="-1117600">
              <a:buClr>
                <a:schemeClr val="folHlink"/>
              </a:buClr>
              <a:buFontTx/>
              <a:buAutoNum type="romanUcPeriod" startAt="2"/>
            </a:pPr>
            <a:r>
              <a:rPr lang="en-US" sz="2800" b="1">
                <a:solidFill>
                  <a:srgbClr val="003366"/>
                </a:solidFill>
                <a:latin typeface="Arial" pitchFamily="34" charset="0"/>
              </a:rPr>
              <a:t>CESI</a:t>
            </a:r>
          </a:p>
        </p:txBody>
      </p:sp>
      <p:sp>
        <p:nvSpPr>
          <p:cNvPr id="152579" name="Rectangle 1027"/>
          <p:cNvSpPr>
            <a:spLocks noGrp="1" noChangeArrowheads="1"/>
          </p:cNvSpPr>
          <p:nvPr>
            <p:ph type="body" idx="1"/>
          </p:nvPr>
        </p:nvSpPr>
        <p:spPr>
          <a:xfrm>
            <a:off x="969963" y="2060575"/>
            <a:ext cx="7994650" cy="2794000"/>
          </a:xfrm>
        </p:spPr>
        <p:txBody>
          <a:bodyPr/>
          <a:lstStyle/>
          <a:p>
            <a:pPr algn="ctr">
              <a:buFont typeface="Wingdings" pitchFamily="2" charset="2"/>
              <a:buNone/>
            </a:pPr>
            <a:endParaRPr lang="en-US" sz="1800">
              <a:solidFill>
                <a:srgbClr val="000000"/>
              </a:solidFill>
              <a:latin typeface="Arial" pitchFamily="34" charset="0"/>
            </a:endParaRPr>
          </a:p>
          <a:p>
            <a:pPr algn="ctr">
              <a:buFont typeface="Wingdings" pitchFamily="2" charset="2"/>
              <a:buNone/>
            </a:pPr>
            <a:endParaRPr lang="en-US" sz="20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r>
              <a:rPr lang="en-US" sz="1900">
                <a:solidFill>
                  <a:srgbClr val="000000"/>
                </a:solidFill>
                <a:latin typeface="Arial" pitchFamily="34" charset="0"/>
              </a:rPr>
              <a:t>      </a:t>
            </a:r>
            <a:endParaRPr lang="en-US" sz="1800">
              <a:solidFill>
                <a:srgbClr val="000000"/>
              </a:solidFill>
              <a:latin typeface="Arial" pitchFamily="34" charset="0"/>
            </a:endParaRPr>
          </a:p>
          <a:p>
            <a:pPr algn="ctr">
              <a:buFont typeface="Wingdings" pitchFamily="2" charset="2"/>
              <a:buNone/>
            </a:pPr>
            <a:endParaRPr lang="en-US" sz="1800">
              <a:solidFill>
                <a:srgbClr val="000000"/>
              </a:solidFill>
              <a:latin typeface="Arial" pitchFamily="34" charset="0"/>
            </a:endParaRPr>
          </a:p>
        </p:txBody>
      </p:sp>
      <p:sp>
        <p:nvSpPr>
          <p:cNvPr id="152581" name="Text Box 1029"/>
          <p:cNvSpPr txBox="1">
            <a:spLocks noChangeArrowheads="1"/>
          </p:cNvSpPr>
          <p:nvPr/>
        </p:nvSpPr>
        <p:spPr bwMode="auto">
          <a:xfrm>
            <a:off x="457200" y="5867400"/>
            <a:ext cx="381000" cy="274638"/>
          </a:xfrm>
          <a:prstGeom prst="rect">
            <a:avLst/>
          </a:prstGeom>
          <a:noFill/>
          <a:ln w="9525">
            <a:noFill/>
            <a:miter lim="800000"/>
            <a:headEnd/>
            <a:tailEnd/>
          </a:ln>
          <a:effectLst/>
        </p:spPr>
        <p:txBody>
          <a:bodyPr>
            <a:spAutoFit/>
          </a:bodyPr>
          <a:lstStyle/>
          <a:p>
            <a:pPr>
              <a:spcBef>
                <a:spcPct val="50000"/>
              </a:spcBef>
            </a:pPr>
            <a:endParaRPr lang="es-CR" sz="1200" b="1">
              <a:solidFill>
                <a:srgbClr val="003399"/>
              </a:solidFill>
              <a:latin typeface="Times New Roman" pitchFamily="18" charset="0"/>
            </a:endParaRPr>
          </a:p>
        </p:txBody>
      </p:sp>
      <p:sp>
        <p:nvSpPr>
          <p:cNvPr id="152582" name="Text Box 1030"/>
          <p:cNvSpPr txBox="1">
            <a:spLocks noChangeArrowheads="1"/>
          </p:cNvSpPr>
          <p:nvPr/>
        </p:nvSpPr>
        <p:spPr bwMode="auto">
          <a:xfrm>
            <a:off x="304800" y="6019800"/>
            <a:ext cx="533400" cy="366713"/>
          </a:xfrm>
          <a:prstGeom prst="rect">
            <a:avLst/>
          </a:prstGeom>
          <a:noFill/>
          <a:ln w="9525">
            <a:noFill/>
            <a:miter lim="800000"/>
            <a:headEnd/>
            <a:tailEnd/>
          </a:ln>
          <a:effectLst/>
        </p:spPr>
        <p:txBody>
          <a:bodyPr>
            <a:spAutoFit/>
          </a:bodyPr>
          <a:lstStyle/>
          <a:p>
            <a:pPr>
              <a:spcBef>
                <a:spcPct val="50000"/>
              </a:spcBef>
            </a:pPr>
            <a:fld id="{3D383D7B-AB94-4675-8072-D188EAC27ED0}" type="slidenum">
              <a:rPr lang="en-US" b="1">
                <a:solidFill>
                  <a:srgbClr val="003399"/>
                </a:solidFill>
                <a:latin typeface="Times New Roman" pitchFamily="18" charset="0"/>
              </a:rPr>
              <a:pPr>
                <a:spcBef>
                  <a:spcPct val="50000"/>
                </a:spcBef>
              </a:pPr>
              <a:t>5</a:t>
            </a:fld>
            <a:endParaRPr lang="en-US" b="1">
              <a:solidFill>
                <a:srgbClr val="003399"/>
              </a:solidFill>
              <a:latin typeface="Times New Roman" pitchFamily="18" charset="0"/>
            </a:endParaRPr>
          </a:p>
        </p:txBody>
      </p:sp>
      <p:sp>
        <p:nvSpPr>
          <p:cNvPr id="152583" name="Text Box 1031"/>
          <p:cNvSpPr txBox="1">
            <a:spLocks noChangeArrowheads="1"/>
          </p:cNvSpPr>
          <p:nvPr/>
        </p:nvSpPr>
        <p:spPr bwMode="auto">
          <a:xfrm>
            <a:off x="914400" y="1371600"/>
            <a:ext cx="67056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152584" name="Text Box 1032"/>
          <p:cNvSpPr txBox="1">
            <a:spLocks noChangeArrowheads="1"/>
          </p:cNvSpPr>
          <p:nvPr/>
        </p:nvSpPr>
        <p:spPr bwMode="auto">
          <a:xfrm>
            <a:off x="1066800" y="1295400"/>
            <a:ext cx="7239000" cy="5251450"/>
          </a:xfrm>
          <a:prstGeom prst="rect">
            <a:avLst/>
          </a:prstGeom>
          <a:noFill/>
          <a:ln w="9525">
            <a:noFill/>
            <a:miter lim="800000"/>
            <a:headEnd/>
            <a:tailEnd/>
          </a:ln>
          <a:effectLst/>
        </p:spPr>
        <p:txBody>
          <a:bodyPr>
            <a:spAutoFit/>
          </a:bodyPr>
          <a:lstStyle/>
          <a:p>
            <a:pPr marL="457200" indent="-457200">
              <a:spcBef>
                <a:spcPct val="50000"/>
              </a:spcBef>
              <a:buClr>
                <a:schemeClr val="accent2"/>
              </a:buClr>
              <a:buSzPct val="80000"/>
              <a:buFont typeface="Wingdings" pitchFamily="2" charset="2"/>
              <a:buNone/>
            </a:pPr>
            <a:r>
              <a:rPr kumimoji="1" lang="es-AR" sz="2600">
                <a:solidFill>
                  <a:schemeClr val="tx2"/>
                </a:solidFill>
                <a:latin typeface="Times New Roman" pitchFamily="18" charset="0"/>
              </a:rPr>
              <a:t>	</a:t>
            </a:r>
            <a:r>
              <a:rPr kumimoji="1" lang="es-AR" sz="2600">
                <a:solidFill>
                  <a:schemeClr val="tx2"/>
                </a:solidFill>
              </a:rPr>
              <a:t>Emailed to CESI: </a:t>
            </a:r>
            <a:r>
              <a:rPr kumimoji="1" lang="es-AR" sz="2600">
                <a:solidFill>
                  <a:schemeClr val="tx2"/>
                </a:solidFill>
                <a:hlinkClick r:id="rId2"/>
              </a:rPr>
              <a:t>cesinet</a:t>
            </a:r>
            <a:r>
              <a:rPr kumimoji="1" lang="en-US" sz="2600">
                <a:solidFill>
                  <a:schemeClr val="tx2"/>
                </a:solidFill>
                <a:hlinkClick r:id="rId2"/>
              </a:rPr>
              <a:t>@</a:t>
            </a:r>
            <a:r>
              <a:rPr kumimoji="1" lang="es-AR" sz="2600">
                <a:solidFill>
                  <a:schemeClr val="tx2"/>
                </a:solidFill>
                <a:hlinkClick r:id="rId2"/>
              </a:rPr>
              <a:t>iadb.org</a:t>
            </a:r>
            <a:r>
              <a:rPr kumimoji="1" lang="es-AR" sz="2600">
                <a:solidFill>
                  <a:schemeClr val="tx2"/>
                </a:solidFill>
              </a:rPr>
              <a:t> </a:t>
            </a:r>
            <a:r>
              <a:rPr kumimoji="1" lang="es-CO" sz="2600">
                <a:solidFill>
                  <a:schemeClr val="tx2"/>
                </a:solidFill>
              </a:rPr>
              <a:t>For consideration of this Committee.</a:t>
            </a:r>
          </a:p>
          <a:p>
            <a:pPr marL="457200" indent="-457200">
              <a:spcBef>
                <a:spcPct val="50000"/>
              </a:spcBef>
              <a:buClr>
                <a:schemeClr val="accent2"/>
              </a:buClr>
              <a:buSzPct val="80000"/>
              <a:buFont typeface="Wingdings" pitchFamily="2" charset="2"/>
              <a:buNone/>
            </a:pPr>
            <a:r>
              <a:rPr kumimoji="1" lang="es-CO" sz="2600">
                <a:solidFill>
                  <a:schemeClr val="tx2"/>
                </a:solidFill>
              </a:rPr>
              <a:t>	To be scheduled on Mondays for discussion on Fridays.</a:t>
            </a:r>
            <a:endParaRPr kumimoji="1" lang="es-AR" sz="2600">
              <a:solidFill>
                <a:schemeClr val="tx2"/>
              </a:solidFill>
            </a:endParaRPr>
          </a:p>
          <a:p>
            <a:pPr marL="457200" indent="-457200">
              <a:spcBef>
                <a:spcPct val="50000"/>
              </a:spcBef>
              <a:buClr>
                <a:schemeClr val="accent2"/>
              </a:buClr>
              <a:buSzPct val="80000"/>
              <a:buFont typeface="Wingdings" pitchFamily="2" charset="2"/>
              <a:buNone/>
            </a:pPr>
            <a:r>
              <a:rPr kumimoji="1" lang="es-AR" sz="2600">
                <a:solidFill>
                  <a:schemeClr val="tx2"/>
                </a:solidFill>
              </a:rPr>
              <a:t>	Members of CESI send comments for which the Team Leader must respond to through email.</a:t>
            </a:r>
          </a:p>
          <a:p>
            <a:pPr marL="457200" indent="-457200">
              <a:spcBef>
                <a:spcPct val="50000"/>
              </a:spcBef>
              <a:buClr>
                <a:schemeClr val="accent2"/>
              </a:buClr>
              <a:buSzPct val="80000"/>
              <a:buFont typeface="Wingdings" pitchFamily="2" charset="2"/>
              <a:buNone/>
            </a:pPr>
            <a:r>
              <a:rPr kumimoji="1" lang="es-AR" sz="2600">
                <a:solidFill>
                  <a:schemeClr val="tx2"/>
                </a:solidFill>
              </a:rPr>
              <a:t>	Said comments appear in CESI minutes, which requests for document to be resent or no action in particular.	</a:t>
            </a:r>
          </a:p>
          <a:p>
            <a:pPr marL="457200" indent="-457200">
              <a:spcBef>
                <a:spcPct val="50000"/>
              </a:spcBef>
              <a:buClr>
                <a:schemeClr val="accent2"/>
              </a:buClr>
              <a:buSzPct val="80000"/>
              <a:buFont typeface="Wingdings" pitchFamily="2" charset="2"/>
              <a:buNone/>
            </a:pPr>
            <a:endParaRPr kumimoji="1" lang="es-AR" sz="2600">
              <a:solidFill>
                <a:schemeClr val="tx2"/>
              </a:solidFill>
            </a:endParaRPr>
          </a:p>
        </p:txBody>
      </p:sp>
      <p:pic>
        <p:nvPicPr>
          <p:cNvPr id="152585" name="Picture 1033"/>
          <p:cNvPicPr>
            <a:picLocks noChangeAspect="1" noChangeArrowheads="1"/>
          </p:cNvPicPr>
          <p:nvPr/>
        </p:nvPicPr>
        <p:blipFill>
          <a:blip r:embed="rId3" cstate="print"/>
          <a:srcRect/>
          <a:stretch>
            <a:fillRect/>
          </a:stretch>
        </p:blipFill>
        <p:spPr bwMode="auto">
          <a:xfrm>
            <a:off x="7543800" y="5638800"/>
            <a:ext cx="914400" cy="823913"/>
          </a:xfrm>
          <a:prstGeom prst="rect">
            <a:avLst/>
          </a:prstGeom>
          <a:noFill/>
          <a:ln w="12700" cap="sq">
            <a:noFill/>
            <a:miter lim="800000"/>
            <a:headEnd type="none" w="sm" len="sm"/>
            <a:tailEnd type="none" w="sm" len="sm"/>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228600" y="304800"/>
            <a:ext cx="8229600" cy="519113"/>
          </a:xfrm>
        </p:spPr>
        <p:txBody>
          <a:bodyPr/>
          <a:lstStyle/>
          <a:p>
            <a:pPr marL="1117600" indent="-1117600">
              <a:buClr>
                <a:schemeClr val="folHlink"/>
              </a:buClr>
              <a:buFontTx/>
              <a:buAutoNum type="romanUcPeriod" startAt="3"/>
            </a:pPr>
            <a:r>
              <a:rPr lang="es-CO" sz="2800" b="1">
                <a:solidFill>
                  <a:srgbClr val="003366"/>
                </a:solidFill>
                <a:latin typeface="Arial" pitchFamily="34" charset="0"/>
              </a:rPr>
              <a:t>Progamming Committee</a:t>
            </a:r>
            <a:endParaRPr lang="en-US" sz="2800" b="1">
              <a:solidFill>
                <a:srgbClr val="003366"/>
              </a:solidFill>
              <a:latin typeface="Arial" pitchFamily="34" charset="0"/>
            </a:endParaRPr>
          </a:p>
        </p:txBody>
      </p:sp>
      <p:sp>
        <p:nvSpPr>
          <p:cNvPr id="116739" name="Rectangle 3"/>
          <p:cNvSpPr>
            <a:spLocks noGrp="1" noChangeArrowheads="1"/>
          </p:cNvSpPr>
          <p:nvPr>
            <p:ph type="body" idx="1"/>
          </p:nvPr>
        </p:nvSpPr>
        <p:spPr>
          <a:xfrm>
            <a:off x="969963" y="2060575"/>
            <a:ext cx="7994650" cy="2794000"/>
          </a:xfrm>
        </p:spPr>
        <p:txBody>
          <a:bodyPr/>
          <a:lstStyle/>
          <a:p>
            <a:pPr algn="ctr">
              <a:buFont typeface="Wingdings" pitchFamily="2" charset="2"/>
              <a:buNone/>
            </a:pPr>
            <a:endParaRPr lang="en-US" sz="1800">
              <a:solidFill>
                <a:srgbClr val="000000"/>
              </a:solidFill>
              <a:latin typeface="Arial" pitchFamily="34" charset="0"/>
            </a:endParaRPr>
          </a:p>
          <a:p>
            <a:pPr algn="ctr">
              <a:buFont typeface="Wingdings" pitchFamily="2" charset="2"/>
              <a:buNone/>
            </a:pPr>
            <a:endParaRPr lang="en-US" sz="20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r>
              <a:rPr lang="en-US" sz="1900">
                <a:solidFill>
                  <a:srgbClr val="000000"/>
                </a:solidFill>
                <a:latin typeface="Arial" pitchFamily="34" charset="0"/>
              </a:rPr>
              <a:t>      </a:t>
            </a:r>
            <a:endParaRPr lang="en-US" sz="1800">
              <a:solidFill>
                <a:srgbClr val="000000"/>
              </a:solidFill>
              <a:latin typeface="Arial" pitchFamily="34" charset="0"/>
            </a:endParaRPr>
          </a:p>
          <a:p>
            <a:pPr algn="ctr">
              <a:buFont typeface="Wingdings" pitchFamily="2" charset="2"/>
              <a:buNone/>
            </a:pPr>
            <a:endParaRPr lang="en-US" sz="1800">
              <a:solidFill>
                <a:srgbClr val="000000"/>
              </a:solidFill>
              <a:latin typeface="Arial" pitchFamily="34" charset="0"/>
            </a:endParaRPr>
          </a:p>
        </p:txBody>
      </p:sp>
      <p:sp>
        <p:nvSpPr>
          <p:cNvPr id="116741" name="Text Box 5"/>
          <p:cNvSpPr txBox="1">
            <a:spLocks noChangeArrowheads="1"/>
          </p:cNvSpPr>
          <p:nvPr/>
        </p:nvSpPr>
        <p:spPr bwMode="auto">
          <a:xfrm>
            <a:off x="457200" y="5867400"/>
            <a:ext cx="381000" cy="274638"/>
          </a:xfrm>
          <a:prstGeom prst="rect">
            <a:avLst/>
          </a:prstGeom>
          <a:noFill/>
          <a:ln w="9525">
            <a:noFill/>
            <a:miter lim="800000"/>
            <a:headEnd/>
            <a:tailEnd/>
          </a:ln>
          <a:effectLst/>
        </p:spPr>
        <p:txBody>
          <a:bodyPr>
            <a:spAutoFit/>
          </a:bodyPr>
          <a:lstStyle/>
          <a:p>
            <a:pPr>
              <a:spcBef>
                <a:spcPct val="50000"/>
              </a:spcBef>
            </a:pPr>
            <a:endParaRPr lang="es-CR" sz="1200" b="1">
              <a:solidFill>
                <a:srgbClr val="003399"/>
              </a:solidFill>
              <a:latin typeface="Times New Roman" pitchFamily="18" charset="0"/>
            </a:endParaRPr>
          </a:p>
        </p:txBody>
      </p:sp>
      <p:sp>
        <p:nvSpPr>
          <p:cNvPr id="116742" name="Text Box 6"/>
          <p:cNvSpPr txBox="1">
            <a:spLocks noChangeArrowheads="1"/>
          </p:cNvSpPr>
          <p:nvPr/>
        </p:nvSpPr>
        <p:spPr bwMode="auto">
          <a:xfrm>
            <a:off x="304800" y="6019800"/>
            <a:ext cx="533400" cy="366713"/>
          </a:xfrm>
          <a:prstGeom prst="rect">
            <a:avLst/>
          </a:prstGeom>
          <a:noFill/>
          <a:ln w="9525">
            <a:noFill/>
            <a:miter lim="800000"/>
            <a:headEnd/>
            <a:tailEnd/>
          </a:ln>
          <a:effectLst/>
        </p:spPr>
        <p:txBody>
          <a:bodyPr>
            <a:spAutoFit/>
          </a:bodyPr>
          <a:lstStyle/>
          <a:p>
            <a:pPr>
              <a:spcBef>
                <a:spcPct val="50000"/>
              </a:spcBef>
            </a:pPr>
            <a:fld id="{2184272D-A247-4FE1-AB10-6E9AE378801B}" type="slidenum">
              <a:rPr lang="en-US" b="1">
                <a:solidFill>
                  <a:srgbClr val="003399"/>
                </a:solidFill>
                <a:latin typeface="Times New Roman" pitchFamily="18" charset="0"/>
              </a:rPr>
              <a:pPr>
                <a:spcBef>
                  <a:spcPct val="50000"/>
                </a:spcBef>
              </a:pPr>
              <a:t>6</a:t>
            </a:fld>
            <a:endParaRPr lang="en-US" b="1">
              <a:solidFill>
                <a:srgbClr val="003399"/>
              </a:solidFill>
              <a:latin typeface="Times New Roman" pitchFamily="18" charset="0"/>
            </a:endParaRPr>
          </a:p>
        </p:txBody>
      </p:sp>
      <p:sp>
        <p:nvSpPr>
          <p:cNvPr id="116743" name="Text Box 7"/>
          <p:cNvSpPr txBox="1">
            <a:spLocks noChangeArrowheads="1"/>
          </p:cNvSpPr>
          <p:nvPr/>
        </p:nvSpPr>
        <p:spPr bwMode="auto">
          <a:xfrm>
            <a:off x="914400" y="1371600"/>
            <a:ext cx="67056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116744" name="Text Box 8"/>
          <p:cNvSpPr txBox="1">
            <a:spLocks noChangeArrowheads="1"/>
          </p:cNvSpPr>
          <p:nvPr/>
        </p:nvSpPr>
        <p:spPr bwMode="auto">
          <a:xfrm>
            <a:off x="1066800" y="914400"/>
            <a:ext cx="57150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116746" name="Rectangle 10"/>
          <p:cNvSpPr>
            <a:spLocks noChangeArrowheads="1"/>
          </p:cNvSpPr>
          <p:nvPr/>
        </p:nvSpPr>
        <p:spPr bwMode="auto">
          <a:xfrm>
            <a:off x="533400" y="1143000"/>
            <a:ext cx="7772400" cy="5005388"/>
          </a:xfrm>
          <a:prstGeom prst="rect">
            <a:avLst/>
          </a:prstGeom>
          <a:noFill/>
          <a:ln w="9525">
            <a:noFill/>
            <a:miter lim="800000"/>
            <a:headEnd/>
            <a:tailEnd/>
          </a:ln>
          <a:effectLst/>
        </p:spPr>
        <p:txBody>
          <a:bodyPr>
            <a:spAutoFit/>
          </a:bodyPr>
          <a:lstStyle/>
          <a:p>
            <a:pPr marL="466725" lvl="1" indent="-3175">
              <a:spcBef>
                <a:spcPct val="50000"/>
              </a:spcBef>
              <a:buClr>
                <a:schemeClr val="tx2"/>
              </a:buClr>
            </a:pPr>
            <a:r>
              <a:rPr kumimoji="1" lang="es-AR" sz="2800">
                <a:solidFill>
                  <a:schemeClr val="tx2"/>
                </a:solidFill>
              </a:rPr>
              <a:t>To be sent through the intranet for consideration of the Programming Committee of the Bank: Project abstract and eligibility memorandum.</a:t>
            </a:r>
          </a:p>
          <a:p>
            <a:pPr marL="466725" lvl="1" indent="-3175">
              <a:spcBef>
                <a:spcPct val="50000"/>
              </a:spcBef>
              <a:buClr>
                <a:schemeClr val="tx2"/>
              </a:buClr>
            </a:pPr>
            <a:r>
              <a:rPr kumimoji="1" lang="es-CO" sz="2800">
                <a:solidFill>
                  <a:schemeClr val="tx2"/>
                </a:solidFill>
              </a:rPr>
              <a:t>Comments are recieved rarely.</a:t>
            </a:r>
          </a:p>
          <a:p>
            <a:pPr marL="466725" lvl="1" indent="-3175">
              <a:spcBef>
                <a:spcPct val="50000"/>
              </a:spcBef>
              <a:buClr>
                <a:schemeClr val="tx2"/>
              </a:buClr>
            </a:pPr>
            <a:r>
              <a:rPr kumimoji="1" lang="es-CO" sz="2800">
                <a:solidFill>
                  <a:schemeClr val="tx2"/>
                </a:solidFill>
              </a:rPr>
              <a:t>Office of the secretary makes sure that this Committee has given its approval, at the time it is being scheduled for the Donors Committee.</a:t>
            </a:r>
          </a:p>
          <a:p>
            <a:pPr marL="466725" lvl="1" indent="-3175">
              <a:spcBef>
                <a:spcPct val="50000"/>
              </a:spcBef>
              <a:buClr>
                <a:schemeClr val="tx2"/>
              </a:buClr>
            </a:pPr>
            <a:r>
              <a:rPr kumimoji="1" lang="es-CO" sz="2800">
                <a:solidFill>
                  <a:schemeClr val="tx2"/>
                </a:solidFill>
              </a:rPr>
              <a:t>- Publication</a:t>
            </a:r>
            <a:r>
              <a:rPr kumimoji="1" lang="es-CO" sz="2400">
                <a:solidFill>
                  <a:schemeClr val="tx2"/>
                </a:solidFill>
                <a:latin typeface="Times New Roman" pitchFamily="18" charset="0"/>
              </a:rPr>
              <a:t> </a:t>
            </a:r>
            <a:r>
              <a:rPr kumimoji="1" lang="es-AR" sz="2400">
                <a:solidFill>
                  <a:schemeClr val="tx2"/>
                </a:solidFill>
                <a:latin typeface="Times New Roman" pitchFamily="18" charset="0"/>
              </a:rPr>
              <a:t>	</a:t>
            </a:r>
          </a:p>
        </p:txBody>
      </p:sp>
      <p:pic>
        <p:nvPicPr>
          <p:cNvPr id="116747" name="Picture 11"/>
          <p:cNvPicPr>
            <a:picLocks noChangeAspect="1" noChangeArrowheads="1"/>
          </p:cNvPicPr>
          <p:nvPr/>
        </p:nvPicPr>
        <p:blipFill>
          <a:blip r:embed="rId2" cstate="print"/>
          <a:srcRect/>
          <a:stretch>
            <a:fillRect/>
          </a:stretch>
        </p:blipFill>
        <p:spPr bwMode="auto">
          <a:xfrm>
            <a:off x="7467600" y="5638800"/>
            <a:ext cx="914400" cy="823913"/>
          </a:xfrm>
          <a:prstGeom prst="rect">
            <a:avLst/>
          </a:prstGeom>
          <a:noFill/>
          <a:ln w="12700" cap="sq">
            <a:noFill/>
            <a:miter lim="800000"/>
            <a:headEnd type="none" w="sm" len="sm"/>
            <a:tailEnd type="none" w="sm" len="sm"/>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381000" y="457200"/>
            <a:ext cx="8229600" cy="579438"/>
          </a:xfrm>
        </p:spPr>
        <p:txBody>
          <a:bodyPr/>
          <a:lstStyle/>
          <a:p>
            <a:pPr marL="1117600" indent="-1117600">
              <a:buClr>
                <a:schemeClr val="folHlink"/>
              </a:buClr>
              <a:buFontTx/>
              <a:buAutoNum type="romanUcPeriod" startAt="4"/>
            </a:pPr>
            <a:r>
              <a:rPr lang="es-CO" sz="3200" b="1">
                <a:solidFill>
                  <a:srgbClr val="003366"/>
                </a:solidFill>
                <a:latin typeface="Arial" pitchFamily="34" charset="0"/>
              </a:rPr>
              <a:t>Project Analysis</a:t>
            </a:r>
            <a:endParaRPr lang="en-US" sz="3200" b="1">
              <a:solidFill>
                <a:srgbClr val="003366"/>
              </a:solidFill>
              <a:latin typeface="Arial" pitchFamily="34" charset="0"/>
            </a:endParaRPr>
          </a:p>
        </p:txBody>
      </p:sp>
      <p:sp>
        <p:nvSpPr>
          <p:cNvPr id="123907" name="Rectangle 3"/>
          <p:cNvSpPr>
            <a:spLocks noGrp="1" noChangeArrowheads="1"/>
          </p:cNvSpPr>
          <p:nvPr>
            <p:ph type="body" idx="1"/>
          </p:nvPr>
        </p:nvSpPr>
        <p:spPr>
          <a:xfrm>
            <a:off x="969963" y="2060575"/>
            <a:ext cx="7994650" cy="2794000"/>
          </a:xfrm>
        </p:spPr>
        <p:txBody>
          <a:bodyPr/>
          <a:lstStyle/>
          <a:p>
            <a:pPr algn="ctr">
              <a:buFont typeface="Wingdings" pitchFamily="2" charset="2"/>
              <a:buNone/>
            </a:pPr>
            <a:endParaRPr lang="en-US" sz="1800">
              <a:solidFill>
                <a:srgbClr val="000000"/>
              </a:solidFill>
              <a:latin typeface="Arial" pitchFamily="34" charset="0"/>
            </a:endParaRPr>
          </a:p>
          <a:p>
            <a:pPr algn="ctr">
              <a:buFont typeface="Wingdings" pitchFamily="2" charset="2"/>
              <a:buNone/>
            </a:pPr>
            <a:endParaRPr lang="en-US" sz="20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r>
              <a:rPr lang="en-US" sz="1900">
                <a:solidFill>
                  <a:srgbClr val="000000"/>
                </a:solidFill>
                <a:latin typeface="Arial" pitchFamily="34" charset="0"/>
              </a:rPr>
              <a:t>      </a:t>
            </a:r>
            <a:endParaRPr lang="en-US" sz="1800">
              <a:solidFill>
                <a:srgbClr val="000000"/>
              </a:solidFill>
              <a:latin typeface="Arial" pitchFamily="34" charset="0"/>
            </a:endParaRPr>
          </a:p>
          <a:p>
            <a:pPr algn="ctr">
              <a:buFont typeface="Wingdings" pitchFamily="2" charset="2"/>
              <a:buNone/>
            </a:pPr>
            <a:endParaRPr lang="en-US" sz="1800">
              <a:solidFill>
                <a:srgbClr val="000000"/>
              </a:solidFill>
              <a:latin typeface="Arial" pitchFamily="34" charset="0"/>
            </a:endParaRPr>
          </a:p>
        </p:txBody>
      </p:sp>
      <p:sp>
        <p:nvSpPr>
          <p:cNvPr id="123909" name="Text Box 5"/>
          <p:cNvSpPr txBox="1">
            <a:spLocks noChangeArrowheads="1"/>
          </p:cNvSpPr>
          <p:nvPr/>
        </p:nvSpPr>
        <p:spPr bwMode="auto">
          <a:xfrm>
            <a:off x="457200" y="5867400"/>
            <a:ext cx="381000" cy="274638"/>
          </a:xfrm>
          <a:prstGeom prst="rect">
            <a:avLst/>
          </a:prstGeom>
          <a:noFill/>
          <a:ln w="9525">
            <a:noFill/>
            <a:miter lim="800000"/>
            <a:headEnd/>
            <a:tailEnd/>
          </a:ln>
          <a:effectLst/>
        </p:spPr>
        <p:txBody>
          <a:bodyPr>
            <a:spAutoFit/>
          </a:bodyPr>
          <a:lstStyle/>
          <a:p>
            <a:pPr>
              <a:spcBef>
                <a:spcPct val="50000"/>
              </a:spcBef>
            </a:pPr>
            <a:endParaRPr lang="es-CR" sz="1200" b="1">
              <a:solidFill>
                <a:srgbClr val="003399"/>
              </a:solidFill>
              <a:latin typeface="Times New Roman" pitchFamily="18" charset="0"/>
            </a:endParaRPr>
          </a:p>
        </p:txBody>
      </p:sp>
      <p:sp>
        <p:nvSpPr>
          <p:cNvPr id="123910" name="Text Box 6"/>
          <p:cNvSpPr txBox="1">
            <a:spLocks noChangeArrowheads="1"/>
          </p:cNvSpPr>
          <p:nvPr/>
        </p:nvSpPr>
        <p:spPr bwMode="auto">
          <a:xfrm>
            <a:off x="304800" y="6019800"/>
            <a:ext cx="533400" cy="366713"/>
          </a:xfrm>
          <a:prstGeom prst="rect">
            <a:avLst/>
          </a:prstGeom>
          <a:noFill/>
          <a:ln w="9525">
            <a:noFill/>
            <a:miter lim="800000"/>
            <a:headEnd/>
            <a:tailEnd/>
          </a:ln>
          <a:effectLst/>
        </p:spPr>
        <p:txBody>
          <a:bodyPr>
            <a:spAutoFit/>
          </a:bodyPr>
          <a:lstStyle/>
          <a:p>
            <a:pPr>
              <a:spcBef>
                <a:spcPct val="50000"/>
              </a:spcBef>
            </a:pPr>
            <a:fld id="{A77BDBB3-812A-47F8-8260-D86874610B5E}" type="slidenum">
              <a:rPr lang="en-US" b="1">
                <a:solidFill>
                  <a:srgbClr val="003399"/>
                </a:solidFill>
                <a:latin typeface="Times New Roman" pitchFamily="18" charset="0"/>
              </a:rPr>
              <a:pPr>
                <a:spcBef>
                  <a:spcPct val="50000"/>
                </a:spcBef>
              </a:pPr>
              <a:t>7</a:t>
            </a:fld>
            <a:endParaRPr lang="en-US" b="1">
              <a:solidFill>
                <a:srgbClr val="003399"/>
              </a:solidFill>
              <a:latin typeface="Times New Roman" pitchFamily="18" charset="0"/>
            </a:endParaRPr>
          </a:p>
        </p:txBody>
      </p:sp>
      <p:sp>
        <p:nvSpPr>
          <p:cNvPr id="123912" name="Text Box 8"/>
          <p:cNvSpPr txBox="1">
            <a:spLocks noChangeArrowheads="1"/>
          </p:cNvSpPr>
          <p:nvPr/>
        </p:nvSpPr>
        <p:spPr bwMode="auto">
          <a:xfrm>
            <a:off x="1066800" y="914400"/>
            <a:ext cx="57150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123914" name="Rectangle 10"/>
          <p:cNvSpPr>
            <a:spLocks noChangeArrowheads="1"/>
          </p:cNvSpPr>
          <p:nvPr/>
        </p:nvSpPr>
        <p:spPr bwMode="auto">
          <a:xfrm>
            <a:off x="152400" y="1066800"/>
            <a:ext cx="8382000" cy="4951413"/>
          </a:xfrm>
          <a:prstGeom prst="rect">
            <a:avLst/>
          </a:prstGeom>
          <a:noFill/>
          <a:ln w="9525">
            <a:noFill/>
            <a:miter lim="800000"/>
            <a:headEnd/>
            <a:tailEnd/>
          </a:ln>
          <a:effectLst/>
        </p:spPr>
        <p:txBody>
          <a:bodyPr>
            <a:spAutoFit/>
          </a:bodyPr>
          <a:lstStyle/>
          <a:p>
            <a:pPr marL="971550" lvl="1" indent="-457200">
              <a:spcBef>
                <a:spcPct val="50000"/>
              </a:spcBef>
              <a:buClr>
                <a:schemeClr val="tx2"/>
              </a:buClr>
              <a:buFontTx/>
              <a:buAutoNum type="arabicPeriod"/>
            </a:pPr>
            <a:r>
              <a:rPr kumimoji="1" lang="es-AR" sz="2200">
                <a:solidFill>
                  <a:schemeClr val="tx2"/>
                </a:solidFill>
              </a:rPr>
              <a:t>Preparation of  Donors Memorandum drafts and/or logical framework.</a:t>
            </a:r>
          </a:p>
          <a:p>
            <a:pPr marL="971550" lvl="1" indent="-457200">
              <a:spcBef>
                <a:spcPct val="50000"/>
              </a:spcBef>
              <a:buClr>
                <a:schemeClr val="tx2"/>
              </a:buClr>
              <a:buFontTx/>
              <a:buAutoNum type="arabicPeriod"/>
            </a:pPr>
            <a:r>
              <a:rPr kumimoji="1" lang="es-AR" sz="2200">
                <a:solidFill>
                  <a:schemeClr val="tx2"/>
                </a:solidFill>
              </a:rPr>
              <a:t>Analysis mission: memorandums are sent to Country Director and Bank Representative reporting on the mission.</a:t>
            </a:r>
          </a:p>
          <a:p>
            <a:pPr marL="971550" lvl="1" indent="-457200">
              <a:spcBef>
                <a:spcPct val="50000"/>
              </a:spcBef>
              <a:buClr>
                <a:schemeClr val="tx2"/>
              </a:buClr>
              <a:buFontTx/>
              <a:buAutoNum type="arabicPeriod"/>
            </a:pPr>
            <a:r>
              <a:rPr kumimoji="1" lang="es-AR" sz="2200">
                <a:solidFill>
                  <a:schemeClr val="tx2"/>
                </a:solidFill>
              </a:rPr>
              <a:t>During the mission: preparation of logical framework and budget, and initial preparation of operating regulations. Revision and agreement on execution mechanism.  Institutional evaluation.</a:t>
            </a:r>
          </a:p>
          <a:p>
            <a:pPr marL="971550" lvl="1" indent="-457200">
              <a:spcBef>
                <a:spcPct val="50000"/>
              </a:spcBef>
              <a:buClr>
                <a:schemeClr val="tx2"/>
              </a:buClr>
              <a:buFontTx/>
              <a:buAutoNum type="arabicPeriod"/>
            </a:pPr>
            <a:r>
              <a:rPr kumimoji="1" lang="es-AR" sz="2200">
                <a:solidFill>
                  <a:schemeClr val="tx2"/>
                </a:solidFill>
              </a:rPr>
              <a:t>Subsequent: finalization of Donors’ Memorandum, Annex 1: Logical Framework, Annex 2: Budget, Annex 3: </a:t>
            </a:r>
            <a:r>
              <a:rPr kumimoji="1" lang="es-AR" sz="2200" i="1">
                <a:solidFill>
                  <a:schemeClr val="tx2"/>
                </a:solidFill>
              </a:rPr>
              <a:t>List of related projects, </a:t>
            </a:r>
            <a:r>
              <a:rPr kumimoji="1" lang="es-AR" sz="2200" i="1" u="sng">
                <a:solidFill>
                  <a:schemeClr val="tx2"/>
                </a:solidFill>
              </a:rPr>
              <a:t>when it is part of a cluster,</a:t>
            </a:r>
            <a:r>
              <a:rPr kumimoji="1" lang="es-AR" sz="2200" i="1">
                <a:solidFill>
                  <a:schemeClr val="tx2"/>
                </a:solidFill>
              </a:rPr>
              <a:t> </a:t>
            </a:r>
            <a:r>
              <a:rPr kumimoji="1" lang="es-AR" sz="2200">
                <a:solidFill>
                  <a:schemeClr val="tx2"/>
                </a:solidFill>
              </a:rPr>
              <a:t>Annex 4: Acquisitions plan, </a:t>
            </a:r>
            <a:r>
              <a:rPr kumimoji="1" lang="es-AR" sz="2200" i="1">
                <a:solidFill>
                  <a:schemeClr val="tx2"/>
                </a:solidFill>
              </a:rPr>
              <a:t>Annex 5: </a:t>
            </a:r>
            <a:r>
              <a:rPr kumimoji="1" lang="es-AR" sz="2200">
                <a:solidFill>
                  <a:schemeClr val="tx2"/>
                </a:solidFill>
              </a:rPr>
              <a:t>Operational Regulations.</a:t>
            </a:r>
          </a:p>
        </p:txBody>
      </p:sp>
      <p:pic>
        <p:nvPicPr>
          <p:cNvPr id="123915" name="Picture 11"/>
          <p:cNvPicPr>
            <a:picLocks noChangeAspect="1" noChangeArrowheads="1"/>
          </p:cNvPicPr>
          <p:nvPr/>
        </p:nvPicPr>
        <p:blipFill>
          <a:blip r:embed="rId2" cstate="print"/>
          <a:srcRect/>
          <a:stretch>
            <a:fillRect/>
          </a:stretch>
        </p:blipFill>
        <p:spPr bwMode="auto">
          <a:xfrm>
            <a:off x="7848600" y="5791200"/>
            <a:ext cx="914400" cy="823913"/>
          </a:xfrm>
          <a:prstGeom prst="rect">
            <a:avLst/>
          </a:prstGeom>
          <a:noFill/>
          <a:ln w="12700" cap="sq">
            <a:noFill/>
            <a:miter lim="800000"/>
            <a:headEnd type="none" w="sm" len="sm"/>
            <a:tailEnd type="none" w="sm" len="sm"/>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990600" y="228600"/>
            <a:ext cx="7467600" cy="579438"/>
          </a:xfrm>
        </p:spPr>
        <p:txBody>
          <a:bodyPr/>
          <a:lstStyle/>
          <a:p>
            <a:pPr marL="1117600" indent="-1117600">
              <a:buClr>
                <a:schemeClr val="folHlink"/>
              </a:buClr>
              <a:buFontTx/>
              <a:buAutoNum type="romanUcPeriod" startAt="5"/>
            </a:pPr>
            <a:r>
              <a:rPr lang="es-CO" sz="3200" b="1">
                <a:solidFill>
                  <a:srgbClr val="003366"/>
                </a:solidFill>
                <a:latin typeface="Arial" pitchFamily="34" charset="0"/>
              </a:rPr>
              <a:t>CRG</a:t>
            </a:r>
            <a:endParaRPr lang="en-US" sz="3200" b="1">
              <a:solidFill>
                <a:srgbClr val="003366"/>
              </a:solidFill>
              <a:latin typeface="Arial" pitchFamily="34" charset="0"/>
            </a:endParaRPr>
          </a:p>
        </p:txBody>
      </p:sp>
      <p:sp>
        <p:nvSpPr>
          <p:cNvPr id="177155" name="Rectangle 3"/>
          <p:cNvSpPr>
            <a:spLocks noGrp="1" noChangeArrowheads="1"/>
          </p:cNvSpPr>
          <p:nvPr>
            <p:ph type="body" idx="1"/>
          </p:nvPr>
        </p:nvSpPr>
        <p:spPr>
          <a:xfrm>
            <a:off x="969963" y="2060575"/>
            <a:ext cx="7994650" cy="2794000"/>
          </a:xfrm>
        </p:spPr>
        <p:txBody>
          <a:bodyPr/>
          <a:lstStyle/>
          <a:p>
            <a:pPr algn="ctr">
              <a:buFont typeface="Wingdings" pitchFamily="2" charset="2"/>
              <a:buNone/>
            </a:pPr>
            <a:endParaRPr lang="en-US" sz="1800">
              <a:solidFill>
                <a:srgbClr val="000000"/>
              </a:solidFill>
              <a:latin typeface="Arial" pitchFamily="34" charset="0"/>
            </a:endParaRPr>
          </a:p>
          <a:p>
            <a:pPr algn="ctr">
              <a:buFont typeface="Wingdings" pitchFamily="2" charset="2"/>
              <a:buNone/>
            </a:pPr>
            <a:endParaRPr lang="en-US" sz="20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r>
              <a:rPr lang="en-US" sz="1900">
                <a:solidFill>
                  <a:srgbClr val="000000"/>
                </a:solidFill>
                <a:latin typeface="Arial" pitchFamily="34" charset="0"/>
              </a:rPr>
              <a:t>      </a:t>
            </a:r>
            <a:endParaRPr lang="en-US" sz="1800">
              <a:solidFill>
                <a:srgbClr val="000000"/>
              </a:solidFill>
              <a:latin typeface="Arial" pitchFamily="34" charset="0"/>
            </a:endParaRPr>
          </a:p>
          <a:p>
            <a:pPr algn="ctr">
              <a:buFont typeface="Wingdings" pitchFamily="2" charset="2"/>
              <a:buNone/>
            </a:pPr>
            <a:endParaRPr lang="en-US" sz="1800">
              <a:solidFill>
                <a:srgbClr val="000000"/>
              </a:solidFill>
              <a:latin typeface="Arial" pitchFamily="34" charset="0"/>
            </a:endParaRPr>
          </a:p>
        </p:txBody>
      </p:sp>
      <p:sp>
        <p:nvSpPr>
          <p:cNvPr id="177157" name="Text Box 5"/>
          <p:cNvSpPr txBox="1">
            <a:spLocks noChangeArrowheads="1"/>
          </p:cNvSpPr>
          <p:nvPr/>
        </p:nvSpPr>
        <p:spPr bwMode="auto">
          <a:xfrm>
            <a:off x="457200" y="5867400"/>
            <a:ext cx="381000" cy="274638"/>
          </a:xfrm>
          <a:prstGeom prst="rect">
            <a:avLst/>
          </a:prstGeom>
          <a:noFill/>
          <a:ln w="9525">
            <a:noFill/>
            <a:miter lim="800000"/>
            <a:headEnd/>
            <a:tailEnd/>
          </a:ln>
          <a:effectLst/>
        </p:spPr>
        <p:txBody>
          <a:bodyPr>
            <a:spAutoFit/>
          </a:bodyPr>
          <a:lstStyle/>
          <a:p>
            <a:pPr>
              <a:spcBef>
                <a:spcPct val="50000"/>
              </a:spcBef>
            </a:pPr>
            <a:endParaRPr lang="es-CR" sz="1200" b="1">
              <a:solidFill>
                <a:srgbClr val="003399"/>
              </a:solidFill>
              <a:latin typeface="Times New Roman" pitchFamily="18" charset="0"/>
            </a:endParaRPr>
          </a:p>
        </p:txBody>
      </p:sp>
      <p:sp>
        <p:nvSpPr>
          <p:cNvPr id="177158" name="Text Box 6"/>
          <p:cNvSpPr txBox="1">
            <a:spLocks noChangeArrowheads="1"/>
          </p:cNvSpPr>
          <p:nvPr/>
        </p:nvSpPr>
        <p:spPr bwMode="auto">
          <a:xfrm>
            <a:off x="304800" y="6019800"/>
            <a:ext cx="533400" cy="366713"/>
          </a:xfrm>
          <a:prstGeom prst="rect">
            <a:avLst/>
          </a:prstGeom>
          <a:noFill/>
          <a:ln w="9525">
            <a:noFill/>
            <a:miter lim="800000"/>
            <a:headEnd/>
            <a:tailEnd/>
          </a:ln>
          <a:effectLst/>
        </p:spPr>
        <p:txBody>
          <a:bodyPr>
            <a:spAutoFit/>
          </a:bodyPr>
          <a:lstStyle/>
          <a:p>
            <a:pPr>
              <a:spcBef>
                <a:spcPct val="50000"/>
              </a:spcBef>
            </a:pPr>
            <a:fld id="{9ABBB27E-A57F-4E05-B65B-C826BCCB17F2}" type="slidenum">
              <a:rPr lang="en-US" b="1">
                <a:solidFill>
                  <a:srgbClr val="003399"/>
                </a:solidFill>
                <a:latin typeface="Times New Roman" pitchFamily="18" charset="0"/>
              </a:rPr>
              <a:pPr>
                <a:spcBef>
                  <a:spcPct val="50000"/>
                </a:spcBef>
              </a:pPr>
              <a:t>8</a:t>
            </a:fld>
            <a:endParaRPr lang="en-US" b="1">
              <a:solidFill>
                <a:srgbClr val="003399"/>
              </a:solidFill>
              <a:latin typeface="Times New Roman" pitchFamily="18" charset="0"/>
            </a:endParaRPr>
          </a:p>
        </p:txBody>
      </p:sp>
      <p:sp>
        <p:nvSpPr>
          <p:cNvPr id="177159" name="Text Box 7"/>
          <p:cNvSpPr txBox="1">
            <a:spLocks noChangeArrowheads="1"/>
          </p:cNvSpPr>
          <p:nvPr/>
        </p:nvSpPr>
        <p:spPr bwMode="auto">
          <a:xfrm>
            <a:off x="914400" y="1371600"/>
            <a:ext cx="67056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177161" name="Rectangle 9"/>
          <p:cNvSpPr>
            <a:spLocks noChangeArrowheads="1"/>
          </p:cNvSpPr>
          <p:nvPr/>
        </p:nvSpPr>
        <p:spPr bwMode="auto">
          <a:xfrm>
            <a:off x="457200" y="974725"/>
            <a:ext cx="8382000" cy="6035675"/>
          </a:xfrm>
          <a:prstGeom prst="rect">
            <a:avLst/>
          </a:prstGeom>
          <a:noFill/>
          <a:ln w="9525">
            <a:noFill/>
            <a:miter lim="800000"/>
            <a:headEnd/>
            <a:tailEnd/>
          </a:ln>
          <a:effectLst/>
        </p:spPr>
        <p:txBody>
          <a:bodyPr>
            <a:spAutoFit/>
          </a:bodyPr>
          <a:lstStyle/>
          <a:p>
            <a:pPr marL="971550" lvl="1" indent="-457200">
              <a:spcBef>
                <a:spcPct val="50000"/>
              </a:spcBef>
              <a:buClr>
                <a:schemeClr val="tx2"/>
              </a:buClr>
              <a:buFontTx/>
              <a:buAutoNum type="arabicPeriod"/>
            </a:pPr>
            <a:r>
              <a:rPr kumimoji="1" lang="es-AR" sz="2000">
                <a:solidFill>
                  <a:schemeClr val="tx2"/>
                </a:solidFill>
              </a:rPr>
              <a:t>Donors Memorandum and Division’s Chief Memorandum to be sent inviting to CRG: Members -  Region Deputy Managers and corresponding division chiefs. </a:t>
            </a:r>
          </a:p>
          <a:p>
            <a:pPr marL="971550" lvl="1" indent="-457200">
              <a:spcBef>
                <a:spcPct val="50000"/>
              </a:spcBef>
              <a:buClr>
                <a:schemeClr val="tx2"/>
              </a:buClr>
              <a:buFontTx/>
              <a:buAutoNum type="arabicPeriod"/>
            </a:pPr>
            <a:r>
              <a:rPr kumimoji="1" lang="es-AR" sz="2000">
                <a:solidFill>
                  <a:schemeClr val="tx2"/>
                </a:solidFill>
              </a:rPr>
              <a:t>To be sent for translation: Office of the Secretary – intranet. </a:t>
            </a:r>
            <a:r>
              <a:rPr kumimoji="1" lang="es-AR" sz="2000" i="1" u="sng">
                <a:solidFill>
                  <a:schemeClr val="tx2"/>
                </a:solidFill>
              </a:rPr>
              <a:t>It is recommended that these translations be sent after the CRG to save $, unless on time restraint by due date.</a:t>
            </a:r>
          </a:p>
          <a:p>
            <a:pPr marL="971550" lvl="1" indent="-457200">
              <a:spcBef>
                <a:spcPct val="50000"/>
              </a:spcBef>
              <a:buClr>
                <a:schemeClr val="tx2"/>
              </a:buClr>
              <a:buFontTx/>
              <a:buAutoNum type="arabicPeriod"/>
            </a:pPr>
            <a:r>
              <a:rPr kumimoji="1" lang="es-AR" sz="2000">
                <a:solidFill>
                  <a:schemeClr val="tx2"/>
                </a:solidFill>
              </a:rPr>
              <a:t>To be sent to CESI if requested, with memo where recommendations where noted.</a:t>
            </a:r>
          </a:p>
          <a:p>
            <a:pPr marL="971550" lvl="1" indent="-457200">
              <a:spcBef>
                <a:spcPct val="50000"/>
              </a:spcBef>
              <a:buClr>
                <a:schemeClr val="tx2"/>
              </a:buClr>
              <a:buFontTx/>
              <a:buAutoNum type="arabicPeriod"/>
            </a:pPr>
            <a:r>
              <a:rPr kumimoji="1" lang="es-AR" sz="2000">
                <a:solidFill>
                  <a:schemeClr val="tx2"/>
                </a:solidFill>
              </a:rPr>
              <a:t>Virtual CRG – 5 working days, or physical –meeting for discussion.</a:t>
            </a:r>
          </a:p>
          <a:p>
            <a:pPr marL="971550" lvl="1" indent="-457200">
              <a:spcBef>
                <a:spcPct val="50000"/>
              </a:spcBef>
              <a:buClr>
                <a:schemeClr val="tx2"/>
              </a:buClr>
              <a:buFontTx/>
              <a:buAutoNum type="arabicPeriod"/>
            </a:pPr>
            <a:r>
              <a:rPr kumimoji="1" lang="es-AR" sz="2000">
                <a:solidFill>
                  <a:schemeClr val="tx2"/>
                </a:solidFill>
              </a:rPr>
              <a:t>If virtual: Collection of recommendations and answers through email/telehone for discussion.</a:t>
            </a:r>
          </a:p>
          <a:p>
            <a:pPr marL="971550" lvl="1" indent="-457200">
              <a:spcBef>
                <a:spcPct val="50000"/>
              </a:spcBef>
              <a:buClr>
                <a:schemeClr val="tx2"/>
              </a:buClr>
              <a:buFontTx/>
              <a:buAutoNum type="arabicPeriod"/>
            </a:pPr>
            <a:r>
              <a:rPr kumimoji="1" lang="es-AR" sz="2000" b="1">
                <a:solidFill>
                  <a:schemeClr val="tx2"/>
                </a:solidFill>
              </a:rPr>
              <a:t>Final negotiation with Client: Vo. Bo.</a:t>
            </a:r>
          </a:p>
          <a:p>
            <a:pPr marL="971550" lvl="1" indent="-457200">
              <a:spcBef>
                <a:spcPct val="50000"/>
              </a:spcBef>
              <a:buClr>
                <a:schemeClr val="tx2"/>
              </a:buClr>
              <a:buFontTx/>
              <a:buAutoNum type="arabicPeriod"/>
            </a:pPr>
            <a:r>
              <a:rPr kumimoji="1" lang="es-AR" sz="2000">
                <a:solidFill>
                  <a:schemeClr val="tx2"/>
                </a:solidFill>
              </a:rPr>
              <a:t>Preparation of new version of documents highlighted for the translators follow up, or sent for the 1st time, if ok with time.</a:t>
            </a:r>
          </a:p>
          <a:p>
            <a:pPr marL="971550" lvl="1" indent="-457200">
              <a:spcBef>
                <a:spcPct val="50000"/>
              </a:spcBef>
              <a:buClr>
                <a:schemeClr val="tx2"/>
              </a:buClr>
            </a:pPr>
            <a:endParaRPr kumimoji="1" lang="es-AR" sz="2000" u="sng">
              <a:solidFill>
                <a:schemeClr val="tx2"/>
              </a:solidFill>
            </a:endParaRPr>
          </a:p>
        </p:txBody>
      </p:sp>
      <p:pic>
        <p:nvPicPr>
          <p:cNvPr id="177163" name="Picture 11"/>
          <p:cNvPicPr>
            <a:picLocks noChangeAspect="1" noChangeArrowheads="1"/>
          </p:cNvPicPr>
          <p:nvPr/>
        </p:nvPicPr>
        <p:blipFill>
          <a:blip r:embed="rId2" cstate="print"/>
          <a:srcRect/>
          <a:stretch>
            <a:fillRect/>
          </a:stretch>
        </p:blipFill>
        <p:spPr bwMode="auto">
          <a:xfrm>
            <a:off x="7543800" y="5638800"/>
            <a:ext cx="914400" cy="823913"/>
          </a:xfrm>
          <a:prstGeom prst="rect">
            <a:avLst/>
          </a:prstGeom>
          <a:noFill/>
          <a:ln w="12700" cap="sq">
            <a:noFill/>
            <a:miter lim="800000"/>
            <a:headEnd type="none" w="sm" len="sm"/>
            <a:tailEnd type="none" w="sm" len="sm"/>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990600" y="228600"/>
            <a:ext cx="7467600" cy="579438"/>
          </a:xfrm>
        </p:spPr>
        <p:txBody>
          <a:bodyPr/>
          <a:lstStyle/>
          <a:p>
            <a:pPr marL="1117600" indent="-1117600">
              <a:buClr>
                <a:schemeClr val="folHlink"/>
              </a:buClr>
            </a:pPr>
            <a:r>
              <a:rPr lang="es-CO" sz="3200" b="1">
                <a:solidFill>
                  <a:schemeClr val="folHlink"/>
                </a:solidFill>
                <a:latin typeface="Arial" pitchFamily="34" charset="0"/>
              </a:rPr>
              <a:t>VI.   </a:t>
            </a:r>
            <a:r>
              <a:rPr lang="es-CO" sz="3200" b="1">
                <a:solidFill>
                  <a:srgbClr val="003366"/>
                </a:solidFill>
                <a:latin typeface="Arial" pitchFamily="34" charset="0"/>
              </a:rPr>
              <a:t>EVP- </a:t>
            </a:r>
            <a:r>
              <a:rPr lang="es-CO" sz="2400" b="1">
                <a:solidFill>
                  <a:srgbClr val="003366"/>
                </a:solidFill>
                <a:latin typeface="Arial" pitchFamily="34" charset="0"/>
              </a:rPr>
              <a:t>Office of the Vice President</a:t>
            </a:r>
            <a:endParaRPr lang="en-US" sz="2400" b="1">
              <a:solidFill>
                <a:srgbClr val="003366"/>
              </a:solidFill>
              <a:latin typeface="Arial" pitchFamily="34" charset="0"/>
            </a:endParaRPr>
          </a:p>
        </p:txBody>
      </p:sp>
      <p:sp>
        <p:nvSpPr>
          <p:cNvPr id="180227" name="Rectangle 3"/>
          <p:cNvSpPr>
            <a:spLocks noGrp="1" noChangeArrowheads="1"/>
          </p:cNvSpPr>
          <p:nvPr>
            <p:ph type="body" idx="1"/>
          </p:nvPr>
        </p:nvSpPr>
        <p:spPr>
          <a:xfrm>
            <a:off x="969963" y="2060575"/>
            <a:ext cx="7994650" cy="2794000"/>
          </a:xfrm>
        </p:spPr>
        <p:txBody>
          <a:bodyPr/>
          <a:lstStyle/>
          <a:p>
            <a:pPr algn="ctr">
              <a:buFont typeface="Wingdings" pitchFamily="2" charset="2"/>
              <a:buNone/>
            </a:pPr>
            <a:endParaRPr lang="en-US" sz="1800">
              <a:solidFill>
                <a:srgbClr val="000000"/>
              </a:solidFill>
              <a:latin typeface="Arial" pitchFamily="34" charset="0"/>
            </a:endParaRPr>
          </a:p>
          <a:p>
            <a:pPr algn="ctr">
              <a:buFont typeface="Wingdings" pitchFamily="2" charset="2"/>
              <a:buNone/>
            </a:pPr>
            <a:endParaRPr lang="en-US" sz="20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endParaRPr lang="en-US" sz="1900">
              <a:solidFill>
                <a:srgbClr val="000000"/>
              </a:solidFill>
              <a:latin typeface="Arial" pitchFamily="34" charset="0"/>
            </a:endParaRPr>
          </a:p>
          <a:p>
            <a:pPr algn="ctr">
              <a:buFont typeface="Wingdings" pitchFamily="2" charset="2"/>
              <a:buNone/>
            </a:pPr>
            <a:r>
              <a:rPr lang="en-US" sz="1900">
                <a:solidFill>
                  <a:srgbClr val="000000"/>
                </a:solidFill>
                <a:latin typeface="Arial" pitchFamily="34" charset="0"/>
              </a:rPr>
              <a:t>      </a:t>
            </a:r>
            <a:endParaRPr lang="en-US" sz="1800">
              <a:solidFill>
                <a:srgbClr val="000000"/>
              </a:solidFill>
              <a:latin typeface="Arial" pitchFamily="34" charset="0"/>
            </a:endParaRPr>
          </a:p>
          <a:p>
            <a:pPr algn="ctr">
              <a:buFont typeface="Wingdings" pitchFamily="2" charset="2"/>
              <a:buNone/>
            </a:pPr>
            <a:endParaRPr lang="en-US" sz="1800">
              <a:solidFill>
                <a:srgbClr val="000000"/>
              </a:solidFill>
              <a:latin typeface="Arial" pitchFamily="34" charset="0"/>
            </a:endParaRPr>
          </a:p>
        </p:txBody>
      </p:sp>
      <p:sp>
        <p:nvSpPr>
          <p:cNvPr id="180228" name="Text Box 4"/>
          <p:cNvSpPr txBox="1">
            <a:spLocks noChangeArrowheads="1"/>
          </p:cNvSpPr>
          <p:nvPr/>
        </p:nvSpPr>
        <p:spPr bwMode="auto">
          <a:xfrm>
            <a:off x="457200" y="5867400"/>
            <a:ext cx="381000" cy="274638"/>
          </a:xfrm>
          <a:prstGeom prst="rect">
            <a:avLst/>
          </a:prstGeom>
          <a:noFill/>
          <a:ln w="9525">
            <a:noFill/>
            <a:miter lim="800000"/>
            <a:headEnd/>
            <a:tailEnd/>
          </a:ln>
          <a:effectLst/>
        </p:spPr>
        <p:txBody>
          <a:bodyPr>
            <a:spAutoFit/>
          </a:bodyPr>
          <a:lstStyle/>
          <a:p>
            <a:pPr>
              <a:spcBef>
                <a:spcPct val="50000"/>
              </a:spcBef>
            </a:pPr>
            <a:endParaRPr lang="es-CR" sz="1200" b="1">
              <a:solidFill>
                <a:srgbClr val="003399"/>
              </a:solidFill>
              <a:latin typeface="Times New Roman" pitchFamily="18" charset="0"/>
            </a:endParaRPr>
          </a:p>
        </p:txBody>
      </p:sp>
      <p:sp>
        <p:nvSpPr>
          <p:cNvPr id="180229" name="Text Box 5"/>
          <p:cNvSpPr txBox="1">
            <a:spLocks noChangeArrowheads="1"/>
          </p:cNvSpPr>
          <p:nvPr/>
        </p:nvSpPr>
        <p:spPr bwMode="auto">
          <a:xfrm>
            <a:off x="304800" y="6019800"/>
            <a:ext cx="533400" cy="366713"/>
          </a:xfrm>
          <a:prstGeom prst="rect">
            <a:avLst/>
          </a:prstGeom>
          <a:noFill/>
          <a:ln w="9525">
            <a:noFill/>
            <a:miter lim="800000"/>
            <a:headEnd/>
            <a:tailEnd/>
          </a:ln>
          <a:effectLst/>
        </p:spPr>
        <p:txBody>
          <a:bodyPr>
            <a:spAutoFit/>
          </a:bodyPr>
          <a:lstStyle/>
          <a:p>
            <a:pPr>
              <a:spcBef>
                <a:spcPct val="50000"/>
              </a:spcBef>
            </a:pPr>
            <a:fld id="{799D93AC-ABB5-466A-8B14-22583A3C116B}" type="slidenum">
              <a:rPr lang="en-US" b="1">
                <a:solidFill>
                  <a:srgbClr val="003399"/>
                </a:solidFill>
                <a:latin typeface="Times New Roman" pitchFamily="18" charset="0"/>
              </a:rPr>
              <a:pPr>
                <a:spcBef>
                  <a:spcPct val="50000"/>
                </a:spcBef>
              </a:pPr>
              <a:t>9</a:t>
            </a:fld>
            <a:endParaRPr lang="en-US" b="1">
              <a:solidFill>
                <a:srgbClr val="003399"/>
              </a:solidFill>
              <a:latin typeface="Times New Roman" pitchFamily="18" charset="0"/>
            </a:endParaRPr>
          </a:p>
        </p:txBody>
      </p:sp>
      <p:sp>
        <p:nvSpPr>
          <p:cNvPr id="180230" name="Text Box 6"/>
          <p:cNvSpPr txBox="1">
            <a:spLocks noChangeArrowheads="1"/>
          </p:cNvSpPr>
          <p:nvPr/>
        </p:nvSpPr>
        <p:spPr bwMode="auto">
          <a:xfrm>
            <a:off x="914400" y="1371600"/>
            <a:ext cx="6705600" cy="777875"/>
          </a:xfrm>
          <a:prstGeom prst="rect">
            <a:avLst/>
          </a:prstGeom>
          <a:noFill/>
          <a:ln w="9525">
            <a:noFill/>
            <a:miter lim="800000"/>
            <a:headEnd/>
            <a:tailEnd/>
          </a:ln>
          <a:effectLst/>
        </p:spPr>
        <p:txBody>
          <a:bodyPr>
            <a:spAutoFit/>
          </a:bodyPr>
          <a:lstStyle/>
          <a:p>
            <a:pPr>
              <a:spcBef>
                <a:spcPct val="50000"/>
              </a:spcBef>
            </a:pPr>
            <a:endParaRPr lang="es-CR" sz="4500" b="1">
              <a:solidFill>
                <a:srgbClr val="003399"/>
              </a:solidFill>
              <a:latin typeface="Times New Roman" pitchFamily="18" charset="0"/>
            </a:endParaRPr>
          </a:p>
        </p:txBody>
      </p:sp>
      <p:sp>
        <p:nvSpPr>
          <p:cNvPr id="180231" name="Rectangle 7"/>
          <p:cNvSpPr>
            <a:spLocks noChangeArrowheads="1"/>
          </p:cNvSpPr>
          <p:nvPr/>
        </p:nvSpPr>
        <p:spPr bwMode="auto">
          <a:xfrm>
            <a:off x="533400" y="1143000"/>
            <a:ext cx="8382000" cy="5049838"/>
          </a:xfrm>
          <a:prstGeom prst="rect">
            <a:avLst/>
          </a:prstGeom>
          <a:noFill/>
          <a:ln w="9525">
            <a:noFill/>
            <a:miter lim="800000"/>
            <a:headEnd/>
            <a:tailEnd/>
          </a:ln>
          <a:effectLst/>
        </p:spPr>
        <p:txBody>
          <a:bodyPr>
            <a:spAutoFit/>
          </a:bodyPr>
          <a:lstStyle/>
          <a:p>
            <a:pPr marL="971550" lvl="1" indent="-457200">
              <a:spcBef>
                <a:spcPct val="50000"/>
              </a:spcBef>
              <a:buClr>
                <a:schemeClr val="tx2"/>
              </a:buClr>
              <a:buFontTx/>
              <a:buAutoNum type="arabicPeriod"/>
            </a:pPr>
            <a:r>
              <a:rPr kumimoji="1" lang="es-AR" sz="2200">
                <a:solidFill>
                  <a:schemeClr val="tx2"/>
                </a:solidFill>
              </a:rPr>
              <a:t>Donors’ Memorandum to be sent – CRG version and marked version with suggested changes and anexes:</a:t>
            </a:r>
          </a:p>
          <a:p>
            <a:pPr marL="971550" lvl="1" indent="-457200">
              <a:spcBef>
                <a:spcPct val="50000"/>
              </a:spcBef>
              <a:buClr>
                <a:schemeClr val="tx2"/>
              </a:buClr>
            </a:pPr>
            <a:r>
              <a:rPr kumimoji="1" lang="es-AR" sz="2200">
                <a:solidFill>
                  <a:schemeClr val="tx2"/>
                </a:solidFill>
              </a:rPr>
              <a:t>	- Logical framework and budget: clean and marked</a:t>
            </a:r>
          </a:p>
          <a:p>
            <a:pPr marL="971550" lvl="1" indent="-457200">
              <a:spcBef>
                <a:spcPct val="20000"/>
              </a:spcBef>
              <a:buClr>
                <a:schemeClr val="tx2"/>
              </a:buClr>
            </a:pPr>
            <a:r>
              <a:rPr kumimoji="1" lang="es-AR" sz="2200">
                <a:solidFill>
                  <a:schemeClr val="tx2"/>
                </a:solidFill>
              </a:rPr>
              <a:t>	- List of projects is included if it is a project cluster.</a:t>
            </a:r>
          </a:p>
          <a:p>
            <a:pPr marL="971550" lvl="1" indent="-457200">
              <a:spcBef>
                <a:spcPct val="20000"/>
              </a:spcBef>
              <a:buClr>
                <a:schemeClr val="tx2"/>
              </a:buClr>
            </a:pPr>
            <a:r>
              <a:rPr kumimoji="1" lang="es-AR" sz="2200">
                <a:solidFill>
                  <a:schemeClr val="tx2"/>
                </a:solidFill>
              </a:rPr>
              <a:t>	- Resolutions of legal in both languages.</a:t>
            </a:r>
          </a:p>
          <a:p>
            <a:pPr marL="971550" lvl="1" indent="-457200">
              <a:spcBef>
                <a:spcPct val="20000"/>
              </a:spcBef>
              <a:buClr>
                <a:schemeClr val="tx2"/>
              </a:buClr>
            </a:pPr>
            <a:r>
              <a:rPr kumimoji="1" lang="es-AR" sz="2200">
                <a:solidFill>
                  <a:schemeClr val="tx2"/>
                </a:solidFill>
              </a:rPr>
              <a:t>	- Non objection from country.</a:t>
            </a:r>
          </a:p>
          <a:p>
            <a:pPr marL="971550" lvl="1" indent="-457200">
              <a:spcBef>
                <a:spcPct val="20000"/>
              </a:spcBef>
              <a:buClr>
                <a:schemeClr val="tx2"/>
              </a:buClr>
            </a:pPr>
            <a:r>
              <a:rPr kumimoji="1" lang="es-AR" sz="2200">
                <a:solidFill>
                  <a:schemeClr val="tx2"/>
                </a:solidFill>
              </a:rPr>
              <a:t>	- Remission on paper with: </a:t>
            </a:r>
            <a:r>
              <a:rPr kumimoji="1" lang="es-AR" sz="2200" u="sng">
                <a:solidFill>
                  <a:schemeClr val="tx2"/>
                </a:solidFill>
              </a:rPr>
              <a:t>Manager’s Memorandum</a:t>
            </a:r>
            <a:r>
              <a:rPr kumimoji="1" lang="es-AR" sz="2200">
                <a:solidFill>
                  <a:schemeClr val="tx2"/>
                </a:solidFill>
              </a:rPr>
              <a:t> to executive VP with concurrence (Vo.Bo) from Chief of OPS  noting the discussed aspects, copy of minutes of CRG, and memorandum from Team Leader to the Secretary, to be subsequently sent to Donors, noting the date of revision and approval from the CESI.  </a:t>
            </a:r>
          </a:p>
          <a:p>
            <a:pPr marL="971550" lvl="1" indent="-457200">
              <a:spcBef>
                <a:spcPct val="50000"/>
              </a:spcBef>
              <a:buClr>
                <a:schemeClr val="tx2"/>
              </a:buClr>
            </a:pPr>
            <a:r>
              <a:rPr kumimoji="1" lang="es-AR" sz="2200">
                <a:solidFill>
                  <a:schemeClr val="tx2"/>
                </a:solidFill>
              </a:rPr>
              <a:t>2. Comments are expected in a week.</a:t>
            </a:r>
          </a:p>
        </p:txBody>
      </p:sp>
      <p:pic>
        <p:nvPicPr>
          <p:cNvPr id="180232" name="Picture 8"/>
          <p:cNvPicPr>
            <a:picLocks noChangeAspect="1" noChangeArrowheads="1"/>
          </p:cNvPicPr>
          <p:nvPr/>
        </p:nvPicPr>
        <p:blipFill>
          <a:blip r:embed="rId2" cstate="print"/>
          <a:srcRect/>
          <a:stretch>
            <a:fillRect/>
          </a:stretch>
        </p:blipFill>
        <p:spPr bwMode="auto">
          <a:xfrm>
            <a:off x="7543800" y="5638800"/>
            <a:ext cx="914400" cy="823913"/>
          </a:xfrm>
          <a:prstGeom prst="rect">
            <a:avLst/>
          </a:prstGeom>
          <a:noFill/>
          <a:ln w="12700" cap="sq">
            <a:noFill/>
            <a:miter lim="800000"/>
            <a:headEnd type="none" w="sm" len="sm"/>
            <a:tailEnd type="none" w="sm" len="sm"/>
          </a:ln>
          <a:effectLst/>
        </p:spPr>
      </p:pic>
    </p:spTree>
  </p:cSld>
  <p:clrMapOvr>
    <a:masterClrMapping/>
  </p:clrMapOvr>
</p:sld>
</file>

<file path=ppt/theme/theme1.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3740</TotalTime>
  <Words>569</Words>
  <Application>Microsoft Office PowerPoint</Application>
  <PresentationFormat>On-screen Show (4:3)</PresentationFormat>
  <Paragraphs>121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Times New Roman</vt:lpstr>
      <vt:lpstr>Verdana</vt:lpstr>
      <vt:lpstr>Wingdings</vt:lpstr>
      <vt:lpstr>Arial</vt:lpstr>
      <vt:lpstr>Bold Stripes</vt:lpstr>
      <vt:lpstr>Steps for leading MIF projects Technical Cooperations</vt:lpstr>
      <vt:lpstr>Slide 2</vt:lpstr>
      <vt:lpstr>Abstract phase</vt:lpstr>
      <vt:lpstr>Abstract Phase</vt:lpstr>
      <vt:lpstr>CESI</vt:lpstr>
      <vt:lpstr>Progamming Committee</vt:lpstr>
      <vt:lpstr>Project Analysis</vt:lpstr>
      <vt:lpstr>CRG</vt:lpstr>
      <vt:lpstr>VI.   EVP- Office of the Vice President</vt:lpstr>
      <vt:lpstr>VII.     Sent to Donor’s Committee</vt:lpstr>
      <vt:lpstr>VIII.    Review Legal Agreement</vt:lpstr>
    </vt:vector>
  </TitlesOfParts>
  <Company>Inter-American Development Bank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Microfinance as a development tool:  the IADB experience</dc:title>
  <dc:creator>sergion</dc:creator>
  <cp:lastModifiedBy>anarod</cp:lastModifiedBy>
  <cp:revision>146</cp:revision>
  <dcterms:created xsi:type="dcterms:W3CDTF">2005-02-28T14:53:40Z</dcterms:created>
  <dcterms:modified xsi:type="dcterms:W3CDTF">2010-07-11T17:24:24Z</dcterms:modified>
</cp:coreProperties>
</file>