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7" r:id="rId1"/>
  </p:sldMasterIdLst>
  <p:sldIdLst>
    <p:sldId id="256" r:id="rId2"/>
    <p:sldId id="266" r:id="rId3"/>
    <p:sldId id="257" r:id="rId4"/>
    <p:sldId id="258" r:id="rId5"/>
    <p:sldId id="259" r:id="rId6"/>
    <p:sldId id="262" r:id="rId7"/>
    <p:sldId id="267" r:id="rId8"/>
    <p:sldId id="268" r:id="rId9"/>
    <p:sldId id="260" r:id="rId10"/>
  </p:sldIdLst>
  <p:sldSz cx="9144000" cy="6858000" type="screen4x3"/>
  <p:notesSz cx="6858000" cy="9144000"/>
  <p:embeddedFontLst>
    <p:embeddedFont>
      <p:font typeface="Tahoma" pitchFamily="34" charset="0"/>
      <p:regular r:id="rId11"/>
      <p:bold r:id="rId12"/>
    </p:embeddedFont>
  </p:embeddedFont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DBD3"/>
    <a:srgbClr val="E6E3D0"/>
    <a:srgbClr val="E1DEC5"/>
    <a:srgbClr val="8F6D58"/>
    <a:srgbClr val="906D58"/>
    <a:srgbClr val="EDE7E3"/>
    <a:srgbClr val="EAE3DE"/>
    <a:srgbClr val="66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858" autoAdjust="0"/>
    <p:restoredTop sz="90929"/>
  </p:normalViewPr>
  <p:slideViewPr>
    <p:cSldViewPr>
      <p:cViewPr varScale="1">
        <p:scale>
          <a:sx n="63" d="100"/>
          <a:sy n="63" d="100"/>
        </p:scale>
        <p:origin x="-114" y="-21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pSp>
        <p:nvGrpSpPr>
          <p:cNvPr id="62466" name="Group 2"/>
          <p:cNvGrpSpPr>
            <a:grpSpLocks/>
          </p:cNvGrpSpPr>
          <p:nvPr/>
        </p:nvGrpSpPr>
        <p:grpSpPr bwMode="auto">
          <a:xfrm>
            <a:off x="0" y="-19050"/>
            <a:ext cx="9144000" cy="6877050"/>
            <a:chOff x="0" y="-12"/>
            <a:chExt cx="5760" cy="4332"/>
          </a:xfrm>
        </p:grpSpPr>
        <p:sp>
          <p:nvSpPr>
            <p:cNvPr id="62467" name="Rectangle 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endParaRPr lang="en-US"/>
            </a:p>
          </p:txBody>
        </p:sp>
        <p:grpSp>
          <p:nvGrpSpPr>
            <p:cNvPr id="62468" name="Group 4"/>
            <p:cNvGrpSpPr>
              <a:grpSpLocks/>
            </p:cNvGrpSpPr>
            <p:nvPr userDrawn="1"/>
          </p:nvGrpSpPr>
          <p:grpSpPr bwMode="auto">
            <a:xfrm>
              <a:off x="0" y="-12"/>
              <a:ext cx="5760" cy="1045"/>
              <a:chOff x="0" y="-9"/>
              <a:chExt cx="5760" cy="1045"/>
            </a:xfrm>
          </p:grpSpPr>
          <p:sp>
            <p:nvSpPr>
              <p:cNvPr id="62469" name="Freeform 5"/>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endParaRPr lang="en-US"/>
              </a:p>
            </p:txBody>
          </p:sp>
          <p:grpSp>
            <p:nvGrpSpPr>
              <p:cNvPr id="62470" name="Group 6"/>
              <p:cNvGrpSpPr>
                <a:grpSpLocks/>
              </p:cNvGrpSpPr>
              <p:nvPr userDrawn="1"/>
            </p:nvGrpSpPr>
            <p:grpSpPr bwMode="auto">
              <a:xfrm>
                <a:off x="333" y="-9"/>
                <a:ext cx="5176" cy="1044"/>
                <a:chOff x="333" y="-9"/>
                <a:chExt cx="5176" cy="1044"/>
              </a:xfrm>
            </p:grpSpPr>
            <p:sp>
              <p:nvSpPr>
                <p:cNvPr id="62471" name="Freeform 7"/>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endParaRPr lang="en-US"/>
                </a:p>
              </p:txBody>
            </p:sp>
            <p:sp>
              <p:nvSpPr>
                <p:cNvPr id="62472" name="Freeform 8"/>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endParaRPr lang="en-US"/>
                </a:p>
              </p:txBody>
            </p:sp>
            <p:sp>
              <p:nvSpPr>
                <p:cNvPr id="62473" name="Freeform 9"/>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62474" name="Freeform 10"/>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62475" name="Freeform 11"/>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62476" name="Freeform 12"/>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62477" name="Freeform 13"/>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62478" name="Freeform 14"/>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62479" name="Freeform 15"/>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62480" name="Freeform 16"/>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62481" name="Freeform 17"/>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62482" name="Freeform 18"/>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62483" name="Freeform 19"/>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62484" name="Freeform 20"/>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62485" name="Freeform 21"/>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62486" name="Freeform 22"/>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62487" name="Freeform 23"/>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endParaRPr lang="en-US"/>
                </a:p>
              </p:txBody>
            </p:sp>
            <p:sp>
              <p:nvSpPr>
                <p:cNvPr id="62488" name="Freeform 24"/>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62489" name="Freeform 25"/>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62490" name="Freeform 26"/>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62491" name="Freeform 27"/>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62492" name="Freeform 28"/>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62493" name="Freeform 29"/>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62494" name="Freeform 30"/>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endParaRPr lang="en-US"/>
                </a:p>
              </p:txBody>
            </p:sp>
            <p:sp>
              <p:nvSpPr>
                <p:cNvPr id="62495" name="Freeform 31"/>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endParaRPr lang="en-US"/>
                </a:p>
              </p:txBody>
            </p:sp>
            <p:sp>
              <p:nvSpPr>
                <p:cNvPr id="62496" name="Freeform 32"/>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endParaRPr lang="en-US"/>
                </a:p>
              </p:txBody>
            </p:sp>
            <p:sp>
              <p:nvSpPr>
                <p:cNvPr id="62497" name="Freeform 33"/>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endParaRPr lang="en-US"/>
                </a:p>
              </p:txBody>
            </p:sp>
            <p:sp>
              <p:nvSpPr>
                <p:cNvPr id="62498" name="Freeform 34"/>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endParaRPr lang="en-US"/>
                </a:p>
              </p:txBody>
            </p:sp>
            <p:sp>
              <p:nvSpPr>
                <p:cNvPr id="62499" name="Freeform 35"/>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endParaRPr lang="en-US"/>
                </a:p>
              </p:txBody>
            </p:sp>
            <p:sp>
              <p:nvSpPr>
                <p:cNvPr id="62500" name="Freeform 36"/>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endParaRPr lang="en-US"/>
                </a:p>
              </p:txBody>
            </p:sp>
            <p:sp>
              <p:nvSpPr>
                <p:cNvPr id="62501" name="Freeform 37"/>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endParaRPr lang="en-US"/>
                </a:p>
              </p:txBody>
            </p:sp>
            <p:sp>
              <p:nvSpPr>
                <p:cNvPr id="62502" name="Freeform 38"/>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endParaRPr lang="en-US"/>
                </a:p>
              </p:txBody>
            </p:sp>
            <p:sp>
              <p:nvSpPr>
                <p:cNvPr id="62503" name="Freeform 39"/>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endParaRPr lang="en-US"/>
                </a:p>
              </p:txBody>
            </p:sp>
            <p:sp>
              <p:nvSpPr>
                <p:cNvPr id="62504" name="Freeform 40"/>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endParaRPr lang="en-US"/>
                </a:p>
              </p:txBody>
            </p:sp>
            <p:sp>
              <p:nvSpPr>
                <p:cNvPr id="62505" name="Freeform 41"/>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62506" name="Freeform 42"/>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62507" name="Freeform 43"/>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62508" name="Freeform 44"/>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62509" name="Freeform 45"/>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62510" name="Freeform 46"/>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62511" name="Freeform 47"/>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62512" name="Freeform 48"/>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62513" name="Freeform 49"/>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62514" name="Freeform 50"/>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62515" name="Freeform 51"/>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62516" name="Freeform 52"/>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62517" name="Freeform 53"/>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62518" name="Freeform 54"/>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62519" name="Freeform 55"/>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62520" name="Freeform 56"/>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62521" name="Freeform 57"/>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62522" name="Freeform 58"/>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62523" name="Freeform 59"/>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62524" name="Freeform 60"/>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62525" name="Freeform 61"/>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62526" name="Freeform 62"/>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nvGrpSpPr>
              <p:cNvPr id="62527" name="Group 63"/>
              <p:cNvGrpSpPr>
                <a:grpSpLocks/>
              </p:cNvGrpSpPr>
              <p:nvPr userDrawn="1"/>
            </p:nvGrpSpPr>
            <p:grpSpPr bwMode="auto">
              <a:xfrm>
                <a:off x="7" y="6"/>
                <a:ext cx="5739" cy="1022"/>
                <a:chOff x="1056" y="111"/>
                <a:chExt cx="2448" cy="418"/>
              </a:xfrm>
            </p:grpSpPr>
            <p:sp>
              <p:nvSpPr>
                <p:cNvPr id="62528" name="Line 64"/>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endParaRPr lang="en-US"/>
                </a:p>
              </p:txBody>
            </p:sp>
            <p:sp>
              <p:nvSpPr>
                <p:cNvPr id="62529" name="Line 65"/>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0" name="Line 66"/>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1" name="Line 67"/>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2" name="Line 68"/>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3" name="Line 69"/>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4" name="Line 70"/>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5" name="Line 71"/>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6" name="Line 72"/>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7" name="Line 73"/>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endParaRPr lang="en-US"/>
                </a:p>
              </p:txBody>
            </p:sp>
            <p:sp>
              <p:nvSpPr>
                <p:cNvPr id="62538" name="Line 74"/>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endParaRPr lang="en-US"/>
                </a:p>
              </p:txBody>
            </p:sp>
          </p:grpSp>
          <p:grpSp>
            <p:nvGrpSpPr>
              <p:cNvPr id="62539" name="Group 75"/>
              <p:cNvGrpSpPr>
                <a:grpSpLocks/>
              </p:cNvGrpSpPr>
              <p:nvPr userDrawn="1"/>
            </p:nvGrpSpPr>
            <p:grpSpPr bwMode="auto">
              <a:xfrm>
                <a:off x="363" y="1"/>
                <a:ext cx="4919" cy="1034"/>
                <a:chOff x="1208" y="109"/>
                <a:chExt cx="2098" cy="423"/>
              </a:xfrm>
            </p:grpSpPr>
            <p:sp>
              <p:nvSpPr>
                <p:cNvPr id="62540" name="Line 76"/>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endParaRPr lang="en-US"/>
                </a:p>
              </p:txBody>
            </p:sp>
            <p:sp>
              <p:nvSpPr>
                <p:cNvPr id="62541" name="Line 77"/>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endParaRPr lang="en-US"/>
                </a:p>
              </p:txBody>
            </p:sp>
            <p:sp>
              <p:nvSpPr>
                <p:cNvPr id="62542" name="Line 78"/>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endParaRPr lang="en-US"/>
                </a:p>
              </p:txBody>
            </p:sp>
            <p:sp>
              <p:nvSpPr>
                <p:cNvPr id="62543" name="Line 79"/>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endParaRPr lang="en-US"/>
                </a:p>
              </p:txBody>
            </p:sp>
            <p:sp>
              <p:nvSpPr>
                <p:cNvPr id="62544" name="Line 80"/>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endParaRPr lang="en-US"/>
                </a:p>
              </p:txBody>
            </p:sp>
            <p:sp>
              <p:nvSpPr>
                <p:cNvPr id="62545" name="Line 81"/>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endParaRPr lang="en-US"/>
                </a:p>
              </p:txBody>
            </p:sp>
            <p:sp>
              <p:nvSpPr>
                <p:cNvPr id="62546" name="Line 82"/>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endParaRPr lang="en-US"/>
                </a:p>
              </p:txBody>
            </p:sp>
            <p:sp>
              <p:nvSpPr>
                <p:cNvPr id="62547" name="Line 83"/>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endParaRPr lang="en-US"/>
                </a:p>
              </p:txBody>
            </p:sp>
            <p:sp>
              <p:nvSpPr>
                <p:cNvPr id="62548" name="Line 84"/>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endParaRPr lang="en-US"/>
                </a:p>
              </p:txBody>
            </p:sp>
            <p:sp>
              <p:nvSpPr>
                <p:cNvPr id="62549" name="Line 85"/>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endParaRPr lang="en-US"/>
                </a:p>
              </p:txBody>
            </p:sp>
            <p:sp>
              <p:nvSpPr>
                <p:cNvPr id="62550" name="Line 86"/>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endParaRPr lang="en-US"/>
                </a:p>
              </p:txBody>
            </p:sp>
            <p:sp>
              <p:nvSpPr>
                <p:cNvPr id="62551" name="Line 87"/>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endParaRPr lang="en-US"/>
                </a:p>
              </p:txBody>
            </p:sp>
            <p:sp>
              <p:nvSpPr>
                <p:cNvPr id="62552" name="Line 88"/>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endParaRPr lang="en-US"/>
                </a:p>
              </p:txBody>
            </p:sp>
            <p:sp>
              <p:nvSpPr>
                <p:cNvPr id="62553" name="Line 89"/>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endParaRPr lang="en-US"/>
                </a:p>
              </p:txBody>
            </p:sp>
            <p:sp>
              <p:nvSpPr>
                <p:cNvPr id="62554" name="Line 90"/>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endParaRPr lang="en-US"/>
                </a:p>
              </p:txBody>
            </p:sp>
          </p:grpSp>
        </p:grpSp>
        <p:pic>
          <p:nvPicPr>
            <p:cNvPr id="62555" name="Picture 91" descr="C:\My Documents\bits\earth.GIF"/>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gray">
            <a:xfrm>
              <a:off x="336" y="1566"/>
              <a:ext cx="690" cy="642"/>
            </a:xfrm>
            <a:prstGeom prst="rect">
              <a:avLst/>
            </a:prstGeom>
            <a:noFill/>
          </p:spPr>
        </p:pic>
      </p:grpSp>
      <p:sp>
        <p:nvSpPr>
          <p:cNvPr id="62556" name="Rectangle 92"/>
          <p:cNvSpPr>
            <a:spLocks noGrp="1" noChangeArrowheads="1"/>
          </p:cNvSpPr>
          <p:nvPr>
            <p:ph type="ctrTitle"/>
          </p:nvPr>
        </p:nvSpPr>
        <p:spPr>
          <a:xfrm>
            <a:off x="1828800" y="1828800"/>
            <a:ext cx="6934200" cy="2362200"/>
          </a:xfrm>
        </p:spPr>
        <p:txBody>
          <a:bodyPr/>
          <a:lstStyle>
            <a:lvl1pPr>
              <a:defRPr/>
            </a:lvl1pPr>
          </a:lstStyle>
          <a:p>
            <a:r>
              <a:rPr lang="en-US"/>
              <a:t>Click to edit Master title style</a:t>
            </a:r>
          </a:p>
        </p:txBody>
      </p:sp>
      <p:sp>
        <p:nvSpPr>
          <p:cNvPr id="62557" name="Rectangle 9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a:t>Click to edit Master subtitle style</a:t>
            </a:r>
          </a:p>
        </p:txBody>
      </p:sp>
      <p:sp>
        <p:nvSpPr>
          <p:cNvPr id="62558" name="Rectangle 94"/>
          <p:cNvSpPr>
            <a:spLocks noGrp="1" noChangeArrowheads="1"/>
          </p:cNvSpPr>
          <p:nvPr>
            <p:ph type="dt" sz="half" idx="2"/>
          </p:nvPr>
        </p:nvSpPr>
        <p:spPr>
          <a:xfrm>
            <a:off x="533400" y="6324600"/>
            <a:ext cx="1905000" cy="457200"/>
          </a:xfrm>
        </p:spPr>
        <p:txBody>
          <a:bodyPr/>
          <a:lstStyle>
            <a:lvl1pPr>
              <a:defRPr/>
            </a:lvl1pPr>
          </a:lstStyle>
          <a:p>
            <a:endParaRPr lang="en-US"/>
          </a:p>
        </p:txBody>
      </p:sp>
      <p:sp>
        <p:nvSpPr>
          <p:cNvPr id="62559" name="Rectangle 95"/>
          <p:cNvSpPr>
            <a:spLocks noGrp="1" noChangeArrowheads="1"/>
          </p:cNvSpPr>
          <p:nvPr>
            <p:ph type="ftr" sz="quarter" idx="3"/>
          </p:nvPr>
        </p:nvSpPr>
        <p:spPr>
          <a:xfrm>
            <a:off x="3200400" y="6324600"/>
            <a:ext cx="2895600" cy="457200"/>
          </a:xfrm>
        </p:spPr>
        <p:txBody>
          <a:bodyPr/>
          <a:lstStyle>
            <a:lvl1pPr>
              <a:defRPr/>
            </a:lvl1pPr>
          </a:lstStyle>
          <a:p>
            <a:endParaRPr lang="en-US"/>
          </a:p>
        </p:txBody>
      </p:sp>
      <p:sp>
        <p:nvSpPr>
          <p:cNvPr id="62560" name="Rectangle 96"/>
          <p:cNvSpPr>
            <a:spLocks noGrp="1" noChangeArrowheads="1"/>
          </p:cNvSpPr>
          <p:nvPr>
            <p:ph type="sldNum" sz="quarter" idx="4"/>
          </p:nvPr>
        </p:nvSpPr>
        <p:spPr>
          <a:xfrm>
            <a:off x="6858000" y="6324600"/>
            <a:ext cx="1905000" cy="457200"/>
          </a:xfrm>
        </p:spPr>
        <p:txBody>
          <a:bodyPr/>
          <a:lstStyle>
            <a:lvl1pPr>
              <a:defRPr/>
            </a:lvl1pPr>
          </a:lstStyle>
          <a:p>
            <a:fld id="{112E06C2-2E2A-460A-AEBA-770634A6496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C7A12C-65D7-4532-AE22-C1B223D3835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4D4E07-30C2-4F18-8C5A-2E0CBF245E3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253A9F-6E24-4311-9961-27150A90FEE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108F91-6340-423D-A75B-BB321D25F99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9FB0EA1-34F5-4C9C-A5CE-7C0BDB89F77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A1AC8E1-0510-4570-8E6D-2A80A9D6251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E1F1C48-CA55-437E-B3A2-A232C2C558A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5285A4B-94A2-4235-A176-70CDEEFE41E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078493F-53F2-4D82-A219-E6B599120A3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73DFDB8-32FA-44FC-A44E-2572C2D7F75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43"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4" name="Rectangle 4"/>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n-US"/>
          </a:p>
        </p:txBody>
      </p:sp>
      <p:sp>
        <p:nvSpPr>
          <p:cNvPr id="61445" name="Rectangle 5"/>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n-US"/>
          </a:p>
        </p:txBody>
      </p:sp>
      <p:sp>
        <p:nvSpPr>
          <p:cNvPr id="61446" name="Rectangle 6"/>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32EB2370-24AB-4446-B569-60D2EF2A6B44}" type="slidenum">
              <a:rPr lang="en-US"/>
              <a:pPr/>
              <a:t>‹#›</a:t>
            </a:fld>
            <a:endParaRPr lang="en-US"/>
          </a:p>
        </p:txBody>
      </p:sp>
      <p:grpSp>
        <p:nvGrpSpPr>
          <p:cNvPr id="61447" name="Group 7"/>
          <p:cNvGrpSpPr>
            <a:grpSpLocks/>
          </p:cNvGrpSpPr>
          <p:nvPr/>
        </p:nvGrpSpPr>
        <p:grpSpPr bwMode="auto">
          <a:xfrm>
            <a:off x="261938" y="87313"/>
            <a:ext cx="8488362" cy="831850"/>
            <a:chOff x="165" y="55"/>
            <a:chExt cx="5347" cy="524"/>
          </a:xfrm>
        </p:grpSpPr>
        <p:grpSp>
          <p:nvGrpSpPr>
            <p:cNvPr id="61448" name="Group 8"/>
            <p:cNvGrpSpPr>
              <a:grpSpLocks/>
            </p:cNvGrpSpPr>
            <p:nvPr userDrawn="1"/>
          </p:nvGrpSpPr>
          <p:grpSpPr bwMode="auto">
            <a:xfrm>
              <a:off x="664" y="104"/>
              <a:ext cx="4848" cy="432"/>
              <a:chOff x="664" y="104"/>
              <a:chExt cx="4848" cy="432"/>
            </a:xfrm>
          </p:grpSpPr>
          <p:sp>
            <p:nvSpPr>
              <p:cNvPr id="61449" name="Freeform 9"/>
              <p:cNvSpPr>
                <a:spLocks/>
              </p:cNvSpPr>
              <p:nvPr userDrawn="1"/>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endParaRPr lang="en-US"/>
              </a:p>
            </p:txBody>
          </p:sp>
          <p:grpSp>
            <p:nvGrpSpPr>
              <p:cNvPr id="61450" name="Group 10"/>
              <p:cNvGrpSpPr>
                <a:grpSpLocks/>
              </p:cNvGrpSpPr>
              <p:nvPr userDrawn="1"/>
            </p:nvGrpSpPr>
            <p:grpSpPr bwMode="auto">
              <a:xfrm>
                <a:off x="1195" y="104"/>
                <a:ext cx="3827" cy="429"/>
                <a:chOff x="1021" y="240"/>
                <a:chExt cx="3827" cy="429"/>
              </a:xfrm>
            </p:grpSpPr>
            <p:grpSp>
              <p:nvGrpSpPr>
                <p:cNvPr id="61451" name="Group 11"/>
                <p:cNvGrpSpPr>
                  <a:grpSpLocks/>
                </p:cNvGrpSpPr>
                <p:nvPr userDrawn="1"/>
              </p:nvGrpSpPr>
              <p:grpSpPr bwMode="auto">
                <a:xfrm>
                  <a:off x="1021" y="241"/>
                  <a:ext cx="2208" cy="427"/>
                  <a:chOff x="1021" y="241"/>
                  <a:chExt cx="2208" cy="427"/>
                </a:xfrm>
              </p:grpSpPr>
              <p:sp>
                <p:nvSpPr>
                  <p:cNvPr id="61452" name="Freeform 12"/>
                  <p:cNvSpPr>
                    <a:spLocks/>
                  </p:cNvSpPr>
                  <p:nvPr userDrawn="1"/>
                </p:nvSpPr>
                <p:spPr bwMode="ltGray">
                  <a:xfrm>
                    <a:off x="2257" y="633"/>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endParaRPr lang="en-US"/>
                  </a:p>
                </p:txBody>
              </p:sp>
              <p:sp>
                <p:nvSpPr>
                  <p:cNvPr id="61453" name="Freeform 13"/>
                  <p:cNvSpPr>
                    <a:spLocks/>
                  </p:cNvSpPr>
                  <p:nvPr userDrawn="1"/>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endParaRPr lang="en-US"/>
                  </a:p>
                </p:txBody>
              </p:sp>
              <p:sp>
                <p:nvSpPr>
                  <p:cNvPr id="61454" name="Freeform 14"/>
                  <p:cNvSpPr>
                    <a:spLocks/>
                  </p:cNvSpPr>
                  <p:nvPr userDrawn="1"/>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61455" name="Freeform 15"/>
                  <p:cNvSpPr>
                    <a:spLocks/>
                  </p:cNvSpPr>
                  <p:nvPr userDrawn="1"/>
                </p:nvSpPr>
                <p:spPr bwMode="ltGray">
                  <a:xfrm>
                    <a:off x="1967"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61456" name="Freeform 16"/>
                  <p:cNvSpPr>
                    <a:spLocks/>
                  </p:cNvSpPr>
                  <p:nvPr userDrawn="1"/>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61457" name="Freeform 17"/>
                  <p:cNvSpPr>
                    <a:spLocks/>
                  </p:cNvSpPr>
                  <p:nvPr userDrawn="1"/>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61458" name="Freeform 18"/>
                  <p:cNvSpPr>
                    <a:spLocks/>
                  </p:cNvSpPr>
                  <p:nvPr userDrawn="1"/>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61459" name="Freeform 19"/>
                  <p:cNvSpPr>
                    <a:spLocks/>
                  </p:cNvSpPr>
                  <p:nvPr userDrawn="1"/>
                </p:nvSpPr>
                <p:spPr bwMode="ltGray">
                  <a:xfrm>
                    <a:off x="1827"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61460" name="Freeform 20"/>
                  <p:cNvSpPr>
                    <a:spLocks/>
                  </p:cNvSpPr>
                  <p:nvPr userDrawn="1"/>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61461" name="Freeform 21"/>
                  <p:cNvSpPr>
                    <a:spLocks/>
                  </p:cNvSpPr>
                  <p:nvPr userDrawn="1"/>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61462" name="Freeform 22"/>
                  <p:cNvSpPr>
                    <a:spLocks/>
                  </p:cNvSpPr>
                  <p:nvPr userDrawn="1"/>
                </p:nvSpPr>
                <p:spPr bwMode="ltGray">
                  <a:xfrm>
                    <a:off x="1944"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61463" name="Freeform 23"/>
                  <p:cNvSpPr>
                    <a:spLocks/>
                  </p:cNvSpPr>
                  <p:nvPr userDrawn="1"/>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61464" name="Freeform 24"/>
                  <p:cNvSpPr>
                    <a:spLocks/>
                  </p:cNvSpPr>
                  <p:nvPr userDrawn="1"/>
                </p:nvSpPr>
                <p:spPr bwMode="ltGray">
                  <a:xfrm>
                    <a:off x="1969"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61465" name="Freeform 25"/>
                  <p:cNvSpPr>
                    <a:spLocks/>
                  </p:cNvSpPr>
                  <p:nvPr userDrawn="1"/>
                </p:nvSpPr>
                <p:spPr bwMode="ltGray">
                  <a:xfrm>
                    <a:off x="1976"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61466" name="Freeform 26"/>
                  <p:cNvSpPr>
                    <a:spLocks/>
                  </p:cNvSpPr>
                  <p:nvPr userDrawn="1"/>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61467" name="Freeform 27"/>
                  <p:cNvSpPr>
                    <a:spLocks/>
                  </p:cNvSpPr>
                  <p:nvPr userDrawn="1"/>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61468" name="Freeform 28"/>
                  <p:cNvSpPr>
                    <a:spLocks/>
                  </p:cNvSpPr>
                  <p:nvPr userDrawn="1"/>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endParaRPr lang="en-US"/>
                  </a:p>
                </p:txBody>
              </p:sp>
              <p:sp>
                <p:nvSpPr>
                  <p:cNvPr id="61469" name="Freeform 29"/>
                  <p:cNvSpPr>
                    <a:spLocks/>
                  </p:cNvSpPr>
                  <p:nvPr userDrawn="1"/>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61470" name="Freeform 30"/>
                  <p:cNvSpPr>
                    <a:spLocks/>
                  </p:cNvSpPr>
                  <p:nvPr userDrawn="1"/>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61471" name="Freeform 31"/>
                  <p:cNvSpPr>
                    <a:spLocks/>
                  </p:cNvSpPr>
                  <p:nvPr userDrawn="1"/>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61472" name="Freeform 32"/>
                  <p:cNvSpPr>
                    <a:spLocks/>
                  </p:cNvSpPr>
                  <p:nvPr userDrawn="1"/>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61473" name="Freeform 33"/>
                  <p:cNvSpPr>
                    <a:spLocks/>
                  </p:cNvSpPr>
                  <p:nvPr userDrawn="1"/>
                </p:nvSpPr>
                <p:spPr bwMode="ltGray">
                  <a:xfrm>
                    <a:off x="1909"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61474" name="Freeform 34"/>
                  <p:cNvSpPr>
                    <a:spLocks/>
                  </p:cNvSpPr>
                  <p:nvPr userDrawn="1"/>
                </p:nvSpPr>
                <p:spPr bwMode="ltGray">
                  <a:xfrm>
                    <a:off x="1881"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61475" name="Freeform 35"/>
                  <p:cNvSpPr>
                    <a:spLocks/>
                  </p:cNvSpPr>
                  <p:nvPr userDrawn="1"/>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endParaRPr lang="en-US"/>
                  </a:p>
                </p:txBody>
              </p:sp>
              <p:sp>
                <p:nvSpPr>
                  <p:cNvPr id="61476" name="Freeform 36"/>
                  <p:cNvSpPr>
                    <a:spLocks/>
                  </p:cNvSpPr>
                  <p:nvPr userDrawn="1"/>
                </p:nvSpPr>
                <p:spPr bwMode="ltGray">
                  <a:xfrm>
                    <a:off x="2534" y="242"/>
                    <a:ext cx="420" cy="283"/>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endParaRPr lang="en-US"/>
                  </a:p>
                </p:txBody>
              </p:sp>
              <p:sp>
                <p:nvSpPr>
                  <p:cNvPr id="61477" name="Freeform 37"/>
                  <p:cNvSpPr>
                    <a:spLocks/>
                  </p:cNvSpPr>
                  <p:nvPr userDrawn="1"/>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endParaRPr lang="en-US"/>
                  </a:p>
                </p:txBody>
              </p:sp>
              <p:sp>
                <p:nvSpPr>
                  <p:cNvPr id="61478" name="Freeform 38"/>
                  <p:cNvSpPr>
                    <a:spLocks/>
                  </p:cNvSpPr>
                  <p:nvPr userDrawn="1"/>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endParaRPr lang="en-US"/>
                  </a:p>
                </p:txBody>
              </p:sp>
              <p:sp>
                <p:nvSpPr>
                  <p:cNvPr id="61479" name="Freeform 39"/>
                  <p:cNvSpPr>
                    <a:spLocks/>
                  </p:cNvSpPr>
                  <p:nvPr userDrawn="1"/>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endParaRPr lang="en-US"/>
                  </a:p>
                </p:txBody>
              </p:sp>
              <p:sp>
                <p:nvSpPr>
                  <p:cNvPr id="61480" name="Freeform 40"/>
                  <p:cNvSpPr>
                    <a:spLocks/>
                  </p:cNvSpPr>
                  <p:nvPr userDrawn="1"/>
                </p:nvSpPr>
                <p:spPr bwMode="ltGray">
                  <a:xfrm>
                    <a:off x="2955" y="433"/>
                    <a:ext cx="59" cy="15"/>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endParaRPr lang="en-US"/>
                  </a:p>
                </p:txBody>
              </p:sp>
              <p:sp>
                <p:nvSpPr>
                  <p:cNvPr id="61481" name="Freeform 41"/>
                  <p:cNvSpPr>
                    <a:spLocks/>
                  </p:cNvSpPr>
                  <p:nvPr userDrawn="1"/>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endParaRPr lang="en-US"/>
                  </a:p>
                </p:txBody>
              </p:sp>
              <p:sp>
                <p:nvSpPr>
                  <p:cNvPr id="61482" name="Freeform 42"/>
                  <p:cNvSpPr>
                    <a:spLocks/>
                  </p:cNvSpPr>
                  <p:nvPr userDrawn="1"/>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endParaRPr lang="en-US"/>
                  </a:p>
                </p:txBody>
              </p:sp>
              <p:sp>
                <p:nvSpPr>
                  <p:cNvPr id="61483" name="Freeform 43"/>
                  <p:cNvSpPr>
                    <a:spLocks/>
                  </p:cNvSpPr>
                  <p:nvPr userDrawn="1"/>
                </p:nvSpPr>
                <p:spPr bwMode="ltGray">
                  <a:xfrm>
                    <a:off x="3035" y="452"/>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endParaRPr lang="en-US"/>
                  </a:p>
                </p:txBody>
              </p:sp>
              <p:sp>
                <p:nvSpPr>
                  <p:cNvPr id="61484" name="Freeform 44"/>
                  <p:cNvSpPr>
                    <a:spLocks/>
                  </p:cNvSpPr>
                  <p:nvPr userDrawn="1"/>
                </p:nvSpPr>
                <p:spPr bwMode="ltGray">
                  <a:xfrm>
                    <a:off x="2696" y="247"/>
                    <a:ext cx="205" cy="41"/>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endParaRPr lang="en-US"/>
                  </a:p>
                </p:txBody>
              </p:sp>
              <p:sp>
                <p:nvSpPr>
                  <p:cNvPr id="61485" name="Freeform 45"/>
                  <p:cNvSpPr>
                    <a:spLocks/>
                  </p:cNvSpPr>
                  <p:nvPr userDrawn="1"/>
                </p:nvSpPr>
                <p:spPr bwMode="ltGray">
                  <a:xfrm>
                    <a:off x="2515" y="246"/>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endParaRPr lang="en-US"/>
                  </a:p>
                </p:txBody>
              </p:sp>
              <p:sp>
                <p:nvSpPr>
                  <p:cNvPr id="61486" name="Freeform 46"/>
                  <p:cNvSpPr>
                    <a:spLocks/>
                  </p:cNvSpPr>
                  <p:nvPr userDrawn="1"/>
                </p:nvSpPr>
                <p:spPr bwMode="ltGray">
                  <a:xfrm>
                    <a:off x="2096"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61487" name="Freeform 47"/>
                  <p:cNvSpPr>
                    <a:spLocks/>
                  </p:cNvSpPr>
                  <p:nvPr userDrawn="1"/>
                </p:nvSpPr>
                <p:spPr bwMode="ltGray">
                  <a:xfrm>
                    <a:off x="1606" y="246"/>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61488" name="Freeform 48"/>
                  <p:cNvSpPr>
                    <a:spLocks/>
                  </p:cNvSpPr>
                  <p:nvPr userDrawn="1"/>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61489" name="Freeform 49"/>
                  <p:cNvSpPr>
                    <a:spLocks/>
                  </p:cNvSpPr>
                  <p:nvPr userDrawn="1"/>
                </p:nvSpPr>
                <p:spPr bwMode="ltGray">
                  <a:xfrm>
                    <a:off x="2031"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61490" name="Freeform 50"/>
                  <p:cNvSpPr>
                    <a:spLocks/>
                  </p:cNvSpPr>
                  <p:nvPr userDrawn="1"/>
                </p:nvSpPr>
                <p:spPr bwMode="ltGray">
                  <a:xfrm>
                    <a:off x="1968"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61491" name="Freeform 51"/>
                  <p:cNvSpPr>
                    <a:spLocks/>
                  </p:cNvSpPr>
                  <p:nvPr userDrawn="1"/>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61492" name="Freeform 52"/>
                  <p:cNvSpPr>
                    <a:spLocks/>
                  </p:cNvSpPr>
                  <p:nvPr userDrawn="1"/>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61493" name="Freeform 53"/>
                  <p:cNvSpPr>
                    <a:spLocks/>
                  </p:cNvSpPr>
                  <p:nvPr userDrawn="1"/>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61494" name="Freeform 54"/>
                  <p:cNvSpPr>
                    <a:spLocks/>
                  </p:cNvSpPr>
                  <p:nvPr userDrawn="1"/>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61495" name="Freeform 55"/>
                  <p:cNvSpPr>
                    <a:spLocks/>
                  </p:cNvSpPr>
                  <p:nvPr userDrawn="1"/>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61496" name="Freeform 56"/>
                  <p:cNvSpPr>
                    <a:spLocks/>
                  </p:cNvSpPr>
                  <p:nvPr userDrawn="1"/>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61497" name="Freeform 57"/>
                  <p:cNvSpPr>
                    <a:spLocks/>
                  </p:cNvSpPr>
                  <p:nvPr userDrawn="1"/>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61498" name="Freeform 58"/>
                  <p:cNvSpPr>
                    <a:spLocks/>
                  </p:cNvSpPr>
                  <p:nvPr userDrawn="1"/>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61499" name="Freeform 59"/>
                  <p:cNvSpPr>
                    <a:spLocks/>
                  </p:cNvSpPr>
                  <p:nvPr userDrawn="1"/>
                </p:nvSpPr>
                <p:spPr bwMode="ltGray">
                  <a:xfrm>
                    <a:off x="1467"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61500" name="Freeform 60"/>
                  <p:cNvSpPr>
                    <a:spLocks/>
                  </p:cNvSpPr>
                  <p:nvPr userDrawn="1"/>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61501" name="Freeform 61"/>
                  <p:cNvSpPr>
                    <a:spLocks/>
                  </p:cNvSpPr>
                  <p:nvPr userDrawn="1"/>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61502" name="Freeform 62"/>
                  <p:cNvSpPr>
                    <a:spLocks/>
                  </p:cNvSpPr>
                  <p:nvPr userDrawn="1"/>
                </p:nvSpPr>
                <p:spPr bwMode="ltGray">
                  <a:xfrm>
                    <a:off x="1173"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61503" name="Freeform 63"/>
                  <p:cNvSpPr>
                    <a:spLocks/>
                  </p:cNvSpPr>
                  <p:nvPr userDrawn="1"/>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61504" name="Freeform 64"/>
                  <p:cNvSpPr>
                    <a:spLocks/>
                  </p:cNvSpPr>
                  <p:nvPr userDrawn="1"/>
                </p:nvSpPr>
                <p:spPr bwMode="ltGray">
                  <a:xfrm>
                    <a:off x="1278"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61505" name="Freeform 65"/>
                  <p:cNvSpPr>
                    <a:spLocks/>
                  </p:cNvSpPr>
                  <p:nvPr userDrawn="1"/>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61506" name="Freeform 66"/>
                  <p:cNvSpPr>
                    <a:spLocks/>
                  </p:cNvSpPr>
                  <p:nvPr userDrawn="1"/>
                </p:nvSpPr>
                <p:spPr bwMode="ltGray">
                  <a:xfrm>
                    <a:off x="1395"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61507" name="Freeform 67"/>
                  <p:cNvSpPr>
                    <a:spLocks/>
                  </p:cNvSpPr>
                  <p:nvPr userDrawn="1"/>
                </p:nvSpPr>
                <p:spPr bwMode="ltGray">
                  <a:xfrm>
                    <a:off x="1248"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nvGrpSpPr>
                <p:cNvPr id="61508" name="Group 68"/>
                <p:cNvGrpSpPr>
                  <a:grpSpLocks/>
                </p:cNvGrpSpPr>
                <p:nvPr userDrawn="1"/>
              </p:nvGrpSpPr>
              <p:grpSpPr bwMode="auto">
                <a:xfrm>
                  <a:off x="3709" y="240"/>
                  <a:ext cx="1139" cy="429"/>
                  <a:chOff x="3709" y="240"/>
                  <a:chExt cx="1139" cy="429"/>
                </a:xfrm>
              </p:grpSpPr>
              <p:sp>
                <p:nvSpPr>
                  <p:cNvPr id="61509" name="Freeform 69"/>
                  <p:cNvSpPr>
                    <a:spLocks/>
                  </p:cNvSpPr>
                  <p:nvPr userDrawn="1"/>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endParaRPr lang="en-US"/>
                  </a:p>
                </p:txBody>
              </p:sp>
              <p:sp>
                <p:nvSpPr>
                  <p:cNvPr id="61510" name="Freeform 70"/>
                  <p:cNvSpPr>
                    <a:spLocks/>
                  </p:cNvSpPr>
                  <p:nvPr userDrawn="1"/>
                </p:nvSpPr>
                <p:spPr bwMode="ltGray">
                  <a:xfrm>
                    <a:off x="4655"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endParaRPr lang="en-US"/>
                  </a:p>
                </p:txBody>
              </p:sp>
              <p:sp>
                <p:nvSpPr>
                  <p:cNvPr id="61511" name="Freeform 71"/>
                  <p:cNvSpPr>
                    <a:spLocks/>
                  </p:cNvSpPr>
                  <p:nvPr userDrawn="1"/>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endParaRPr lang="en-US"/>
                  </a:p>
                </p:txBody>
              </p:sp>
              <p:sp>
                <p:nvSpPr>
                  <p:cNvPr id="61512" name="Freeform 72"/>
                  <p:cNvSpPr>
                    <a:spLocks/>
                  </p:cNvSpPr>
                  <p:nvPr userDrawn="1"/>
                </p:nvSpPr>
                <p:spPr bwMode="ltGray">
                  <a:xfrm>
                    <a:off x="4580"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endParaRPr lang="en-US"/>
                  </a:p>
                </p:txBody>
              </p:sp>
              <p:sp>
                <p:nvSpPr>
                  <p:cNvPr id="61513" name="Freeform 73"/>
                  <p:cNvSpPr>
                    <a:spLocks/>
                  </p:cNvSpPr>
                  <p:nvPr userDrawn="1"/>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endParaRPr lang="en-US"/>
                  </a:p>
                </p:txBody>
              </p:sp>
              <p:sp>
                <p:nvSpPr>
                  <p:cNvPr id="61514" name="Freeform 74"/>
                  <p:cNvSpPr>
                    <a:spLocks/>
                  </p:cNvSpPr>
                  <p:nvPr userDrawn="1"/>
                </p:nvSpPr>
                <p:spPr bwMode="ltGray">
                  <a:xfrm>
                    <a:off x="4515"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endParaRPr lang="en-US"/>
                  </a:p>
                </p:txBody>
              </p:sp>
              <p:sp>
                <p:nvSpPr>
                  <p:cNvPr id="61515" name="Freeform 75"/>
                  <p:cNvSpPr>
                    <a:spLocks/>
                  </p:cNvSpPr>
                  <p:nvPr userDrawn="1"/>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endParaRPr lang="en-US"/>
                  </a:p>
                </p:txBody>
              </p:sp>
              <p:sp>
                <p:nvSpPr>
                  <p:cNvPr id="61516" name="Freeform 76"/>
                  <p:cNvSpPr>
                    <a:spLocks/>
                  </p:cNvSpPr>
                  <p:nvPr userDrawn="1"/>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endParaRPr lang="en-US"/>
                  </a:p>
                </p:txBody>
              </p:sp>
              <p:sp>
                <p:nvSpPr>
                  <p:cNvPr id="61517" name="Freeform 77"/>
                  <p:cNvSpPr>
                    <a:spLocks/>
                  </p:cNvSpPr>
                  <p:nvPr userDrawn="1"/>
                </p:nvSpPr>
                <p:spPr bwMode="ltGray">
                  <a:xfrm>
                    <a:off x="4632"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endParaRPr lang="en-US"/>
                  </a:p>
                </p:txBody>
              </p:sp>
              <p:sp>
                <p:nvSpPr>
                  <p:cNvPr id="61518" name="Freeform 78"/>
                  <p:cNvSpPr>
                    <a:spLocks/>
                  </p:cNvSpPr>
                  <p:nvPr userDrawn="1"/>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endParaRPr lang="en-US"/>
                  </a:p>
                </p:txBody>
              </p:sp>
              <p:sp>
                <p:nvSpPr>
                  <p:cNvPr id="61519" name="Freeform 79"/>
                  <p:cNvSpPr>
                    <a:spLocks/>
                  </p:cNvSpPr>
                  <p:nvPr userDrawn="1"/>
                </p:nvSpPr>
                <p:spPr bwMode="ltGray">
                  <a:xfrm>
                    <a:off x="4657"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endParaRPr lang="en-US"/>
                  </a:p>
                </p:txBody>
              </p:sp>
              <p:sp>
                <p:nvSpPr>
                  <p:cNvPr id="61520" name="Freeform 80"/>
                  <p:cNvSpPr>
                    <a:spLocks/>
                  </p:cNvSpPr>
                  <p:nvPr userDrawn="1"/>
                </p:nvSpPr>
                <p:spPr bwMode="ltGray">
                  <a:xfrm>
                    <a:off x="4664"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endParaRPr lang="en-US"/>
                  </a:p>
                </p:txBody>
              </p:sp>
              <p:sp>
                <p:nvSpPr>
                  <p:cNvPr id="61521" name="Freeform 81"/>
                  <p:cNvSpPr>
                    <a:spLocks/>
                  </p:cNvSpPr>
                  <p:nvPr userDrawn="1"/>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endParaRPr lang="en-US"/>
                  </a:p>
                </p:txBody>
              </p:sp>
              <p:sp>
                <p:nvSpPr>
                  <p:cNvPr id="61522" name="Freeform 82"/>
                  <p:cNvSpPr>
                    <a:spLocks/>
                  </p:cNvSpPr>
                  <p:nvPr userDrawn="1"/>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endParaRPr lang="en-US"/>
                  </a:p>
                </p:txBody>
              </p:sp>
              <p:sp>
                <p:nvSpPr>
                  <p:cNvPr id="61523" name="Freeform 83"/>
                  <p:cNvSpPr>
                    <a:spLocks/>
                  </p:cNvSpPr>
                  <p:nvPr userDrawn="1"/>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endParaRPr lang="en-US"/>
                  </a:p>
                </p:txBody>
              </p:sp>
              <p:sp>
                <p:nvSpPr>
                  <p:cNvPr id="61524" name="Freeform 84"/>
                  <p:cNvSpPr>
                    <a:spLocks/>
                  </p:cNvSpPr>
                  <p:nvPr userDrawn="1"/>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endParaRPr lang="en-US"/>
                  </a:p>
                </p:txBody>
              </p:sp>
              <p:sp>
                <p:nvSpPr>
                  <p:cNvPr id="61525" name="Freeform 85"/>
                  <p:cNvSpPr>
                    <a:spLocks/>
                  </p:cNvSpPr>
                  <p:nvPr userDrawn="1"/>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endParaRPr lang="en-US"/>
                  </a:p>
                </p:txBody>
              </p:sp>
              <p:sp>
                <p:nvSpPr>
                  <p:cNvPr id="61526" name="Freeform 86"/>
                  <p:cNvSpPr>
                    <a:spLocks/>
                  </p:cNvSpPr>
                  <p:nvPr userDrawn="1"/>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endParaRPr lang="en-US"/>
                  </a:p>
                </p:txBody>
              </p:sp>
              <p:sp>
                <p:nvSpPr>
                  <p:cNvPr id="61527" name="Freeform 87"/>
                  <p:cNvSpPr>
                    <a:spLocks/>
                  </p:cNvSpPr>
                  <p:nvPr userDrawn="1"/>
                </p:nvSpPr>
                <p:spPr bwMode="ltGray">
                  <a:xfrm>
                    <a:off x="4597"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endParaRPr lang="en-US"/>
                  </a:p>
                </p:txBody>
              </p:sp>
              <p:sp>
                <p:nvSpPr>
                  <p:cNvPr id="61528" name="Freeform 88"/>
                  <p:cNvSpPr>
                    <a:spLocks/>
                  </p:cNvSpPr>
                  <p:nvPr userDrawn="1"/>
                </p:nvSpPr>
                <p:spPr bwMode="ltGray">
                  <a:xfrm>
                    <a:off x="4569"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endParaRPr lang="en-US"/>
                  </a:p>
                </p:txBody>
              </p:sp>
              <p:sp>
                <p:nvSpPr>
                  <p:cNvPr id="61529" name="Freeform 89"/>
                  <p:cNvSpPr>
                    <a:spLocks/>
                  </p:cNvSpPr>
                  <p:nvPr userDrawn="1"/>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endParaRPr lang="en-US"/>
                  </a:p>
                </p:txBody>
              </p:sp>
              <p:sp>
                <p:nvSpPr>
                  <p:cNvPr id="61530" name="Freeform 90"/>
                  <p:cNvSpPr>
                    <a:spLocks/>
                  </p:cNvSpPr>
                  <p:nvPr userDrawn="1"/>
                </p:nvSpPr>
                <p:spPr bwMode="ltGray">
                  <a:xfrm>
                    <a:off x="4293" y="246"/>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endParaRPr lang="en-US"/>
                  </a:p>
                </p:txBody>
              </p:sp>
              <p:sp>
                <p:nvSpPr>
                  <p:cNvPr id="61531" name="Freeform 91"/>
                  <p:cNvSpPr>
                    <a:spLocks/>
                  </p:cNvSpPr>
                  <p:nvPr userDrawn="1"/>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endParaRPr lang="en-US"/>
                  </a:p>
                </p:txBody>
              </p:sp>
              <p:sp>
                <p:nvSpPr>
                  <p:cNvPr id="61532" name="Freeform 92"/>
                  <p:cNvSpPr>
                    <a:spLocks/>
                  </p:cNvSpPr>
                  <p:nvPr userDrawn="1"/>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endParaRPr lang="en-US"/>
                  </a:p>
                </p:txBody>
              </p:sp>
              <p:sp>
                <p:nvSpPr>
                  <p:cNvPr id="61533" name="Freeform 93"/>
                  <p:cNvSpPr>
                    <a:spLocks/>
                  </p:cNvSpPr>
                  <p:nvPr userDrawn="1"/>
                </p:nvSpPr>
                <p:spPr bwMode="ltGray">
                  <a:xfrm>
                    <a:off x="4656"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endParaRPr lang="en-US"/>
                  </a:p>
                </p:txBody>
              </p:sp>
              <p:sp>
                <p:nvSpPr>
                  <p:cNvPr id="61534" name="Freeform 94"/>
                  <p:cNvSpPr>
                    <a:spLocks/>
                  </p:cNvSpPr>
                  <p:nvPr userDrawn="1"/>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endParaRPr lang="en-US"/>
                  </a:p>
                </p:txBody>
              </p:sp>
              <p:sp>
                <p:nvSpPr>
                  <p:cNvPr id="61535" name="Freeform 95"/>
                  <p:cNvSpPr>
                    <a:spLocks/>
                  </p:cNvSpPr>
                  <p:nvPr userDrawn="1"/>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endParaRPr lang="en-US"/>
                  </a:p>
                </p:txBody>
              </p:sp>
              <p:sp>
                <p:nvSpPr>
                  <p:cNvPr id="61536" name="Freeform 96"/>
                  <p:cNvSpPr>
                    <a:spLocks/>
                  </p:cNvSpPr>
                  <p:nvPr userDrawn="1"/>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endParaRPr lang="en-US"/>
                  </a:p>
                </p:txBody>
              </p:sp>
              <p:sp>
                <p:nvSpPr>
                  <p:cNvPr id="61537" name="Freeform 97"/>
                  <p:cNvSpPr>
                    <a:spLocks/>
                  </p:cNvSpPr>
                  <p:nvPr userDrawn="1"/>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endParaRPr lang="en-US"/>
                  </a:p>
                </p:txBody>
              </p:sp>
              <p:sp>
                <p:nvSpPr>
                  <p:cNvPr id="61538" name="Freeform 98"/>
                  <p:cNvSpPr>
                    <a:spLocks/>
                  </p:cNvSpPr>
                  <p:nvPr userDrawn="1"/>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endParaRPr lang="en-US"/>
                  </a:p>
                </p:txBody>
              </p:sp>
              <p:sp>
                <p:nvSpPr>
                  <p:cNvPr id="61539" name="Freeform 99"/>
                  <p:cNvSpPr>
                    <a:spLocks/>
                  </p:cNvSpPr>
                  <p:nvPr userDrawn="1"/>
                </p:nvSpPr>
                <p:spPr bwMode="ltGray">
                  <a:xfrm>
                    <a:off x="3709" y="315"/>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endParaRPr lang="en-US"/>
                  </a:p>
                </p:txBody>
              </p:sp>
              <p:sp>
                <p:nvSpPr>
                  <p:cNvPr id="61540" name="Freeform 100"/>
                  <p:cNvSpPr>
                    <a:spLocks/>
                  </p:cNvSpPr>
                  <p:nvPr userDrawn="1"/>
                </p:nvSpPr>
                <p:spPr bwMode="ltGray">
                  <a:xfrm>
                    <a:off x="3877" y="448"/>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endParaRPr lang="en-US"/>
                  </a:p>
                </p:txBody>
              </p:sp>
              <p:sp>
                <p:nvSpPr>
                  <p:cNvPr id="61541" name="Freeform 101"/>
                  <p:cNvSpPr>
                    <a:spLocks/>
                  </p:cNvSpPr>
                  <p:nvPr userDrawn="1"/>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endParaRPr lang="en-US"/>
                  </a:p>
                </p:txBody>
              </p:sp>
              <p:sp>
                <p:nvSpPr>
                  <p:cNvPr id="61542" name="Freeform 102"/>
                  <p:cNvSpPr>
                    <a:spLocks/>
                  </p:cNvSpPr>
                  <p:nvPr userDrawn="1"/>
                </p:nvSpPr>
                <p:spPr bwMode="ltGray">
                  <a:xfrm>
                    <a:off x="4155"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endParaRPr lang="en-US"/>
                  </a:p>
                </p:txBody>
              </p:sp>
              <p:sp>
                <p:nvSpPr>
                  <p:cNvPr id="61543" name="Freeform 103"/>
                  <p:cNvSpPr>
                    <a:spLocks/>
                  </p:cNvSpPr>
                  <p:nvPr userDrawn="1"/>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endParaRPr lang="en-US"/>
                  </a:p>
                </p:txBody>
              </p:sp>
              <p:sp>
                <p:nvSpPr>
                  <p:cNvPr id="61544" name="Freeform 104"/>
                  <p:cNvSpPr>
                    <a:spLocks/>
                  </p:cNvSpPr>
                  <p:nvPr userDrawn="1"/>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endParaRPr lang="en-US"/>
                  </a:p>
                </p:txBody>
              </p:sp>
              <p:sp>
                <p:nvSpPr>
                  <p:cNvPr id="61545" name="Freeform 105"/>
                  <p:cNvSpPr>
                    <a:spLocks/>
                  </p:cNvSpPr>
                  <p:nvPr userDrawn="1"/>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endParaRPr lang="en-US"/>
                  </a:p>
                </p:txBody>
              </p:sp>
              <p:sp>
                <p:nvSpPr>
                  <p:cNvPr id="61546" name="Freeform 106"/>
                  <p:cNvSpPr>
                    <a:spLocks/>
                  </p:cNvSpPr>
                  <p:nvPr userDrawn="1"/>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endParaRPr lang="en-US"/>
                  </a:p>
                </p:txBody>
              </p:sp>
              <p:sp>
                <p:nvSpPr>
                  <p:cNvPr id="61547" name="Freeform 107"/>
                  <p:cNvSpPr>
                    <a:spLocks/>
                  </p:cNvSpPr>
                  <p:nvPr userDrawn="1"/>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endParaRPr lang="en-US"/>
                  </a:p>
                </p:txBody>
              </p:sp>
              <p:sp>
                <p:nvSpPr>
                  <p:cNvPr id="61548" name="Freeform 108"/>
                  <p:cNvSpPr>
                    <a:spLocks/>
                  </p:cNvSpPr>
                  <p:nvPr userDrawn="1"/>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endParaRPr lang="en-US"/>
                  </a:p>
                </p:txBody>
              </p:sp>
              <p:sp>
                <p:nvSpPr>
                  <p:cNvPr id="61549" name="Freeform 109"/>
                  <p:cNvSpPr>
                    <a:spLocks/>
                  </p:cNvSpPr>
                  <p:nvPr userDrawn="1"/>
                </p:nvSpPr>
                <p:spPr bwMode="ltGray">
                  <a:xfrm>
                    <a:off x="4083"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endParaRPr lang="en-US"/>
                  </a:p>
                </p:txBody>
              </p:sp>
              <p:sp>
                <p:nvSpPr>
                  <p:cNvPr id="61550" name="Freeform 110"/>
                  <p:cNvSpPr>
                    <a:spLocks/>
                  </p:cNvSpPr>
                  <p:nvPr userDrawn="1"/>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endParaRPr lang="en-US"/>
                  </a:p>
                </p:txBody>
              </p:sp>
            </p:grpSp>
          </p:grpSp>
          <p:grpSp>
            <p:nvGrpSpPr>
              <p:cNvPr id="61551" name="Group 111"/>
              <p:cNvGrpSpPr>
                <a:grpSpLocks/>
              </p:cNvGrpSpPr>
              <p:nvPr userDrawn="1"/>
            </p:nvGrpSpPr>
            <p:grpSpPr bwMode="auto">
              <a:xfrm>
                <a:off x="798" y="111"/>
                <a:ext cx="4702" cy="418"/>
                <a:chOff x="798" y="255"/>
                <a:chExt cx="4702" cy="418"/>
              </a:xfrm>
            </p:grpSpPr>
            <p:sp>
              <p:nvSpPr>
                <p:cNvPr id="61552" name="Line 112"/>
                <p:cNvSpPr>
                  <a:spLocks noChangeShapeType="1"/>
                </p:cNvSpPr>
                <p:nvPr userDrawn="1"/>
              </p:nvSpPr>
              <p:spPr bwMode="white">
                <a:xfrm>
                  <a:off x="798" y="476"/>
                  <a:ext cx="4702" cy="0"/>
                </a:xfrm>
                <a:prstGeom prst="line">
                  <a:avLst/>
                </a:prstGeom>
                <a:noFill/>
                <a:ln w="9525">
                  <a:solidFill>
                    <a:schemeClr val="folHlink"/>
                  </a:solidFill>
                  <a:round/>
                  <a:headEnd/>
                  <a:tailEnd/>
                </a:ln>
                <a:effectLst/>
              </p:spPr>
              <p:txBody>
                <a:bodyPr wrap="none" anchor="ctr"/>
                <a:lstStyle/>
                <a:p>
                  <a:endParaRPr lang="en-US"/>
                </a:p>
              </p:txBody>
            </p:sp>
            <p:sp>
              <p:nvSpPr>
                <p:cNvPr id="61553" name="Line 113"/>
                <p:cNvSpPr>
                  <a:spLocks noChangeShapeType="1"/>
                </p:cNvSpPr>
                <p:nvPr userDrawn="1"/>
              </p:nvSpPr>
              <p:spPr bwMode="white">
                <a:xfrm>
                  <a:off x="1026"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4" name="Line 114"/>
                <p:cNvSpPr>
                  <a:spLocks noChangeShapeType="1"/>
                </p:cNvSpPr>
                <p:nvPr userDrawn="1"/>
              </p:nvSpPr>
              <p:spPr bwMode="white">
                <a:xfrm>
                  <a:off x="1254"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5" name="Line 115"/>
                <p:cNvSpPr>
                  <a:spLocks noChangeShapeType="1"/>
                </p:cNvSpPr>
                <p:nvPr userDrawn="1"/>
              </p:nvSpPr>
              <p:spPr bwMode="white">
                <a:xfrm>
                  <a:off x="1482"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6" name="Line 116"/>
                <p:cNvSpPr>
                  <a:spLocks noChangeShapeType="1"/>
                </p:cNvSpPr>
                <p:nvPr userDrawn="1"/>
              </p:nvSpPr>
              <p:spPr bwMode="white">
                <a:xfrm>
                  <a:off x="1710"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7" name="Line 117"/>
                <p:cNvSpPr>
                  <a:spLocks noChangeShapeType="1"/>
                </p:cNvSpPr>
                <p:nvPr userDrawn="1"/>
              </p:nvSpPr>
              <p:spPr bwMode="white">
                <a:xfrm>
                  <a:off x="1938"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8" name="Line 118"/>
                <p:cNvSpPr>
                  <a:spLocks noChangeShapeType="1"/>
                </p:cNvSpPr>
                <p:nvPr userDrawn="1"/>
              </p:nvSpPr>
              <p:spPr bwMode="white">
                <a:xfrm>
                  <a:off x="2166"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59" name="Line 119"/>
                <p:cNvSpPr>
                  <a:spLocks noChangeShapeType="1"/>
                </p:cNvSpPr>
                <p:nvPr userDrawn="1"/>
              </p:nvSpPr>
              <p:spPr bwMode="white">
                <a:xfrm>
                  <a:off x="2394"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0" name="Line 120"/>
                <p:cNvSpPr>
                  <a:spLocks noChangeShapeType="1"/>
                </p:cNvSpPr>
                <p:nvPr userDrawn="1"/>
              </p:nvSpPr>
              <p:spPr bwMode="white">
                <a:xfrm>
                  <a:off x="2622"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1" name="Line 121"/>
                <p:cNvSpPr>
                  <a:spLocks noChangeShapeType="1"/>
                </p:cNvSpPr>
                <p:nvPr userDrawn="1"/>
              </p:nvSpPr>
              <p:spPr bwMode="white">
                <a:xfrm>
                  <a:off x="2850"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2" name="Line 122"/>
                <p:cNvSpPr>
                  <a:spLocks noChangeShapeType="1"/>
                </p:cNvSpPr>
                <p:nvPr userDrawn="1"/>
              </p:nvSpPr>
              <p:spPr bwMode="white">
                <a:xfrm>
                  <a:off x="3078"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3" name="Line 123"/>
                <p:cNvSpPr>
                  <a:spLocks noChangeShapeType="1"/>
                </p:cNvSpPr>
                <p:nvPr userDrawn="1"/>
              </p:nvSpPr>
              <p:spPr bwMode="white">
                <a:xfrm>
                  <a:off x="3306"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4" name="Line 124"/>
                <p:cNvSpPr>
                  <a:spLocks noChangeShapeType="1"/>
                </p:cNvSpPr>
                <p:nvPr userDrawn="1"/>
              </p:nvSpPr>
              <p:spPr bwMode="white">
                <a:xfrm>
                  <a:off x="3534"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5" name="Line 125"/>
                <p:cNvSpPr>
                  <a:spLocks noChangeShapeType="1"/>
                </p:cNvSpPr>
                <p:nvPr userDrawn="1"/>
              </p:nvSpPr>
              <p:spPr bwMode="white">
                <a:xfrm>
                  <a:off x="3762"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6" name="Line 126"/>
                <p:cNvSpPr>
                  <a:spLocks noChangeShapeType="1"/>
                </p:cNvSpPr>
                <p:nvPr userDrawn="1"/>
              </p:nvSpPr>
              <p:spPr bwMode="white">
                <a:xfrm>
                  <a:off x="3990"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7" name="Line 127"/>
                <p:cNvSpPr>
                  <a:spLocks noChangeShapeType="1"/>
                </p:cNvSpPr>
                <p:nvPr userDrawn="1"/>
              </p:nvSpPr>
              <p:spPr bwMode="white">
                <a:xfrm>
                  <a:off x="4218"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8" name="Line 128"/>
                <p:cNvSpPr>
                  <a:spLocks noChangeShapeType="1"/>
                </p:cNvSpPr>
                <p:nvPr userDrawn="1"/>
              </p:nvSpPr>
              <p:spPr bwMode="white">
                <a:xfrm>
                  <a:off x="4446"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69" name="Line 129"/>
                <p:cNvSpPr>
                  <a:spLocks noChangeShapeType="1"/>
                </p:cNvSpPr>
                <p:nvPr userDrawn="1"/>
              </p:nvSpPr>
              <p:spPr bwMode="white">
                <a:xfrm>
                  <a:off x="4674"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70" name="Line 130"/>
                <p:cNvSpPr>
                  <a:spLocks noChangeShapeType="1"/>
                </p:cNvSpPr>
                <p:nvPr userDrawn="1"/>
              </p:nvSpPr>
              <p:spPr bwMode="white">
                <a:xfrm>
                  <a:off x="4902"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71" name="Line 131"/>
                <p:cNvSpPr>
                  <a:spLocks noChangeShapeType="1"/>
                </p:cNvSpPr>
                <p:nvPr userDrawn="1"/>
              </p:nvSpPr>
              <p:spPr bwMode="white">
                <a:xfrm>
                  <a:off x="5130" y="255"/>
                  <a:ext cx="0" cy="418"/>
                </a:xfrm>
                <a:prstGeom prst="line">
                  <a:avLst/>
                </a:prstGeom>
                <a:noFill/>
                <a:ln w="9525">
                  <a:solidFill>
                    <a:schemeClr val="folHlink"/>
                  </a:solidFill>
                  <a:round/>
                  <a:headEnd/>
                  <a:tailEnd/>
                </a:ln>
                <a:effectLst/>
              </p:spPr>
              <p:txBody>
                <a:bodyPr wrap="none" anchor="ctr"/>
                <a:lstStyle/>
                <a:p>
                  <a:endParaRPr lang="en-US"/>
                </a:p>
              </p:txBody>
            </p:sp>
            <p:sp>
              <p:nvSpPr>
                <p:cNvPr id="61572" name="Line 132"/>
                <p:cNvSpPr>
                  <a:spLocks noChangeShapeType="1"/>
                </p:cNvSpPr>
                <p:nvPr userDrawn="1"/>
              </p:nvSpPr>
              <p:spPr bwMode="white">
                <a:xfrm>
                  <a:off x="5358" y="255"/>
                  <a:ext cx="0" cy="418"/>
                </a:xfrm>
                <a:prstGeom prst="line">
                  <a:avLst/>
                </a:prstGeom>
                <a:noFill/>
                <a:ln w="9525">
                  <a:solidFill>
                    <a:schemeClr val="folHlink"/>
                  </a:solidFill>
                  <a:round/>
                  <a:headEnd/>
                  <a:tailEnd/>
                </a:ln>
                <a:effectLst/>
              </p:spPr>
              <p:txBody>
                <a:bodyPr wrap="none" anchor="ctr"/>
                <a:lstStyle/>
                <a:p>
                  <a:endParaRPr lang="en-US"/>
                </a:p>
              </p:txBody>
            </p:sp>
          </p:grpSp>
          <p:grpSp>
            <p:nvGrpSpPr>
              <p:cNvPr id="61573" name="Group 133"/>
              <p:cNvGrpSpPr>
                <a:grpSpLocks/>
              </p:cNvGrpSpPr>
              <p:nvPr userDrawn="1"/>
            </p:nvGrpSpPr>
            <p:grpSpPr bwMode="auto">
              <a:xfrm>
                <a:off x="1208" y="109"/>
                <a:ext cx="3694" cy="423"/>
                <a:chOff x="1034" y="245"/>
                <a:chExt cx="3694" cy="423"/>
              </a:xfrm>
            </p:grpSpPr>
            <p:sp>
              <p:nvSpPr>
                <p:cNvPr id="61574" name="Line 134"/>
                <p:cNvSpPr>
                  <a:spLocks noChangeShapeType="1"/>
                </p:cNvSpPr>
                <p:nvPr userDrawn="1"/>
              </p:nvSpPr>
              <p:spPr bwMode="ltGray">
                <a:xfrm>
                  <a:off x="2676" y="246"/>
                  <a:ext cx="0" cy="142"/>
                </a:xfrm>
                <a:prstGeom prst="line">
                  <a:avLst/>
                </a:prstGeom>
                <a:noFill/>
                <a:ln w="9525">
                  <a:solidFill>
                    <a:schemeClr val="hlink"/>
                  </a:solidFill>
                  <a:round/>
                  <a:headEnd/>
                  <a:tailEnd/>
                </a:ln>
                <a:effectLst/>
              </p:spPr>
              <p:txBody>
                <a:bodyPr wrap="none" anchor="ctr"/>
                <a:lstStyle/>
                <a:p>
                  <a:endParaRPr lang="en-US"/>
                </a:p>
              </p:txBody>
            </p:sp>
            <p:sp>
              <p:nvSpPr>
                <p:cNvPr id="61575" name="Line 135"/>
                <p:cNvSpPr>
                  <a:spLocks noChangeShapeType="1"/>
                </p:cNvSpPr>
                <p:nvPr userDrawn="1"/>
              </p:nvSpPr>
              <p:spPr bwMode="ltGray">
                <a:xfrm>
                  <a:off x="2798" y="468"/>
                  <a:ext cx="70" cy="0"/>
                </a:xfrm>
                <a:prstGeom prst="line">
                  <a:avLst/>
                </a:prstGeom>
                <a:noFill/>
                <a:ln w="9525">
                  <a:solidFill>
                    <a:schemeClr val="hlink"/>
                  </a:solidFill>
                  <a:round/>
                  <a:headEnd/>
                  <a:tailEnd/>
                </a:ln>
                <a:effectLst/>
              </p:spPr>
              <p:txBody>
                <a:bodyPr wrap="none" anchor="ctr"/>
                <a:lstStyle/>
                <a:p>
                  <a:endParaRPr lang="en-US"/>
                </a:p>
              </p:txBody>
            </p:sp>
            <p:sp>
              <p:nvSpPr>
                <p:cNvPr id="61576" name="Line 136"/>
                <p:cNvSpPr>
                  <a:spLocks noChangeShapeType="1"/>
                </p:cNvSpPr>
                <p:nvPr userDrawn="1"/>
              </p:nvSpPr>
              <p:spPr bwMode="ltGray">
                <a:xfrm>
                  <a:off x="2904" y="486"/>
                  <a:ext cx="0" cy="28"/>
                </a:xfrm>
                <a:prstGeom prst="line">
                  <a:avLst/>
                </a:prstGeom>
                <a:noFill/>
                <a:ln w="9525">
                  <a:solidFill>
                    <a:schemeClr val="hlink"/>
                  </a:solidFill>
                  <a:round/>
                  <a:headEnd/>
                  <a:tailEnd/>
                </a:ln>
                <a:effectLst/>
              </p:spPr>
              <p:txBody>
                <a:bodyPr wrap="none" anchor="ctr"/>
                <a:lstStyle/>
                <a:p>
                  <a:endParaRPr lang="en-US"/>
                </a:p>
              </p:txBody>
            </p:sp>
            <p:sp>
              <p:nvSpPr>
                <p:cNvPr id="61577" name="Line 137"/>
                <p:cNvSpPr>
                  <a:spLocks noChangeShapeType="1"/>
                </p:cNvSpPr>
                <p:nvPr userDrawn="1"/>
              </p:nvSpPr>
              <p:spPr bwMode="ltGray">
                <a:xfrm>
                  <a:off x="3132" y="586"/>
                  <a:ext cx="0" cy="79"/>
                </a:xfrm>
                <a:prstGeom prst="line">
                  <a:avLst/>
                </a:prstGeom>
                <a:noFill/>
                <a:ln w="9525">
                  <a:solidFill>
                    <a:schemeClr val="hlink"/>
                  </a:solidFill>
                  <a:round/>
                  <a:headEnd/>
                  <a:tailEnd/>
                </a:ln>
                <a:effectLst/>
              </p:spPr>
              <p:txBody>
                <a:bodyPr wrap="none" anchor="ctr"/>
                <a:lstStyle/>
                <a:p>
                  <a:endParaRPr lang="en-US"/>
                </a:p>
              </p:txBody>
            </p:sp>
            <p:sp>
              <p:nvSpPr>
                <p:cNvPr id="61578" name="Line 138"/>
                <p:cNvSpPr>
                  <a:spLocks noChangeShapeType="1"/>
                </p:cNvSpPr>
                <p:nvPr userDrawn="1"/>
              </p:nvSpPr>
              <p:spPr bwMode="ltGray">
                <a:xfrm>
                  <a:off x="3816" y="358"/>
                  <a:ext cx="0" cy="180"/>
                </a:xfrm>
                <a:prstGeom prst="line">
                  <a:avLst/>
                </a:prstGeom>
                <a:noFill/>
                <a:ln w="9525">
                  <a:solidFill>
                    <a:schemeClr val="hlink"/>
                  </a:solidFill>
                  <a:round/>
                  <a:headEnd/>
                  <a:tailEnd/>
                </a:ln>
                <a:effectLst/>
              </p:spPr>
              <p:txBody>
                <a:bodyPr wrap="none" anchor="ctr"/>
                <a:lstStyle/>
                <a:p>
                  <a:endParaRPr lang="en-US"/>
                </a:p>
              </p:txBody>
            </p:sp>
            <p:sp>
              <p:nvSpPr>
                <p:cNvPr id="61579" name="Line 139"/>
                <p:cNvSpPr>
                  <a:spLocks noChangeShapeType="1"/>
                </p:cNvSpPr>
                <p:nvPr userDrawn="1"/>
              </p:nvSpPr>
              <p:spPr bwMode="ltGray">
                <a:xfrm>
                  <a:off x="3722" y="468"/>
                  <a:ext cx="348" cy="0"/>
                </a:xfrm>
                <a:prstGeom prst="line">
                  <a:avLst/>
                </a:prstGeom>
                <a:noFill/>
                <a:ln w="9525">
                  <a:solidFill>
                    <a:schemeClr val="hlink"/>
                  </a:solidFill>
                  <a:round/>
                  <a:headEnd/>
                  <a:tailEnd/>
                </a:ln>
                <a:effectLst/>
              </p:spPr>
              <p:txBody>
                <a:bodyPr wrap="none" anchor="ctr"/>
                <a:lstStyle/>
                <a:p>
                  <a:endParaRPr lang="en-US"/>
                </a:p>
              </p:txBody>
            </p:sp>
            <p:sp>
              <p:nvSpPr>
                <p:cNvPr id="61580" name="Line 140"/>
                <p:cNvSpPr>
                  <a:spLocks noChangeShapeType="1"/>
                </p:cNvSpPr>
                <p:nvPr userDrawn="1"/>
              </p:nvSpPr>
              <p:spPr bwMode="ltGray">
                <a:xfrm>
                  <a:off x="4044" y="372"/>
                  <a:ext cx="0" cy="294"/>
                </a:xfrm>
                <a:prstGeom prst="line">
                  <a:avLst/>
                </a:prstGeom>
                <a:noFill/>
                <a:ln w="9525">
                  <a:solidFill>
                    <a:schemeClr val="hlink"/>
                  </a:solidFill>
                  <a:round/>
                  <a:headEnd/>
                  <a:tailEnd/>
                </a:ln>
                <a:effectLst/>
              </p:spPr>
              <p:txBody>
                <a:bodyPr wrap="none" anchor="ctr"/>
                <a:lstStyle/>
                <a:p>
                  <a:endParaRPr lang="en-US"/>
                </a:p>
              </p:txBody>
            </p:sp>
            <p:sp>
              <p:nvSpPr>
                <p:cNvPr id="61581" name="Line 141"/>
                <p:cNvSpPr>
                  <a:spLocks noChangeShapeType="1"/>
                </p:cNvSpPr>
                <p:nvPr userDrawn="1"/>
              </p:nvSpPr>
              <p:spPr bwMode="ltGray">
                <a:xfrm flipV="1">
                  <a:off x="4046" y="248"/>
                  <a:ext cx="0" cy="50"/>
                </a:xfrm>
                <a:prstGeom prst="line">
                  <a:avLst/>
                </a:prstGeom>
                <a:noFill/>
                <a:ln w="9525">
                  <a:solidFill>
                    <a:schemeClr val="hlink"/>
                  </a:solidFill>
                  <a:round/>
                  <a:headEnd/>
                  <a:tailEnd/>
                </a:ln>
                <a:effectLst/>
              </p:spPr>
              <p:txBody>
                <a:bodyPr wrap="none" anchor="ctr"/>
                <a:lstStyle/>
                <a:p>
                  <a:endParaRPr lang="en-US"/>
                </a:p>
              </p:txBody>
            </p:sp>
            <p:sp>
              <p:nvSpPr>
                <p:cNvPr id="61582" name="Line 142"/>
                <p:cNvSpPr>
                  <a:spLocks noChangeShapeType="1"/>
                </p:cNvSpPr>
                <p:nvPr userDrawn="1"/>
              </p:nvSpPr>
              <p:spPr bwMode="ltGray">
                <a:xfrm flipV="1">
                  <a:off x="4272" y="246"/>
                  <a:ext cx="0" cy="182"/>
                </a:xfrm>
                <a:prstGeom prst="line">
                  <a:avLst/>
                </a:prstGeom>
                <a:noFill/>
                <a:ln w="9525">
                  <a:solidFill>
                    <a:schemeClr val="hlink"/>
                  </a:solidFill>
                  <a:round/>
                  <a:headEnd/>
                  <a:tailEnd/>
                </a:ln>
                <a:effectLst/>
              </p:spPr>
              <p:txBody>
                <a:bodyPr wrap="none" anchor="ctr"/>
                <a:lstStyle/>
                <a:p>
                  <a:endParaRPr lang="en-US"/>
                </a:p>
              </p:txBody>
            </p:sp>
            <p:sp>
              <p:nvSpPr>
                <p:cNvPr id="61583" name="Line 143"/>
                <p:cNvSpPr>
                  <a:spLocks noChangeShapeType="1"/>
                </p:cNvSpPr>
                <p:nvPr userDrawn="1"/>
              </p:nvSpPr>
              <p:spPr bwMode="ltGray">
                <a:xfrm flipH="1">
                  <a:off x="4422" y="468"/>
                  <a:ext cx="78" cy="0"/>
                </a:xfrm>
                <a:prstGeom prst="line">
                  <a:avLst/>
                </a:prstGeom>
                <a:noFill/>
                <a:ln w="9525">
                  <a:solidFill>
                    <a:schemeClr val="hlink"/>
                  </a:solidFill>
                  <a:round/>
                  <a:headEnd/>
                  <a:tailEnd/>
                </a:ln>
                <a:effectLst/>
              </p:spPr>
              <p:txBody>
                <a:bodyPr wrap="none" anchor="ctr"/>
                <a:lstStyle/>
                <a:p>
                  <a:endParaRPr lang="en-US"/>
                </a:p>
              </p:txBody>
            </p:sp>
            <p:sp>
              <p:nvSpPr>
                <p:cNvPr id="61584" name="Line 144"/>
                <p:cNvSpPr>
                  <a:spLocks noChangeShapeType="1"/>
                </p:cNvSpPr>
                <p:nvPr userDrawn="1"/>
              </p:nvSpPr>
              <p:spPr bwMode="ltGray">
                <a:xfrm flipH="1">
                  <a:off x="4290" y="468"/>
                  <a:ext cx="62" cy="0"/>
                </a:xfrm>
                <a:prstGeom prst="line">
                  <a:avLst/>
                </a:prstGeom>
                <a:noFill/>
                <a:ln w="9525">
                  <a:solidFill>
                    <a:schemeClr val="hlink"/>
                  </a:solidFill>
                  <a:round/>
                  <a:headEnd/>
                  <a:tailEnd/>
                </a:ln>
                <a:effectLst/>
              </p:spPr>
              <p:txBody>
                <a:bodyPr wrap="none" anchor="ctr"/>
                <a:lstStyle/>
                <a:p>
                  <a:endParaRPr lang="en-US"/>
                </a:p>
              </p:txBody>
            </p:sp>
            <p:sp>
              <p:nvSpPr>
                <p:cNvPr id="61585" name="Line 145"/>
                <p:cNvSpPr>
                  <a:spLocks noChangeShapeType="1"/>
                </p:cNvSpPr>
                <p:nvPr userDrawn="1"/>
              </p:nvSpPr>
              <p:spPr bwMode="ltGray">
                <a:xfrm flipV="1">
                  <a:off x="4500" y="246"/>
                  <a:ext cx="0" cy="270"/>
                </a:xfrm>
                <a:prstGeom prst="line">
                  <a:avLst/>
                </a:prstGeom>
                <a:noFill/>
                <a:ln w="9525">
                  <a:solidFill>
                    <a:schemeClr val="hlink"/>
                  </a:solidFill>
                  <a:round/>
                  <a:headEnd/>
                  <a:tailEnd/>
                </a:ln>
                <a:effectLst/>
              </p:spPr>
              <p:txBody>
                <a:bodyPr wrap="none" anchor="ctr"/>
                <a:lstStyle/>
                <a:p>
                  <a:endParaRPr lang="en-US"/>
                </a:p>
              </p:txBody>
            </p:sp>
            <p:sp>
              <p:nvSpPr>
                <p:cNvPr id="61586" name="Line 146"/>
                <p:cNvSpPr>
                  <a:spLocks noChangeShapeType="1"/>
                </p:cNvSpPr>
                <p:nvPr userDrawn="1"/>
              </p:nvSpPr>
              <p:spPr bwMode="ltGray">
                <a:xfrm>
                  <a:off x="4728" y="606"/>
                  <a:ext cx="0" cy="34"/>
                </a:xfrm>
                <a:prstGeom prst="line">
                  <a:avLst/>
                </a:prstGeom>
                <a:noFill/>
                <a:ln w="9525">
                  <a:solidFill>
                    <a:schemeClr val="hlink"/>
                  </a:solidFill>
                  <a:round/>
                  <a:headEnd/>
                  <a:tailEnd/>
                </a:ln>
                <a:effectLst/>
              </p:spPr>
              <p:txBody>
                <a:bodyPr wrap="none" anchor="ctr"/>
                <a:lstStyle/>
                <a:p>
                  <a:endParaRPr lang="en-US"/>
                </a:p>
              </p:txBody>
            </p:sp>
            <p:sp>
              <p:nvSpPr>
                <p:cNvPr id="61587" name="Line 147"/>
                <p:cNvSpPr>
                  <a:spLocks noChangeShapeType="1"/>
                </p:cNvSpPr>
                <p:nvPr userDrawn="1"/>
              </p:nvSpPr>
              <p:spPr bwMode="ltGray">
                <a:xfrm>
                  <a:off x="1992" y="250"/>
                  <a:ext cx="0" cy="62"/>
                </a:xfrm>
                <a:prstGeom prst="line">
                  <a:avLst/>
                </a:prstGeom>
                <a:noFill/>
                <a:ln w="9525">
                  <a:solidFill>
                    <a:schemeClr val="hlink"/>
                  </a:solidFill>
                  <a:round/>
                  <a:headEnd/>
                  <a:tailEnd/>
                </a:ln>
                <a:effectLst/>
              </p:spPr>
              <p:txBody>
                <a:bodyPr wrap="none" anchor="ctr"/>
                <a:lstStyle/>
                <a:p>
                  <a:endParaRPr lang="en-US"/>
                </a:p>
              </p:txBody>
            </p:sp>
            <p:sp>
              <p:nvSpPr>
                <p:cNvPr id="61588" name="Line 148"/>
                <p:cNvSpPr>
                  <a:spLocks noChangeShapeType="1"/>
                </p:cNvSpPr>
                <p:nvPr userDrawn="1"/>
              </p:nvSpPr>
              <p:spPr bwMode="ltGray">
                <a:xfrm>
                  <a:off x="1764" y="247"/>
                  <a:ext cx="0" cy="337"/>
                </a:xfrm>
                <a:prstGeom prst="line">
                  <a:avLst/>
                </a:prstGeom>
                <a:noFill/>
                <a:ln w="9525">
                  <a:solidFill>
                    <a:schemeClr val="hlink"/>
                  </a:solidFill>
                  <a:round/>
                  <a:headEnd/>
                  <a:tailEnd/>
                </a:ln>
                <a:effectLst/>
              </p:spPr>
              <p:txBody>
                <a:bodyPr wrap="none" anchor="ctr"/>
                <a:lstStyle/>
                <a:p>
                  <a:endParaRPr lang="en-US"/>
                </a:p>
              </p:txBody>
            </p:sp>
            <p:sp>
              <p:nvSpPr>
                <p:cNvPr id="61589" name="Line 149"/>
                <p:cNvSpPr>
                  <a:spLocks noChangeShapeType="1"/>
                </p:cNvSpPr>
                <p:nvPr userDrawn="1"/>
              </p:nvSpPr>
              <p:spPr bwMode="ltGray">
                <a:xfrm flipH="1">
                  <a:off x="1738" y="468"/>
                  <a:ext cx="68" cy="0"/>
                </a:xfrm>
                <a:prstGeom prst="line">
                  <a:avLst/>
                </a:prstGeom>
                <a:noFill/>
                <a:ln w="9525">
                  <a:solidFill>
                    <a:schemeClr val="hlink"/>
                  </a:solidFill>
                  <a:round/>
                  <a:headEnd/>
                  <a:tailEnd/>
                </a:ln>
                <a:effectLst/>
              </p:spPr>
              <p:txBody>
                <a:bodyPr wrap="none" anchor="ctr"/>
                <a:lstStyle/>
                <a:p>
                  <a:endParaRPr lang="en-US"/>
                </a:p>
              </p:txBody>
            </p:sp>
            <p:sp>
              <p:nvSpPr>
                <p:cNvPr id="61590" name="Line 150"/>
                <p:cNvSpPr>
                  <a:spLocks noChangeShapeType="1"/>
                </p:cNvSpPr>
                <p:nvPr userDrawn="1"/>
              </p:nvSpPr>
              <p:spPr bwMode="ltGray">
                <a:xfrm>
                  <a:off x="1604" y="468"/>
                  <a:ext cx="60" cy="0"/>
                </a:xfrm>
                <a:prstGeom prst="line">
                  <a:avLst/>
                </a:prstGeom>
                <a:noFill/>
                <a:ln w="9525">
                  <a:solidFill>
                    <a:schemeClr val="hlink"/>
                  </a:solidFill>
                  <a:round/>
                  <a:headEnd/>
                  <a:tailEnd/>
                </a:ln>
                <a:effectLst/>
              </p:spPr>
              <p:txBody>
                <a:bodyPr wrap="none" anchor="ctr"/>
                <a:lstStyle/>
                <a:p>
                  <a:endParaRPr lang="en-US"/>
                </a:p>
              </p:txBody>
            </p:sp>
            <p:sp>
              <p:nvSpPr>
                <p:cNvPr id="61591" name="Line 151"/>
                <p:cNvSpPr>
                  <a:spLocks noChangeShapeType="1"/>
                </p:cNvSpPr>
                <p:nvPr userDrawn="1"/>
              </p:nvSpPr>
              <p:spPr bwMode="ltGray">
                <a:xfrm flipH="1">
                  <a:off x="1404" y="468"/>
                  <a:ext cx="82" cy="0"/>
                </a:xfrm>
                <a:prstGeom prst="line">
                  <a:avLst/>
                </a:prstGeom>
                <a:noFill/>
                <a:ln w="9525">
                  <a:solidFill>
                    <a:schemeClr val="hlink"/>
                  </a:solidFill>
                  <a:round/>
                  <a:headEnd/>
                  <a:tailEnd/>
                </a:ln>
                <a:effectLst/>
              </p:spPr>
              <p:txBody>
                <a:bodyPr wrap="none" anchor="ctr"/>
                <a:lstStyle/>
                <a:p>
                  <a:endParaRPr lang="en-US"/>
                </a:p>
              </p:txBody>
            </p:sp>
            <p:sp>
              <p:nvSpPr>
                <p:cNvPr id="61592" name="Line 152"/>
                <p:cNvSpPr>
                  <a:spLocks noChangeShapeType="1"/>
                </p:cNvSpPr>
                <p:nvPr userDrawn="1"/>
              </p:nvSpPr>
              <p:spPr bwMode="ltGray">
                <a:xfrm>
                  <a:off x="1034" y="468"/>
                  <a:ext cx="348" cy="0"/>
                </a:xfrm>
                <a:prstGeom prst="line">
                  <a:avLst/>
                </a:prstGeom>
                <a:noFill/>
                <a:ln w="9525">
                  <a:solidFill>
                    <a:schemeClr val="hlink"/>
                  </a:solidFill>
                  <a:round/>
                  <a:headEnd/>
                  <a:tailEnd/>
                </a:ln>
                <a:effectLst/>
              </p:spPr>
              <p:txBody>
                <a:bodyPr wrap="none" anchor="ctr"/>
                <a:lstStyle/>
                <a:p>
                  <a:endParaRPr lang="en-US"/>
                </a:p>
              </p:txBody>
            </p:sp>
            <p:sp>
              <p:nvSpPr>
                <p:cNvPr id="61593" name="Line 153"/>
                <p:cNvSpPr>
                  <a:spLocks noChangeShapeType="1"/>
                </p:cNvSpPr>
                <p:nvPr userDrawn="1"/>
              </p:nvSpPr>
              <p:spPr bwMode="ltGray">
                <a:xfrm>
                  <a:off x="1306" y="370"/>
                  <a:ext cx="0" cy="298"/>
                </a:xfrm>
                <a:prstGeom prst="line">
                  <a:avLst/>
                </a:prstGeom>
                <a:noFill/>
                <a:ln w="9525">
                  <a:solidFill>
                    <a:schemeClr val="hlink"/>
                  </a:solidFill>
                  <a:round/>
                  <a:headEnd/>
                  <a:tailEnd/>
                </a:ln>
                <a:effectLst/>
              </p:spPr>
              <p:txBody>
                <a:bodyPr wrap="none" anchor="ctr"/>
                <a:lstStyle/>
                <a:p>
                  <a:endParaRPr lang="en-US"/>
                </a:p>
              </p:txBody>
            </p:sp>
            <p:sp>
              <p:nvSpPr>
                <p:cNvPr id="61594" name="Line 154"/>
                <p:cNvSpPr>
                  <a:spLocks noChangeShapeType="1"/>
                </p:cNvSpPr>
                <p:nvPr userDrawn="1"/>
              </p:nvSpPr>
              <p:spPr bwMode="ltGray">
                <a:xfrm>
                  <a:off x="1080" y="388"/>
                  <a:ext cx="0" cy="156"/>
                </a:xfrm>
                <a:prstGeom prst="line">
                  <a:avLst/>
                </a:prstGeom>
                <a:noFill/>
                <a:ln w="9525">
                  <a:solidFill>
                    <a:schemeClr val="hlink"/>
                  </a:solidFill>
                  <a:round/>
                  <a:headEnd/>
                  <a:tailEnd/>
                </a:ln>
                <a:effectLst/>
              </p:spPr>
              <p:txBody>
                <a:bodyPr wrap="none" anchor="ctr"/>
                <a:lstStyle/>
                <a:p>
                  <a:endParaRPr lang="en-US"/>
                </a:p>
              </p:txBody>
            </p:sp>
            <p:sp>
              <p:nvSpPr>
                <p:cNvPr id="61595" name="Line 155"/>
                <p:cNvSpPr>
                  <a:spLocks noChangeShapeType="1"/>
                </p:cNvSpPr>
                <p:nvPr userDrawn="1"/>
              </p:nvSpPr>
              <p:spPr bwMode="ltGray">
                <a:xfrm flipH="1" flipV="1">
                  <a:off x="1308" y="245"/>
                  <a:ext cx="0" cy="27"/>
                </a:xfrm>
                <a:prstGeom prst="line">
                  <a:avLst/>
                </a:prstGeom>
                <a:noFill/>
                <a:ln w="9525">
                  <a:solidFill>
                    <a:schemeClr val="hlink"/>
                  </a:solidFill>
                  <a:round/>
                  <a:headEnd/>
                  <a:tailEnd/>
                </a:ln>
                <a:effectLst/>
              </p:spPr>
              <p:txBody>
                <a:bodyPr wrap="none" anchor="ctr"/>
                <a:lstStyle/>
                <a:p>
                  <a:endParaRPr lang="en-US"/>
                </a:p>
              </p:txBody>
            </p:sp>
            <p:sp>
              <p:nvSpPr>
                <p:cNvPr id="61596" name="Line 156"/>
                <p:cNvSpPr>
                  <a:spLocks noChangeShapeType="1"/>
                </p:cNvSpPr>
                <p:nvPr userDrawn="1"/>
              </p:nvSpPr>
              <p:spPr bwMode="ltGray">
                <a:xfrm>
                  <a:off x="1536" y="316"/>
                  <a:ext cx="0" cy="96"/>
                </a:xfrm>
                <a:prstGeom prst="line">
                  <a:avLst/>
                </a:prstGeom>
                <a:noFill/>
                <a:ln w="9525">
                  <a:solidFill>
                    <a:schemeClr val="hlink"/>
                  </a:solidFill>
                  <a:round/>
                  <a:headEnd/>
                  <a:tailEnd/>
                </a:ln>
                <a:effectLst/>
              </p:spPr>
              <p:txBody>
                <a:bodyPr wrap="none" anchor="ctr"/>
                <a:lstStyle/>
                <a:p>
                  <a:endParaRPr lang="en-US"/>
                </a:p>
              </p:txBody>
            </p:sp>
            <p:sp>
              <p:nvSpPr>
                <p:cNvPr id="61597" name="Line 157"/>
                <p:cNvSpPr>
                  <a:spLocks noChangeShapeType="1"/>
                </p:cNvSpPr>
                <p:nvPr userDrawn="1"/>
              </p:nvSpPr>
              <p:spPr bwMode="ltGray">
                <a:xfrm flipV="1">
                  <a:off x="1536" y="247"/>
                  <a:ext cx="0" cy="22"/>
                </a:xfrm>
                <a:prstGeom prst="line">
                  <a:avLst/>
                </a:prstGeom>
                <a:noFill/>
                <a:ln w="9525">
                  <a:solidFill>
                    <a:schemeClr val="hlink"/>
                  </a:solidFill>
                  <a:round/>
                  <a:headEnd/>
                  <a:tailEnd/>
                </a:ln>
                <a:effectLst/>
              </p:spPr>
              <p:txBody>
                <a:bodyPr wrap="none" anchor="ctr"/>
                <a:lstStyle/>
                <a:p>
                  <a:endParaRPr lang="en-US"/>
                </a:p>
              </p:txBody>
            </p:sp>
            <p:sp>
              <p:nvSpPr>
                <p:cNvPr id="61598" name="Line 158"/>
                <p:cNvSpPr>
                  <a:spLocks noChangeShapeType="1"/>
                </p:cNvSpPr>
                <p:nvPr userDrawn="1"/>
              </p:nvSpPr>
              <p:spPr bwMode="ltGray">
                <a:xfrm>
                  <a:off x="4095" y="467"/>
                  <a:ext cx="80" cy="0"/>
                </a:xfrm>
                <a:prstGeom prst="line">
                  <a:avLst/>
                </a:prstGeom>
                <a:noFill/>
                <a:ln w="9525">
                  <a:solidFill>
                    <a:schemeClr val="hlink"/>
                  </a:solidFill>
                  <a:round/>
                  <a:headEnd/>
                  <a:tailEnd/>
                </a:ln>
                <a:effectLst/>
              </p:spPr>
              <p:txBody>
                <a:bodyPr wrap="none" anchor="ctr"/>
                <a:lstStyle/>
                <a:p>
                  <a:endParaRPr lang="en-US"/>
                </a:p>
              </p:txBody>
            </p:sp>
          </p:grpSp>
        </p:grpSp>
        <p:pic>
          <p:nvPicPr>
            <p:cNvPr id="61599" name="Picture 159" descr="C:\My Documents\bits\earth.GIF"/>
            <p:cNvPicPr>
              <a:picLocks noChangeAspect="1" noChangeArrowheads="1"/>
            </p:cNvPicPr>
            <p:nvPr userDrawn="1"/>
          </p:nvPicPr>
          <p:blipFill>
            <a:blip r:embed="rId13" cstate="print">
              <a:clrChange>
                <a:clrFrom>
                  <a:srgbClr val="000000"/>
                </a:clrFrom>
                <a:clrTo>
                  <a:srgbClr val="000000">
                    <a:alpha val="0"/>
                  </a:srgbClr>
                </a:clrTo>
              </a:clrChange>
            </a:blip>
            <a:srcRect/>
            <a:stretch>
              <a:fillRect/>
            </a:stretch>
          </p:blipFill>
          <p:spPr bwMode="auto">
            <a:xfrm>
              <a:off x="165" y="55"/>
              <a:ext cx="562" cy="524"/>
            </a:xfrm>
            <a:prstGeom prst="rect">
              <a:avLst/>
            </a:prstGeom>
            <a:noFill/>
          </p:spPr>
        </p:pic>
      </p:gr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rtl="0" fontAlgn="base">
        <a:spcBef>
          <a:spcPct val="0"/>
        </a:spcBef>
        <a:spcAft>
          <a:spcPct val="0"/>
        </a:spcAft>
        <a:defRPr sz="4400" i="1">
          <a:solidFill>
            <a:schemeClr val="tx2"/>
          </a:solidFill>
          <a:latin typeface="+mj-lt"/>
          <a:ea typeface="+mj-ea"/>
          <a:cs typeface="+mj-cs"/>
        </a:defRPr>
      </a:lvl1pPr>
      <a:lvl2pPr algn="l" rtl="0" fontAlgn="base">
        <a:spcBef>
          <a:spcPct val="0"/>
        </a:spcBef>
        <a:spcAft>
          <a:spcPct val="0"/>
        </a:spcAft>
        <a:defRPr sz="4400" i="1">
          <a:solidFill>
            <a:schemeClr val="tx2"/>
          </a:solidFill>
          <a:latin typeface="Times New Roman" pitchFamily="18" charset="0"/>
        </a:defRPr>
      </a:lvl2pPr>
      <a:lvl3pPr algn="l" rtl="0" fontAlgn="base">
        <a:spcBef>
          <a:spcPct val="0"/>
        </a:spcBef>
        <a:spcAft>
          <a:spcPct val="0"/>
        </a:spcAft>
        <a:defRPr sz="4400" i="1">
          <a:solidFill>
            <a:schemeClr val="tx2"/>
          </a:solidFill>
          <a:latin typeface="Times New Roman" pitchFamily="18" charset="0"/>
        </a:defRPr>
      </a:lvl3pPr>
      <a:lvl4pPr algn="l" rtl="0" fontAlgn="base">
        <a:spcBef>
          <a:spcPct val="0"/>
        </a:spcBef>
        <a:spcAft>
          <a:spcPct val="0"/>
        </a:spcAft>
        <a:defRPr sz="4400" i="1">
          <a:solidFill>
            <a:schemeClr val="tx2"/>
          </a:solidFill>
          <a:latin typeface="Times New Roman" pitchFamily="18" charset="0"/>
        </a:defRPr>
      </a:lvl4pPr>
      <a:lvl5pPr algn="l" rtl="0" fontAlgn="base">
        <a:spcBef>
          <a:spcPct val="0"/>
        </a:spcBef>
        <a:spcAft>
          <a:spcPct val="0"/>
        </a:spcAft>
        <a:defRPr sz="4400" i="1">
          <a:solidFill>
            <a:schemeClr val="tx2"/>
          </a:solidFill>
          <a:latin typeface="Times New Roman" pitchFamily="18" charset="0"/>
        </a:defRPr>
      </a:lvl5pPr>
      <a:lvl6pPr marL="457200" algn="l" rtl="0" fontAlgn="base">
        <a:spcBef>
          <a:spcPct val="0"/>
        </a:spcBef>
        <a:spcAft>
          <a:spcPct val="0"/>
        </a:spcAft>
        <a:defRPr sz="4400" i="1">
          <a:solidFill>
            <a:schemeClr val="tx2"/>
          </a:solidFill>
          <a:latin typeface="Times New Roman" pitchFamily="18" charset="0"/>
        </a:defRPr>
      </a:lvl6pPr>
      <a:lvl7pPr marL="914400" algn="l" rtl="0" fontAlgn="base">
        <a:spcBef>
          <a:spcPct val="0"/>
        </a:spcBef>
        <a:spcAft>
          <a:spcPct val="0"/>
        </a:spcAft>
        <a:defRPr sz="4400" i="1">
          <a:solidFill>
            <a:schemeClr val="tx2"/>
          </a:solidFill>
          <a:latin typeface="Times New Roman" pitchFamily="18" charset="0"/>
        </a:defRPr>
      </a:lvl7pPr>
      <a:lvl8pPr marL="1371600" algn="l" rtl="0" fontAlgn="base">
        <a:spcBef>
          <a:spcPct val="0"/>
        </a:spcBef>
        <a:spcAft>
          <a:spcPct val="0"/>
        </a:spcAft>
        <a:defRPr sz="4400" i="1">
          <a:solidFill>
            <a:schemeClr val="tx2"/>
          </a:solidFill>
          <a:latin typeface="Times New Roman" pitchFamily="18" charset="0"/>
        </a:defRPr>
      </a:lvl8pPr>
      <a:lvl9pPr marL="1828800" algn="l" rtl="0" fontAlgn="base">
        <a:spcBef>
          <a:spcPct val="0"/>
        </a:spcBef>
        <a:spcAft>
          <a:spcPct val="0"/>
        </a:spcAft>
        <a:defRPr sz="4400" i="1">
          <a:solidFill>
            <a:schemeClr val="tx2"/>
          </a:solidFill>
          <a:latin typeface="Times New Roman" pitchFamily="18" charset="0"/>
        </a:defRPr>
      </a:lvl9pPr>
    </p:titleStyle>
    <p:bodyStyle>
      <a:lvl1pPr marL="342900" indent="-342900" algn="l" rtl="0" fontAlgn="base">
        <a:spcBef>
          <a:spcPct val="20000"/>
        </a:spcBef>
        <a:spcAft>
          <a:spcPct val="0"/>
        </a:spcAft>
        <a:buBlip>
          <a:blip r:embed="rId14"/>
        </a:buBlip>
        <a:defRPr sz="3200">
          <a:solidFill>
            <a:schemeClr val="tx1"/>
          </a:solidFill>
          <a:latin typeface="+mn-lt"/>
          <a:ea typeface="+mn-ea"/>
          <a:cs typeface="+mn-cs"/>
        </a:defRPr>
      </a:lvl1pPr>
      <a:lvl2pPr marL="742950" indent="-285750" algn="l" rtl="0" fontAlgn="base">
        <a:spcBef>
          <a:spcPct val="20000"/>
        </a:spcBef>
        <a:spcAft>
          <a:spcPct val="0"/>
        </a:spcAft>
        <a:buSzPct val="75000"/>
        <a:buBlip>
          <a:blip r:embed="rId15"/>
        </a:buBlip>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304800" y="609600"/>
            <a:ext cx="7721600" cy="1143000"/>
          </a:xfrm>
        </p:spPr>
        <p:txBody>
          <a:bodyPr/>
          <a:lstStyle/>
          <a:p>
            <a:pPr algn="ctr"/>
            <a:r>
              <a:rPr lang="en-US" sz="2800" b="1">
                <a:solidFill>
                  <a:srgbClr val="660033"/>
                </a:solidFill>
              </a:rPr>
              <a:t>Competitiveness of Small Enterprises: Clusters, Business Environment and Local Development</a:t>
            </a:r>
            <a:r>
              <a:rPr lang="en-US" sz="2400" b="1">
                <a:solidFill>
                  <a:srgbClr val="660033"/>
                </a:solidFill>
              </a:rPr>
              <a:t> </a:t>
            </a:r>
            <a:r>
              <a:rPr lang="en-US" sz="4000" b="1">
                <a:solidFill>
                  <a:srgbClr val="660033"/>
                </a:solidFill>
              </a:rPr>
              <a:t/>
            </a:r>
            <a:br>
              <a:rPr lang="en-US" sz="4000" b="1">
                <a:solidFill>
                  <a:srgbClr val="660033"/>
                </a:solidFill>
              </a:rPr>
            </a:br>
            <a:r>
              <a:rPr lang="en-US" sz="4000" b="1">
                <a:solidFill>
                  <a:srgbClr val="660033"/>
                </a:solidFill>
              </a:rPr>
              <a:t> </a:t>
            </a:r>
            <a:r>
              <a:rPr lang="en-US" sz="2000">
                <a:solidFill>
                  <a:srgbClr val="660033"/>
                </a:solidFill>
              </a:rPr>
              <a:t>October 30, 2007</a:t>
            </a:r>
            <a:r>
              <a:rPr lang="en-US" sz="2000">
                <a:solidFill>
                  <a:srgbClr val="0070C0"/>
                </a:solidFill>
              </a:rPr>
              <a:t> </a:t>
            </a:r>
            <a:r>
              <a:rPr lang="en-US" sz="4000">
                <a:solidFill>
                  <a:srgbClr val="0000CC"/>
                </a:solidFill>
              </a:rPr>
              <a:t/>
            </a:r>
            <a:br>
              <a:rPr lang="en-US" sz="4000">
                <a:solidFill>
                  <a:srgbClr val="0000CC"/>
                </a:solidFill>
              </a:rPr>
            </a:br>
            <a:endParaRPr lang="en-US" sz="4000">
              <a:solidFill>
                <a:srgbClr val="0000CC"/>
              </a:solidFill>
            </a:endParaRPr>
          </a:p>
        </p:txBody>
      </p:sp>
      <p:sp>
        <p:nvSpPr>
          <p:cNvPr id="27651" name="Rectangle 3"/>
          <p:cNvSpPr>
            <a:spLocks noGrp="1" noChangeArrowheads="1"/>
          </p:cNvSpPr>
          <p:nvPr>
            <p:ph type="subTitle" idx="1"/>
          </p:nvPr>
        </p:nvSpPr>
        <p:spPr>
          <a:xfrm>
            <a:off x="1676400" y="2876550"/>
            <a:ext cx="6400800" cy="1771650"/>
          </a:xfrm>
        </p:spPr>
        <p:txBody>
          <a:bodyPr/>
          <a:lstStyle/>
          <a:p>
            <a:r>
              <a:rPr lang="en-US">
                <a:latin typeface="Arial" pitchFamily="34" charset="0"/>
                <a:cs typeface="Arial" pitchFamily="34" charset="0"/>
              </a:rPr>
              <a:t>Intergovernmental relations and local competitiveness</a:t>
            </a:r>
            <a:r>
              <a:rPr lang="en-US"/>
              <a:t> in Latin America</a:t>
            </a:r>
          </a:p>
          <a:p>
            <a:endParaRPr lang="en-US" sz="2000"/>
          </a:p>
          <a:p>
            <a:r>
              <a:rPr lang="en-US" sz="1800"/>
              <a:t>Rafael de la Cruz</a:t>
            </a:r>
          </a:p>
          <a:p>
            <a:r>
              <a:rPr lang="en-US" sz="1400"/>
              <a:t>Senior Economist</a:t>
            </a:r>
          </a:p>
          <a:p>
            <a:pPr>
              <a:lnSpc>
                <a:spcPct val="80000"/>
              </a:lnSpc>
            </a:pPr>
            <a:r>
              <a:rPr lang="en-US" sz="1400"/>
              <a:t>Inter-American Development Bank</a:t>
            </a:r>
          </a:p>
          <a:p>
            <a:r>
              <a:rPr lang="en-US" sz="1400"/>
              <a:t>rafaelcr@iadb.org</a:t>
            </a:r>
          </a:p>
        </p:txBody>
      </p:sp>
      <p:pic>
        <p:nvPicPr>
          <p:cNvPr id="27652" name="Picture 4" descr="D:\DATA.IDB\My Pictures\BID.jpg"/>
          <p:cNvPicPr>
            <a:picLocks noChangeAspect="1" noChangeArrowheads="1"/>
          </p:cNvPicPr>
          <p:nvPr/>
        </p:nvPicPr>
        <p:blipFill>
          <a:blip r:embed="rId2" cstate="print"/>
          <a:srcRect/>
          <a:stretch>
            <a:fillRect/>
          </a:stretch>
        </p:blipFill>
        <p:spPr bwMode="auto">
          <a:xfrm>
            <a:off x="8382000" y="152400"/>
            <a:ext cx="576263" cy="685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600"/>
              <a:t>Content</a:t>
            </a:r>
          </a:p>
        </p:txBody>
      </p:sp>
      <p:sp>
        <p:nvSpPr>
          <p:cNvPr id="63491" name="Rectangle 3"/>
          <p:cNvSpPr>
            <a:spLocks noGrp="1" noChangeArrowheads="1"/>
          </p:cNvSpPr>
          <p:nvPr>
            <p:ph type="body" idx="1"/>
          </p:nvPr>
        </p:nvSpPr>
        <p:spPr>
          <a:xfrm>
            <a:off x="685800" y="2133600"/>
            <a:ext cx="7772400" cy="4114800"/>
          </a:xfrm>
        </p:spPr>
        <p:txBody>
          <a:bodyPr/>
          <a:lstStyle/>
          <a:p>
            <a:pPr>
              <a:buFont typeface="Wingdings" pitchFamily="2" charset="2"/>
              <a:buChar char="ü"/>
            </a:pPr>
            <a:r>
              <a:rPr lang="en-US" sz="2200"/>
              <a:t>A Challenging and Appealing Region: the big picture</a:t>
            </a:r>
          </a:p>
          <a:p>
            <a:pPr>
              <a:buFont typeface="Wingdings" pitchFamily="2" charset="2"/>
              <a:buChar char="ü"/>
            </a:pPr>
            <a:r>
              <a:rPr lang="en-US" sz="2200"/>
              <a:t>Structural Adjustment: The first wave of reforms</a:t>
            </a:r>
          </a:p>
          <a:p>
            <a:pPr>
              <a:buFont typeface="Wingdings" pitchFamily="2" charset="2"/>
              <a:buChar char="ü"/>
            </a:pPr>
            <a:r>
              <a:rPr lang="en-US" sz="2200"/>
              <a:t>Institutional Adjustment: The second wave of reforms</a:t>
            </a:r>
          </a:p>
          <a:p>
            <a:pPr lvl="1">
              <a:buSzTx/>
              <a:buFontTx/>
              <a:buChar char="•"/>
            </a:pPr>
            <a:r>
              <a:rPr lang="en-US" sz="1800"/>
              <a:t>Macroeconomic stability is not enough for improving national and local competitiveness and development opportunities</a:t>
            </a:r>
          </a:p>
          <a:p>
            <a:pPr lvl="1">
              <a:buSzTx/>
              <a:buFontTx/>
              <a:buChar char="•"/>
            </a:pPr>
            <a:r>
              <a:rPr lang="en-US" sz="1800"/>
              <a:t>National Government Reform</a:t>
            </a:r>
          </a:p>
          <a:p>
            <a:pPr lvl="1">
              <a:buSzTx/>
              <a:buFontTx/>
              <a:buChar char="•"/>
            </a:pPr>
            <a:r>
              <a:rPr lang="en-US" sz="1800"/>
              <a:t>Decentralization</a:t>
            </a:r>
            <a:endParaRPr lang="en-US" sz="2000"/>
          </a:p>
          <a:p>
            <a:pPr>
              <a:buFont typeface="Wingdings" pitchFamily="2" charset="2"/>
              <a:buChar char="ü"/>
            </a:pPr>
            <a:r>
              <a:rPr lang="en-US" sz="2200"/>
              <a:t>Pro-competitiveness policies: national and subnational</a:t>
            </a:r>
          </a:p>
          <a:p>
            <a:pPr>
              <a:buFont typeface="Wingdings" pitchFamily="2" charset="2"/>
              <a:buChar char="ü"/>
            </a:pPr>
            <a:r>
              <a:rPr lang="en-US" sz="2200"/>
              <a:t>Dilemmas for intergovernmental action</a:t>
            </a:r>
          </a:p>
          <a:p>
            <a:pPr>
              <a:buFont typeface="Wingdings" pitchFamily="2" charset="2"/>
              <a:buChar char="ü"/>
            </a:pPr>
            <a:r>
              <a:rPr lang="en-US" sz="2200"/>
              <a:t>Conclusions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p:txBody>
          <a:bodyPr/>
          <a:lstStyle/>
          <a:p>
            <a:r>
              <a:rPr lang="en-US" sz="3600"/>
              <a:t>A Challenging and Appealing Region: the big picture</a:t>
            </a:r>
          </a:p>
        </p:txBody>
      </p:sp>
      <p:sp>
        <p:nvSpPr>
          <p:cNvPr id="32771" name="Rectangle 1027"/>
          <p:cNvSpPr>
            <a:spLocks noGrp="1" noChangeArrowheads="1"/>
          </p:cNvSpPr>
          <p:nvPr>
            <p:ph type="body" idx="1"/>
          </p:nvPr>
        </p:nvSpPr>
        <p:spPr>
          <a:xfrm>
            <a:off x="762000" y="2514600"/>
            <a:ext cx="7620000" cy="4114800"/>
          </a:xfrm>
        </p:spPr>
        <p:txBody>
          <a:bodyPr/>
          <a:lstStyle/>
          <a:p>
            <a:pPr>
              <a:buFont typeface="Wingdings" pitchFamily="2" charset="2"/>
              <a:buChar char="ü"/>
            </a:pPr>
            <a:r>
              <a:rPr lang="en-US" sz="2200"/>
              <a:t>Economic Structural Adjustment in the 90’s partially successful -There is work still to be done…national and local competitiveness still elusive</a:t>
            </a:r>
          </a:p>
          <a:p>
            <a:pPr>
              <a:buFont typeface="Wingdings" pitchFamily="2" charset="2"/>
              <a:buChar char="ü"/>
            </a:pPr>
            <a:r>
              <a:rPr lang="en-US" sz="2200"/>
              <a:t>Modernization of National Governments and Decentralization are important objectives of most countries and are </a:t>
            </a:r>
            <a:r>
              <a:rPr lang="en-US" sz="2200" i="1"/>
              <a:t>both linked! </a:t>
            </a:r>
          </a:p>
          <a:p>
            <a:pPr>
              <a:buFont typeface="Wingdings" pitchFamily="2" charset="2"/>
              <a:buChar char="ü"/>
            </a:pPr>
            <a:r>
              <a:rPr lang="en-US" sz="2200"/>
              <a:t>Agenda: Inter-governmental Institutional Reform and Improved Governance crucial for national and local Development</a:t>
            </a:r>
          </a:p>
          <a:p>
            <a:endParaRPr lang="en-US" sz="2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3600"/>
              <a:t>Structural Adjustment: The first wave of reforms</a:t>
            </a:r>
          </a:p>
        </p:txBody>
      </p:sp>
      <p:sp>
        <p:nvSpPr>
          <p:cNvPr id="33795" name="Rectangle 3"/>
          <p:cNvSpPr>
            <a:spLocks noGrp="1" noChangeArrowheads="1"/>
          </p:cNvSpPr>
          <p:nvPr>
            <p:ph type="body" idx="1"/>
          </p:nvPr>
        </p:nvSpPr>
        <p:spPr>
          <a:xfrm>
            <a:off x="990600" y="2514600"/>
            <a:ext cx="7620000" cy="4114800"/>
          </a:xfrm>
        </p:spPr>
        <p:txBody>
          <a:bodyPr/>
          <a:lstStyle/>
          <a:p>
            <a:pPr>
              <a:lnSpc>
                <a:spcPct val="90000"/>
              </a:lnSpc>
              <a:buFont typeface="Wingdings" pitchFamily="2" charset="2"/>
              <a:buChar char="ü"/>
            </a:pPr>
            <a:r>
              <a:rPr lang="en-US" sz="2200"/>
              <a:t>The region learned the hard way (hyperinflation) the need for fiscal stability…</a:t>
            </a:r>
          </a:p>
          <a:p>
            <a:pPr>
              <a:lnSpc>
                <a:spcPct val="90000"/>
              </a:lnSpc>
              <a:buFont typeface="Wingdings" pitchFamily="2" charset="2"/>
              <a:buChar char="ü"/>
            </a:pPr>
            <a:r>
              <a:rPr lang="en-US" sz="2200"/>
              <a:t>…and the imperative of cautious monetary policy </a:t>
            </a:r>
          </a:p>
          <a:p>
            <a:pPr>
              <a:lnSpc>
                <a:spcPct val="90000"/>
              </a:lnSpc>
              <a:buFont typeface="Wingdings" pitchFamily="2" charset="2"/>
              <a:buChar char="ü"/>
            </a:pPr>
            <a:r>
              <a:rPr lang="en-US" sz="2200"/>
              <a:t>Privatization advanced a long way but there is still work to be done, some bad experiences raised questions about this policy both for governments and investors (water case)</a:t>
            </a:r>
          </a:p>
          <a:p>
            <a:pPr>
              <a:lnSpc>
                <a:spcPct val="90000"/>
              </a:lnSpc>
              <a:buFont typeface="Wingdings" pitchFamily="2" charset="2"/>
              <a:buChar char="ü"/>
            </a:pPr>
            <a:r>
              <a:rPr lang="en-US" sz="2200"/>
              <a:t>As a result, macroeconomic stability is better now than years ago, low inflation and reasonable growth rates (but associated to commodity prices) slowly lifting people out of poverty, access to financial markets, struggling with international trade terms</a:t>
            </a:r>
          </a:p>
          <a:p>
            <a:pPr>
              <a:lnSpc>
                <a:spcPct val="90000"/>
              </a:lnSpc>
            </a:pPr>
            <a:endParaRPr lang="en-US" sz="2200"/>
          </a:p>
          <a:p>
            <a:pPr>
              <a:lnSpc>
                <a:spcPct val="90000"/>
              </a:lnSpc>
            </a:pPr>
            <a:endParaRPr 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ChangeArrowheads="1"/>
          </p:cNvSpPr>
          <p:nvPr/>
        </p:nvSpPr>
        <p:spPr bwMode="auto">
          <a:xfrm>
            <a:off x="838200" y="2819400"/>
            <a:ext cx="7696200" cy="1905000"/>
          </a:xfrm>
          <a:prstGeom prst="rect">
            <a:avLst/>
          </a:prstGeom>
          <a:solidFill>
            <a:schemeClr val="accent1"/>
          </a:solidFill>
          <a:ln w="9525">
            <a:solidFill>
              <a:schemeClr val="tx1"/>
            </a:solidFill>
            <a:miter lim="800000"/>
            <a:headEnd type="none" w="sm" len="sm"/>
            <a:tailEnd type="none" w="sm" len="sm"/>
          </a:ln>
          <a:effectLst/>
        </p:spPr>
        <p:txBody>
          <a:bodyPr wrap="none" anchor="ctr"/>
          <a:lstStyle/>
          <a:p>
            <a:endParaRPr lang="en-US"/>
          </a:p>
        </p:txBody>
      </p:sp>
      <p:sp>
        <p:nvSpPr>
          <p:cNvPr id="34819" name="Rectangle 3"/>
          <p:cNvSpPr>
            <a:spLocks noGrp="1" noChangeArrowheads="1"/>
          </p:cNvSpPr>
          <p:nvPr>
            <p:ph type="body" idx="1"/>
          </p:nvPr>
        </p:nvSpPr>
        <p:spPr>
          <a:xfrm>
            <a:off x="609600" y="2819400"/>
            <a:ext cx="8153400" cy="2057400"/>
          </a:xfrm>
        </p:spPr>
        <p:txBody>
          <a:bodyPr/>
          <a:lstStyle/>
          <a:p>
            <a:pPr marL="533400" indent="-20638">
              <a:buFont typeface="Wingdings" pitchFamily="2" charset="2"/>
              <a:buNone/>
            </a:pPr>
            <a:r>
              <a:rPr lang="en-US" sz="2200"/>
              <a:t>Macroeconomic stability is not enough to improve national and local competitiveness and development opportunities…a </a:t>
            </a:r>
            <a:r>
              <a:rPr lang="en-US" sz="2200" u="sng"/>
              <a:t>responsive and accountable Government, as well as clear intergovernmental roles, rules and incentives</a:t>
            </a:r>
            <a:r>
              <a:rPr lang="en-US" sz="2200"/>
              <a:t> are also crucial</a:t>
            </a:r>
            <a:endParaRPr lang="en-US" sz="2600"/>
          </a:p>
          <a:p>
            <a:pPr marL="1104900" lvl="1" indent="-457200"/>
            <a:endParaRPr lang="en-US" sz="3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3600"/>
              <a:t>Institutional Adjustment : The second wave of reforms</a:t>
            </a:r>
          </a:p>
        </p:txBody>
      </p:sp>
      <p:sp>
        <p:nvSpPr>
          <p:cNvPr id="37891" name="Rectangle 3"/>
          <p:cNvSpPr>
            <a:spLocks noGrp="1" noChangeArrowheads="1"/>
          </p:cNvSpPr>
          <p:nvPr>
            <p:ph type="body" idx="1"/>
          </p:nvPr>
        </p:nvSpPr>
        <p:spPr>
          <a:xfrm>
            <a:off x="914400" y="2514600"/>
            <a:ext cx="7620000" cy="4114800"/>
          </a:xfrm>
        </p:spPr>
        <p:txBody>
          <a:bodyPr/>
          <a:lstStyle/>
          <a:p>
            <a:pPr marL="727075" indent="-609600">
              <a:buFont typeface="Wingdings" pitchFamily="2" charset="2"/>
              <a:buChar char="ü"/>
            </a:pPr>
            <a:r>
              <a:rPr lang="en-US" sz="2000"/>
              <a:t>National Government Reform: quality policies</a:t>
            </a:r>
          </a:p>
          <a:p>
            <a:pPr marL="1393825" lvl="1" indent="-533400">
              <a:buFontTx/>
              <a:buChar char="•"/>
            </a:pPr>
            <a:r>
              <a:rPr lang="en-US" sz="1800"/>
              <a:t>National Governments need to focus on macroeconomics (fiscal/monetary policies), strategic policy making, market regulation, improved civil service</a:t>
            </a:r>
          </a:p>
          <a:p>
            <a:pPr marL="1393825" lvl="1" indent="-533400">
              <a:buFontTx/>
              <a:buChar char="•"/>
            </a:pPr>
            <a:r>
              <a:rPr lang="en-US" sz="1800"/>
              <a:t>More effective legislative bodies and judiciary</a:t>
            </a:r>
          </a:p>
          <a:p>
            <a:pPr marL="1393825" lvl="1" indent="-533400">
              <a:buFontTx/>
              <a:buNone/>
            </a:pPr>
            <a:endParaRPr lang="en-US" sz="1800"/>
          </a:p>
          <a:p>
            <a:pPr marL="727075" indent="-609600">
              <a:buFont typeface="Wingdings" pitchFamily="2" charset="2"/>
              <a:buChar char="ü"/>
            </a:pPr>
            <a:r>
              <a:rPr lang="en-US" sz="2000"/>
              <a:t>Decentralization: quality public service provision</a:t>
            </a:r>
          </a:p>
          <a:p>
            <a:pPr marL="1393825" lvl="1" indent="-533400">
              <a:lnSpc>
                <a:spcPct val="90000"/>
              </a:lnSpc>
              <a:buFontTx/>
              <a:buChar char="•"/>
            </a:pPr>
            <a:r>
              <a:rPr lang="en-US" sz="1800"/>
              <a:t>Elected public officials increase accountability</a:t>
            </a:r>
          </a:p>
          <a:p>
            <a:pPr marL="1393825" lvl="1" indent="-533400">
              <a:lnSpc>
                <a:spcPct val="90000"/>
              </a:lnSpc>
              <a:buFontTx/>
              <a:buChar char="•"/>
            </a:pPr>
            <a:r>
              <a:rPr lang="en-US" sz="1800"/>
              <a:t>Clarifying intergovernmental responsibilities</a:t>
            </a:r>
          </a:p>
          <a:p>
            <a:pPr marL="1393825" lvl="1" indent="-533400">
              <a:lnSpc>
                <a:spcPct val="90000"/>
              </a:lnSpc>
              <a:buFontTx/>
              <a:buChar char="•"/>
            </a:pPr>
            <a:r>
              <a:rPr lang="en-US" sz="1800"/>
              <a:t>Strengthening sub-national governments as local service providers (social, infrastructure, urban planning, security)</a:t>
            </a:r>
          </a:p>
          <a:p>
            <a:pPr marL="1393825" lvl="1" indent="-533400">
              <a:lnSpc>
                <a:spcPct val="90000"/>
              </a:lnSpc>
              <a:buFontTx/>
              <a:buChar char="•"/>
            </a:pPr>
            <a:r>
              <a:rPr lang="en-US" sz="1800"/>
              <a:t>Increasing tax powers, reforming fiscal transfers and developing local financial markets</a:t>
            </a:r>
          </a:p>
          <a:p>
            <a:pPr marL="1393825" lvl="1" indent="-533400">
              <a:lnSpc>
                <a:spcPct val="90000"/>
              </a:lnSpc>
              <a:buFontTx/>
              <a:buChar char="•"/>
            </a:pPr>
            <a:endParaRPr lang="en-US" sz="1800"/>
          </a:p>
          <a:p>
            <a:pPr marL="1393825" lvl="1" indent="-533400">
              <a:lnSpc>
                <a:spcPct val="80000"/>
              </a:lnSpc>
              <a:buFontTx/>
              <a:buChar char="•"/>
            </a:pPr>
            <a:endParaRPr lang="en-US"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3600"/>
              <a:t>Pro-competitiveness policies</a:t>
            </a:r>
          </a:p>
        </p:txBody>
      </p:sp>
      <p:sp>
        <p:nvSpPr>
          <p:cNvPr id="64515" name="Rectangle 3"/>
          <p:cNvSpPr>
            <a:spLocks noGrp="1" noChangeArrowheads="1"/>
          </p:cNvSpPr>
          <p:nvPr>
            <p:ph type="body" idx="1"/>
          </p:nvPr>
        </p:nvSpPr>
        <p:spPr>
          <a:xfrm>
            <a:off x="685800" y="2286000"/>
            <a:ext cx="7772400" cy="4114800"/>
          </a:xfrm>
        </p:spPr>
        <p:txBody>
          <a:bodyPr/>
          <a:lstStyle/>
          <a:p>
            <a:pPr>
              <a:buFont typeface="Wingdings" pitchFamily="2" charset="2"/>
              <a:buChar char="ü"/>
            </a:pPr>
            <a:r>
              <a:rPr lang="en-US" sz="2000"/>
              <a:t>Rationale for intervention: compensating for market and government failures</a:t>
            </a:r>
          </a:p>
          <a:p>
            <a:pPr>
              <a:buFont typeface="Wingdings" pitchFamily="2" charset="2"/>
              <a:buChar char="ü"/>
            </a:pPr>
            <a:r>
              <a:rPr lang="en-US" sz="2000"/>
              <a:t>National Governments</a:t>
            </a:r>
          </a:p>
          <a:p>
            <a:pPr lvl="1">
              <a:buFontTx/>
              <a:buChar char="•"/>
            </a:pPr>
            <a:r>
              <a:rPr lang="en-US" sz="1800"/>
              <a:t>Lowering transaction costs for businesses, raising access to information, preventing monopolies from disturbing markets (international trade, national transport infrastructure, public/private partnerships, incentives for expanding access to financing and… active industrial policies?)</a:t>
            </a:r>
          </a:p>
          <a:p>
            <a:pPr>
              <a:buFont typeface="Wingdings" pitchFamily="2" charset="2"/>
              <a:buChar char="ü"/>
            </a:pPr>
            <a:r>
              <a:rPr lang="en-US" sz="2000"/>
              <a:t>Subnational Governments</a:t>
            </a:r>
          </a:p>
          <a:p>
            <a:pPr lvl="1">
              <a:buSzTx/>
              <a:buFontTx/>
              <a:buChar char="•"/>
            </a:pPr>
            <a:r>
              <a:rPr lang="en-US" sz="1800"/>
              <a:t>Lowering transaction costs and raising opportunities for businesses (registry, permits and regulations; public/private partnerships, active fiscal policies, regional-local promotion, political brokers)</a:t>
            </a:r>
          </a:p>
          <a:p>
            <a:pPr>
              <a:buFontTx/>
              <a:buChar char="•"/>
            </a:pPr>
            <a:endParaRPr lang="en-US"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600"/>
              <a:t>Dilemmas for governmental and intergovernmental action</a:t>
            </a:r>
          </a:p>
        </p:txBody>
      </p:sp>
      <p:sp>
        <p:nvSpPr>
          <p:cNvPr id="65539" name="Rectangle 3"/>
          <p:cNvSpPr>
            <a:spLocks noGrp="1" noChangeArrowheads="1"/>
          </p:cNvSpPr>
          <p:nvPr>
            <p:ph type="body" idx="1"/>
          </p:nvPr>
        </p:nvSpPr>
        <p:spPr>
          <a:xfrm>
            <a:off x="685800" y="2362200"/>
            <a:ext cx="7772400" cy="4114800"/>
          </a:xfrm>
        </p:spPr>
        <p:txBody>
          <a:bodyPr/>
          <a:lstStyle/>
          <a:p>
            <a:pPr>
              <a:buFont typeface="Wingdings" pitchFamily="2" charset="2"/>
              <a:buChar char="ü"/>
            </a:pPr>
            <a:r>
              <a:rPr lang="en-US" sz="2000"/>
              <a:t>National agreements on policies vs. regional dynamics </a:t>
            </a:r>
            <a:r>
              <a:rPr lang="en-US" sz="2000" i="1"/>
              <a:t>(political consensus, legitimated capture of decisions by big businesses)</a:t>
            </a:r>
          </a:p>
          <a:p>
            <a:pPr>
              <a:buFont typeface="Wingdings" pitchFamily="2" charset="2"/>
              <a:buNone/>
            </a:pPr>
            <a:endParaRPr lang="en-US" sz="2000"/>
          </a:p>
          <a:p>
            <a:pPr>
              <a:buFont typeface="Wingdings" pitchFamily="2" charset="2"/>
              <a:buChar char="ü"/>
            </a:pPr>
            <a:r>
              <a:rPr lang="en-US" sz="2000"/>
              <a:t>Active industrial policies vs. market regulation </a:t>
            </a:r>
            <a:r>
              <a:rPr lang="en-US" sz="2000" i="1"/>
              <a:t>(concentrated strategic objectives, choosing winners)</a:t>
            </a:r>
          </a:p>
          <a:p>
            <a:pPr>
              <a:buFont typeface="Wingdings" pitchFamily="2" charset="2"/>
              <a:buNone/>
            </a:pPr>
            <a:endParaRPr lang="en-US" sz="2000" i="1"/>
          </a:p>
          <a:p>
            <a:pPr>
              <a:buFont typeface="Wingdings" pitchFamily="2" charset="2"/>
              <a:buChar char="ü"/>
            </a:pPr>
            <a:r>
              <a:rPr lang="en-US" sz="2000"/>
              <a:t>Intergovernmental contracts vs. clear rules, defined responsibilities and autonomy </a:t>
            </a:r>
            <a:r>
              <a:rPr lang="en-US" sz="2000" i="1"/>
              <a:t>(synergies, institutional transaction costs)</a:t>
            </a:r>
          </a:p>
          <a:p>
            <a:pPr>
              <a:buFont typeface="Wingdings" pitchFamily="2" charset="2"/>
              <a:buNone/>
            </a:pPr>
            <a:endParaRPr lang="en-US" sz="2000" i="1"/>
          </a:p>
          <a:p>
            <a:pPr>
              <a:buFont typeface="Wingdings" pitchFamily="2" charset="2"/>
              <a:buChar char="ü"/>
            </a:pPr>
            <a:r>
              <a:rPr lang="en-US" sz="2000"/>
              <a:t>Pursuing privatization vs. turning to public/private partnerships? </a:t>
            </a:r>
            <a:r>
              <a:rPr lang="en-US" sz="2000" i="1"/>
              <a:t>(privatizing a public utility?, political interference)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90600" y="930275"/>
            <a:ext cx="7772400" cy="1143000"/>
          </a:xfrm>
        </p:spPr>
        <p:txBody>
          <a:bodyPr/>
          <a:lstStyle/>
          <a:p>
            <a:r>
              <a:rPr lang="en-US" sz="3600"/>
              <a:t>Conclusions</a:t>
            </a:r>
          </a:p>
        </p:txBody>
      </p:sp>
      <p:sp>
        <p:nvSpPr>
          <p:cNvPr id="35843" name="Rectangle 3"/>
          <p:cNvSpPr>
            <a:spLocks noGrp="1" noChangeArrowheads="1"/>
          </p:cNvSpPr>
          <p:nvPr>
            <p:ph type="body" idx="1"/>
          </p:nvPr>
        </p:nvSpPr>
        <p:spPr>
          <a:xfrm>
            <a:off x="1219200" y="2133600"/>
            <a:ext cx="6858000" cy="4114800"/>
          </a:xfrm>
        </p:spPr>
        <p:txBody>
          <a:bodyPr/>
          <a:lstStyle/>
          <a:p>
            <a:pPr marL="609600" indent="-609600">
              <a:lnSpc>
                <a:spcPct val="90000"/>
              </a:lnSpc>
              <a:buFont typeface="Wingdings" pitchFamily="2" charset="2"/>
              <a:buChar char="ü"/>
            </a:pPr>
            <a:r>
              <a:rPr lang="en-US" sz="2200"/>
              <a:t>Intergovernmental institutional/fiscal arrangements matter for local development and competitiveness: forest vs. tree</a:t>
            </a:r>
          </a:p>
          <a:p>
            <a:pPr marL="609600" indent="-609600">
              <a:lnSpc>
                <a:spcPct val="90000"/>
              </a:lnSpc>
              <a:buFont typeface="Wingdings" pitchFamily="2" charset="2"/>
              <a:buChar char="ü"/>
            </a:pPr>
            <a:r>
              <a:rPr lang="en-US" sz="2200"/>
              <a:t>Interinstitutional cooperation should lead to good results, but may create huge transaction costs</a:t>
            </a:r>
          </a:p>
          <a:p>
            <a:pPr marL="609600" indent="-609600">
              <a:lnSpc>
                <a:spcPct val="90000"/>
              </a:lnSpc>
              <a:buFont typeface="Wingdings" pitchFamily="2" charset="2"/>
              <a:buChar char="ü"/>
            </a:pPr>
            <a:r>
              <a:rPr lang="en-US" sz="2200"/>
              <a:t>Do not forget the old good ideas that lead to (national and local) development:</a:t>
            </a:r>
          </a:p>
          <a:p>
            <a:pPr marL="990600" lvl="1" indent="-266700">
              <a:lnSpc>
                <a:spcPct val="90000"/>
              </a:lnSpc>
              <a:buFont typeface="Wingdings" pitchFamily="2" charset="2"/>
              <a:buChar char="ü"/>
            </a:pPr>
            <a:r>
              <a:rPr lang="en-US" sz="2000"/>
              <a:t>Rule of Law</a:t>
            </a:r>
          </a:p>
          <a:p>
            <a:pPr marL="990600" lvl="1" indent="-266700">
              <a:lnSpc>
                <a:spcPct val="90000"/>
              </a:lnSpc>
              <a:buFont typeface="Wingdings" pitchFamily="2" charset="2"/>
              <a:buChar char="ü"/>
            </a:pPr>
            <a:r>
              <a:rPr lang="en-US" sz="2000"/>
              <a:t>Property rights</a:t>
            </a:r>
          </a:p>
          <a:p>
            <a:pPr marL="990600" lvl="1" indent="-266700">
              <a:lnSpc>
                <a:spcPct val="90000"/>
              </a:lnSpc>
              <a:buFont typeface="Wingdings" pitchFamily="2" charset="2"/>
              <a:buChar char="ü"/>
            </a:pPr>
            <a:r>
              <a:rPr lang="en-US" sz="2000"/>
              <a:t>Public Accountability </a:t>
            </a:r>
          </a:p>
          <a:p>
            <a:pPr marL="609600" indent="-609600">
              <a:lnSpc>
                <a:spcPct val="90000"/>
              </a:lnSpc>
              <a:buFont typeface="Wingdings" pitchFamily="2" charset="2"/>
              <a:buChar char="ü"/>
            </a:pPr>
            <a:r>
              <a:rPr lang="en-US" sz="2200"/>
              <a:t>No magic bullets have been identified…to be continued</a:t>
            </a:r>
          </a:p>
        </p:txBody>
      </p:sp>
    </p:spTree>
  </p:cSld>
  <p:clrMapOvr>
    <a:masterClrMapping/>
  </p:clrMapOvr>
</p:sld>
</file>

<file path=ppt/theme/theme1.xml><?xml version="1.0" encoding="utf-8"?>
<a:theme xmlns:a="http://schemas.openxmlformats.org/drawingml/2006/main" name="Global">
  <a:themeElements>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Global">
      <a:majorFont>
        <a:latin typeface="Times New Roman"/>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Designs\Global.pot</Template>
  <TotalTime>3229</TotalTime>
  <Words>588</Words>
  <Application>Microsoft Office PowerPoint</Application>
  <PresentationFormat>On-screen Show (4:3)</PresentationFormat>
  <Paragraphs>59</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Times New Roman</vt:lpstr>
      <vt:lpstr>Tahoma</vt:lpstr>
      <vt:lpstr>Arial</vt:lpstr>
      <vt:lpstr>Wingdings</vt:lpstr>
      <vt:lpstr>Global</vt:lpstr>
      <vt:lpstr>Competitiveness of Small Enterprises: Clusters, Business Environment and Local Development   October 30, 2007  </vt:lpstr>
      <vt:lpstr>Content</vt:lpstr>
      <vt:lpstr>A Challenging and Appealing Region: the big picture</vt:lpstr>
      <vt:lpstr>Structural Adjustment: The first wave of reforms</vt:lpstr>
      <vt:lpstr>Slide 5</vt:lpstr>
      <vt:lpstr>Institutional Adjustment : The second wave of reforms</vt:lpstr>
      <vt:lpstr>Pro-competitiveness policies</vt:lpstr>
      <vt:lpstr>Dilemmas for governmental and intergovernmental action</vt:lpstr>
      <vt:lpstr>Conclusions</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IDB Business Seminar</dc:title>
  <dc:creator>RAFAELCR</dc:creator>
  <cp:lastModifiedBy>anarod</cp:lastModifiedBy>
  <cp:revision>39</cp:revision>
  <cp:lastPrinted>1601-01-01T00:00:00Z</cp:lastPrinted>
  <dcterms:created xsi:type="dcterms:W3CDTF">2002-04-10T14:53:47Z</dcterms:created>
  <dcterms:modified xsi:type="dcterms:W3CDTF">2010-07-13T13:46:02Z</dcterms:modified>
</cp:coreProperties>
</file>