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59" r:id="rId3"/>
    <p:sldId id="267" r:id="rId4"/>
    <p:sldId id="260" r:id="rId5"/>
    <p:sldId id="261" r:id="rId6"/>
    <p:sldId id="262" r:id="rId7"/>
    <p:sldId id="270" r:id="rId8"/>
    <p:sldId id="271" r:id="rId9"/>
    <p:sldId id="272" r:id="rId10"/>
    <p:sldId id="273" r:id="rId11"/>
  </p:sldIdLst>
  <p:sldSz cx="9144000" cy="6858000" type="screen4x3"/>
  <p:notesSz cx="9791700" cy="14185900"/>
  <p:embeddedFontLst>
    <p:embeddedFont>
      <p:font typeface="Arial Unicode MS" pitchFamily="34" charset="-128"/>
      <p:regular r:id="rId14"/>
    </p:embeddedFont>
    <p:embeddedFont>
      <p:font typeface="MS PGothic" pitchFamily="34" charset="-128"/>
      <p:regular r:id="rId15"/>
    </p:embeddedFont>
    <p:embeddedFont>
      <p:font typeface="Verdana" pitchFamily="34" charset="0"/>
      <p:regular r:id="rId16"/>
      <p:bold r:id="rId17"/>
      <p:italic r:id="rId18"/>
      <p:boldItalic r:id="rId19"/>
    </p:embeddedFont>
    <p:embeddedFont>
      <p:font typeface="Arial Black" pitchFamily="34" charset="0"/>
      <p:bold r:id="rId20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000000"/>
    <a:srgbClr val="934BC9"/>
    <a:srgbClr val="CE4F1C"/>
    <a:srgbClr val="787878"/>
    <a:srgbClr val="B2B2B2"/>
    <a:srgbClr val="C0C0C0"/>
    <a:srgbClr val="FFFF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82" autoAdjust="0"/>
  </p:normalViewPr>
  <p:slideViewPr>
    <p:cSldViewPr snapToGrid="0">
      <p:cViewPr varScale="1">
        <p:scale>
          <a:sx n="64" d="100"/>
          <a:sy n="64" d="100"/>
        </p:scale>
        <p:origin x="-522" y="-102"/>
      </p:cViewPr>
      <p:guideLst>
        <p:guide orient="horz" pos="447"/>
        <p:guide orient="horz" pos="835"/>
        <p:guide pos="553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38" d="100"/>
          <a:sy n="38" d="100"/>
        </p:scale>
        <p:origin x="-2670" y="-144"/>
      </p:cViewPr>
      <p:guideLst>
        <p:guide orient="horz" pos="4468"/>
        <p:guide pos="308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4338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1280" tIns="65640" rIns="131280" bIns="65640" numCol="1" anchor="t" anchorCtr="0" compatLnSpc="1">
            <a:prstTxWarp prst="textNoShape">
              <a:avLst/>
            </a:prstTxWarp>
          </a:bodyPr>
          <a:lstStyle>
            <a:lvl1pPr defTabSz="1312863" eaLnBrk="0" hangingPunct="0">
              <a:defRPr kumimoji="0" sz="17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48313" y="0"/>
            <a:ext cx="4243387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1280" tIns="65640" rIns="131280" bIns="65640" numCol="1" anchor="t" anchorCtr="0" compatLnSpc="1">
            <a:prstTxWarp prst="textNoShape">
              <a:avLst/>
            </a:prstTxWarp>
          </a:bodyPr>
          <a:lstStyle>
            <a:lvl1pPr algn="r" defTabSz="1312863" eaLnBrk="0" hangingPunct="0">
              <a:defRPr kumimoji="0" sz="17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3476288"/>
            <a:ext cx="424338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1280" tIns="65640" rIns="131280" bIns="65640" numCol="1" anchor="b" anchorCtr="0" compatLnSpc="1">
            <a:prstTxWarp prst="textNoShape">
              <a:avLst/>
            </a:prstTxWarp>
          </a:bodyPr>
          <a:lstStyle>
            <a:lvl1pPr defTabSz="1312863" eaLnBrk="0" hangingPunct="0">
              <a:defRPr kumimoji="0" sz="17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48313" y="13476288"/>
            <a:ext cx="424338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1280" tIns="65640" rIns="131280" bIns="65640" numCol="1" anchor="b" anchorCtr="0" compatLnSpc="1">
            <a:prstTxWarp prst="textNoShape">
              <a:avLst/>
            </a:prstTxWarp>
          </a:bodyPr>
          <a:lstStyle>
            <a:lvl1pPr algn="r" defTabSz="1312863" eaLnBrk="0" hangingPunct="0">
              <a:defRPr kumimoji="0" sz="17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5623F9D-0025-4845-BA29-DB5886B79D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4338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1280" tIns="65640" rIns="131280" bIns="65640" numCol="1" anchor="t" anchorCtr="0" compatLnSpc="1">
            <a:prstTxWarp prst="textNoShape">
              <a:avLst/>
            </a:prstTxWarp>
          </a:bodyPr>
          <a:lstStyle>
            <a:lvl1pPr defTabSz="1312863" eaLnBrk="0" hangingPunct="0">
              <a:defRPr kumimoji="0" sz="17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48313" y="0"/>
            <a:ext cx="4243387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1280" tIns="65640" rIns="131280" bIns="65640" numCol="1" anchor="t" anchorCtr="0" compatLnSpc="1">
            <a:prstTxWarp prst="textNoShape">
              <a:avLst/>
            </a:prstTxWarp>
          </a:bodyPr>
          <a:lstStyle>
            <a:lvl1pPr algn="r" defTabSz="1312863" eaLnBrk="0" hangingPunct="0">
              <a:defRPr kumimoji="0" sz="17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349375" y="946150"/>
            <a:ext cx="7092950" cy="5319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133850" y="2363788"/>
            <a:ext cx="3810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1280" tIns="65640" rIns="131280" bIns="65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476288"/>
            <a:ext cx="424338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1280" tIns="65640" rIns="131280" bIns="65640" numCol="1" anchor="b" anchorCtr="0" compatLnSpc="1">
            <a:prstTxWarp prst="textNoShape">
              <a:avLst/>
            </a:prstTxWarp>
          </a:bodyPr>
          <a:lstStyle>
            <a:lvl1pPr defTabSz="1312863" eaLnBrk="0" hangingPunct="0">
              <a:defRPr kumimoji="0" sz="17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48313" y="13476288"/>
            <a:ext cx="424338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1280" tIns="65640" rIns="131280" bIns="65640" numCol="1" anchor="b" anchorCtr="0" compatLnSpc="1">
            <a:prstTxWarp prst="textNoShape">
              <a:avLst/>
            </a:prstTxWarp>
          </a:bodyPr>
          <a:lstStyle>
            <a:lvl1pPr algn="r" defTabSz="1312863" eaLnBrk="0" hangingPunct="0">
              <a:defRPr kumimoji="0" sz="17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8533B50-A40F-4F64-8C00-D16C4F5D8A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2D0AF2-870B-4C14-9505-99A7FD1DFD31}" type="slidenum">
              <a:rPr lang="en-GB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863419-3FB5-49CC-9D53-110891A6FFB8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C4B207-FA8C-4F1A-96DD-AE7C664E47A3}" type="slidenum">
              <a:rPr lang="en-GB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73C9B5-4820-4EC4-82A3-E2287811B677}" type="slidenum">
              <a:rPr lang="en-GB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9EB8A1-010B-41B8-9A25-397FAC59FEF7}" type="slidenum">
              <a:rPr lang="en-GB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0" y="0"/>
            <a:ext cx="9144000" cy="1162050"/>
            <a:chOff x="0" y="0"/>
            <a:chExt cx="5760" cy="732"/>
          </a:xfrm>
        </p:grpSpPr>
        <p:pic>
          <p:nvPicPr>
            <p:cNvPr id="5" name="Picture 53" descr="08_flower background_small_2"/>
            <p:cNvPicPr>
              <a:picLocks noChangeAspect="1" noChangeArrowheads="1"/>
            </p:cNvPicPr>
            <p:nvPr/>
          </p:nvPicPr>
          <p:blipFill>
            <a:blip r:embed="rId2" cstate="print"/>
            <a:srcRect r="19066"/>
            <a:stretch>
              <a:fillRect/>
            </a:stretch>
          </p:blipFill>
          <p:spPr bwMode="auto">
            <a:xfrm>
              <a:off x="3725" y="0"/>
              <a:ext cx="984" cy="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4" descr="ENVIRON_small_2"/>
            <p:cNvPicPr>
              <a:picLocks noChangeAspect="1" noChangeArrowheads="1"/>
            </p:cNvPicPr>
            <p:nvPr/>
          </p:nvPicPr>
          <p:blipFill>
            <a:blip r:embed="rId3" cstate="print"/>
            <a:srcRect l="7590" r="15179"/>
            <a:stretch>
              <a:fillRect/>
            </a:stretch>
          </p:blipFill>
          <p:spPr bwMode="auto">
            <a:xfrm>
              <a:off x="1850" y="0"/>
              <a:ext cx="945" cy="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5" descr="14_Windmill background_small_2"/>
            <p:cNvPicPr>
              <a:picLocks noChangeAspect="1" noChangeArrowheads="1"/>
            </p:cNvPicPr>
            <p:nvPr/>
          </p:nvPicPr>
          <p:blipFill>
            <a:blip r:embed="rId4" cstate="print"/>
            <a:srcRect t="17117" b="8559"/>
            <a:stretch>
              <a:fillRect/>
            </a:stretch>
          </p:blipFill>
          <p:spPr bwMode="auto">
            <a:xfrm>
              <a:off x="4699" y="0"/>
              <a:ext cx="1061" cy="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6" descr="72197_small_2"/>
            <p:cNvPicPr>
              <a:picLocks noChangeAspect="1" noChangeArrowheads="1"/>
            </p:cNvPicPr>
            <p:nvPr/>
          </p:nvPicPr>
          <p:blipFill>
            <a:blip r:embed="rId5" cstate="print"/>
            <a:srcRect l="2386"/>
            <a:stretch>
              <a:fillRect/>
            </a:stretch>
          </p:blipFill>
          <p:spPr bwMode="auto">
            <a:xfrm>
              <a:off x="906" y="0"/>
              <a:ext cx="944" cy="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7" descr="techtransfer_small_2"/>
            <p:cNvPicPr>
              <a:picLocks noChangeAspect="1" noChangeArrowheads="1"/>
            </p:cNvPicPr>
            <p:nvPr/>
          </p:nvPicPr>
          <p:blipFill>
            <a:blip r:embed="rId6" cstate="print"/>
            <a:srcRect r="9050"/>
            <a:stretch>
              <a:fillRect/>
            </a:stretch>
          </p:blipFill>
          <p:spPr bwMode="auto">
            <a:xfrm>
              <a:off x="2795" y="0"/>
              <a:ext cx="930" cy="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8" descr="15_civilsoc2_background_small_2"/>
            <p:cNvPicPr>
              <a:picLocks noChangeAspect="1" noChangeArrowheads="1"/>
            </p:cNvPicPr>
            <p:nvPr/>
          </p:nvPicPr>
          <p:blipFill>
            <a:blip r:embed="rId7" cstate="print"/>
            <a:srcRect l="22659" r="7553" b="5705"/>
            <a:stretch>
              <a:fillRect/>
            </a:stretch>
          </p:blipFill>
          <p:spPr bwMode="auto">
            <a:xfrm>
              <a:off x="0" y="0"/>
              <a:ext cx="910" cy="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59" descr="www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6096000"/>
            <a:ext cx="1847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0" descr="UNIDO logo_grey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5715000"/>
            <a:ext cx="4572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 lIns="91440" tIns="45720" rIns="91440" bIns="45720" anchor="ctr"/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581400"/>
            <a:ext cx="6400800" cy="2057400"/>
          </a:xfrm>
        </p:spPr>
        <p:txBody>
          <a:bodyPr lIns="91440" tIns="45720" rIns="91440" bIns="45720"/>
          <a:lstStyle>
            <a:lvl1pPr marL="0" indent="0" algn="ctr"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3" name="Rectangle 21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619500" y="42672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066800"/>
            <a:ext cx="4762500" cy="434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2133600"/>
            <a:ext cx="23241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133600"/>
            <a:ext cx="23241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8542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1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066800"/>
            <a:ext cx="655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2133600"/>
            <a:ext cx="4800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</a:t>
            </a:r>
          </a:p>
        </p:txBody>
      </p:sp>
      <p:grpSp>
        <p:nvGrpSpPr>
          <p:cNvPr id="2052" name="Group 40"/>
          <p:cNvGrpSpPr>
            <a:grpSpLocks/>
          </p:cNvGrpSpPr>
          <p:nvPr/>
        </p:nvGrpSpPr>
        <p:grpSpPr bwMode="auto">
          <a:xfrm>
            <a:off x="4232275" y="0"/>
            <a:ext cx="4926013" cy="709613"/>
            <a:chOff x="2666" y="0"/>
            <a:chExt cx="3103" cy="447"/>
          </a:xfrm>
        </p:grpSpPr>
        <p:pic>
          <p:nvPicPr>
            <p:cNvPr id="2057" name="Picture 32" descr="08_flower background_small_2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r="19066"/>
            <a:stretch>
              <a:fillRect/>
            </a:stretch>
          </p:blipFill>
          <p:spPr bwMode="auto">
            <a:xfrm>
              <a:off x="4696" y="0"/>
              <a:ext cx="536" cy="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34" descr="ENVIRON_small_2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 l="7590" r="15179"/>
            <a:stretch>
              <a:fillRect/>
            </a:stretch>
          </p:blipFill>
          <p:spPr bwMode="auto">
            <a:xfrm>
              <a:off x="3650" y="0"/>
              <a:ext cx="558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33" descr="14_Windmill background_small_2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 t="17117" b="8559"/>
            <a:stretch>
              <a:fillRect/>
            </a:stretch>
          </p:blipFill>
          <p:spPr bwMode="auto">
            <a:xfrm>
              <a:off x="5191" y="0"/>
              <a:ext cx="578" cy="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35" descr="72197_small_2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 l="2386"/>
            <a:stretch>
              <a:fillRect/>
            </a:stretch>
          </p:blipFill>
          <p:spPr bwMode="auto">
            <a:xfrm>
              <a:off x="3154" y="0"/>
              <a:ext cx="514" cy="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1" name="Picture 36" descr="techtransfer_small_2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 r="9050"/>
            <a:stretch>
              <a:fillRect/>
            </a:stretch>
          </p:blipFill>
          <p:spPr bwMode="auto">
            <a:xfrm>
              <a:off x="4192" y="0"/>
              <a:ext cx="507" cy="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2" name="Picture 37" descr="15_civilsoc2_background_small_2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 l="22659" r="7553" b="5705"/>
            <a:stretch>
              <a:fillRect/>
            </a:stretch>
          </p:blipFill>
          <p:spPr bwMode="auto">
            <a:xfrm>
              <a:off x="2666" y="0"/>
              <a:ext cx="496" cy="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3" name="Picture 41" descr="UNIDOblue150pix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68275" y="25400"/>
            <a:ext cx="76993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6" name="Text Box 42"/>
          <p:cNvSpPr txBox="1">
            <a:spLocks noChangeArrowheads="1"/>
          </p:cNvSpPr>
          <p:nvPr/>
        </p:nvSpPr>
        <p:spPr bwMode="auto">
          <a:xfrm>
            <a:off x="973138" y="39688"/>
            <a:ext cx="29781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600">
                <a:solidFill>
                  <a:srgbClr val="000066"/>
                </a:solidFill>
                <a:latin typeface="Arial" charset="0"/>
              </a:rPr>
              <a:t>UNITED NATIONS</a:t>
            </a:r>
          </a:p>
          <a:p>
            <a:pPr>
              <a:lnSpc>
                <a:spcPct val="80000"/>
              </a:lnSpc>
              <a:defRPr/>
            </a:pPr>
            <a:r>
              <a:rPr lang="en-US" sz="1600">
                <a:solidFill>
                  <a:srgbClr val="000066"/>
                </a:solidFill>
                <a:latin typeface="Arial" charset="0"/>
              </a:rPr>
              <a:t>INDUSTRIAL DEVELOPMENT</a:t>
            </a:r>
            <a:br>
              <a:rPr lang="en-US" sz="1600">
                <a:solidFill>
                  <a:srgbClr val="000066"/>
                </a:solidFill>
                <a:latin typeface="Arial" charset="0"/>
              </a:rPr>
            </a:br>
            <a:r>
              <a:rPr lang="en-US" sz="1600">
                <a:solidFill>
                  <a:srgbClr val="000066"/>
                </a:solidFill>
                <a:latin typeface="Arial" charset="0"/>
              </a:rPr>
              <a:t>ORGANIZATION</a:t>
            </a:r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0" y="6215063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100">
                <a:solidFill>
                  <a:srgbClr val="808080"/>
                </a:solidFill>
                <a:latin typeface="Arial" charset="0"/>
                <a:ea typeface="ＭＳ Ｐゴシック" charset="-128"/>
              </a:rPr>
              <a:t>UNIDO-IADB-MIF International Meeting on Competitiveness of Small Enterprises: Clusters and Local Development  </a:t>
            </a:r>
          </a:p>
          <a:p>
            <a:pPr algn="ctr">
              <a:defRPr/>
            </a:pPr>
            <a:r>
              <a:rPr lang="en-US" altLang="ja-JP" sz="1100">
                <a:solidFill>
                  <a:srgbClr val="808080"/>
                </a:solidFill>
                <a:latin typeface="Arial" charset="0"/>
                <a:ea typeface="ＭＳ Ｐゴシック" charset="-128"/>
              </a:rPr>
              <a:t>October 29 - 30, 2007 Washington, DC</a:t>
            </a:r>
            <a:endParaRPr lang="en-GB" sz="1100">
              <a:solidFill>
                <a:srgbClr val="808080"/>
              </a:solidFill>
              <a:latin typeface="Arial" charset="0"/>
            </a:endParaRPr>
          </a:p>
        </p:txBody>
      </p:sp>
      <p:grpSp>
        <p:nvGrpSpPr>
          <p:cNvPr id="2063" name="Group 15"/>
          <p:cNvGrpSpPr>
            <a:grpSpLocks/>
          </p:cNvGrpSpPr>
          <p:nvPr/>
        </p:nvGrpSpPr>
        <p:grpSpPr bwMode="auto">
          <a:xfrm>
            <a:off x="0" y="0"/>
            <a:ext cx="9144000" cy="704850"/>
            <a:chOff x="0" y="-2"/>
            <a:chExt cx="5760" cy="444"/>
          </a:xfrm>
        </p:grpSpPr>
        <p:sp>
          <p:nvSpPr>
            <p:cNvPr id="15" name="Rectangle 16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42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Times New Roman" charset="0"/>
              </a:endParaRPr>
            </a:p>
          </p:txBody>
        </p:sp>
        <p:sp>
          <p:nvSpPr>
            <p:cNvPr id="16" name="Text Box 18"/>
            <p:cNvSpPr txBox="1">
              <a:spLocks noChangeArrowheads="1"/>
            </p:cNvSpPr>
            <p:nvPr userDrawn="1"/>
          </p:nvSpPr>
          <p:spPr bwMode="auto">
            <a:xfrm>
              <a:off x="3768" y="208"/>
              <a:ext cx="11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>
                  <a:solidFill>
                    <a:srgbClr val="B2B2B2"/>
                  </a:solidFill>
                  <a:latin typeface="Arial Black" pitchFamily="34" charset="0"/>
                  <a:cs typeface="Times New Roman" charset="0"/>
                </a:rPr>
                <a:t>www.unido.org</a:t>
              </a:r>
            </a:p>
          </p:txBody>
        </p:sp>
        <p:pic>
          <p:nvPicPr>
            <p:cNvPr id="2066" name="Picture 32" descr="08_flower background_small_2"/>
            <p:cNvPicPr>
              <a:picLocks noChangeAspect="1" noChangeArrowheads="1"/>
            </p:cNvPicPr>
            <p:nvPr userDrawn="1"/>
          </p:nvPicPr>
          <p:blipFill>
            <a:blip r:embed="rId20" cstate="print"/>
            <a:srcRect r="19066"/>
            <a:stretch>
              <a:fillRect/>
            </a:stretch>
          </p:blipFill>
          <p:spPr bwMode="auto">
            <a:xfrm>
              <a:off x="2030" y="0"/>
              <a:ext cx="53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7" name="Picture 34" descr="ENVIRON_small_2"/>
            <p:cNvPicPr>
              <a:picLocks noChangeAspect="1" noChangeArrowheads="1"/>
            </p:cNvPicPr>
            <p:nvPr userDrawn="1"/>
          </p:nvPicPr>
          <p:blipFill>
            <a:blip r:embed="rId21" cstate="print"/>
            <a:srcRect l="7590" r="15179"/>
            <a:stretch>
              <a:fillRect/>
            </a:stretch>
          </p:blipFill>
          <p:spPr bwMode="auto">
            <a:xfrm>
              <a:off x="1008" y="-2"/>
              <a:ext cx="515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" name="Picture 33" descr="14_Windmill background_small_2"/>
            <p:cNvPicPr>
              <a:picLocks noChangeAspect="1" noChangeArrowheads="1"/>
            </p:cNvPicPr>
            <p:nvPr userDrawn="1"/>
          </p:nvPicPr>
          <p:blipFill>
            <a:blip r:embed="rId22" cstate="print"/>
            <a:srcRect t="17117" b="8559"/>
            <a:stretch>
              <a:fillRect/>
            </a:stretch>
          </p:blipFill>
          <p:spPr bwMode="auto">
            <a:xfrm>
              <a:off x="2561" y="0"/>
              <a:ext cx="578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9" name="Picture 35" descr="72197_small_2"/>
            <p:cNvPicPr>
              <a:picLocks noChangeAspect="1" noChangeArrowheads="1"/>
            </p:cNvPicPr>
            <p:nvPr userDrawn="1"/>
          </p:nvPicPr>
          <p:blipFill>
            <a:blip r:embed="rId23" cstate="print"/>
            <a:srcRect l="2386"/>
            <a:stretch>
              <a:fillRect/>
            </a:stretch>
          </p:blipFill>
          <p:spPr bwMode="auto">
            <a:xfrm>
              <a:off x="494" y="0"/>
              <a:ext cx="514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0" name="Picture 36" descr="techtransfer_small_2"/>
            <p:cNvPicPr>
              <a:picLocks noChangeAspect="1" noChangeArrowheads="1"/>
            </p:cNvPicPr>
            <p:nvPr userDrawn="1"/>
          </p:nvPicPr>
          <p:blipFill>
            <a:blip r:embed="rId24" cstate="print"/>
            <a:srcRect r="9050"/>
            <a:stretch>
              <a:fillRect/>
            </a:stretch>
          </p:blipFill>
          <p:spPr bwMode="auto">
            <a:xfrm>
              <a:off x="1523" y="0"/>
              <a:ext cx="50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1" name="Picture 37" descr="15_civilsoc2_background_small_2"/>
            <p:cNvPicPr>
              <a:picLocks noChangeAspect="1" noChangeArrowheads="1"/>
            </p:cNvPicPr>
            <p:nvPr userDrawn="1"/>
          </p:nvPicPr>
          <p:blipFill>
            <a:blip r:embed="rId25" cstate="print"/>
            <a:srcRect l="22659" r="7553" b="5705"/>
            <a:stretch>
              <a:fillRect/>
            </a:stretch>
          </p:blipFill>
          <p:spPr bwMode="auto">
            <a:xfrm>
              <a:off x="0" y="0"/>
              <a:ext cx="49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2" name="Picture 40" descr="UNIDOblue150pix"/>
            <p:cNvPicPr>
              <a:picLocks noChangeAspect="1" noChangeArrowheads="1"/>
            </p:cNvPicPr>
            <p:nvPr userDrawn="1"/>
          </p:nvPicPr>
          <p:blipFill>
            <a:blip r:embed="rId19" cstate="print">
              <a:lum contrast="-24000"/>
              <a:grayscl/>
            </a:blip>
            <a:srcRect/>
            <a:stretch>
              <a:fillRect/>
            </a:stretch>
          </p:blipFill>
          <p:spPr bwMode="auto">
            <a:xfrm>
              <a:off x="5082" y="0"/>
              <a:ext cx="485" cy="43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78787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787878"/>
          </a:solidFill>
          <a:latin typeface="Arial" charset="0"/>
          <a:cs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787878"/>
          </a:solidFill>
          <a:latin typeface="Arial" charset="0"/>
          <a:cs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787878"/>
          </a:solidFill>
          <a:latin typeface="Arial" charset="0"/>
          <a:cs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787878"/>
          </a:solidFill>
          <a:latin typeface="Arial" charset="0"/>
          <a:cs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787878"/>
          </a:solidFill>
          <a:latin typeface="Arial" charset="0"/>
          <a:cs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787878"/>
          </a:solidFill>
          <a:latin typeface="Arial" charset="0"/>
          <a:cs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787878"/>
          </a:solidFill>
          <a:latin typeface="Arial" charset="0"/>
          <a:cs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787878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j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•"/>
        <a:defRPr sz="3200">
          <a:solidFill>
            <a:schemeClr val="tx1"/>
          </a:solidFill>
          <a:latin typeface="+mj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j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3200">
          <a:solidFill>
            <a:schemeClr val="tx1"/>
          </a:solidFill>
          <a:latin typeface="+mj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3200">
          <a:solidFill>
            <a:schemeClr val="tx1"/>
          </a:solidFill>
          <a:latin typeface="+mj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3200">
          <a:solidFill>
            <a:schemeClr val="tx1"/>
          </a:solidFill>
          <a:latin typeface="+mj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3200">
          <a:solidFill>
            <a:schemeClr val="tx1"/>
          </a:solidFill>
          <a:latin typeface="+mj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32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000066"/>
                </a:solidFill>
              </a:rPr>
              <a:t>Instruments for Cluster Development programs </a:t>
            </a:r>
            <a:br>
              <a:rPr lang="en-GB" smtClean="0">
                <a:solidFill>
                  <a:srgbClr val="000066"/>
                </a:solidFill>
              </a:rPr>
            </a:br>
            <a:r>
              <a:rPr lang="en-GB" smtClean="0">
                <a:solidFill>
                  <a:srgbClr val="000066"/>
                </a:solidFill>
              </a:rPr>
              <a:t> </a:t>
            </a:r>
            <a:r>
              <a:rPr lang="en-GB" sz="2400" smtClean="0">
                <a:solidFill>
                  <a:srgbClr val="000066"/>
                </a:solidFill>
              </a:rPr>
              <a:t>UNIDO’s resources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825500" y="3897313"/>
            <a:ext cx="7421563" cy="17414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altLang="ja-JP" sz="2000" smtClean="0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Giovanna Ceglie </a:t>
            </a:r>
          </a:p>
          <a:p>
            <a:pPr eaLnBrk="1" hangingPunct="1">
              <a:buFont typeface="Wingdings" pitchFamily="2" charset="2"/>
              <a:buNone/>
            </a:pPr>
            <a:endParaRPr lang="en-GB" sz="2000" smtClean="0">
              <a:solidFill>
                <a:srgbClr val="000066"/>
              </a:solidFill>
              <a:latin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ja-JP" sz="2000" smtClean="0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UNIDO-IADB-MIF International Meeting on Competitiveness of Small Enterprises: Clusters and Local Development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ja-JP" sz="2000" smtClean="0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October 29 - 30, 2007 Washington, DC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3850" y="1371600"/>
            <a:ext cx="5956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08063"/>
            <a:ext cx="9144000" cy="482600"/>
          </a:xfrm>
        </p:spPr>
        <p:txBody>
          <a:bodyPr/>
          <a:lstStyle/>
          <a:p>
            <a:pPr algn="ctr" eaLnBrk="1" hangingPunct="1"/>
            <a:r>
              <a:rPr lang="en-GB" smtClean="0">
                <a:solidFill>
                  <a:srgbClr val="000066"/>
                </a:solidFill>
              </a:rPr>
              <a:t>Human Resource Development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4013" y="1892300"/>
            <a:ext cx="8424862" cy="40259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s-ES" sz="2000" smtClean="0">
                <a:solidFill>
                  <a:schemeClr val="bg2"/>
                </a:solidFill>
                <a:latin typeface="Verdana" pitchFamily="34" charset="0"/>
              </a:rPr>
              <a:t>For: </a:t>
            </a:r>
            <a:endParaRPr lang="en-GB" sz="2000" smtClean="0">
              <a:solidFill>
                <a:schemeClr val="bg2"/>
              </a:solidFill>
              <a:latin typeface="Verdana" pitchFamily="34" charset="0"/>
            </a:endParaRPr>
          </a:p>
          <a:p>
            <a:pPr algn="just" eaLnBrk="1" hangingPunct="1">
              <a:buFont typeface="Arial" pitchFamily="34" charset="0"/>
              <a:buChar char="•"/>
            </a:pPr>
            <a:r>
              <a:rPr lang="en-GB" sz="2000" smtClean="0">
                <a:solidFill>
                  <a:schemeClr val="bg2"/>
                </a:solidFill>
                <a:latin typeface="Verdana" pitchFamily="34" charset="0"/>
              </a:rPr>
              <a:t>Efficient and effective policy / project formulation and implementation 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en-GB" sz="2000" smtClean="0">
                <a:solidFill>
                  <a:schemeClr val="bg2"/>
                </a:solidFill>
                <a:latin typeface="Verdana" pitchFamily="34" charset="0"/>
              </a:rPr>
              <a:t>Sustainability 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en-GB" sz="2000" smtClean="0">
                <a:solidFill>
                  <a:schemeClr val="bg2"/>
                </a:solidFill>
                <a:latin typeface="Verdana" pitchFamily="34" charset="0"/>
              </a:rPr>
              <a:t>Diffusion</a:t>
            </a:r>
          </a:p>
          <a:p>
            <a:pPr algn="just" eaLnBrk="1" hangingPunct="1">
              <a:buFont typeface="Arial" pitchFamily="34" charset="0"/>
              <a:buChar char="•"/>
            </a:pPr>
            <a:endParaRPr lang="en-GB" sz="2000" smtClean="0">
              <a:solidFill>
                <a:schemeClr val="bg2"/>
              </a:solidFill>
              <a:latin typeface="Verdana" pitchFamily="34" charset="0"/>
            </a:endParaRPr>
          </a:p>
          <a:p>
            <a:pPr algn="just" eaLnBrk="1" hangingPunct="1">
              <a:buFont typeface="Arial" pitchFamily="34" charset="0"/>
              <a:buNone/>
            </a:pPr>
            <a:r>
              <a:rPr lang="en-GB" sz="2000" smtClean="0">
                <a:solidFill>
                  <a:schemeClr val="bg2"/>
                </a:solidFill>
                <a:latin typeface="Verdana" pitchFamily="34" charset="0"/>
              </a:rPr>
              <a:t>Actors: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en-GB" sz="2000" smtClean="0">
                <a:solidFill>
                  <a:schemeClr val="bg2"/>
                </a:solidFill>
                <a:latin typeface="Verdana" pitchFamily="34" charset="0"/>
              </a:rPr>
              <a:t>Policy makers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en-GB" sz="2000" smtClean="0">
                <a:solidFill>
                  <a:schemeClr val="bg2"/>
                </a:solidFill>
                <a:latin typeface="Verdana" pitchFamily="34" charset="0"/>
              </a:rPr>
              <a:t>Brokers or Cluster Development Agents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en-GB" sz="2000" smtClean="0">
                <a:solidFill>
                  <a:schemeClr val="bg2"/>
                </a:solidFill>
                <a:latin typeface="Verdana" pitchFamily="34" charset="0"/>
              </a:rPr>
              <a:t>Support Institutions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en-GB" sz="2000" smtClean="0">
                <a:solidFill>
                  <a:schemeClr val="bg2"/>
                </a:solidFill>
                <a:latin typeface="Verdana" pitchFamily="34" charset="0"/>
              </a:rPr>
              <a:t>Enterprises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TOOLS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66788" y="2151063"/>
            <a:ext cx="2324100" cy="3276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GB" sz="2000" smtClean="0">
                <a:solidFill>
                  <a:schemeClr val="bg2"/>
                </a:solidFill>
                <a:latin typeface="Verdana" pitchFamily="34" charset="0"/>
              </a:rPr>
              <a:t>Actors:</a:t>
            </a:r>
          </a:p>
          <a:p>
            <a:pPr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000" smtClean="0">
                <a:solidFill>
                  <a:schemeClr val="bg2"/>
                </a:solidFill>
                <a:latin typeface="Verdana" pitchFamily="34" charset="0"/>
              </a:rPr>
              <a:t>Policy makers</a:t>
            </a:r>
          </a:p>
          <a:p>
            <a:pPr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000" smtClean="0">
                <a:solidFill>
                  <a:schemeClr val="bg2"/>
                </a:solidFill>
                <a:latin typeface="Verdana" pitchFamily="34" charset="0"/>
              </a:rPr>
              <a:t>Brokers or Cluster Development Agents</a:t>
            </a:r>
          </a:p>
          <a:p>
            <a:pPr algn="just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GB" sz="2000" smtClean="0">
              <a:solidFill>
                <a:schemeClr val="bg2"/>
              </a:solidFill>
              <a:latin typeface="Verdana" pitchFamily="34" charset="0"/>
            </a:endParaRPr>
          </a:p>
          <a:p>
            <a:pPr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000" smtClean="0">
                <a:solidFill>
                  <a:schemeClr val="bg2"/>
                </a:solidFill>
                <a:latin typeface="Verdana" pitchFamily="34" charset="0"/>
              </a:rPr>
              <a:t>Support Institutions</a:t>
            </a:r>
          </a:p>
          <a:p>
            <a:pPr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000" smtClean="0">
                <a:solidFill>
                  <a:schemeClr val="bg2"/>
                </a:solidFill>
                <a:latin typeface="Verdana" pitchFamily="34" charset="0"/>
              </a:rPr>
              <a:t>Enterprises 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GB" sz="1800" smtClean="0">
                <a:solidFill>
                  <a:schemeClr val="bg2"/>
                </a:solidFill>
                <a:latin typeface="Verdana" pitchFamily="34" charset="0"/>
              </a:rPr>
              <a:t>Tools:</a:t>
            </a:r>
          </a:p>
          <a:p>
            <a:pPr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1800" smtClean="0">
                <a:solidFill>
                  <a:schemeClr val="bg2"/>
                </a:solidFill>
                <a:latin typeface="Verdana" pitchFamily="34" charset="0"/>
              </a:rPr>
              <a:t>Training kit and policy tool box</a:t>
            </a:r>
          </a:p>
          <a:p>
            <a:pPr algn="just" eaLnBrk="1" hangingPunct="1">
              <a:lnSpc>
                <a:spcPct val="90000"/>
              </a:lnSpc>
              <a:buFont typeface="Arial" pitchFamily="34" charset="0"/>
              <a:buNone/>
            </a:pPr>
            <a:endParaRPr lang="en-GB" sz="1800" smtClean="0">
              <a:solidFill>
                <a:schemeClr val="bg2"/>
              </a:solidFill>
              <a:latin typeface="Verdana" pitchFamily="34" charset="0"/>
            </a:endParaRPr>
          </a:p>
          <a:p>
            <a:pPr algn="just" eaLnBrk="1" hangingPunct="1">
              <a:lnSpc>
                <a:spcPct val="90000"/>
              </a:lnSpc>
              <a:buFont typeface="Arial" pitchFamily="34" charset="0"/>
              <a:buNone/>
            </a:pPr>
            <a:endParaRPr lang="en-GB" sz="1800" smtClean="0">
              <a:solidFill>
                <a:schemeClr val="bg2"/>
              </a:solidFill>
              <a:latin typeface="Verdana" pitchFamily="34" charset="0"/>
            </a:endParaRPr>
          </a:p>
          <a:p>
            <a:pPr algn="just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GB" sz="1800" smtClean="0">
              <a:solidFill>
                <a:schemeClr val="bg2"/>
              </a:solidFill>
              <a:latin typeface="Verdana" pitchFamily="34" charset="0"/>
            </a:endParaRPr>
          </a:p>
          <a:p>
            <a:pPr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1800" smtClean="0">
                <a:solidFill>
                  <a:schemeClr val="bg2"/>
                </a:solidFill>
                <a:latin typeface="Verdana" pitchFamily="34" charset="0"/>
              </a:rPr>
              <a:t>Outsourced  (UNIDO, other international org., private sector)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3783013" y="2832100"/>
            <a:ext cx="660400" cy="4191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Right Arrow 6"/>
          <p:cNvSpPr>
            <a:spLocks noChangeArrowheads="1"/>
          </p:cNvSpPr>
          <p:nvPr/>
        </p:nvSpPr>
        <p:spPr bwMode="auto">
          <a:xfrm>
            <a:off x="3776663" y="4619625"/>
            <a:ext cx="660400" cy="4191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2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896938"/>
            <a:ext cx="8229600" cy="51276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chemeClr val="tx1"/>
                </a:solidFill>
              </a:rPr>
              <a:t>The Training Kit</a:t>
            </a:r>
            <a:endParaRPr lang="it-IT" smtClean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54000" y="1536700"/>
            <a:ext cx="8369300" cy="1044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s-ES" smtClean="0">
              <a:solidFill>
                <a:schemeClr val="bg2"/>
              </a:solidFill>
              <a:latin typeface="Verdana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s-ES" sz="2000" b="0" smtClean="0">
                <a:solidFill>
                  <a:schemeClr val="bg2"/>
                </a:solidFill>
                <a:latin typeface="Verdana" pitchFamily="34" charset="0"/>
              </a:rPr>
              <a:t>Target: Cluster Development Agents (and institutions, service providers acting as CDAs)</a:t>
            </a:r>
            <a:endParaRPr lang="it-IT" sz="2000" b="0" smtClean="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41300" y="2695575"/>
            <a:ext cx="3403600" cy="2447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000" smtClean="0">
                <a:solidFill>
                  <a:schemeClr val="bg2"/>
                </a:solidFill>
                <a:latin typeface="Verdana" pitchFamily="34" charset="0"/>
              </a:rPr>
              <a:t>Background 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sz="2000" smtClean="0">
              <a:solidFill>
                <a:schemeClr val="bg2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000" smtClean="0">
                <a:solidFill>
                  <a:schemeClr val="bg2"/>
                </a:solidFill>
                <a:latin typeface="Verdana" pitchFamily="34" charset="0"/>
              </a:rPr>
              <a:t>Project teams developed their manuals and training material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000" smtClean="0">
                <a:solidFill>
                  <a:schemeClr val="bg2"/>
                </a:solidFill>
                <a:latin typeface="Verdana" pitchFamily="34" charset="0"/>
              </a:rPr>
              <a:t>Case studies, project documents and project reports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000" smtClean="0">
                <a:solidFill>
                  <a:schemeClr val="bg2"/>
                </a:solidFill>
                <a:latin typeface="Verdana" pitchFamily="34" charset="0"/>
              </a:rPr>
              <a:t>Conceptual framework and peer review with external expert team </a:t>
            </a:r>
            <a:endParaRPr lang="it-IT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4450" y="2624138"/>
            <a:ext cx="3741738" cy="3181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000" smtClean="0">
                <a:solidFill>
                  <a:schemeClr val="bg2"/>
                </a:solidFill>
                <a:latin typeface="Verdana" pitchFamily="34" charset="0"/>
              </a:rPr>
              <a:t>Use: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2000" smtClean="0">
              <a:solidFill>
                <a:schemeClr val="bg2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2000" smtClean="0">
              <a:solidFill>
                <a:schemeClr val="bg2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2000" smtClean="0">
              <a:solidFill>
                <a:schemeClr val="bg2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smtClean="0">
                <a:solidFill>
                  <a:schemeClr val="bg2"/>
                </a:solidFill>
                <a:latin typeface="Verdana" pitchFamily="34" charset="0"/>
              </a:rPr>
              <a:t>TA projects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smtClean="0">
                <a:solidFill>
                  <a:schemeClr val="bg2"/>
                </a:solidFill>
                <a:latin typeface="Verdana" pitchFamily="34" charset="0"/>
              </a:rPr>
              <a:t>Regional and global training courses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smtClean="0">
                <a:solidFill>
                  <a:schemeClr val="bg2"/>
                </a:solidFill>
                <a:latin typeface="Verdana" pitchFamily="34" charset="0"/>
              </a:rPr>
              <a:t>Franchising</a:t>
            </a:r>
            <a:endParaRPr lang="it-IT" smtClean="0"/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3836988" y="4414838"/>
            <a:ext cx="660400" cy="4191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6" grpId="0" autoUpdateAnimBg="0"/>
      <p:bldP spid="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1693863"/>
            <a:ext cx="8001000" cy="3632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s-ES" sz="2000" smtClean="0">
                <a:latin typeface="Verdana" pitchFamily="34" charset="0"/>
              </a:rPr>
              <a:t>The Training Kit has been developed according to the following principles: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s-ES" sz="2000" smtClean="0">
              <a:latin typeface="Verdana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r>
              <a:rPr lang="es-ES" sz="1800" b="1" smtClean="0">
                <a:latin typeface="Verdana" pitchFamily="34" charset="0"/>
              </a:rPr>
              <a:t>Practical know-how </a:t>
            </a:r>
            <a:r>
              <a:rPr lang="es-ES" sz="1800" smtClean="0">
                <a:latin typeface="Verdana" pitchFamily="34" charset="0"/>
              </a:rPr>
              <a:t>based on the hands-on experience of UNIDO’s field staff and supported by illustrative case studies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endParaRPr lang="es-ES" sz="1800" smtClean="0">
              <a:latin typeface="Verdana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r>
              <a:rPr lang="es-ES" sz="1800" b="1" smtClean="0">
                <a:latin typeface="Verdana" pitchFamily="34" charset="0"/>
              </a:rPr>
              <a:t>Action-oriented</a:t>
            </a:r>
            <a:r>
              <a:rPr lang="es-ES" sz="1800" smtClean="0">
                <a:latin typeface="Verdana" pitchFamily="34" charset="0"/>
              </a:rPr>
              <a:t>: entails tools for project formulation and implementation 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endParaRPr lang="es-ES" sz="1800" smtClean="0">
              <a:latin typeface="Verdana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r>
              <a:rPr lang="es-ES" sz="1800" b="1" smtClean="0">
                <a:latin typeface="Verdana" pitchFamily="34" charset="0"/>
              </a:rPr>
              <a:t>User-friendly</a:t>
            </a:r>
            <a:r>
              <a:rPr lang="es-ES" sz="1800" smtClean="0">
                <a:latin typeface="Verdana" pitchFamily="34" charset="0"/>
              </a:rPr>
              <a:t> outline and methodolgy that facilitate learning through individual exercises and group activites; includes  operational tools  (formulated in collaboratin with Training centre of ILO)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endParaRPr lang="es-ES" sz="1800" smtClean="0">
              <a:latin typeface="Verdana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Char char="•"/>
            </a:pPr>
            <a:r>
              <a:rPr kumimoji="1" lang="en-US" sz="1800" smtClean="0">
                <a:latin typeface="Verdana" pitchFamily="34" charset="0"/>
              </a:rPr>
              <a:t>Facilitates </a:t>
            </a:r>
            <a:r>
              <a:rPr kumimoji="1" lang="en-US" sz="1800" b="1" smtClean="0">
                <a:latin typeface="Verdana" pitchFamily="34" charset="0"/>
              </a:rPr>
              <a:t>cross-project comparison</a:t>
            </a:r>
            <a:endParaRPr lang="es-ES" sz="1800" smtClean="0">
              <a:latin typeface="Verdana" pitchFamily="34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it-IT" sz="1800" smtClean="0"/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292100" y="1066800"/>
            <a:ext cx="8343900" cy="520700"/>
          </a:xfrm>
          <a:solidFill>
            <a:srgbClr val="92D050"/>
          </a:solidFill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chemeClr val="tx1"/>
                </a:solidFill>
              </a:rPr>
              <a:t>The Training Kit</a:t>
            </a:r>
            <a:endParaRPr lang="it-IT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72" end="3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charRg st="272" end="38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charRg st="272" end="3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" y="1790700"/>
            <a:ext cx="7708900" cy="3619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z="1800" b="1" smtClean="0"/>
              <a:t>MODULE 1 – CLUSTER DEVELOPMENT:  CONCEPTUAL 			        BACKGROUND </a:t>
            </a:r>
          </a:p>
          <a:p>
            <a:pPr eaLnBrk="1" hangingPunct="1">
              <a:buFont typeface="Wingdings" pitchFamily="2" charset="2"/>
              <a:buNone/>
            </a:pPr>
            <a:endParaRPr lang="it-IT" sz="800" smtClean="0"/>
          </a:p>
          <a:p>
            <a:pPr eaLnBrk="1" hangingPunct="1">
              <a:buFont typeface="Wingdings" pitchFamily="2" charset="2"/>
              <a:buNone/>
            </a:pPr>
            <a:r>
              <a:rPr lang="en-GB" sz="1800" b="1" smtClean="0"/>
              <a:t>MODULE 2 </a:t>
            </a:r>
            <a:r>
              <a:rPr lang="en-GB" sz="1800" smtClean="0"/>
              <a:t>– </a:t>
            </a:r>
            <a:r>
              <a:rPr lang="en-GB" sz="1800" b="1" smtClean="0"/>
              <a:t>THE UNIDO APPROACH TO CLUSTER DEVELOPMENT</a:t>
            </a:r>
          </a:p>
          <a:p>
            <a:pPr eaLnBrk="1" hangingPunct="1">
              <a:buFont typeface="Wingdings" pitchFamily="2" charset="2"/>
              <a:buNone/>
            </a:pPr>
            <a:endParaRPr lang="it-IT" sz="800" b="1" smtClean="0"/>
          </a:p>
          <a:p>
            <a:pPr eaLnBrk="1" hangingPunct="1">
              <a:buFont typeface="Wingdings" pitchFamily="2" charset="2"/>
              <a:buNone/>
            </a:pPr>
            <a:r>
              <a:rPr lang="en-GB" sz="1800" b="1" smtClean="0"/>
              <a:t>MODULE 3 – CLUSTER SELECTION</a:t>
            </a:r>
          </a:p>
          <a:p>
            <a:pPr eaLnBrk="1" hangingPunct="1">
              <a:buFont typeface="Wingdings" pitchFamily="2" charset="2"/>
              <a:buNone/>
            </a:pPr>
            <a:endParaRPr lang="it-IT" sz="800" b="1" smtClean="0"/>
          </a:p>
          <a:p>
            <a:pPr eaLnBrk="1" hangingPunct="1">
              <a:buFont typeface="Wingdings" pitchFamily="2" charset="2"/>
              <a:buNone/>
            </a:pPr>
            <a:r>
              <a:rPr lang="en-GB" sz="1800" b="1" smtClean="0"/>
              <a:t>MODULE 4 - THE ROLE OF THE CDA</a:t>
            </a:r>
          </a:p>
          <a:p>
            <a:pPr eaLnBrk="1" hangingPunct="1">
              <a:buFont typeface="Wingdings" pitchFamily="2" charset="2"/>
              <a:buNone/>
            </a:pPr>
            <a:endParaRPr lang="it-IT" sz="800" b="1" smtClean="0"/>
          </a:p>
          <a:p>
            <a:pPr eaLnBrk="1" hangingPunct="1">
              <a:buFont typeface="Wingdings" pitchFamily="2" charset="2"/>
              <a:buNone/>
            </a:pPr>
            <a:r>
              <a:rPr lang="en-GB" sz="1800" b="1" smtClean="0"/>
              <a:t>MODULE 5 – THE DIAGNOSTIC STUDY</a:t>
            </a:r>
          </a:p>
          <a:p>
            <a:pPr eaLnBrk="1" hangingPunct="1">
              <a:buFont typeface="Wingdings" pitchFamily="2" charset="2"/>
              <a:buNone/>
            </a:pPr>
            <a:endParaRPr lang="it-IT" sz="800" b="1" smtClean="0"/>
          </a:p>
          <a:p>
            <a:pPr eaLnBrk="1" hangingPunct="1">
              <a:buFont typeface="Wingdings" pitchFamily="2" charset="2"/>
              <a:buNone/>
            </a:pPr>
            <a:r>
              <a:rPr lang="en-GB" sz="1800" b="1" smtClean="0"/>
              <a:t>MODULE 6 – VISION BUILDING AND ACTION PLANNING </a:t>
            </a:r>
          </a:p>
          <a:p>
            <a:pPr eaLnBrk="1" hangingPunct="1">
              <a:buFont typeface="Wingdings" pitchFamily="2" charset="2"/>
              <a:buNone/>
            </a:pPr>
            <a:endParaRPr lang="it-IT" sz="800" b="1" smtClean="0"/>
          </a:p>
          <a:p>
            <a:pPr eaLnBrk="1" hangingPunct="1">
              <a:buFont typeface="Wingdings" pitchFamily="2" charset="2"/>
              <a:buNone/>
            </a:pPr>
            <a:r>
              <a:rPr lang="en-GB" sz="1800" b="1" smtClean="0"/>
              <a:t>MODULE 7 – IMPLEMENTATION AND SUSTAINABILITY </a:t>
            </a:r>
          </a:p>
          <a:p>
            <a:pPr eaLnBrk="1" hangingPunct="1">
              <a:buFont typeface="Wingdings" pitchFamily="2" charset="2"/>
              <a:buNone/>
            </a:pPr>
            <a:endParaRPr lang="it-IT" sz="800" b="1" smtClean="0"/>
          </a:p>
          <a:p>
            <a:pPr eaLnBrk="1" hangingPunct="1">
              <a:buFont typeface="Wingdings" pitchFamily="2" charset="2"/>
              <a:buNone/>
            </a:pPr>
            <a:r>
              <a:rPr lang="en-GB" sz="1800" b="1" smtClean="0"/>
              <a:t>MODULE 8 – MONITORING AND EVALUATION</a:t>
            </a:r>
            <a:endParaRPr lang="it-IT" sz="1800" b="1" smtClean="0"/>
          </a:p>
          <a:p>
            <a:pPr eaLnBrk="1" hangingPunct="1">
              <a:buFont typeface="Wingdings" pitchFamily="2" charset="2"/>
              <a:buNone/>
            </a:pPr>
            <a:endParaRPr lang="it-IT" sz="1800" smtClean="0"/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368300" y="1066800"/>
            <a:ext cx="8305800" cy="444500"/>
          </a:xfrm>
          <a:solidFill>
            <a:srgbClr val="FF3300"/>
          </a:solidFill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chemeClr val="tx1"/>
                </a:solidFill>
              </a:rPr>
              <a:t>The Training Kit UNIDO - Outline</a:t>
            </a:r>
            <a:endParaRPr lang="it-IT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382000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1">
                <a:solidFill>
                  <a:srgbClr val="000099"/>
                </a:solidFill>
              </a:rPr>
              <a:t>Logical framework cluster projet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304800" y="1219200"/>
            <a:ext cx="8610600" cy="5187950"/>
            <a:chOff x="0" y="0"/>
            <a:chExt cx="6284" cy="3796"/>
          </a:xfrm>
        </p:grpSpPr>
        <p:grpSp>
          <p:nvGrpSpPr>
            <p:cNvPr id="60419" name="Group 3"/>
            <p:cNvGrpSpPr>
              <a:grpSpLocks/>
            </p:cNvGrpSpPr>
            <p:nvPr/>
          </p:nvGrpSpPr>
          <p:grpSpPr bwMode="auto">
            <a:xfrm>
              <a:off x="0" y="0"/>
              <a:ext cx="824" cy="380"/>
              <a:chOff x="0" y="0"/>
              <a:chExt cx="824" cy="380"/>
            </a:xfrm>
          </p:grpSpPr>
          <p:grpSp>
            <p:nvGrpSpPr>
              <p:cNvPr id="60420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824" cy="380"/>
                <a:chOff x="-3" y="293"/>
                <a:chExt cx="824" cy="380"/>
              </a:xfrm>
            </p:grpSpPr>
            <p:sp>
              <p:nvSpPr>
                <p:cNvPr id="60421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295"/>
                  <a:ext cx="817" cy="3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kumimoji="0" lang="en-US">
                    <a:latin typeface="Times New Roman" pitchFamily="18" charset="0"/>
                  </a:endParaRPr>
                </a:p>
              </p:txBody>
            </p:sp>
            <p:grpSp>
              <p:nvGrpSpPr>
                <p:cNvPr id="60422" name="Group 6"/>
                <p:cNvGrpSpPr>
                  <a:grpSpLocks/>
                </p:cNvGrpSpPr>
                <p:nvPr/>
              </p:nvGrpSpPr>
              <p:grpSpPr bwMode="auto">
                <a:xfrm>
                  <a:off x="-3" y="293"/>
                  <a:ext cx="824" cy="380"/>
                  <a:chOff x="-3" y="293"/>
                  <a:chExt cx="824" cy="380"/>
                </a:xfrm>
              </p:grpSpPr>
              <p:grpSp>
                <p:nvGrpSpPr>
                  <p:cNvPr id="60423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0" y="296"/>
                    <a:ext cx="818" cy="374"/>
                    <a:chOff x="0" y="296"/>
                    <a:chExt cx="818" cy="374"/>
                  </a:xfrm>
                </p:grpSpPr>
                <p:sp>
                  <p:nvSpPr>
                    <p:cNvPr id="60424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" y="296"/>
                      <a:ext cx="733" cy="37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pPr algn="just"/>
                      <a:r>
                        <a:rPr kumimoji="0" lang="en-US" sz="900" b="1" i="1">
                          <a:ea typeface="Arial Unicode MS" pitchFamily="34" charset="-128"/>
                          <a:cs typeface="Arial Unicode MS" pitchFamily="34" charset="-128"/>
                        </a:rPr>
                        <a:t>Parameters</a:t>
                      </a:r>
                      <a:endParaRPr kumimoji="0" lang="en-US" sz="900">
                        <a:cs typeface="Arial" pitchFamily="34" charset="0"/>
                      </a:endParaRPr>
                    </a:p>
                    <a:p>
                      <a:pPr algn="just" eaLnBrk="0" hangingPunct="0"/>
                      <a:endParaRPr kumimoji="0" lang="en-US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0425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296"/>
                      <a:ext cx="818" cy="374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042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-3" y="293"/>
                    <a:ext cx="824" cy="380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0427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24" cy="3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428" name="Group 12"/>
            <p:cNvGrpSpPr>
              <a:grpSpLocks/>
            </p:cNvGrpSpPr>
            <p:nvPr/>
          </p:nvGrpSpPr>
          <p:grpSpPr bwMode="auto">
            <a:xfrm>
              <a:off x="824" y="0"/>
              <a:ext cx="818" cy="460"/>
              <a:chOff x="824" y="0"/>
              <a:chExt cx="818" cy="460"/>
            </a:xfrm>
          </p:grpSpPr>
          <p:sp>
            <p:nvSpPr>
              <p:cNvPr id="60429" name="Rectangle 13"/>
              <p:cNvSpPr>
                <a:spLocks noChangeArrowheads="1"/>
              </p:cNvSpPr>
              <p:nvPr/>
            </p:nvSpPr>
            <p:spPr bwMode="auto">
              <a:xfrm>
                <a:off x="824" y="0"/>
                <a:ext cx="818" cy="460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430" name="Group 14"/>
              <p:cNvGrpSpPr>
                <a:grpSpLocks/>
              </p:cNvGrpSpPr>
              <p:nvPr/>
            </p:nvGrpSpPr>
            <p:grpSpPr bwMode="auto">
              <a:xfrm>
                <a:off x="824" y="0"/>
                <a:ext cx="818" cy="460"/>
                <a:chOff x="824" y="0"/>
                <a:chExt cx="818" cy="460"/>
              </a:xfrm>
            </p:grpSpPr>
            <p:sp>
              <p:nvSpPr>
                <p:cNvPr id="60431" name="Rectangle 15"/>
                <p:cNvSpPr>
                  <a:spLocks noChangeArrowheads="1"/>
                </p:cNvSpPr>
                <p:nvPr/>
              </p:nvSpPr>
              <p:spPr bwMode="auto">
                <a:xfrm>
                  <a:off x="824" y="0"/>
                  <a:ext cx="818" cy="460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 b="1">
                      <a:solidFill>
                        <a:srgbClr val="FFFFFF"/>
                      </a:solidFill>
                      <a:cs typeface="Arial" pitchFamily="34" charset="0"/>
                    </a:rPr>
                    <a:t>SENSITIZATION AND SELECTION</a:t>
                  </a:r>
                  <a:endParaRPr kumimoji="0" lang="en-US" sz="900">
                    <a:cs typeface="Arial" pitchFamily="34" charset="0"/>
                  </a:endParaRP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0432" name="Rectangle 16"/>
                <p:cNvSpPr>
                  <a:spLocks noChangeArrowheads="1"/>
                </p:cNvSpPr>
                <p:nvPr/>
              </p:nvSpPr>
              <p:spPr bwMode="auto">
                <a:xfrm>
                  <a:off x="824" y="0"/>
                  <a:ext cx="818" cy="4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0433" name="Group 17"/>
            <p:cNvGrpSpPr>
              <a:grpSpLocks/>
            </p:cNvGrpSpPr>
            <p:nvPr/>
          </p:nvGrpSpPr>
          <p:grpSpPr bwMode="auto">
            <a:xfrm>
              <a:off x="1642" y="0"/>
              <a:ext cx="944" cy="460"/>
              <a:chOff x="1642" y="0"/>
              <a:chExt cx="944" cy="460"/>
            </a:xfrm>
          </p:grpSpPr>
          <p:sp>
            <p:nvSpPr>
              <p:cNvPr id="60434" name="Rectangle 18"/>
              <p:cNvSpPr>
                <a:spLocks noChangeArrowheads="1"/>
              </p:cNvSpPr>
              <p:nvPr/>
            </p:nvSpPr>
            <p:spPr bwMode="auto">
              <a:xfrm>
                <a:off x="1642" y="0"/>
                <a:ext cx="944" cy="460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435" name="Group 19"/>
              <p:cNvGrpSpPr>
                <a:grpSpLocks/>
              </p:cNvGrpSpPr>
              <p:nvPr/>
            </p:nvGrpSpPr>
            <p:grpSpPr bwMode="auto">
              <a:xfrm>
                <a:off x="1642" y="0"/>
                <a:ext cx="944" cy="460"/>
                <a:chOff x="1642" y="0"/>
                <a:chExt cx="944" cy="460"/>
              </a:xfrm>
            </p:grpSpPr>
            <p:sp>
              <p:nvSpPr>
                <p:cNvPr id="60436" name="Rectangle 20"/>
                <p:cNvSpPr>
                  <a:spLocks noChangeArrowheads="1"/>
                </p:cNvSpPr>
                <p:nvPr/>
              </p:nvSpPr>
              <p:spPr bwMode="auto">
                <a:xfrm>
                  <a:off x="1727" y="0"/>
                  <a:ext cx="859" cy="460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 b="1">
                      <a:solidFill>
                        <a:srgbClr val="FFFFFF"/>
                      </a:solidFill>
                      <a:cs typeface="Arial" pitchFamily="34" charset="0"/>
                    </a:rPr>
                    <a:t>TRAINING AND STRUCTURING</a:t>
                  </a:r>
                  <a:endParaRPr kumimoji="0" lang="en-US" sz="900">
                    <a:cs typeface="Arial" pitchFamily="34" charset="0"/>
                  </a:endParaRP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0437" name="Rectangle 21"/>
                <p:cNvSpPr>
                  <a:spLocks noChangeArrowheads="1"/>
                </p:cNvSpPr>
                <p:nvPr/>
              </p:nvSpPr>
              <p:spPr bwMode="auto">
                <a:xfrm>
                  <a:off x="1642" y="0"/>
                  <a:ext cx="944" cy="4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0438" name="Group 22"/>
            <p:cNvGrpSpPr>
              <a:grpSpLocks/>
            </p:cNvGrpSpPr>
            <p:nvPr/>
          </p:nvGrpSpPr>
          <p:grpSpPr bwMode="auto">
            <a:xfrm>
              <a:off x="2586" y="0"/>
              <a:ext cx="903" cy="460"/>
              <a:chOff x="2586" y="0"/>
              <a:chExt cx="903" cy="460"/>
            </a:xfrm>
          </p:grpSpPr>
          <p:sp>
            <p:nvSpPr>
              <p:cNvPr id="60439" name="Rectangle 23"/>
              <p:cNvSpPr>
                <a:spLocks noChangeArrowheads="1"/>
              </p:cNvSpPr>
              <p:nvPr/>
            </p:nvSpPr>
            <p:spPr bwMode="auto">
              <a:xfrm>
                <a:off x="2586" y="0"/>
                <a:ext cx="903" cy="460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440" name="Group 24"/>
              <p:cNvGrpSpPr>
                <a:grpSpLocks/>
              </p:cNvGrpSpPr>
              <p:nvPr/>
            </p:nvGrpSpPr>
            <p:grpSpPr bwMode="auto">
              <a:xfrm>
                <a:off x="2586" y="0"/>
                <a:ext cx="903" cy="460"/>
                <a:chOff x="2586" y="0"/>
                <a:chExt cx="903" cy="460"/>
              </a:xfrm>
            </p:grpSpPr>
            <p:sp>
              <p:nvSpPr>
                <p:cNvPr id="60441" name="Rectangle 25"/>
                <p:cNvSpPr>
                  <a:spLocks noChangeArrowheads="1"/>
                </p:cNvSpPr>
                <p:nvPr/>
              </p:nvSpPr>
              <p:spPr bwMode="auto">
                <a:xfrm>
                  <a:off x="2671" y="0"/>
                  <a:ext cx="818" cy="460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 b="1">
                      <a:solidFill>
                        <a:srgbClr val="FFFFFF"/>
                      </a:solidFill>
                      <a:cs typeface="Arial" pitchFamily="34" charset="0"/>
                    </a:rPr>
                    <a:t>SELF DIAGNOSTIC</a:t>
                  </a:r>
                  <a:endParaRPr kumimoji="0" lang="en-US" sz="900">
                    <a:cs typeface="Arial" pitchFamily="34" charset="0"/>
                  </a:endParaRP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0442" name="Rectangle 26"/>
                <p:cNvSpPr>
                  <a:spLocks noChangeArrowheads="1"/>
                </p:cNvSpPr>
                <p:nvPr/>
              </p:nvSpPr>
              <p:spPr bwMode="auto">
                <a:xfrm>
                  <a:off x="2586" y="0"/>
                  <a:ext cx="903" cy="4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0443" name="Group 27"/>
            <p:cNvGrpSpPr>
              <a:grpSpLocks/>
            </p:cNvGrpSpPr>
            <p:nvPr/>
          </p:nvGrpSpPr>
          <p:grpSpPr bwMode="auto">
            <a:xfrm>
              <a:off x="3489" y="0"/>
              <a:ext cx="903" cy="460"/>
              <a:chOff x="3489" y="0"/>
              <a:chExt cx="903" cy="460"/>
            </a:xfrm>
          </p:grpSpPr>
          <p:sp>
            <p:nvSpPr>
              <p:cNvPr id="60444" name="Rectangle 28"/>
              <p:cNvSpPr>
                <a:spLocks noChangeArrowheads="1"/>
              </p:cNvSpPr>
              <p:nvPr/>
            </p:nvSpPr>
            <p:spPr bwMode="auto">
              <a:xfrm>
                <a:off x="3489" y="0"/>
                <a:ext cx="903" cy="460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445" name="Group 29"/>
              <p:cNvGrpSpPr>
                <a:grpSpLocks/>
              </p:cNvGrpSpPr>
              <p:nvPr/>
            </p:nvGrpSpPr>
            <p:grpSpPr bwMode="auto">
              <a:xfrm>
                <a:off x="3489" y="0"/>
                <a:ext cx="903" cy="460"/>
                <a:chOff x="3489" y="0"/>
                <a:chExt cx="903" cy="460"/>
              </a:xfrm>
            </p:grpSpPr>
            <p:sp>
              <p:nvSpPr>
                <p:cNvPr id="60446" name="Rectangle 30"/>
                <p:cNvSpPr>
                  <a:spLocks noChangeArrowheads="1"/>
                </p:cNvSpPr>
                <p:nvPr/>
              </p:nvSpPr>
              <p:spPr bwMode="auto">
                <a:xfrm>
                  <a:off x="3574" y="0"/>
                  <a:ext cx="818" cy="460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 b="1">
                      <a:solidFill>
                        <a:srgbClr val="FFFFFF"/>
                      </a:solidFill>
                      <a:cs typeface="Arial" pitchFamily="34" charset="0"/>
                    </a:rPr>
                    <a:t>PILOT PROJECT</a:t>
                  </a:r>
                  <a:endParaRPr kumimoji="0" lang="en-US" sz="900">
                    <a:cs typeface="Arial" pitchFamily="34" charset="0"/>
                  </a:endParaRP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0447" name="Rectangle 31"/>
                <p:cNvSpPr>
                  <a:spLocks noChangeArrowheads="1"/>
                </p:cNvSpPr>
                <p:nvPr/>
              </p:nvSpPr>
              <p:spPr bwMode="auto">
                <a:xfrm>
                  <a:off x="3489" y="0"/>
                  <a:ext cx="903" cy="4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0448" name="Group 32"/>
            <p:cNvGrpSpPr>
              <a:grpSpLocks/>
            </p:cNvGrpSpPr>
            <p:nvPr/>
          </p:nvGrpSpPr>
          <p:grpSpPr bwMode="auto">
            <a:xfrm>
              <a:off x="4392" y="0"/>
              <a:ext cx="903" cy="460"/>
              <a:chOff x="4392" y="0"/>
              <a:chExt cx="903" cy="460"/>
            </a:xfrm>
          </p:grpSpPr>
          <p:sp>
            <p:nvSpPr>
              <p:cNvPr id="60449" name="Rectangle 33"/>
              <p:cNvSpPr>
                <a:spLocks noChangeArrowheads="1"/>
              </p:cNvSpPr>
              <p:nvPr/>
            </p:nvSpPr>
            <p:spPr bwMode="auto">
              <a:xfrm>
                <a:off x="4392" y="0"/>
                <a:ext cx="903" cy="460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450" name="Group 34"/>
              <p:cNvGrpSpPr>
                <a:grpSpLocks/>
              </p:cNvGrpSpPr>
              <p:nvPr/>
            </p:nvGrpSpPr>
            <p:grpSpPr bwMode="auto">
              <a:xfrm>
                <a:off x="4392" y="0"/>
                <a:ext cx="903" cy="460"/>
                <a:chOff x="4392" y="0"/>
                <a:chExt cx="903" cy="460"/>
              </a:xfrm>
            </p:grpSpPr>
            <p:sp>
              <p:nvSpPr>
                <p:cNvPr id="60451" name="Rectangle 35"/>
                <p:cNvSpPr>
                  <a:spLocks noChangeArrowheads="1"/>
                </p:cNvSpPr>
                <p:nvPr/>
              </p:nvSpPr>
              <p:spPr bwMode="auto">
                <a:xfrm>
                  <a:off x="4477" y="0"/>
                  <a:ext cx="818" cy="460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 b="1">
                      <a:solidFill>
                        <a:srgbClr val="FFFFFF"/>
                      </a:solidFill>
                      <a:cs typeface="Arial" pitchFamily="34" charset="0"/>
                    </a:rPr>
                    <a:t>STRATEGIC PROGRAM</a:t>
                  </a:r>
                  <a:endParaRPr kumimoji="0" lang="en-US" sz="900">
                    <a:cs typeface="Arial" pitchFamily="34" charset="0"/>
                  </a:endParaRP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0452" name="Rectangle 36"/>
                <p:cNvSpPr>
                  <a:spLocks noChangeArrowheads="1"/>
                </p:cNvSpPr>
                <p:nvPr/>
              </p:nvSpPr>
              <p:spPr bwMode="auto">
                <a:xfrm>
                  <a:off x="4392" y="0"/>
                  <a:ext cx="903" cy="4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0453" name="Group 37"/>
            <p:cNvGrpSpPr>
              <a:grpSpLocks/>
            </p:cNvGrpSpPr>
            <p:nvPr/>
          </p:nvGrpSpPr>
          <p:grpSpPr bwMode="auto">
            <a:xfrm>
              <a:off x="5295" y="0"/>
              <a:ext cx="989" cy="460"/>
              <a:chOff x="5295" y="0"/>
              <a:chExt cx="989" cy="460"/>
            </a:xfrm>
          </p:grpSpPr>
          <p:sp>
            <p:nvSpPr>
              <p:cNvPr id="60454" name="Rectangle 38"/>
              <p:cNvSpPr>
                <a:spLocks noChangeArrowheads="1"/>
              </p:cNvSpPr>
              <p:nvPr/>
            </p:nvSpPr>
            <p:spPr bwMode="auto">
              <a:xfrm>
                <a:off x="5295" y="0"/>
                <a:ext cx="989" cy="460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455" name="Group 39"/>
              <p:cNvGrpSpPr>
                <a:grpSpLocks/>
              </p:cNvGrpSpPr>
              <p:nvPr/>
            </p:nvGrpSpPr>
            <p:grpSpPr bwMode="auto">
              <a:xfrm>
                <a:off x="5295" y="0"/>
                <a:ext cx="989" cy="460"/>
                <a:chOff x="5295" y="0"/>
                <a:chExt cx="989" cy="460"/>
              </a:xfrm>
            </p:grpSpPr>
            <p:sp>
              <p:nvSpPr>
                <p:cNvPr id="60456" name="Rectangle 40"/>
                <p:cNvSpPr>
                  <a:spLocks noChangeArrowheads="1"/>
                </p:cNvSpPr>
                <p:nvPr/>
              </p:nvSpPr>
              <p:spPr bwMode="auto">
                <a:xfrm>
                  <a:off x="5380" y="0"/>
                  <a:ext cx="904" cy="460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 b="1">
                      <a:solidFill>
                        <a:srgbClr val="FFFFFF"/>
                      </a:solidFill>
                      <a:cs typeface="Arial" pitchFamily="34" charset="0"/>
                    </a:rPr>
                    <a:t>AUTONOMY</a:t>
                  </a:r>
                  <a:endParaRPr kumimoji="0" lang="en-US" sz="900">
                    <a:cs typeface="Arial" pitchFamily="34" charset="0"/>
                  </a:endParaRP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0457" name="Rectangle 41"/>
                <p:cNvSpPr>
                  <a:spLocks noChangeArrowheads="1"/>
                </p:cNvSpPr>
                <p:nvPr/>
              </p:nvSpPr>
              <p:spPr bwMode="auto">
                <a:xfrm>
                  <a:off x="5295" y="0"/>
                  <a:ext cx="989" cy="4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0458" name="Group 42"/>
            <p:cNvGrpSpPr>
              <a:grpSpLocks/>
            </p:cNvGrpSpPr>
            <p:nvPr/>
          </p:nvGrpSpPr>
          <p:grpSpPr bwMode="auto">
            <a:xfrm>
              <a:off x="0" y="460"/>
              <a:ext cx="824" cy="546"/>
              <a:chOff x="0" y="460"/>
              <a:chExt cx="824" cy="546"/>
            </a:xfrm>
          </p:grpSpPr>
          <p:sp>
            <p:nvSpPr>
              <p:cNvPr id="60459" name="Rectangle 43"/>
              <p:cNvSpPr>
                <a:spLocks noChangeArrowheads="1"/>
              </p:cNvSpPr>
              <p:nvPr/>
            </p:nvSpPr>
            <p:spPr bwMode="auto">
              <a:xfrm>
                <a:off x="0" y="460"/>
                <a:ext cx="824" cy="546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460" name="Group 44"/>
              <p:cNvGrpSpPr>
                <a:grpSpLocks/>
              </p:cNvGrpSpPr>
              <p:nvPr/>
            </p:nvGrpSpPr>
            <p:grpSpPr bwMode="auto">
              <a:xfrm>
                <a:off x="0" y="460"/>
                <a:ext cx="824" cy="546"/>
                <a:chOff x="0" y="460"/>
                <a:chExt cx="824" cy="546"/>
              </a:xfrm>
            </p:grpSpPr>
            <p:sp>
              <p:nvSpPr>
                <p:cNvPr id="60461" name="Rectangle 45"/>
                <p:cNvSpPr>
                  <a:spLocks noChangeArrowheads="1"/>
                </p:cNvSpPr>
                <p:nvPr/>
              </p:nvSpPr>
              <p:spPr bwMode="auto">
                <a:xfrm>
                  <a:off x="0" y="460"/>
                  <a:ext cx="824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 b="1">
                      <a:solidFill>
                        <a:srgbClr val="FFFFFF"/>
                      </a:solidFill>
                      <a:cs typeface="Arial" pitchFamily="34" charset="0"/>
                    </a:rPr>
                    <a:t>COHESION</a:t>
                  </a:r>
                  <a:endParaRPr kumimoji="0" lang="en-US" sz="900">
                    <a:cs typeface="Arial" pitchFamily="34" charset="0"/>
                  </a:endParaRP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0462" name="Rectangle 46"/>
                <p:cNvSpPr>
                  <a:spLocks noChangeArrowheads="1"/>
                </p:cNvSpPr>
                <p:nvPr/>
              </p:nvSpPr>
              <p:spPr bwMode="auto">
                <a:xfrm>
                  <a:off x="0" y="460"/>
                  <a:ext cx="824" cy="5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0463" name="Group 47"/>
            <p:cNvGrpSpPr>
              <a:grpSpLocks/>
            </p:cNvGrpSpPr>
            <p:nvPr/>
          </p:nvGrpSpPr>
          <p:grpSpPr bwMode="auto">
            <a:xfrm>
              <a:off x="824" y="460"/>
              <a:ext cx="818" cy="546"/>
              <a:chOff x="824" y="460"/>
              <a:chExt cx="818" cy="546"/>
            </a:xfrm>
          </p:grpSpPr>
          <p:sp>
            <p:nvSpPr>
              <p:cNvPr id="60464" name="Rectangle 48"/>
              <p:cNvSpPr>
                <a:spLocks noChangeArrowheads="1"/>
              </p:cNvSpPr>
              <p:nvPr/>
            </p:nvSpPr>
            <p:spPr bwMode="auto">
              <a:xfrm>
                <a:off x="824" y="460"/>
                <a:ext cx="818" cy="546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465" name="Group 49"/>
              <p:cNvGrpSpPr>
                <a:grpSpLocks/>
              </p:cNvGrpSpPr>
              <p:nvPr/>
            </p:nvGrpSpPr>
            <p:grpSpPr bwMode="auto">
              <a:xfrm>
                <a:off x="824" y="460"/>
                <a:ext cx="818" cy="546"/>
                <a:chOff x="824" y="460"/>
                <a:chExt cx="818" cy="546"/>
              </a:xfrm>
            </p:grpSpPr>
            <p:sp>
              <p:nvSpPr>
                <p:cNvPr id="60466" name="Rectangle 50"/>
                <p:cNvSpPr>
                  <a:spLocks noChangeArrowheads="1"/>
                </p:cNvSpPr>
                <p:nvPr/>
              </p:nvSpPr>
              <p:spPr bwMode="auto">
                <a:xfrm>
                  <a:off x="824" y="460"/>
                  <a:ext cx="818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solidFill>
                        <a:srgbClr val="FFFFFF"/>
                      </a:solidFill>
                      <a:cs typeface="Arial" pitchFamily="34" charset="0"/>
                    </a:rPr>
                    <a:t>First contacts</a:t>
                  </a:r>
                  <a:endParaRPr kumimoji="0" lang="en-US" sz="900">
                    <a:cs typeface="Arial" pitchFamily="34" charset="0"/>
                  </a:endParaRP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0467" name="Rectangle 51"/>
                <p:cNvSpPr>
                  <a:spLocks noChangeArrowheads="1"/>
                </p:cNvSpPr>
                <p:nvPr/>
              </p:nvSpPr>
              <p:spPr bwMode="auto">
                <a:xfrm>
                  <a:off x="824" y="460"/>
                  <a:ext cx="818" cy="5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0468" name="Group 52"/>
            <p:cNvGrpSpPr>
              <a:grpSpLocks/>
            </p:cNvGrpSpPr>
            <p:nvPr/>
          </p:nvGrpSpPr>
          <p:grpSpPr bwMode="auto">
            <a:xfrm>
              <a:off x="1642" y="460"/>
              <a:ext cx="944" cy="546"/>
              <a:chOff x="1642" y="460"/>
              <a:chExt cx="944" cy="546"/>
            </a:xfrm>
          </p:grpSpPr>
          <p:sp>
            <p:nvSpPr>
              <p:cNvPr id="60469" name="Rectangle 53"/>
              <p:cNvSpPr>
                <a:spLocks noChangeArrowheads="1"/>
              </p:cNvSpPr>
              <p:nvPr/>
            </p:nvSpPr>
            <p:spPr bwMode="auto">
              <a:xfrm>
                <a:off x="1642" y="460"/>
                <a:ext cx="944" cy="546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470" name="Group 54"/>
              <p:cNvGrpSpPr>
                <a:grpSpLocks/>
              </p:cNvGrpSpPr>
              <p:nvPr/>
            </p:nvGrpSpPr>
            <p:grpSpPr bwMode="auto">
              <a:xfrm>
                <a:off x="1642" y="460"/>
                <a:ext cx="944" cy="546"/>
                <a:chOff x="1642" y="460"/>
                <a:chExt cx="944" cy="546"/>
              </a:xfrm>
            </p:grpSpPr>
            <p:sp>
              <p:nvSpPr>
                <p:cNvPr id="60471" name="Rectangle 55"/>
                <p:cNvSpPr>
                  <a:spLocks noChangeArrowheads="1"/>
                </p:cNvSpPr>
                <p:nvPr/>
              </p:nvSpPr>
              <p:spPr bwMode="auto">
                <a:xfrm>
                  <a:off x="1727" y="460"/>
                  <a:ext cx="859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solidFill>
                        <a:srgbClr val="FFFFFF"/>
                      </a:solidFill>
                      <a:cs typeface="Arial" pitchFamily="34" charset="0"/>
                    </a:rPr>
                    <a:t>First exchanges</a:t>
                  </a:r>
                  <a:endParaRPr kumimoji="0" lang="en-US" sz="900">
                    <a:cs typeface="Arial" pitchFamily="34" charset="0"/>
                  </a:endParaRP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0472" name="Rectangle 56"/>
                <p:cNvSpPr>
                  <a:spLocks noChangeArrowheads="1"/>
                </p:cNvSpPr>
                <p:nvPr/>
              </p:nvSpPr>
              <p:spPr bwMode="auto">
                <a:xfrm>
                  <a:off x="1642" y="460"/>
                  <a:ext cx="944" cy="5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0473" name="Group 57"/>
            <p:cNvGrpSpPr>
              <a:grpSpLocks/>
            </p:cNvGrpSpPr>
            <p:nvPr/>
          </p:nvGrpSpPr>
          <p:grpSpPr bwMode="auto">
            <a:xfrm>
              <a:off x="2586" y="460"/>
              <a:ext cx="903" cy="546"/>
              <a:chOff x="2586" y="460"/>
              <a:chExt cx="903" cy="546"/>
            </a:xfrm>
          </p:grpSpPr>
          <p:sp>
            <p:nvSpPr>
              <p:cNvPr id="60474" name="Rectangle 58"/>
              <p:cNvSpPr>
                <a:spLocks noChangeArrowheads="1"/>
              </p:cNvSpPr>
              <p:nvPr/>
            </p:nvSpPr>
            <p:spPr bwMode="auto">
              <a:xfrm>
                <a:off x="2586" y="460"/>
                <a:ext cx="903" cy="546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475" name="Group 59"/>
              <p:cNvGrpSpPr>
                <a:grpSpLocks/>
              </p:cNvGrpSpPr>
              <p:nvPr/>
            </p:nvGrpSpPr>
            <p:grpSpPr bwMode="auto">
              <a:xfrm>
                <a:off x="2586" y="460"/>
                <a:ext cx="903" cy="546"/>
                <a:chOff x="2586" y="460"/>
                <a:chExt cx="903" cy="546"/>
              </a:xfrm>
            </p:grpSpPr>
            <p:sp>
              <p:nvSpPr>
                <p:cNvPr id="60476" name="Rectangle 60"/>
                <p:cNvSpPr>
                  <a:spLocks noChangeArrowheads="1"/>
                </p:cNvSpPr>
                <p:nvPr/>
              </p:nvSpPr>
              <p:spPr bwMode="auto">
                <a:xfrm>
                  <a:off x="2671" y="460"/>
                  <a:ext cx="818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solidFill>
                        <a:srgbClr val="FFFFFF"/>
                      </a:solidFill>
                      <a:cs typeface="Arial" pitchFamily="34" charset="0"/>
                    </a:rPr>
                    <a:t>First collective decisions</a:t>
                  </a:r>
                  <a:endParaRPr kumimoji="0" lang="en-US" sz="900">
                    <a:cs typeface="Arial" pitchFamily="34" charset="0"/>
                  </a:endParaRP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0477" name="Rectangle 61"/>
                <p:cNvSpPr>
                  <a:spLocks noChangeArrowheads="1"/>
                </p:cNvSpPr>
                <p:nvPr/>
              </p:nvSpPr>
              <p:spPr bwMode="auto">
                <a:xfrm>
                  <a:off x="2586" y="460"/>
                  <a:ext cx="903" cy="5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0478" name="Group 62"/>
            <p:cNvGrpSpPr>
              <a:grpSpLocks/>
            </p:cNvGrpSpPr>
            <p:nvPr/>
          </p:nvGrpSpPr>
          <p:grpSpPr bwMode="auto">
            <a:xfrm>
              <a:off x="3489" y="460"/>
              <a:ext cx="903" cy="546"/>
              <a:chOff x="3489" y="460"/>
              <a:chExt cx="903" cy="546"/>
            </a:xfrm>
          </p:grpSpPr>
          <p:sp>
            <p:nvSpPr>
              <p:cNvPr id="60479" name="Rectangle 63"/>
              <p:cNvSpPr>
                <a:spLocks noChangeArrowheads="1"/>
              </p:cNvSpPr>
              <p:nvPr/>
            </p:nvSpPr>
            <p:spPr bwMode="auto">
              <a:xfrm>
                <a:off x="3489" y="460"/>
                <a:ext cx="903" cy="546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480" name="Group 64"/>
              <p:cNvGrpSpPr>
                <a:grpSpLocks/>
              </p:cNvGrpSpPr>
              <p:nvPr/>
            </p:nvGrpSpPr>
            <p:grpSpPr bwMode="auto">
              <a:xfrm>
                <a:off x="3489" y="460"/>
                <a:ext cx="903" cy="546"/>
                <a:chOff x="3489" y="460"/>
                <a:chExt cx="903" cy="546"/>
              </a:xfrm>
            </p:grpSpPr>
            <p:sp>
              <p:nvSpPr>
                <p:cNvPr id="60481" name="Rectangle 65"/>
                <p:cNvSpPr>
                  <a:spLocks noChangeArrowheads="1"/>
                </p:cNvSpPr>
                <p:nvPr/>
              </p:nvSpPr>
              <p:spPr bwMode="auto">
                <a:xfrm>
                  <a:off x="3574" y="460"/>
                  <a:ext cx="818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solidFill>
                        <a:srgbClr val="FFFFFF"/>
                      </a:solidFill>
                      <a:cs typeface="Arial" pitchFamily="34" charset="0"/>
                    </a:rPr>
                    <a:t>Commitment in pursuing joint action </a:t>
                  </a:r>
                  <a:endParaRPr kumimoji="0" lang="en-US" sz="900">
                    <a:cs typeface="Arial" pitchFamily="34" charset="0"/>
                  </a:endParaRP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0482" name="Rectangle 66"/>
                <p:cNvSpPr>
                  <a:spLocks noChangeArrowheads="1"/>
                </p:cNvSpPr>
                <p:nvPr/>
              </p:nvSpPr>
              <p:spPr bwMode="auto">
                <a:xfrm>
                  <a:off x="3489" y="460"/>
                  <a:ext cx="903" cy="5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0483" name="Group 67"/>
            <p:cNvGrpSpPr>
              <a:grpSpLocks/>
            </p:cNvGrpSpPr>
            <p:nvPr/>
          </p:nvGrpSpPr>
          <p:grpSpPr bwMode="auto">
            <a:xfrm>
              <a:off x="4392" y="460"/>
              <a:ext cx="903" cy="546"/>
              <a:chOff x="4392" y="460"/>
              <a:chExt cx="903" cy="546"/>
            </a:xfrm>
          </p:grpSpPr>
          <p:sp>
            <p:nvSpPr>
              <p:cNvPr id="60484" name="Rectangle 68"/>
              <p:cNvSpPr>
                <a:spLocks noChangeArrowheads="1"/>
              </p:cNvSpPr>
              <p:nvPr/>
            </p:nvSpPr>
            <p:spPr bwMode="auto">
              <a:xfrm>
                <a:off x="4392" y="460"/>
                <a:ext cx="903" cy="546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485" name="Group 69"/>
              <p:cNvGrpSpPr>
                <a:grpSpLocks/>
              </p:cNvGrpSpPr>
              <p:nvPr/>
            </p:nvGrpSpPr>
            <p:grpSpPr bwMode="auto">
              <a:xfrm>
                <a:off x="4392" y="460"/>
                <a:ext cx="903" cy="546"/>
                <a:chOff x="4392" y="460"/>
                <a:chExt cx="903" cy="546"/>
              </a:xfrm>
            </p:grpSpPr>
            <p:sp>
              <p:nvSpPr>
                <p:cNvPr id="60486" name="Rectangle 70"/>
                <p:cNvSpPr>
                  <a:spLocks noChangeArrowheads="1"/>
                </p:cNvSpPr>
                <p:nvPr/>
              </p:nvSpPr>
              <p:spPr bwMode="auto">
                <a:xfrm>
                  <a:off x="4477" y="460"/>
                  <a:ext cx="818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solidFill>
                        <a:srgbClr val="FFFFFF"/>
                      </a:solidFill>
                      <a:cs typeface="Arial" pitchFamily="34" charset="0"/>
                    </a:rPr>
                    <a:t>Commitment to a long-term collaboration program</a:t>
                  </a:r>
                  <a:endParaRPr kumimoji="0" lang="en-US" sz="900">
                    <a:cs typeface="Arial" pitchFamily="34" charset="0"/>
                  </a:endParaRP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0487" name="Rectangle 71"/>
                <p:cNvSpPr>
                  <a:spLocks noChangeArrowheads="1"/>
                </p:cNvSpPr>
                <p:nvPr/>
              </p:nvSpPr>
              <p:spPr bwMode="auto">
                <a:xfrm>
                  <a:off x="4392" y="460"/>
                  <a:ext cx="903" cy="5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0488" name="Group 72"/>
            <p:cNvGrpSpPr>
              <a:grpSpLocks/>
            </p:cNvGrpSpPr>
            <p:nvPr/>
          </p:nvGrpSpPr>
          <p:grpSpPr bwMode="auto">
            <a:xfrm>
              <a:off x="5295" y="460"/>
              <a:ext cx="989" cy="546"/>
              <a:chOff x="5295" y="460"/>
              <a:chExt cx="989" cy="546"/>
            </a:xfrm>
          </p:grpSpPr>
          <p:sp>
            <p:nvSpPr>
              <p:cNvPr id="60489" name="Rectangle 73"/>
              <p:cNvSpPr>
                <a:spLocks noChangeArrowheads="1"/>
              </p:cNvSpPr>
              <p:nvPr/>
            </p:nvSpPr>
            <p:spPr bwMode="auto">
              <a:xfrm>
                <a:off x="5295" y="460"/>
                <a:ext cx="989" cy="546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490" name="Group 74"/>
              <p:cNvGrpSpPr>
                <a:grpSpLocks/>
              </p:cNvGrpSpPr>
              <p:nvPr/>
            </p:nvGrpSpPr>
            <p:grpSpPr bwMode="auto">
              <a:xfrm>
                <a:off x="5295" y="460"/>
                <a:ext cx="989" cy="546"/>
                <a:chOff x="5295" y="460"/>
                <a:chExt cx="989" cy="546"/>
              </a:xfrm>
            </p:grpSpPr>
            <p:sp>
              <p:nvSpPr>
                <p:cNvPr id="60491" name="Rectangle 75"/>
                <p:cNvSpPr>
                  <a:spLocks noChangeArrowheads="1"/>
                </p:cNvSpPr>
                <p:nvPr/>
              </p:nvSpPr>
              <p:spPr bwMode="auto">
                <a:xfrm>
                  <a:off x="5380" y="460"/>
                  <a:ext cx="904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solidFill>
                        <a:srgbClr val="FFFFFF"/>
                      </a:solidFill>
                      <a:cs typeface="Arial" pitchFamily="34" charset="0"/>
                    </a:rPr>
                    <a:t>Self-managed and self-funded coordination </a:t>
                  </a:r>
                  <a:endParaRPr kumimoji="0" lang="en-US" sz="900">
                    <a:cs typeface="Arial" pitchFamily="34" charset="0"/>
                  </a:endParaRP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0492" name="Rectangle 76"/>
                <p:cNvSpPr>
                  <a:spLocks noChangeArrowheads="1"/>
                </p:cNvSpPr>
                <p:nvPr/>
              </p:nvSpPr>
              <p:spPr bwMode="auto">
                <a:xfrm>
                  <a:off x="5295" y="460"/>
                  <a:ext cx="989" cy="5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0493" name="Group 77"/>
            <p:cNvGrpSpPr>
              <a:grpSpLocks/>
            </p:cNvGrpSpPr>
            <p:nvPr/>
          </p:nvGrpSpPr>
          <p:grpSpPr bwMode="auto">
            <a:xfrm>
              <a:off x="0" y="1006"/>
              <a:ext cx="824" cy="374"/>
              <a:chOff x="0" y="1006"/>
              <a:chExt cx="824" cy="374"/>
            </a:xfrm>
          </p:grpSpPr>
          <p:sp>
            <p:nvSpPr>
              <p:cNvPr id="60494" name="Rectangle 78"/>
              <p:cNvSpPr>
                <a:spLocks noChangeArrowheads="1"/>
              </p:cNvSpPr>
              <p:nvPr/>
            </p:nvSpPr>
            <p:spPr bwMode="auto">
              <a:xfrm>
                <a:off x="0" y="1006"/>
                <a:ext cx="824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Participation*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495" name="Rectangle 79"/>
              <p:cNvSpPr>
                <a:spLocks noChangeArrowheads="1"/>
              </p:cNvSpPr>
              <p:nvPr/>
            </p:nvSpPr>
            <p:spPr bwMode="auto">
              <a:xfrm>
                <a:off x="0" y="1006"/>
                <a:ext cx="824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496" name="Group 80"/>
            <p:cNvGrpSpPr>
              <a:grpSpLocks/>
            </p:cNvGrpSpPr>
            <p:nvPr/>
          </p:nvGrpSpPr>
          <p:grpSpPr bwMode="auto">
            <a:xfrm>
              <a:off x="824" y="1006"/>
              <a:ext cx="818" cy="374"/>
              <a:chOff x="824" y="1006"/>
              <a:chExt cx="818" cy="374"/>
            </a:xfrm>
          </p:grpSpPr>
          <p:sp>
            <p:nvSpPr>
              <p:cNvPr id="60497" name="Rectangle 81"/>
              <p:cNvSpPr>
                <a:spLocks noChangeArrowheads="1"/>
              </p:cNvSpPr>
              <p:nvPr/>
            </p:nvSpPr>
            <p:spPr bwMode="auto">
              <a:xfrm>
                <a:off x="824" y="1006"/>
                <a:ext cx="818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 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498" name="Rectangle 82"/>
              <p:cNvSpPr>
                <a:spLocks noChangeArrowheads="1"/>
              </p:cNvSpPr>
              <p:nvPr/>
            </p:nvSpPr>
            <p:spPr bwMode="auto">
              <a:xfrm>
                <a:off x="824" y="1006"/>
                <a:ext cx="818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499" name="Group 83"/>
            <p:cNvGrpSpPr>
              <a:grpSpLocks/>
            </p:cNvGrpSpPr>
            <p:nvPr/>
          </p:nvGrpSpPr>
          <p:grpSpPr bwMode="auto">
            <a:xfrm>
              <a:off x="1642" y="1006"/>
              <a:ext cx="944" cy="374"/>
              <a:chOff x="1642" y="1006"/>
              <a:chExt cx="944" cy="374"/>
            </a:xfrm>
          </p:grpSpPr>
          <p:sp>
            <p:nvSpPr>
              <p:cNvPr id="60500" name="Rectangle 84"/>
              <p:cNvSpPr>
                <a:spLocks noChangeArrowheads="1"/>
              </p:cNvSpPr>
              <p:nvPr/>
            </p:nvSpPr>
            <p:spPr bwMode="auto">
              <a:xfrm>
                <a:off x="1727" y="1006"/>
                <a:ext cx="859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 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501" name="Rectangle 85"/>
              <p:cNvSpPr>
                <a:spLocks noChangeArrowheads="1"/>
              </p:cNvSpPr>
              <p:nvPr/>
            </p:nvSpPr>
            <p:spPr bwMode="auto">
              <a:xfrm>
                <a:off x="1642" y="1006"/>
                <a:ext cx="944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502" name="Group 86"/>
            <p:cNvGrpSpPr>
              <a:grpSpLocks/>
            </p:cNvGrpSpPr>
            <p:nvPr/>
          </p:nvGrpSpPr>
          <p:grpSpPr bwMode="auto">
            <a:xfrm>
              <a:off x="2586" y="1006"/>
              <a:ext cx="903" cy="374"/>
              <a:chOff x="2586" y="1006"/>
              <a:chExt cx="903" cy="374"/>
            </a:xfrm>
          </p:grpSpPr>
          <p:sp>
            <p:nvSpPr>
              <p:cNvPr id="60503" name="Rectangle 87"/>
              <p:cNvSpPr>
                <a:spLocks noChangeArrowheads="1"/>
              </p:cNvSpPr>
              <p:nvPr/>
            </p:nvSpPr>
            <p:spPr bwMode="auto">
              <a:xfrm>
                <a:off x="2671" y="1006"/>
                <a:ext cx="818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 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504" name="Rectangle 88"/>
              <p:cNvSpPr>
                <a:spLocks noChangeArrowheads="1"/>
              </p:cNvSpPr>
              <p:nvPr/>
            </p:nvSpPr>
            <p:spPr bwMode="auto">
              <a:xfrm>
                <a:off x="2586" y="1006"/>
                <a:ext cx="903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505" name="Group 89"/>
            <p:cNvGrpSpPr>
              <a:grpSpLocks/>
            </p:cNvGrpSpPr>
            <p:nvPr/>
          </p:nvGrpSpPr>
          <p:grpSpPr bwMode="auto">
            <a:xfrm>
              <a:off x="3489" y="1006"/>
              <a:ext cx="903" cy="374"/>
              <a:chOff x="3489" y="1006"/>
              <a:chExt cx="903" cy="374"/>
            </a:xfrm>
          </p:grpSpPr>
          <p:sp>
            <p:nvSpPr>
              <p:cNvPr id="60506" name="Rectangle 90"/>
              <p:cNvSpPr>
                <a:spLocks noChangeArrowheads="1"/>
              </p:cNvSpPr>
              <p:nvPr/>
            </p:nvSpPr>
            <p:spPr bwMode="auto">
              <a:xfrm>
                <a:off x="3574" y="1006"/>
                <a:ext cx="818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 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507" name="Rectangle 91"/>
              <p:cNvSpPr>
                <a:spLocks noChangeArrowheads="1"/>
              </p:cNvSpPr>
              <p:nvPr/>
            </p:nvSpPr>
            <p:spPr bwMode="auto">
              <a:xfrm>
                <a:off x="3489" y="1006"/>
                <a:ext cx="903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508" name="Group 92"/>
            <p:cNvGrpSpPr>
              <a:grpSpLocks/>
            </p:cNvGrpSpPr>
            <p:nvPr/>
          </p:nvGrpSpPr>
          <p:grpSpPr bwMode="auto">
            <a:xfrm>
              <a:off x="4392" y="1006"/>
              <a:ext cx="903" cy="374"/>
              <a:chOff x="4392" y="1006"/>
              <a:chExt cx="903" cy="374"/>
            </a:xfrm>
          </p:grpSpPr>
          <p:sp>
            <p:nvSpPr>
              <p:cNvPr id="60509" name="Rectangle 93"/>
              <p:cNvSpPr>
                <a:spLocks noChangeArrowheads="1"/>
              </p:cNvSpPr>
              <p:nvPr/>
            </p:nvSpPr>
            <p:spPr bwMode="auto">
              <a:xfrm>
                <a:off x="4477" y="1006"/>
                <a:ext cx="818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 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510" name="Rectangle 94"/>
              <p:cNvSpPr>
                <a:spLocks noChangeArrowheads="1"/>
              </p:cNvSpPr>
              <p:nvPr/>
            </p:nvSpPr>
            <p:spPr bwMode="auto">
              <a:xfrm>
                <a:off x="4392" y="1006"/>
                <a:ext cx="903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511" name="Group 95"/>
            <p:cNvGrpSpPr>
              <a:grpSpLocks/>
            </p:cNvGrpSpPr>
            <p:nvPr/>
          </p:nvGrpSpPr>
          <p:grpSpPr bwMode="auto">
            <a:xfrm>
              <a:off x="5295" y="1006"/>
              <a:ext cx="989" cy="374"/>
              <a:chOff x="5295" y="1006"/>
              <a:chExt cx="989" cy="374"/>
            </a:xfrm>
          </p:grpSpPr>
          <p:sp>
            <p:nvSpPr>
              <p:cNvPr id="60512" name="Rectangle 96"/>
              <p:cNvSpPr>
                <a:spLocks noChangeArrowheads="1"/>
              </p:cNvSpPr>
              <p:nvPr/>
            </p:nvSpPr>
            <p:spPr bwMode="auto">
              <a:xfrm>
                <a:off x="5466" y="1006"/>
                <a:ext cx="818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 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513" name="Rectangle 97"/>
              <p:cNvSpPr>
                <a:spLocks noChangeArrowheads="1"/>
              </p:cNvSpPr>
              <p:nvPr/>
            </p:nvSpPr>
            <p:spPr bwMode="auto">
              <a:xfrm>
                <a:off x="5295" y="1006"/>
                <a:ext cx="989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514" name="Group 98"/>
            <p:cNvGrpSpPr>
              <a:grpSpLocks/>
            </p:cNvGrpSpPr>
            <p:nvPr/>
          </p:nvGrpSpPr>
          <p:grpSpPr bwMode="auto">
            <a:xfrm>
              <a:off x="0" y="1380"/>
              <a:ext cx="824" cy="374"/>
              <a:chOff x="0" y="1380"/>
              <a:chExt cx="824" cy="374"/>
            </a:xfrm>
          </p:grpSpPr>
          <p:sp>
            <p:nvSpPr>
              <p:cNvPr id="60515" name="Rectangle 99"/>
              <p:cNvSpPr>
                <a:spLocks noChangeArrowheads="1"/>
              </p:cNvSpPr>
              <p:nvPr/>
            </p:nvSpPr>
            <p:spPr bwMode="auto">
              <a:xfrm>
                <a:off x="0" y="1380"/>
                <a:ext cx="824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Cooperation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516" name="Rectangle 100"/>
              <p:cNvSpPr>
                <a:spLocks noChangeArrowheads="1"/>
              </p:cNvSpPr>
              <p:nvPr/>
            </p:nvSpPr>
            <p:spPr bwMode="auto">
              <a:xfrm>
                <a:off x="0" y="1380"/>
                <a:ext cx="824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517" name="Group 101"/>
            <p:cNvGrpSpPr>
              <a:grpSpLocks/>
            </p:cNvGrpSpPr>
            <p:nvPr/>
          </p:nvGrpSpPr>
          <p:grpSpPr bwMode="auto">
            <a:xfrm>
              <a:off x="824" y="1380"/>
              <a:ext cx="818" cy="374"/>
              <a:chOff x="824" y="1380"/>
              <a:chExt cx="818" cy="374"/>
            </a:xfrm>
          </p:grpSpPr>
          <p:sp>
            <p:nvSpPr>
              <p:cNvPr id="60518" name="Rectangle 102"/>
              <p:cNvSpPr>
                <a:spLocks noChangeArrowheads="1"/>
              </p:cNvSpPr>
              <p:nvPr/>
            </p:nvSpPr>
            <p:spPr bwMode="auto">
              <a:xfrm>
                <a:off x="824" y="1380"/>
                <a:ext cx="818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 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519" name="Rectangle 103"/>
              <p:cNvSpPr>
                <a:spLocks noChangeArrowheads="1"/>
              </p:cNvSpPr>
              <p:nvPr/>
            </p:nvSpPr>
            <p:spPr bwMode="auto">
              <a:xfrm>
                <a:off x="824" y="1380"/>
                <a:ext cx="818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520" name="Group 104"/>
            <p:cNvGrpSpPr>
              <a:grpSpLocks/>
            </p:cNvGrpSpPr>
            <p:nvPr/>
          </p:nvGrpSpPr>
          <p:grpSpPr bwMode="auto">
            <a:xfrm>
              <a:off x="1642" y="1380"/>
              <a:ext cx="944" cy="374"/>
              <a:chOff x="1642" y="1380"/>
              <a:chExt cx="944" cy="374"/>
            </a:xfrm>
          </p:grpSpPr>
          <p:sp>
            <p:nvSpPr>
              <p:cNvPr id="60521" name="Rectangle 105"/>
              <p:cNvSpPr>
                <a:spLocks noChangeArrowheads="1"/>
              </p:cNvSpPr>
              <p:nvPr/>
            </p:nvSpPr>
            <p:spPr bwMode="auto">
              <a:xfrm>
                <a:off x="1727" y="1380"/>
                <a:ext cx="859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 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522" name="Rectangle 106"/>
              <p:cNvSpPr>
                <a:spLocks noChangeArrowheads="1"/>
              </p:cNvSpPr>
              <p:nvPr/>
            </p:nvSpPr>
            <p:spPr bwMode="auto">
              <a:xfrm>
                <a:off x="1642" y="1380"/>
                <a:ext cx="944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523" name="Group 107"/>
            <p:cNvGrpSpPr>
              <a:grpSpLocks/>
            </p:cNvGrpSpPr>
            <p:nvPr/>
          </p:nvGrpSpPr>
          <p:grpSpPr bwMode="auto">
            <a:xfrm>
              <a:off x="2586" y="1380"/>
              <a:ext cx="903" cy="374"/>
              <a:chOff x="2586" y="1380"/>
              <a:chExt cx="903" cy="374"/>
            </a:xfrm>
          </p:grpSpPr>
          <p:sp>
            <p:nvSpPr>
              <p:cNvPr id="60524" name="Rectangle 108"/>
              <p:cNvSpPr>
                <a:spLocks noChangeArrowheads="1"/>
              </p:cNvSpPr>
              <p:nvPr/>
            </p:nvSpPr>
            <p:spPr bwMode="auto">
              <a:xfrm>
                <a:off x="2671" y="1380"/>
                <a:ext cx="818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 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525" name="Rectangle 109"/>
              <p:cNvSpPr>
                <a:spLocks noChangeArrowheads="1"/>
              </p:cNvSpPr>
              <p:nvPr/>
            </p:nvSpPr>
            <p:spPr bwMode="auto">
              <a:xfrm>
                <a:off x="2586" y="1380"/>
                <a:ext cx="903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526" name="Group 110"/>
            <p:cNvGrpSpPr>
              <a:grpSpLocks/>
            </p:cNvGrpSpPr>
            <p:nvPr/>
          </p:nvGrpSpPr>
          <p:grpSpPr bwMode="auto">
            <a:xfrm>
              <a:off x="3489" y="1380"/>
              <a:ext cx="903" cy="374"/>
              <a:chOff x="3489" y="1380"/>
              <a:chExt cx="903" cy="374"/>
            </a:xfrm>
          </p:grpSpPr>
          <p:sp>
            <p:nvSpPr>
              <p:cNvPr id="60527" name="Rectangle 111"/>
              <p:cNvSpPr>
                <a:spLocks noChangeArrowheads="1"/>
              </p:cNvSpPr>
              <p:nvPr/>
            </p:nvSpPr>
            <p:spPr bwMode="auto">
              <a:xfrm>
                <a:off x="3574" y="1380"/>
                <a:ext cx="818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 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528" name="Rectangle 112"/>
              <p:cNvSpPr>
                <a:spLocks noChangeArrowheads="1"/>
              </p:cNvSpPr>
              <p:nvPr/>
            </p:nvSpPr>
            <p:spPr bwMode="auto">
              <a:xfrm>
                <a:off x="3489" y="1380"/>
                <a:ext cx="903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529" name="Group 113"/>
            <p:cNvGrpSpPr>
              <a:grpSpLocks/>
            </p:cNvGrpSpPr>
            <p:nvPr/>
          </p:nvGrpSpPr>
          <p:grpSpPr bwMode="auto">
            <a:xfrm>
              <a:off x="4392" y="1380"/>
              <a:ext cx="903" cy="374"/>
              <a:chOff x="4392" y="1380"/>
              <a:chExt cx="903" cy="374"/>
            </a:xfrm>
          </p:grpSpPr>
          <p:sp>
            <p:nvSpPr>
              <p:cNvPr id="60530" name="Rectangle 114"/>
              <p:cNvSpPr>
                <a:spLocks noChangeArrowheads="1"/>
              </p:cNvSpPr>
              <p:nvPr/>
            </p:nvSpPr>
            <p:spPr bwMode="auto">
              <a:xfrm>
                <a:off x="4477" y="1380"/>
                <a:ext cx="818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 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531" name="Rectangle 115"/>
              <p:cNvSpPr>
                <a:spLocks noChangeArrowheads="1"/>
              </p:cNvSpPr>
              <p:nvPr/>
            </p:nvSpPr>
            <p:spPr bwMode="auto">
              <a:xfrm>
                <a:off x="4392" y="1380"/>
                <a:ext cx="903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532" name="Group 116"/>
            <p:cNvGrpSpPr>
              <a:grpSpLocks/>
            </p:cNvGrpSpPr>
            <p:nvPr/>
          </p:nvGrpSpPr>
          <p:grpSpPr bwMode="auto">
            <a:xfrm>
              <a:off x="5295" y="1380"/>
              <a:ext cx="989" cy="374"/>
              <a:chOff x="5295" y="1380"/>
              <a:chExt cx="989" cy="374"/>
            </a:xfrm>
          </p:grpSpPr>
          <p:sp>
            <p:nvSpPr>
              <p:cNvPr id="60533" name="Rectangle 117"/>
              <p:cNvSpPr>
                <a:spLocks noChangeArrowheads="1"/>
              </p:cNvSpPr>
              <p:nvPr/>
            </p:nvSpPr>
            <p:spPr bwMode="auto">
              <a:xfrm>
                <a:off x="5380" y="1380"/>
                <a:ext cx="904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 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534" name="Rectangle 118"/>
              <p:cNvSpPr>
                <a:spLocks noChangeArrowheads="1"/>
              </p:cNvSpPr>
              <p:nvPr/>
            </p:nvSpPr>
            <p:spPr bwMode="auto">
              <a:xfrm>
                <a:off x="5295" y="1380"/>
                <a:ext cx="989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535" name="Group 119"/>
            <p:cNvGrpSpPr>
              <a:grpSpLocks/>
            </p:cNvGrpSpPr>
            <p:nvPr/>
          </p:nvGrpSpPr>
          <p:grpSpPr bwMode="auto">
            <a:xfrm>
              <a:off x="0" y="1754"/>
              <a:ext cx="824" cy="546"/>
              <a:chOff x="0" y="1754"/>
              <a:chExt cx="824" cy="546"/>
            </a:xfrm>
          </p:grpSpPr>
          <p:sp>
            <p:nvSpPr>
              <p:cNvPr id="60536" name="Rectangle 120"/>
              <p:cNvSpPr>
                <a:spLocks noChangeArrowheads="1"/>
              </p:cNvSpPr>
              <p:nvPr/>
            </p:nvSpPr>
            <p:spPr bwMode="auto">
              <a:xfrm>
                <a:off x="0" y="1754"/>
                <a:ext cx="824" cy="546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537" name="Group 121"/>
              <p:cNvGrpSpPr>
                <a:grpSpLocks/>
              </p:cNvGrpSpPr>
              <p:nvPr/>
            </p:nvGrpSpPr>
            <p:grpSpPr bwMode="auto">
              <a:xfrm>
                <a:off x="0" y="1754"/>
                <a:ext cx="824" cy="546"/>
                <a:chOff x="0" y="1754"/>
                <a:chExt cx="824" cy="546"/>
              </a:xfrm>
            </p:grpSpPr>
            <p:sp>
              <p:nvSpPr>
                <p:cNvPr id="60538" name="Rectangle 122"/>
                <p:cNvSpPr>
                  <a:spLocks noChangeArrowheads="1"/>
                </p:cNvSpPr>
                <p:nvPr/>
              </p:nvSpPr>
              <p:spPr bwMode="auto">
                <a:xfrm>
                  <a:off x="0" y="1754"/>
                  <a:ext cx="824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 b="1">
                      <a:solidFill>
                        <a:srgbClr val="FFFFFF"/>
                      </a:solidFill>
                      <a:cs typeface="Arial" pitchFamily="34" charset="0"/>
                    </a:rPr>
                    <a:t>GROUP STRUCTURE</a:t>
                  </a:r>
                  <a:endParaRPr kumimoji="0" lang="en-US" sz="900">
                    <a:cs typeface="Arial" pitchFamily="34" charset="0"/>
                  </a:endParaRP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0539" name="Rectangle 123"/>
                <p:cNvSpPr>
                  <a:spLocks noChangeArrowheads="1"/>
                </p:cNvSpPr>
                <p:nvPr/>
              </p:nvSpPr>
              <p:spPr bwMode="auto">
                <a:xfrm>
                  <a:off x="0" y="1754"/>
                  <a:ext cx="824" cy="5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0540" name="Group 124"/>
            <p:cNvGrpSpPr>
              <a:grpSpLocks/>
            </p:cNvGrpSpPr>
            <p:nvPr/>
          </p:nvGrpSpPr>
          <p:grpSpPr bwMode="auto">
            <a:xfrm>
              <a:off x="824" y="1754"/>
              <a:ext cx="818" cy="546"/>
              <a:chOff x="824" y="1754"/>
              <a:chExt cx="818" cy="546"/>
            </a:xfrm>
          </p:grpSpPr>
          <p:sp>
            <p:nvSpPr>
              <p:cNvPr id="60541" name="Rectangle 125"/>
              <p:cNvSpPr>
                <a:spLocks noChangeArrowheads="1"/>
              </p:cNvSpPr>
              <p:nvPr/>
            </p:nvSpPr>
            <p:spPr bwMode="auto">
              <a:xfrm>
                <a:off x="824" y="1754"/>
                <a:ext cx="818" cy="546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542" name="Group 126"/>
              <p:cNvGrpSpPr>
                <a:grpSpLocks/>
              </p:cNvGrpSpPr>
              <p:nvPr/>
            </p:nvGrpSpPr>
            <p:grpSpPr bwMode="auto">
              <a:xfrm>
                <a:off x="824" y="1754"/>
                <a:ext cx="818" cy="546"/>
                <a:chOff x="824" y="1754"/>
                <a:chExt cx="818" cy="546"/>
              </a:xfrm>
            </p:grpSpPr>
            <p:sp>
              <p:nvSpPr>
                <p:cNvPr id="60543" name="Rectangle 127"/>
                <p:cNvSpPr>
                  <a:spLocks noChangeArrowheads="1"/>
                </p:cNvSpPr>
                <p:nvPr/>
              </p:nvSpPr>
              <p:spPr bwMode="auto">
                <a:xfrm>
                  <a:off x="824" y="1754"/>
                  <a:ext cx="818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kumimoji="0" lang="de-DE">
                    <a:latin typeface="Times New Roman" pitchFamily="18" charset="0"/>
                  </a:endParaRPr>
                </a:p>
              </p:txBody>
            </p:sp>
            <p:sp>
              <p:nvSpPr>
                <p:cNvPr id="60544" name="Rectangle 128"/>
                <p:cNvSpPr>
                  <a:spLocks noChangeArrowheads="1"/>
                </p:cNvSpPr>
                <p:nvPr/>
              </p:nvSpPr>
              <p:spPr bwMode="auto">
                <a:xfrm>
                  <a:off x="824" y="1754"/>
                  <a:ext cx="818" cy="5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0545" name="Group 129"/>
            <p:cNvGrpSpPr>
              <a:grpSpLocks/>
            </p:cNvGrpSpPr>
            <p:nvPr/>
          </p:nvGrpSpPr>
          <p:grpSpPr bwMode="auto">
            <a:xfrm>
              <a:off x="1642" y="1754"/>
              <a:ext cx="944" cy="546"/>
              <a:chOff x="1642" y="1754"/>
              <a:chExt cx="944" cy="546"/>
            </a:xfrm>
          </p:grpSpPr>
          <p:sp>
            <p:nvSpPr>
              <p:cNvPr id="60546" name="Rectangle 130"/>
              <p:cNvSpPr>
                <a:spLocks noChangeArrowheads="1"/>
              </p:cNvSpPr>
              <p:nvPr/>
            </p:nvSpPr>
            <p:spPr bwMode="auto">
              <a:xfrm>
                <a:off x="1642" y="1754"/>
                <a:ext cx="944" cy="546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547" name="Group 131"/>
              <p:cNvGrpSpPr>
                <a:grpSpLocks/>
              </p:cNvGrpSpPr>
              <p:nvPr/>
            </p:nvGrpSpPr>
            <p:grpSpPr bwMode="auto">
              <a:xfrm>
                <a:off x="1642" y="1754"/>
                <a:ext cx="944" cy="546"/>
                <a:chOff x="1642" y="1754"/>
                <a:chExt cx="944" cy="546"/>
              </a:xfrm>
            </p:grpSpPr>
            <p:sp>
              <p:nvSpPr>
                <p:cNvPr id="60548" name="Rectangle 132"/>
                <p:cNvSpPr>
                  <a:spLocks noChangeArrowheads="1"/>
                </p:cNvSpPr>
                <p:nvPr/>
              </p:nvSpPr>
              <p:spPr bwMode="auto">
                <a:xfrm>
                  <a:off x="1727" y="1754"/>
                  <a:ext cx="859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0" hangingPunct="0"/>
                  <a:endParaRPr kumimoji="0" lang="de-DE">
                    <a:latin typeface="Times New Roman" pitchFamily="18" charset="0"/>
                  </a:endParaRPr>
                </a:p>
              </p:txBody>
            </p:sp>
            <p:sp>
              <p:nvSpPr>
                <p:cNvPr id="60549" name="Rectangle 133"/>
                <p:cNvSpPr>
                  <a:spLocks noChangeArrowheads="1"/>
                </p:cNvSpPr>
                <p:nvPr/>
              </p:nvSpPr>
              <p:spPr bwMode="auto">
                <a:xfrm>
                  <a:off x="1642" y="1754"/>
                  <a:ext cx="944" cy="5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0550" name="Group 134"/>
            <p:cNvGrpSpPr>
              <a:grpSpLocks/>
            </p:cNvGrpSpPr>
            <p:nvPr/>
          </p:nvGrpSpPr>
          <p:grpSpPr bwMode="auto">
            <a:xfrm>
              <a:off x="2586" y="1754"/>
              <a:ext cx="903" cy="546"/>
              <a:chOff x="2586" y="1754"/>
              <a:chExt cx="903" cy="546"/>
            </a:xfrm>
          </p:grpSpPr>
          <p:sp>
            <p:nvSpPr>
              <p:cNvPr id="60551" name="Rectangle 135"/>
              <p:cNvSpPr>
                <a:spLocks noChangeArrowheads="1"/>
              </p:cNvSpPr>
              <p:nvPr/>
            </p:nvSpPr>
            <p:spPr bwMode="auto">
              <a:xfrm>
                <a:off x="2586" y="1754"/>
                <a:ext cx="903" cy="546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552" name="Group 136"/>
              <p:cNvGrpSpPr>
                <a:grpSpLocks/>
              </p:cNvGrpSpPr>
              <p:nvPr/>
            </p:nvGrpSpPr>
            <p:grpSpPr bwMode="auto">
              <a:xfrm>
                <a:off x="2586" y="1754"/>
                <a:ext cx="903" cy="546"/>
                <a:chOff x="2586" y="1754"/>
                <a:chExt cx="903" cy="546"/>
              </a:xfrm>
            </p:grpSpPr>
            <p:sp>
              <p:nvSpPr>
                <p:cNvPr id="60553" name="Rectangle 137"/>
                <p:cNvSpPr>
                  <a:spLocks noChangeArrowheads="1"/>
                </p:cNvSpPr>
                <p:nvPr/>
              </p:nvSpPr>
              <p:spPr bwMode="auto">
                <a:xfrm>
                  <a:off x="2671" y="1754"/>
                  <a:ext cx="818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0" hangingPunct="0"/>
                  <a:endParaRPr kumimoji="0" lang="de-DE">
                    <a:latin typeface="Times New Roman" pitchFamily="18" charset="0"/>
                  </a:endParaRPr>
                </a:p>
              </p:txBody>
            </p:sp>
            <p:sp>
              <p:nvSpPr>
                <p:cNvPr id="60554" name="Rectangle 138"/>
                <p:cNvSpPr>
                  <a:spLocks noChangeArrowheads="1"/>
                </p:cNvSpPr>
                <p:nvPr/>
              </p:nvSpPr>
              <p:spPr bwMode="auto">
                <a:xfrm>
                  <a:off x="2586" y="1754"/>
                  <a:ext cx="903" cy="5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0555" name="Group 139"/>
            <p:cNvGrpSpPr>
              <a:grpSpLocks/>
            </p:cNvGrpSpPr>
            <p:nvPr/>
          </p:nvGrpSpPr>
          <p:grpSpPr bwMode="auto">
            <a:xfrm>
              <a:off x="3489" y="1754"/>
              <a:ext cx="903" cy="546"/>
              <a:chOff x="3489" y="1754"/>
              <a:chExt cx="903" cy="546"/>
            </a:xfrm>
          </p:grpSpPr>
          <p:sp>
            <p:nvSpPr>
              <p:cNvPr id="60556" name="Rectangle 140"/>
              <p:cNvSpPr>
                <a:spLocks noChangeArrowheads="1"/>
              </p:cNvSpPr>
              <p:nvPr/>
            </p:nvSpPr>
            <p:spPr bwMode="auto">
              <a:xfrm>
                <a:off x="3489" y="1754"/>
                <a:ext cx="903" cy="546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557" name="Group 141"/>
              <p:cNvGrpSpPr>
                <a:grpSpLocks/>
              </p:cNvGrpSpPr>
              <p:nvPr/>
            </p:nvGrpSpPr>
            <p:grpSpPr bwMode="auto">
              <a:xfrm>
                <a:off x="3489" y="1754"/>
                <a:ext cx="903" cy="546"/>
                <a:chOff x="3489" y="1754"/>
                <a:chExt cx="903" cy="546"/>
              </a:xfrm>
            </p:grpSpPr>
            <p:sp>
              <p:nvSpPr>
                <p:cNvPr id="60558" name="Rectangle 142"/>
                <p:cNvSpPr>
                  <a:spLocks noChangeArrowheads="1"/>
                </p:cNvSpPr>
                <p:nvPr/>
              </p:nvSpPr>
              <p:spPr bwMode="auto">
                <a:xfrm>
                  <a:off x="3574" y="1754"/>
                  <a:ext cx="818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0" hangingPunct="0"/>
                  <a:endParaRPr kumimoji="0" lang="de-DE">
                    <a:latin typeface="Times New Roman" pitchFamily="18" charset="0"/>
                  </a:endParaRPr>
                </a:p>
              </p:txBody>
            </p:sp>
            <p:sp>
              <p:nvSpPr>
                <p:cNvPr id="60559" name="Rectangle 143"/>
                <p:cNvSpPr>
                  <a:spLocks noChangeArrowheads="1"/>
                </p:cNvSpPr>
                <p:nvPr/>
              </p:nvSpPr>
              <p:spPr bwMode="auto">
                <a:xfrm>
                  <a:off x="3489" y="1754"/>
                  <a:ext cx="903" cy="5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0560" name="Group 144"/>
            <p:cNvGrpSpPr>
              <a:grpSpLocks/>
            </p:cNvGrpSpPr>
            <p:nvPr/>
          </p:nvGrpSpPr>
          <p:grpSpPr bwMode="auto">
            <a:xfrm>
              <a:off x="4392" y="1754"/>
              <a:ext cx="903" cy="546"/>
              <a:chOff x="4392" y="1754"/>
              <a:chExt cx="903" cy="546"/>
            </a:xfrm>
          </p:grpSpPr>
          <p:sp>
            <p:nvSpPr>
              <p:cNvPr id="60561" name="Rectangle 145"/>
              <p:cNvSpPr>
                <a:spLocks noChangeArrowheads="1"/>
              </p:cNvSpPr>
              <p:nvPr/>
            </p:nvSpPr>
            <p:spPr bwMode="auto">
              <a:xfrm>
                <a:off x="4392" y="1754"/>
                <a:ext cx="903" cy="546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562" name="Group 146"/>
              <p:cNvGrpSpPr>
                <a:grpSpLocks/>
              </p:cNvGrpSpPr>
              <p:nvPr/>
            </p:nvGrpSpPr>
            <p:grpSpPr bwMode="auto">
              <a:xfrm>
                <a:off x="4392" y="1754"/>
                <a:ext cx="903" cy="546"/>
                <a:chOff x="4392" y="1754"/>
                <a:chExt cx="903" cy="546"/>
              </a:xfrm>
            </p:grpSpPr>
            <p:sp>
              <p:nvSpPr>
                <p:cNvPr id="60563" name="Rectangle 147"/>
                <p:cNvSpPr>
                  <a:spLocks noChangeArrowheads="1"/>
                </p:cNvSpPr>
                <p:nvPr/>
              </p:nvSpPr>
              <p:spPr bwMode="auto">
                <a:xfrm>
                  <a:off x="4477" y="1754"/>
                  <a:ext cx="818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0" hangingPunct="0"/>
                  <a:endParaRPr kumimoji="0" lang="de-DE">
                    <a:latin typeface="Times New Roman" pitchFamily="18" charset="0"/>
                  </a:endParaRPr>
                </a:p>
              </p:txBody>
            </p:sp>
            <p:sp>
              <p:nvSpPr>
                <p:cNvPr id="60564" name="Rectangle 148"/>
                <p:cNvSpPr>
                  <a:spLocks noChangeArrowheads="1"/>
                </p:cNvSpPr>
                <p:nvPr/>
              </p:nvSpPr>
              <p:spPr bwMode="auto">
                <a:xfrm>
                  <a:off x="4392" y="1754"/>
                  <a:ext cx="903" cy="5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0565" name="Group 149"/>
            <p:cNvGrpSpPr>
              <a:grpSpLocks/>
            </p:cNvGrpSpPr>
            <p:nvPr/>
          </p:nvGrpSpPr>
          <p:grpSpPr bwMode="auto">
            <a:xfrm>
              <a:off x="5295" y="1754"/>
              <a:ext cx="989" cy="546"/>
              <a:chOff x="5295" y="1754"/>
              <a:chExt cx="989" cy="546"/>
            </a:xfrm>
          </p:grpSpPr>
          <p:sp>
            <p:nvSpPr>
              <p:cNvPr id="60566" name="Rectangle 150"/>
              <p:cNvSpPr>
                <a:spLocks noChangeArrowheads="1"/>
              </p:cNvSpPr>
              <p:nvPr/>
            </p:nvSpPr>
            <p:spPr bwMode="auto">
              <a:xfrm>
                <a:off x="5295" y="1754"/>
                <a:ext cx="989" cy="546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567" name="Group 151"/>
              <p:cNvGrpSpPr>
                <a:grpSpLocks/>
              </p:cNvGrpSpPr>
              <p:nvPr/>
            </p:nvGrpSpPr>
            <p:grpSpPr bwMode="auto">
              <a:xfrm>
                <a:off x="5295" y="1754"/>
                <a:ext cx="989" cy="546"/>
                <a:chOff x="5295" y="1754"/>
                <a:chExt cx="989" cy="546"/>
              </a:xfrm>
            </p:grpSpPr>
            <p:sp>
              <p:nvSpPr>
                <p:cNvPr id="60568" name="Rectangle 152"/>
                <p:cNvSpPr>
                  <a:spLocks noChangeArrowheads="1"/>
                </p:cNvSpPr>
                <p:nvPr/>
              </p:nvSpPr>
              <p:spPr bwMode="auto">
                <a:xfrm>
                  <a:off x="5380" y="1754"/>
                  <a:ext cx="904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0" hangingPunct="0"/>
                  <a:endParaRPr kumimoji="0" lang="de-DE">
                    <a:latin typeface="Times New Roman" pitchFamily="18" charset="0"/>
                  </a:endParaRPr>
                </a:p>
              </p:txBody>
            </p:sp>
            <p:sp>
              <p:nvSpPr>
                <p:cNvPr id="60569" name="Rectangle 153"/>
                <p:cNvSpPr>
                  <a:spLocks noChangeArrowheads="1"/>
                </p:cNvSpPr>
                <p:nvPr/>
              </p:nvSpPr>
              <p:spPr bwMode="auto">
                <a:xfrm>
                  <a:off x="5295" y="1754"/>
                  <a:ext cx="989" cy="5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0570" name="Group 154"/>
            <p:cNvGrpSpPr>
              <a:grpSpLocks/>
            </p:cNvGrpSpPr>
            <p:nvPr/>
          </p:nvGrpSpPr>
          <p:grpSpPr bwMode="auto">
            <a:xfrm>
              <a:off x="0" y="2300"/>
              <a:ext cx="824" cy="374"/>
              <a:chOff x="0" y="2300"/>
              <a:chExt cx="824" cy="374"/>
            </a:xfrm>
          </p:grpSpPr>
          <p:sp>
            <p:nvSpPr>
              <p:cNvPr id="60571" name="Rectangle 155"/>
              <p:cNvSpPr>
                <a:spLocks noChangeArrowheads="1"/>
              </p:cNvSpPr>
              <p:nvPr/>
            </p:nvSpPr>
            <p:spPr bwMode="auto">
              <a:xfrm>
                <a:off x="0" y="2300"/>
                <a:ext cx="824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Organization*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572" name="Rectangle 156"/>
              <p:cNvSpPr>
                <a:spLocks noChangeArrowheads="1"/>
              </p:cNvSpPr>
              <p:nvPr/>
            </p:nvSpPr>
            <p:spPr bwMode="auto">
              <a:xfrm>
                <a:off x="0" y="2300"/>
                <a:ext cx="824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573" name="Group 157"/>
            <p:cNvGrpSpPr>
              <a:grpSpLocks/>
            </p:cNvGrpSpPr>
            <p:nvPr/>
          </p:nvGrpSpPr>
          <p:grpSpPr bwMode="auto">
            <a:xfrm>
              <a:off x="824" y="2300"/>
              <a:ext cx="818" cy="374"/>
              <a:chOff x="824" y="2300"/>
              <a:chExt cx="818" cy="374"/>
            </a:xfrm>
          </p:grpSpPr>
          <p:sp>
            <p:nvSpPr>
              <p:cNvPr id="60574" name="Rectangle 158"/>
              <p:cNvSpPr>
                <a:spLocks noChangeArrowheads="1"/>
              </p:cNvSpPr>
              <p:nvPr/>
            </p:nvSpPr>
            <p:spPr bwMode="auto">
              <a:xfrm>
                <a:off x="824" y="2300"/>
                <a:ext cx="818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 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575" name="Rectangle 159"/>
              <p:cNvSpPr>
                <a:spLocks noChangeArrowheads="1"/>
              </p:cNvSpPr>
              <p:nvPr/>
            </p:nvSpPr>
            <p:spPr bwMode="auto">
              <a:xfrm>
                <a:off x="824" y="2300"/>
                <a:ext cx="818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576" name="Group 160"/>
            <p:cNvGrpSpPr>
              <a:grpSpLocks/>
            </p:cNvGrpSpPr>
            <p:nvPr/>
          </p:nvGrpSpPr>
          <p:grpSpPr bwMode="auto">
            <a:xfrm>
              <a:off x="1642" y="2300"/>
              <a:ext cx="944" cy="374"/>
              <a:chOff x="1642" y="2300"/>
              <a:chExt cx="944" cy="374"/>
            </a:xfrm>
          </p:grpSpPr>
          <p:sp>
            <p:nvSpPr>
              <p:cNvPr id="60577" name="Rectangle 161"/>
              <p:cNvSpPr>
                <a:spLocks noChangeArrowheads="1"/>
              </p:cNvSpPr>
              <p:nvPr/>
            </p:nvSpPr>
            <p:spPr bwMode="auto">
              <a:xfrm>
                <a:off x="1727" y="2300"/>
                <a:ext cx="859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 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578" name="Rectangle 162"/>
              <p:cNvSpPr>
                <a:spLocks noChangeArrowheads="1"/>
              </p:cNvSpPr>
              <p:nvPr/>
            </p:nvSpPr>
            <p:spPr bwMode="auto">
              <a:xfrm>
                <a:off x="1642" y="2300"/>
                <a:ext cx="944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579" name="Group 163"/>
            <p:cNvGrpSpPr>
              <a:grpSpLocks/>
            </p:cNvGrpSpPr>
            <p:nvPr/>
          </p:nvGrpSpPr>
          <p:grpSpPr bwMode="auto">
            <a:xfrm>
              <a:off x="2586" y="2300"/>
              <a:ext cx="903" cy="374"/>
              <a:chOff x="2586" y="2300"/>
              <a:chExt cx="903" cy="374"/>
            </a:xfrm>
          </p:grpSpPr>
          <p:sp>
            <p:nvSpPr>
              <p:cNvPr id="60580" name="Rectangle 164"/>
              <p:cNvSpPr>
                <a:spLocks noChangeArrowheads="1"/>
              </p:cNvSpPr>
              <p:nvPr/>
            </p:nvSpPr>
            <p:spPr bwMode="auto">
              <a:xfrm>
                <a:off x="2671" y="2300"/>
                <a:ext cx="818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 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581" name="Rectangle 165"/>
              <p:cNvSpPr>
                <a:spLocks noChangeArrowheads="1"/>
              </p:cNvSpPr>
              <p:nvPr/>
            </p:nvSpPr>
            <p:spPr bwMode="auto">
              <a:xfrm>
                <a:off x="2586" y="2300"/>
                <a:ext cx="903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582" name="Group 166"/>
            <p:cNvGrpSpPr>
              <a:grpSpLocks/>
            </p:cNvGrpSpPr>
            <p:nvPr/>
          </p:nvGrpSpPr>
          <p:grpSpPr bwMode="auto">
            <a:xfrm>
              <a:off x="3489" y="2300"/>
              <a:ext cx="903" cy="374"/>
              <a:chOff x="3489" y="2300"/>
              <a:chExt cx="903" cy="374"/>
            </a:xfrm>
          </p:grpSpPr>
          <p:sp>
            <p:nvSpPr>
              <p:cNvPr id="60583" name="Rectangle 167"/>
              <p:cNvSpPr>
                <a:spLocks noChangeArrowheads="1"/>
              </p:cNvSpPr>
              <p:nvPr/>
            </p:nvSpPr>
            <p:spPr bwMode="auto">
              <a:xfrm>
                <a:off x="3574" y="2300"/>
                <a:ext cx="818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 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584" name="Rectangle 168"/>
              <p:cNvSpPr>
                <a:spLocks noChangeArrowheads="1"/>
              </p:cNvSpPr>
              <p:nvPr/>
            </p:nvSpPr>
            <p:spPr bwMode="auto">
              <a:xfrm>
                <a:off x="3489" y="2300"/>
                <a:ext cx="903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585" name="Group 169"/>
            <p:cNvGrpSpPr>
              <a:grpSpLocks/>
            </p:cNvGrpSpPr>
            <p:nvPr/>
          </p:nvGrpSpPr>
          <p:grpSpPr bwMode="auto">
            <a:xfrm>
              <a:off x="4392" y="2300"/>
              <a:ext cx="903" cy="374"/>
              <a:chOff x="4392" y="2300"/>
              <a:chExt cx="903" cy="374"/>
            </a:xfrm>
          </p:grpSpPr>
          <p:sp>
            <p:nvSpPr>
              <p:cNvPr id="60586" name="Rectangle 170"/>
              <p:cNvSpPr>
                <a:spLocks noChangeArrowheads="1"/>
              </p:cNvSpPr>
              <p:nvPr/>
            </p:nvSpPr>
            <p:spPr bwMode="auto">
              <a:xfrm>
                <a:off x="4477" y="2300"/>
                <a:ext cx="818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 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587" name="Rectangle 171"/>
              <p:cNvSpPr>
                <a:spLocks noChangeArrowheads="1"/>
              </p:cNvSpPr>
              <p:nvPr/>
            </p:nvSpPr>
            <p:spPr bwMode="auto">
              <a:xfrm>
                <a:off x="4392" y="2300"/>
                <a:ext cx="903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588" name="Group 172"/>
            <p:cNvGrpSpPr>
              <a:grpSpLocks/>
            </p:cNvGrpSpPr>
            <p:nvPr/>
          </p:nvGrpSpPr>
          <p:grpSpPr bwMode="auto">
            <a:xfrm>
              <a:off x="5295" y="2300"/>
              <a:ext cx="989" cy="374"/>
              <a:chOff x="5295" y="2300"/>
              <a:chExt cx="989" cy="374"/>
            </a:xfrm>
          </p:grpSpPr>
          <p:sp>
            <p:nvSpPr>
              <p:cNvPr id="60589" name="Rectangle 173"/>
              <p:cNvSpPr>
                <a:spLocks noChangeArrowheads="1"/>
              </p:cNvSpPr>
              <p:nvPr/>
            </p:nvSpPr>
            <p:spPr bwMode="auto">
              <a:xfrm>
                <a:off x="5380" y="2300"/>
                <a:ext cx="904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 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590" name="Rectangle 174"/>
              <p:cNvSpPr>
                <a:spLocks noChangeArrowheads="1"/>
              </p:cNvSpPr>
              <p:nvPr/>
            </p:nvSpPr>
            <p:spPr bwMode="auto">
              <a:xfrm>
                <a:off x="5295" y="2300"/>
                <a:ext cx="989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591" name="Group 175"/>
            <p:cNvGrpSpPr>
              <a:grpSpLocks/>
            </p:cNvGrpSpPr>
            <p:nvPr/>
          </p:nvGrpSpPr>
          <p:grpSpPr bwMode="auto">
            <a:xfrm>
              <a:off x="0" y="2674"/>
              <a:ext cx="824" cy="374"/>
              <a:chOff x="0" y="2674"/>
              <a:chExt cx="824" cy="374"/>
            </a:xfrm>
          </p:grpSpPr>
          <p:sp>
            <p:nvSpPr>
              <p:cNvPr id="60592" name="Rectangle 176"/>
              <p:cNvSpPr>
                <a:spLocks noChangeArrowheads="1"/>
              </p:cNvSpPr>
              <p:nvPr/>
            </p:nvSpPr>
            <p:spPr bwMode="auto">
              <a:xfrm>
                <a:off x="0" y="2674"/>
                <a:ext cx="824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Formalization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593" name="Rectangle 177"/>
              <p:cNvSpPr>
                <a:spLocks noChangeArrowheads="1"/>
              </p:cNvSpPr>
              <p:nvPr/>
            </p:nvSpPr>
            <p:spPr bwMode="auto">
              <a:xfrm>
                <a:off x="0" y="2674"/>
                <a:ext cx="824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594" name="Group 178"/>
            <p:cNvGrpSpPr>
              <a:grpSpLocks/>
            </p:cNvGrpSpPr>
            <p:nvPr/>
          </p:nvGrpSpPr>
          <p:grpSpPr bwMode="auto">
            <a:xfrm>
              <a:off x="824" y="2674"/>
              <a:ext cx="818" cy="374"/>
              <a:chOff x="824" y="2674"/>
              <a:chExt cx="818" cy="374"/>
            </a:xfrm>
          </p:grpSpPr>
          <p:sp>
            <p:nvSpPr>
              <p:cNvPr id="60595" name="Rectangle 179"/>
              <p:cNvSpPr>
                <a:spLocks noChangeArrowheads="1"/>
              </p:cNvSpPr>
              <p:nvPr/>
            </p:nvSpPr>
            <p:spPr bwMode="auto">
              <a:xfrm>
                <a:off x="824" y="2674"/>
                <a:ext cx="818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 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596" name="Rectangle 180"/>
              <p:cNvSpPr>
                <a:spLocks noChangeArrowheads="1"/>
              </p:cNvSpPr>
              <p:nvPr/>
            </p:nvSpPr>
            <p:spPr bwMode="auto">
              <a:xfrm>
                <a:off x="824" y="2674"/>
                <a:ext cx="818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597" name="Group 181"/>
            <p:cNvGrpSpPr>
              <a:grpSpLocks/>
            </p:cNvGrpSpPr>
            <p:nvPr/>
          </p:nvGrpSpPr>
          <p:grpSpPr bwMode="auto">
            <a:xfrm>
              <a:off x="1642" y="2674"/>
              <a:ext cx="944" cy="374"/>
              <a:chOff x="1642" y="2674"/>
              <a:chExt cx="944" cy="374"/>
            </a:xfrm>
          </p:grpSpPr>
          <p:sp>
            <p:nvSpPr>
              <p:cNvPr id="60598" name="Rectangle 182"/>
              <p:cNvSpPr>
                <a:spLocks noChangeArrowheads="1"/>
              </p:cNvSpPr>
              <p:nvPr/>
            </p:nvSpPr>
            <p:spPr bwMode="auto">
              <a:xfrm>
                <a:off x="1727" y="2674"/>
                <a:ext cx="859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 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599" name="Rectangle 183"/>
              <p:cNvSpPr>
                <a:spLocks noChangeArrowheads="1"/>
              </p:cNvSpPr>
              <p:nvPr/>
            </p:nvSpPr>
            <p:spPr bwMode="auto">
              <a:xfrm>
                <a:off x="1642" y="2674"/>
                <a:ext cx="944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600" name="Group 184"/>
            <p:cNvGrpSpPr>
              <a:grpSpLocks/>
            </p:cNvGrpSpPr>
            <p:nvPr/>
          </p:nvGrpSpPr>
          <p:grpSpPr bwMode="auto">
            <a:xfrm>
              <a:off x="2586" y="2674"/>
              <a:ext cx="903" cy="374"/>
              <a:chOff x="2586" y="2674"/>
              <a:chExt cx="903" cy="374"/>
            </a:xfrm>
          </p:grpSpPr>
          <p:sp>
            <p:nvSpPr>
              <p:cNvPr id="60601" name="Rectangle 185"/>
              <p:cNvSpPr>
                <a:spLocks noChangeArrowheads="1"/>
              </p:cNvSpPr>
              <p:nvPr/>
            </p:nvSpPr>
            <p:spPr bwMode="auto">
              <a:xfrm>
                <a:off x="2671" y="2674"/>
                <a:ext cx="818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 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602" name="Rectangle 186"/>
              <p:cNvSpPr>
                <a:spLocks noChangeArrowheads="1"/>
              </p:cNvSpPr>
              <p:nvPr/>
            </p:nvSpPr>
            <p:spPr bwMode="auto">
              <a:xfrm>
                <a:off x="2586" y="2674"/>
                <a:ext cx="903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603" name="Group 187"/>
            <p:cNvGrpSpPr>
              <a:grpSpLocks/>
            </p:cNvGrpSpPr>
            <p:nvPr/>
          </p:nvGrpSpPr>
          <p:grpSpPr bwMode="auto">
            <a:xfrm>
              <a:off x="3489" y="2674"/>
              <a:ext cx="903" cy="374"/>
              <a:chOff x="3489" y="2674"/>
              <a:chExt cx="903" cy="374"/>
            </a:xfrm>
          </p:grpSpPr>
          <p:sp>
            <p:nvSpPr>
              <p:cNvPr id="60604" name="Rectangle 188"/>
              <p:cNvSpPr>
                <a:spLocks noChangeArrowheads="1"/>
              </p:cNvSpPr>
              <p:nvPr/>
            </p:nvSpPr>
            <p:spPr bwMode="auto">
              <a:xfrm>
                <a:off x="3574" y="2674"/>
                <a:ext cx="818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 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605" name="Rectangle 189"/>
              <p:cNvSpPr>
                <a:spLocks noChangeArrowheads="1"/>
              </p:cNvSpPr>
              <p:nvPr/>
            </p:nvSpPr>
            <p:spPr bwMode="auto">
              <a:xfrm>
                <a:off x="3489" y="2674"/>
                <a:ext cx="903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606" name="Group 190"/>
            <p:cNvGrpSpPr>
              <a:grpSpLocks/>
            </p:cNvGrpSpPr>
            <p:nvPr/>
          </p:nvGrpSpPr>
          <p:grpSpPr bwMode="auto">
            <a:xfrm>
              <a:off x="4392" y="2674"/>
              <a:ext cx="903" cy="374"/>
              <a:chOff x="4392" y="2674"/>
              <a:chExt cx="903" cy="374"/>
            </a:xfrm>
          </p:grpSpPr>
          <p:sp>
            <p:nvSpPr>
              <p:cNvPr id="60607" name="Rectangle 191"/>
              <p:cNvSpPr>
                <a:spLocks noChangeArrowheads="1"/>
              </p:cNvSpPr>
              <p:nvPr/>
            </p:nvSpPr>
            <p:spPr bwMode="auto">
              <a:xfrm>
                <a:off x="4477" y="2674"/>
                <a:ext cx="818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 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608" name="Rectangle 192"/>
              <p:cNvSpPr>
                <a:spLocks noChangeArrowheads="1"/>
              </p:cNvSpPr>
              <p:nvPr/>
            </p:nvSpPr>
            <p:spPr bwMode="auto">
              <a:xfrm>
                <a:off x="4392" y="2674"/>
                <a:ext cx="903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609" name="Group 193"/>
            <p:cNvGrpSpPr>
              <a:grpSpLocks/>
            </p:cNvGrpSpPr>
            <p:nvPr/>
          </p:nvGrpSpPr>
          <p:grpSpPr bwMode="auto">
            <a:xfrm>
              <a:off x="5295" y="2674"/>
              <a:ext cx="989" cy="374"/>
              <a:chOff x="5295" y="2674"/>
              <a:chExt cx="989" cy="374"/>
            </a:xfrm>
          </p:grpSpPr>
          <p:sp>
            <p:nvSpPr>
              <p:cNvPr id="60610" name="Rectangle 194"/>
              <p:cNvSpPr>
                <a:spLocks noChangeArrowheads="1"/>
              </p:cNvSpPr>
              <p:nvPr/>
            </p:nvSpPr>
            <p:spPr bwMode="auto">
              <a:xfrm>
                <a:off x="5380" y="2674"/>
                <a:ext cx="904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 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611" name="Rectangle 195"/>
              <p:cNvSpPr>
                <a:spLocks noChangeArrowheads="1"/>
              </p:cNvSpPr>
              <p:nvPr/>
            </p:nvSpPr>
            <p:spPr bwMode="auto">
              <a:xfrm>
                <a:off x="5295" y="2674"/>
                <a:ext cx="989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612" name="Group 196"/>
            <p:cNvGrpSpPr>
              <a:grpSpLocks/>
            </p:cNvGrpSpPr>
            <p:nvPr/>
          </p:nvGrpSpPr>
          <p:grpSpPr bwMode="auto">
            <a:xfrm>
              <a:off x="0" y="3048"/>
              <a:ext cx="824" cy="374"/>
              <a:chOff x="0" y="3048"/>
              <a:chExt cx="824" cy="374"/>
            </a:xfrm>
          </p:grpSpPr>
          <p:sp>
            <p:nvSpPr>
              <p:cNvPr id="60613" name="Rectangle 197"/>
              <p:cNvSpPr>
                <a:spLocks noChangeArrowheads="1"/>
              </p:cNvSpPr>
              <p:nvPr/>
            </p:nvSpPr>
            <p:spPr bwMode="auto">
              <a:xfrm>
                <a:off x="0" y="3048"/>
                <a:ext cx="824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Leadership*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614" name="Rectangle 198"/>
              <p:cNvSpPr>
                <a:spLocks noChangeArrowheads="1"/>
              </p:cNvSpPr>
              <p:nvPr/>
            </p:nvSpPr>
            <p:spPr bwMode="auto">
              <a:xfrm>
                <a:off x="0" y="3048"/>
                <a:ext cx="824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615" name="Group 199"/>
            <p:cNvGrpSpPr>
              <a:grpSpLocks/>
            </p:cNvGrpSpPr>
            <p:nvPr/>
          </p:nvGrpSpPr>
          <p:grpSpPr bwMode="auto">
            <a:xfrm>
              <a:off x="824" y="3048"/>
              <a:ext cx="818" cy="374"/>
              <a:chOff x="824" y="3048"/>
              <a:chExt cx="818" cy="374"/>
            </a:xfrm>
          </p:grpSpPr>
          <p:sp>
            <p:nvSpPr>
              <p:cNvPr id="60616" name="Rectangle 200"/>
              <p:cNvSpPr>
                <a:spLocks noChangeArrowheads="1"/>
              </p:cNvSpPr>
              <p:nvPr/>
            </p:nvSpPr>
            <p:spPr bwMode="auto">
              <a:xfrm>
                <a:off x="824" y="3048"/>
                <a:ext cx="818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 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617" name="Rectangle 201"/>
              <p:cNvSpPr>
                <a:spLocks noChangeArrowheads="1"/>
              </p:cNvSpPr>
              <p:nvPr/>
            </p:nvSpPr>
            <p:spPr bwMode="auto">
              <a:xfrm>
                <a:off x="824" y="3048"/>
                <a:ext cx="818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618" name="Group 202"/>
            <p:cNvGrpSpPr>
              <a:grpSpLocks/>
            </p:cNvGrpSpPr>
            <p:nvPr/>
          </p:nvGrpSpPr>
          <p:grpSpPr bwMode="auto">
            <a:xfrm>
              <a:off x="1642" y="3048"/>
              <a:ext cx="944" cy="374"/>
              <a:chOff x="1642" y="3048"/>
              <a:chExt cx="944" cy="374"/>
            </a:xfrm>
          </p:grpSpPr>
          <p:sp>
            <p:nvSpPr>
              <p:cNvPr id="60619" name="Rectangle 203"/>
              <p:cNvSpPr>
                <a:spLocks noChangeArrowheads="1"/>
              </p:cNvSpPr>
              <p:nvPr/>
            </p:nvSpPr>
            <p:spPr bwMode="auto">
              <a:xfrm>
                <a:off x="1727" y="3048"/>
                <a:ext cx="859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 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620" name="Rectangle 204"/>
              <p:cNvSpPr>
                <a:spLocks noChangeArrowheads="1"/>
              </p:cNvSpPr>
              <p:nvPr/>
            </p:nvSpPr>
            <p:spPr bwMode="auto">
              <a:xfrm>
                <a:off x="1642" y="3048"/>
                <a:ext cx="944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621" name="Group 205"/>
            <p:cNvGrpSpPr>
              <a:grpSpLocks/>
            </p:cNvGrpSpPr>
            <p:nvPr/>
          </p:nvGrpSpPr>
          <p:grpSpPr bwMode="auto">
            <a:xfrm>
              <a:off x="2586" y="3048"/>
              <a:ext cx="903" cy="374"/>
              <a:chOff x="2586" y="3048"/>
              <a:chExt cx="903" cy="374"/>
            </a:xfrm>
          </p:grpSpPr>
          <p:sp>
            <p:nvSpPr>
              <p:cNvPr id="60622" name="Rectangle 206"/>
              <p:cNvSpPr>
                <a:spLocks noChangeArrowheads="1"/>
              </p:cNvSpPr>
              <p:nvPr/>
            </p:nvSpPr>
            <p:spPr bwMode="auto">
              <a:xfrm>
                <a:off x="2671" y="3048"/>
                <a:ext cx="818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 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623" name="Rectangle 207"/>
              <p:cNvSpPr>
                <a:spLocks noChangeArrowheads="1"/>
              </p:cNvSpPr>
              <p:nvPr/>
            </p:nvSpPr>
            <p:spPr bwMode="auto">
              <a:xfrm>
                <a:off x="2586" y="3048"/>
                <a:ext cx="903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624" name="Group 208"/>
            <p:cNvGrpSpPr>
              <a:grpSpLocks/>
            </p:cNvGrpSpPr>
            <p:nvPr/>
          </p:nvGrpSpPr>
          <p:grpSpPr bwMode="auto">
            <a:xfrm>
              <a:off x="3489" y="3048"/>
              <a:ext cx="903" cy="374"/>
              <a:chOff x="3489" y="3048"/>
              <a:chExt cx="903" cy="374"/>
            </a:xfrm>
          </p:grpSpPr>
          <p:sp>
            <p:nvSpPr>
              <p:cNvPr id="60625" name="Rectangle 209"/>
              <p:cNvSpPr>
                <a:spLocks noChangeArrowheads="1"/>
              </p:cNvSpPr>
              <p:nvPr/>
            </p:nvSpPr>
            <p:spPr bwMode="auto">
              <a:xfrm>
                <a:off x="3574" y="3048"/>
                <a:ext cx="818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 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626" name="Rectangle 210"/>
              <p:cNvSpPr>
                <a:spLocks noChangeArrowheads="1"/>
              </p:cNvSpPr>
              <p:nvPr/>
            </p:nvSpPr>
            <p:spPr bwMode="auto">
              <a:xfrm>
                <a:off x="3489" y="3048"/>
                <a:ext cx="903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627" name="Group 211"/>
            <p:cNvGrpSpPr>
              <a:grpSpLocks/>
            </p:cNvGrpSpPr>
            <p:nvPr/>
          </p:nvGrpSpPr>
          <p:grpSpPr bwMode="auto">
            <a:xfrm>
              <a:off x="4392" y="3048"/>
              <a:ext cx="903" cy="374"/>
              <a:chOff x="4392" y="3048"/>
              <a:chExt cx="903" cy="374"/>
            </a:xfrm>
          </p:grpSpPr>
          <p:sp>
            <p:nvSpPr>
              <p:cNvPr id="60628" name="Rectangle 212"/>
              <p:cNvSpPr>
                <a:spLocks noChangeArrowheads="1"/>
              </p:cNvSpPr>
              <p:nvPr/>
            </p:nvSpPr>
            <p:spPr bwMode="auto">
              <a:xfrm>
                <a:off x="4477" y="3048"/>
                <a:ext cx="818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 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629" name="Rectangle 213"/>
              <p:cNvSpPr>
                <a:spLocks noChangeArrowheads="1"/>
              </p:cNvSpPr>
              <p:nvPr/>
            </p:nvSpPr>
            <p:spPr bwMode="auto">
              <a:xfrm>
                <a:off x="4392" y="3048"/>
                <a:ext cx="903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630" name="Group 214"/>
            <p:cNvGrpSpPr>
              <a:grpSpLocks/>
            </p:cNvGrpSpPr>
            <p:nvPr/>
          </p:nvGrpSpPr>
          <p:grpSpPr bwMode="auto">
            <a:xfrm>
              <a:off x="5295" y="3048"/>
              <a:ext cx="989" cy="374"/>
              <a:chOff x="5295" y="3048"/>
              <a:chExt cx="989" cy="374"/>
            </a:xfrm>
          </p:grpSpPr>
          <p:sp>
            <p:nvSpPr>
              <p:cNvPr id="60631" name="Rectangle 215"/>
              <p:cNvSpPr>
                <a:spLocks noChangeArrowheads="1"/>
              </p:cNvSpPr>
              <p:nvPr/>
            </p:nvSpPr>
            <p:spPr bwMode="auto">
              <a:xfrm>
                <a:off x="5380" y="3048"/>
                <a:ext cx="904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 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632" name="Rectangle 216"/>
              <p:cNvSpPr>
                <a:spLocks noChangeArrowheads="1"/>
              </p:cNvSpPr>
              <p:nvPr/>
            </p:nvSpPr>
            <p:spPr bwMode="auto">
              <a:xfrm>
                <a:off x="5295" y="3048"/>
                <a:ext cx="989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633" name="Group 217"/>
            <p:cNvGrpSpPr>
              <a:grpSpLocks/>
            </p:cNvGrpSpPr>
            <p:nvPr/>
          </p:nvGrpSpPr>
          <p:grpSpPr bwMode="auto">
            <a:xfrm>
              <a:off x="0" y="3422"/>
              <a:ext cx="824" cy="374"/>
              <a:chOff x="0" y="3422"/>
              <a:chExt cx="824" cy="374"/>
            </a:xfrm>
          </p:grpSpPr>
          <p:sp>
            <p:nvSpPr>
              <p:cNvPr id="60634" name="Rectangle 218"/>
              <p:cNvSpPr>
                <a:spLocks noChangeArrowheads="1"/>
              </p:cNvSpPr>
              <p:nvPr/>
            </p:nvSpPr>
            <p:spPr bwMode="auto">
              <a:xfrm>
                <a:off x="0" y="3422"/>
                <a:ext cx="824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Efficiency of meetings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635" name="Rectangle 219"/>
              <p:cNvSpPr>
                <a:spLocks noChangeArrowheads="1"/>
              </p:cNvSpPr>
              <p:nvPr/>
            </p:nvSpPr>
            <p:spPr bwMode="auto">
              <a:xfrm>
                <a:off x="0" y="3422"/>
                <a:ext cx="824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636" name="Group 220"/>
            <p:cNvGrpSpPr>
              <a:grpSpLocks/>
            </p:cNvGrpSpPr>
            <p:nvPr/>
          </p:nvGrpSpPr>
          <p:grpSpPr bwMode="auto">
            <a:xfrm>
              <a:off x="824" y="3422"/>
              <a:ext cx="818" cy="374"/>
              <a:chOff x="824" y="3422"/>
              <a:chExt cx="818" cy="374"/>
            </a:xfrm>
          </p:grpSpPr>
          <p:sp>
            <p:nvSpPr>
              <p:cNvPr id="60637" name="Rectangle 221"/>
              <p:cNvSpPr>
                <a:spLocks noChangeArrowheads="1"/>
              </p:cNvSpPr>
              <p:nvPr/>
            </p:nvSpPr>
            <p:spPr bwMode="auto">
              <a:xfrm>
                <a:off x="824" y="3422"/>
                <a:ext cx="818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 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638" name="Rectangle 222"/>
              <p:cNvSpPr>
                <a:spLocks noChangeArrowheads="1"/>
              </p:cNvSpPr>
              <p:nvPr/>
            </p:nvSpPr>
            <p:spPr bwMode="auto">
              <a:xfrm>
                <a:off x="824" y="3422"/>
                <a:ext cx="818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639" name="Group 223"/>
            <p:cNvGrpSpPr>
              <a:grpSpLocks/>
            </p:cNvGrpSpPr>
            <p:nvPr/>
          </p:nvGrpSpPr>
          <p:grpSpPr bwMode="auto">
            <a:xfrm>
              <a:off x="1642" y="3422"/>
              <a:ext cx="944" cy="374"/>
              <a:chOff x="1642" y="3422"/>
              <a:chExt cx="944" cy="374"/>
            </a:xfrm>
          </p:grpSpPr>
          <p:sp>
            <p:nvSpPr>
              <p:cNvPr id="60640" name="Rectangle 224"/>
              <p:cNvSpPr>
                <a:spLocks noChangeArrowheads="1"/>
              </p:cNvSpPr>
              <p:nvPr/>
            </p:nvSpPr>
            <p:spPr bwMode="auto">
              <a:xfrm>
                <a:off x="1727" y="3422"/>
                <a:ext cx="859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 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641" name="Rectangle 225"/>
              <p:cNvSpPr>
                <a:spLocks noChangeArrowheads="1"/>
              </p:cNvSpPr>
              <p:nvPr/>
            </p:nvSpPr>
            <p:spPr bwMode="auto">
              <a:xfrm>
                <a:off x="1642" y="3422"/>
                <a:ext cx="944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642" name="Group 226"/>
            <p:cNvGrpSpPr>
              <a:grpSpLocks/>
            </p:cNvGrpSpPr>
            <p:nvPr/>
          </p:nvGrpSpPr>
          <p:grpSpPr bwMode="auto">
            <a:xfrm>
              <a:off x="2586" y="3422"/>
              <a:ext cx="903" cy="374"/>
              <a:chOff x="2586" y="3422"/>
              <a:chExt cx="903" cy="374"/>
            </a:xfrm>
          </p:grpSpPr>
          <p:sp>
            <p:nvSpPr>
              <p:cNvPr id="60643" name="Rectangle 227"/>
              <p:cNvSpPr>
                <a:spLocks noChangeArrowheads="1"/>
              </p:cNvSpPr>
              <p:nvPr/>
            </p:nvSpPr>
            <p:spPr bwMode="auto">
              <a:xfrm>
                <a:off x="2671" y="3422"/>
                <a:ext cx="818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 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644" name="Rectangle 228"/>
              <p:cNvSpPr>
                <a:spLocks noChangeArrowheads="1"/>
              </p:cNvSpPr>
              <p:nvPr/>
            </p:nvSpPr>
            <p:spPr bwMode="auto">
              <a:xfrm>
                <a:off x="2586" y="3422"/>
                <a:ext cx="903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645" name="Group 229"/>
            <p:cNvGrpSpPr>
              <a:grpSpLocks/>
            </p:cNvGrpSpPr>
            <p:nvPr/>
          </p:nvGrpSpPr>
          <p:grpSpPr bwMode="auto">
            <a:xfrm>
              <a:off x="3489" y="3422"/>
              <a:ext cx="903" cy="374"/>
              <a:chOff x="3489" y="3422"/>
              <a:chExt cx="903" cy="374"/>
            </a:xfrm>
          </p:grpSpPr>
          <p:sp>
            <p:nvSpPr>
              <p:cNvPr id="60646" name="Rectangle 230"/>
              <p:cNvSpPr>
                <a:spLocks noChangeArrowheads="1"/>
              </p:cNvSpPr>
              <p:nvPr/>
            </p:nvSpPr>
            <p:spPr bwMode="auto">
              <a:xfrm>
                <a:off x="3574" y="3422"/>
                <a:ext cx="818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 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647" name="Rectangle 231"/>
              <p:cNvSpPr>
                <a:spLocks noChangeArrowheads="1"/>
              </p:cNvSpPr>
              <p:nvPr/>
            </p:nvSpPr>
            <p:spPr bwMode="auto">
              <a:xfrm>
                <a:off x="3489" y="3422"/>
                <a:ext cx="903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648" name="Group 232"/>
            <p:cNvGrpSpPr>
              <a:grpSpLocks/>
            </p:cNvGrpSpPr>
            <p:nvPr/>
          </p:nvGrpSpPr>
          <p:grpSpPr bwMode="auto">
            <a:xfrm>
              <a:off x="4392" y="3422"/>
              <a:ext cx="903" cy="374"/>
              <a:chOff x="4392" y="3422"/>
              <a:chExt cx="903" cy="374"/>
            </a:xfrm>
          </p:grpSpPr>
          <p:sp>
            <p:nvSpPr>
              <p:cNvPr id="60649" name="Rectangle 233"/>
              <p:cNvSpPr>
                <a:spLocks noChangeArrowheads="1"/>
              </p:cNvSpPr>
              <p:nvPr/>
            </p:nvSpPr>
            <p:spPr bwMode="auto">
              <a:xfrm>
                <a:off x="4477" y="3422"/>
                <a:ext cx="818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 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650" name="Rectangle 234"/>
              <p:cNvSpPr>
                <a:spLocks noChangeArrowheads="1"/>
              </p:cNvSpPr>
              <p:nvPr/>
            </p:nvSpPr>
            <p:spPr bwMode="auto">
              <a:xfrm>
                <a:off x="4392" y="3422"/>
                <a:ext cx="903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651" name="Group 235"/>
            <p:cNvGrpSpPr>
              <a:grpSpLocks/>
            </p:cNvGrpSpPr>
            <p:nvPr/>
          </p:nvGrpSpPr>
          <p:grpSpPr bwMode="auto">
            <a:xfrm>
              <a:off x="5295" y="3422"/>
              <a:ext cx="989" cy="374"/>
              <a:chOff x="5295" y="3422"/>
              <a:chExt cx="989" cy="374"/>
            </a:xfrm>
          </p:grpSpPr>
          <p:sp>
            <p:nvSpPr>
              <p:cNvPr id="60652" name="Rectangle 236"/>
              <p:cNvSpPr>
                <a:spLocks noChangeArrowheads="1"/>
              </p:cNvSpPr>
              <p:nvPr/>
            </p:nvSpPr>
            <p:spPr bwMode="auto">
              <a:xfrm>
                <a:off x="5380" y="3422"/>
                <a:ext cx="904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kumimoji="0" lang="en-US" sz="900">
                    <a:cs typeface="Arial" pitchFamily="34" charset="0"/>
                  </a:rPr>
                  <a:t> </a:t>
                </a:r>
              </a:p>
              <a:p>
                <a:pPr eaLnBrk="0" hangingPunct="0"/>
                <a:endParaRPr kumimoji="0" lang="en-US">
                  <a:latin typeface="Times New Roman" pitchFamily="18" charset="0"/>
                </a:endParaRPr>
              </a:p>
            </p:txBody>
          </p:sp>
          <p:sp>
            <p:nvSpPr>
              <p:cNvPr id="60653" name="Rectangle 237"/>
              <p:cNvSpPr>
                <a:spLocks noChangeArrowheads="1"/>
              </p:cNvSpPr>
              <p:nvPr/>
            </p:nvSpPr>
            <p:spPr bwMode="auto">
              <a:xfrm>
                <a:off x="5295" y="3422"/>
                <a:ext cx="989" cy="37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0654" name="Text Box 238"/>
          <p:cNvSpPr txBox="1">
            <a:spLocks noChangeArrowheads="1"/>
          </p:cNvSpPr>
          <p:nvPr/>
        </p:nvSpPr>
        <p:spPr bwMode="auto">
          <a:xfrm>
            <a:off x="304800" y="762000"/>
            <a:ext cx="660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>
                <a:solidFill>
                  <a:srgbClr val="000066"/>
                </a:solidFill>
              </a:rPr>
              <a:t>Performance assessment – horizontal networks</a:t>
            </a:r>
            <a:endParaRPr kumimoji="0" lang="en-GB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381000" y="838200"/>
            <a:ext cx="8272463" cy="5410200"/>
            <a:chOff x="-3" y="-3"/>
            <a:chExt cx="6198" cy="4980"/>
          </a:xfrm>
        </p:grpSpPr>
        <p:grpSp>
          <p:nvGrpSpPr>
            <p:cNvPr id="61443" name="Group 3"/>
            <p:cNvGrpSpPr>
              <a:grpSpLocks/>
            </p:cNvGrpSpPr>
            <p:nvPr/>
          </p:nvGrpSpPr>
          <p:grpSpPr bwMode="auto">
            <a:xfrm>
              <a:off x="0" y="0"/>
              <a:ext cx="6192" cy="4974"/>
              <a:chOff x="0" y="0"/>
              <a:chExt cx="6192" cy="4974"/>
            </a:xfrm>
          </p:grpSpPr>
          <p:grpSp>
            <p:nvGrpSpPr>
              <p:cNvPr id="61444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818" cy="546"/>
                <a:chOff x="0" y="0"/>
                <a:chExt cx="818" cy="546"/>
              </a:xfrm>
            </p:grpSpPr>
            <p:sp>
              <p:nvSpPr>
                <p:cNvPr id="61445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18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446" name="Group 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818" cy="546"/>
                  <a:chOff x="0" y="0"/>
                  <a:chExt cx="818" cy="546"/>
                </a:xfrm>
              </p:grpSpPr>
              <p:sp>
                <p:nvSpPr>
                  <p:cNvPr id="61447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818" cy="546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endParaRPr kumimoji="0" lang="en-US" sz="900" b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  <a:p>
                    <a:endParaRPr kumimoji="0" lang="en-US" sz="900" b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  <a:p>
                    <a:r>
                      <a:rPr kumimoji="0" lang="en-US" sz="900" b="1">
                        <a:solidFill>
                          <a:srgbClr val="FFFFFF"/>
                        </a:solidFill>
                        <a:cs typeface="Arial" pitchFamily="34" charset="0"/>
                      </a:rPr>
                      <a:t>STRATEGIC ANALYSIS CAPABILITY</a:t>
                    </a:r>
                    <a:endParaRPr kumimoji="0" lang="en-US" sz="900">
                      <a:cs typeface="Arial" pitchFamily="34" charset="0"/>
                    </a:endParaRP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448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818" cy="5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449" name="Group 9"/>
              <p:cNvGrpSpPr>
                <a:grpSpLocks/>
              </p:cNvGrpSpPr>
              <p:nvPr/>
            </p:nvGrpSpPr>
            <p:grpSpPr bwMode="auto">
              <a:xfrm>
                <a:off x="818" y="0"/>
                <a:ext cx="818" cy="546"/>
                <a:chOff x="818" y="0"/>
                <a:chExt cx="818" cy="546"/>
              </a:xfrm>
            </p:grpSpPr>
            <p:sp>
              <p:nvSpPr>
                <p:cNvPr id="61450" name="Rectangle 10"/>
                <p:cNvSpPr>
                  <a:spLocks noChangeArrowheads="1"/>
                </p:cNvSpPr>
                <p:nvPr/>
              </p:nvSpPr>
              <p:spPr bwMode="auto">
                <a:xfrm>
                  <a:off x="818" y="0"/>
                  <a:ext cx="818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451" name="Group 11"/>
                <p:cNvGrpSpPr>
                  <a:grpSpLocks/>
                </p:cNvGrpSpPr>
                <p:nvPr/>
              </p:nvGrpSpPr>
              <p:grpSpPr bwMode="auto">
                <a:xfrm>
                  <a:off x="818" y="0"/>
                  <a:ext cx="818" cy="546"/>
                  <a:chOff x="818" y="0"/>
                  <a:chExt cx="818" cy="546"/>
                </a:xfrm>
              </p:grpSpPr>
              <p:sp>
                <p:nvSpPr>
                  <p:cNvPr id="61452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818" y="0"/>
                    <a:ext cx="818" cy="546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r>
                      <a:rPr kumimoji="0" lang="en-US" sz="900">
                        <a:cs typeface="Arial" pitchFamily="34" charset="0"/>
                      </a:rPr>
                      <a:t> </a:t>
                    </a: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45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818" y="0"/>
                    <a:ext cx="818" cy="5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454" name="Group 14"/>
              <p:cNvGrpSpPr>
                <a:grpSpLocks/>
              </p:cNvGrpSpPr>
              <p:nvPr/>
            </p:nvGrpSpPr>
            <p:grpSpPr bwMode="auto">
              <a:xfrm>
                <a:off x="1636" y="0"/>
                <a:ext cx="944" cy="546"/>
                <a:chOff x="1636" y="0"/>
                <a:chExt cx="944" cy="546"/>
              </a:xfrm>
            </p:grpSpPr>
            <p:sp>
              <p:nvSpPr>
                <p:cNvPr id="61455" name="Rectangle 15"/>
                <p:cNvSpPr>
                  <a:spLocks noChangeArrowheads="1"/>
                </p:cNvSpPr>
                <p:nvPr/>
              </p:nvSpPr>
              <p:spPr bwMode="auto">
                <a:xfrm>
                  <a:off x="1636" y="0"/>
                  <a:ext cx="944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456" name="Group 16"/>
                <p:cNvGrpSpPr>
                  <a:grpSpLocks/>
                </p:cNvGrpSpPr>
                <p:nvPr/>
              </p:nvGrpSpPr>
              <p:grpSpPr bwMode="auto">
                <a:xfrm>
                  <a:off x="1636" y="0"/>
                  <a:ext cx="944" cy="546"/>
                  <a:chOff x="1636" y="0"/>
                  <a:chExt cx="944" cy="546"/>
                </a:xfrm>
              </p:grpSpPr>
              <p:sp>
                <p:nvSpPr>
                  <p:cNvPr id="61457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721" y="0"/>
                    <a:ext cx="859" cy="546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r>
                      <a:rPr kumimoji="0" lang="en-US" sz="900">
                        <a:cs typeface="Arial" pitchFamily="34" charset="0"/>
                      </a:rPr>
                      <a:t> </a:t>
                    </a: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458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636" y="0"/>
                    <a:ext cx="944" cy="5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459" name="Group 19"/>
              <p:cNvGrpSpPr>
                <a:grpSpLocks/>
              </p:cNvGrpSpPr>
              <p:nvPr/>
            </p:nvGrpSpPr>
            <p:grpSpPr bwMode="auto">
              <a:xfrm>
                <a:off x="2580" y="0"/>
                <a:ext cx="903" cy="546"/>
                <a:chOff x="2580" y="0"/>
                <a:chExt cx="903" cy="546"/>
              </a:xfrm>
            </p:grpSpPr>
            <p:sp>
              <p:nvSpPr>
                <p:cNvPr id="61460" name="Rectangle 20"/>
                <p:cNvSpPr>
                  <a:spLocks noChangeArrowheads="1"/>
                </p:cNvSpPr>
                <p:nvPr/>
              </p:nvSpPr>
              <p:spPr bwMode="auto">
                <a:xfrm>
                  <a:off x="2580" y="0"/>
                  <a:ext cx="903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461" name="Group 21"/>
                <p:cNvGrpSpPr>
                  <a:grpSpLocks/>
                </p:cNvGrpSpPr>
                <p:nvPr/>
              </p:nvGrpSpPr>
              <p:grpSpPr bwMode="auto">
                <a:xfrm>
                  <a:off x="2580" y="0"/>
                  <a:ext cx="903" cy="546"/>
                  <a:chOff x="2580" y="0"/>
                  <a:chExt cx="903" cy="546"/>
                </a:xfrm>
              </p:grpSpPr>
              <p:sp>
                <p:nvSpPr>
                  <p:cNvPr id="61462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2665" y="0"/>
                    <a:ext cx="818" cy="546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r>
                      <a:rPr kumimoji="0" lang="en-US" sz="900">
                        <a:cs typeface="Arial" pitchFamily="34" charset="0"/>
                      </a:rPr>
                      <a:t> </a:t>
                    </a: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463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580" y="0"/>
                    <a:ext cx="903" cy="5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464" name="Group 24"/>
              <p:cNvGrpSpPr>
                <a:grpSpLocks/>
              </p:cNvGrpSpPr>
              <p:nvPr/>
            </p:nvGrpSpPr>
            <p:grpSpPr bwMode="auto">
              <a:xfrm>
                <a:off x="3483" y="0"/>
                <a:ext cx="903" cy="546"/>
                <a:chOff x="3483" y="0"/>
                <a:chExt cx="903" cy="546"/>
              </a:xfrm>
            </p:grpSpPr>
            <p:sp>
              <p:nvSpPr>
                <p:cNvPr id="61465" name="Rectangle 25"/>
                <p:cNvSpPr>
                  <a:spLocks noChangeArrowheads="1"/>
                </p:cNvSpPr>
                <p:nvPr/>
              </p:nvSpPr>
              <p:spPr bwMode="auto">
                <a:xfrm>
                  <a:off x="3483" y="0"/>
                  <a:ext cx="903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466" name="Group 26"/>
                <p:cNvGrpSpPr>
                  <a:grpSpLocks/>
                </p:cNvGrpSpPr>
                <p:nvPr/>
              </p:nvGrpSpPr>
              <p:grpSpPr bwMode="auto">
                <a:xfrm>
                  <a:off x="3483" y="0"/>
                  <a:ext cx="903" cy="546"/>
                  <a:chOff x="3483" y="0"/>
                  <a:chExt cx="903" cy="546"/>
                </a:xfrm>
              </p:grpSpPr>
              <p:sp>
                <p:nvSpPr>
                  <p:cNvPr id="6146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3568" y="0"/>
                    <a:ext cx="818" cy="546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r>
                      <a:rPr kumimoji="0" lang="en-US" sz="900">
                        <a:cs typeface="Arial" pitchFamily="34" charset="0"/>
                      </a:rPr>
                      <a:t> </a:t>
                    </a: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46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483" y="0"/>
                    <a:ext cx="903" cy="5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469" name="Group 29"/>
              <p:cNvGrpSpPr>
                <a:grpSpLocks/>
              </p:cNvGrpSpPr>
              <p:nvPr/>
            </p:nvGrpSpPr>
            <p:grpSpPr bwMode="auto">
              <a:xfrm>
                <a:off x="4386" y="0"/>
                <a:ext cx="903" cy="546"/>
                <a:chOff x="4386" y="0"/>
                <a:chExt cx="903" cy="546"/>
              </a:xfrm>
            </p:grpSpPr>
            <p:sp>
              <p:nvSpPr>
                <p:cNvPr id="61470" name="Rectangle 30"/>
                <p:cNvSpPr>
                  <a:spLocks noChangeArrowheads="1"/>
                </p:cNvSpPr>
                <p:nvPr/>
              </p:nvSpPr>
              <p:spPr bwMode="auto">
                <a:xfrm>
                  <a:off x="4386" y="0"/>
                  <a:ext cx="903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471" name="Group 31"/>
                <p:cNvGrpSpPr>
                  <a:grpSpLocks/>
                </p:cNvGrpSpPr>
                <p:nvPr/>
              </p:nvGrpSpPr>
              <p:grpSpPr bwMode="auto">
                <a:xfrm>
                  <a:off x="4386" y="0"/>
                  <a:ext cx="903" cy="546"/>
                  <a:chOff x="4386" y="0"/>
                  <a:chExt cx="903" cy="546"/>
                </a:xfrm>
              </p:grpSpPr>
              <p:sp>
                <p:nvSpPr>
                  <p:cNvPr id="6147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471" y="0"/>
                    <a:ext cx="818" cy="546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r>
                      <a:rPr kumimoji="0" lang="en-US" sz="900">
                        <a:cs typeface="Arial" pitchFamily="34" charset="0"/>
                      </a:rPr>
                      <a:t> </a:t>
                    </a: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47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386" y="0"/>
                    <a:ext cx="903" cy="5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474" name="Group 34"/>
              <p:cNvGrpSpPr>
                <a:grpSpLocks/>
              </p:cNvGrpSpPr>
              <p:nvPr/>
            </p:nvGrpSpPr>
            <p:grpSpPr bwMode="auto">
              <a:xfrm>
                <a:off x="5289" y="0"/>
                <a:ext cx="903" cy="546"/>
                <a:chOff x="5289" y="0"/>
                <a:chExt cx="903" cy="546"/>
              </a:xfrm>
            </p:grpSpPr>
            <p:sp>
              <p:nvSpPr>
                <p:cNvPr id="61475" name="Rectangle 35"/>
                <p:cNvSpPr>
                  <a:spLocks noChangeArrowheads="1"/>
                </p:cNvSpPr>
                <p:nvPr/>
              </p:nvSpPr>
              <p:spPr bwMode="auto">
                <a:xfrm>
                  <a:off x="5289" y="0"/>
                  <a:ext cx="903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476" name="Group 36"/>
                <p:cNvGrpSpPr>
                  <a:grpSpLocks/>
                </p:cNvGrpSpPr>
                <p:nvPr/>
              </p:nvGrpSpPr>
              <p:grpSpPr bwMode="auto">
                <a:xfrm>
                  <a:off x="5289" y="0"/>
                  <a:ext cx="903" cy="546"/>
                  <a:chOff x="5289" y="0"/>
                  <a:chExt cx="903" cy="546"/>
                </a:xfrm>
              </p:grpSpPr>
              <p:sp>
                <p:nvSpPr>
                  <p:cNvPr id="61477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5374" y="0"/>
                    <a:ext cx="818" cy="546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r>
                      <a:rPr kumimoji="0" lang="en-US" sz="900">
                        <a:cs typeface="Arial" pitchFamily="34" charset="0"/>
                      </a:rPr>
                      <a:t> </a:t>
                    </a: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478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5289" y="0"/>
                    <a:ext cx="903" cy="5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479" name="Group 39"/>
              <p:cNvGrpSpPr>
                <a:grpSpLocks/>
              </p:cNvGrpSpPr>
              <p:nvPr/>
            </p:nvGrpSpPr>
            <p:grpSpPr bwMode="auto">
              <a:xfrm>
                <a:off x="0" y="546"/>
                <a:ext cx="818" cy="374"/>
                <a:chOff x="0" y="546"/>
                <a:chExt cx="818" cy="374"/>
              </a:xfrm>
            </p:grpSpPr>
            <p:sp>
              <p:nvSpPr>
                <p:cNvPr id="61480" name="Rectangle 40"/>
                <p:cNvSpPr>
                  <a:spLocks noChangeArrowheads="1"/>
                </p:cNvSpPr>
                <p:nvPr/>
              </p:nvSpPr>
              <p:spPr bwMode="auto">
                <a:xfrm>
                  <a:off x="0" y="546"/>
                  <a:ext cx="81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cs typeface="Arial" pitchFamily="34" charset="0"/>
                    </a:rPr>
                    <a:t> </a:t>
                  </a: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481" name="Rectangle 41"/>
                <p:cNvSpPr>
                  <a:spLocks noChangeArrowheads="1"/>
                </p:cNvSpPr>
                <p:nvPr/>
              </p:nvSpPr>
              <p:spPr bwMode="auto">
                <a:xfrm>
                  <a:off x="0" y="546"/>
                  <a:ext cx="818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482" name="Group 42"/>
              <p:cNvGrpSpPr>
                <a:grpSpLocks/>
              </p:cNvGrpSpPr>
              <p:nvPr/>
            </p:nvGrpSpPr>
            <p:grpSpPr bwMode="auto">
              <a:xfrm>
                <a:off x="818" y="546"/>
                <a:ext cx="818" cy="374"/>
                <a:chOff x="818" y="546"/>
                <a:chExt cx="818" cy="374"/>
              </a:xfrm>
            </p:grpSpPr>
            <p:sp>
              <p:nvSpPr>
                <p:cNvPr id="61483" name="Rectangle 43"/>
                <p:cNvSpPr>
                  <a:spLocks noChangeArrowheads="1"/>
                </p:cNvSpPr>
                <p:nvPr/>
              </p:nvSpPr>
              <p:spPr bwMode="auto">
                <a:xfrm>
                  <a:off x="818" y="546"/>
                  <a:ext cx="81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cs typeface="Arial" pitchFamily="34" charset="0"/>
                    </a:rPr>
                    <a:t> </a:t>
                  </a: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484" name="Rectangle 44"/>
                <p:cNvSpPr>
                  <a:spLocks noChangeArrowheads="1"/>
                </p:cNvSpPr>
                <p:nvPr/>
              </p:nvSpPr>
              <p:spPr bwMode="auto">
                <a:xfrm>
                  <a:off x="818" y="546"/>
                  <a:ext cx="818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485" name="Group 45"/>
              <p:cNvGrpSpPr>
                <a:grpSpLocks/>
              </p:cNvGrpSpPr>
              <p:nvPr/>
            </p:nvGrpSpPr>
            <p:grpSpPr bwMode="auto">
              <a:xfrm>
                <a:off x="1636" y="546"/>
                <a:ext cx="944" cy="374"/>
                <a:chOff x="1636" y="546"/>
                <a:chExt cx="944" cy="374"/>
              </a:xfrm>
            </p:grpSpPr>
            <p:sp>
              <p:nvSpPr>
                <p:cNvPr id="61486" name="Rectangle 46"/>
                <p:cNvSpPr>
                  <a:spLocks noChangeArrowheads="1"/>
                </p:cNvSpPr>
                <p:nvPr/>
              </p:nvSpPr>
              <p:spPr bwMode="auto">
                <a:xfrm>
                  <a:off x="1721" y="546"/>
                  <a:ext cx="859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cs typeface="Arial" pitchFamily="34" charset="0"/>
                    </a:rPr>
                    <a:t> </a:t>
                  </a: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487" name="Rectangle 47"/>
                <p:cNvSpPr>
                  <a:spLocks noChangeArrowheads="1"/>
                </p:cNvSpPr>
                <p:nvPr/>
              </p:nvSpPr>
              <p:spPr bwMode="auto">
                <a:xfrm>
                  <a:off x="1636" y="546"/>
                  <a:ext cx="944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488" name="Group 48"/>
              <p:cNvGrpSpPr>
                <a:grpSpLocks/>
              </p:cNvGrpSpPr>
              <p:nvPr/>
            </p:nvGrpSpPr>
            <p:grpSpPr bwMode="auto">
              <a:xfrm>
                <a:off x="2580" y="546"/>
                <a:ext cx="903" cy="374"/>
                <a:chOff x="2580" y="546"/>
                <a:chExt cx="903" cy="374"/>
              </a:xfrm>
            </p:grpSpPr>
            <p:sp>
              <p:nvSpPr>
                <p:cNvPr id="61489" name="Rectangle 49"/>
                <p:cNvSpPr>
                  <a:spLocks noChangeArrowheads="1"/>
                </p:cNvSpPr>
                <p:nvPr/>
              </p:nvSpPr>
              <p:spPr bwMode="auto">
                <a:xfrm>
                  <a:off x="2665" y="546"/>
                  <a:ext cx="81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cs typeface="Arial" pitchFamily="34" charset="0"/>
                    </a:rPr>
                    <a:t> </a:t>
                  </a: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490" name="Rectangle 50"/>
                <p:cNvSpPr>
                  <a:spLocks noChangeArrowheads="1"/>
                </p:cNvSpPr>
                <p:nvPr/>
              </p:nvSpPr>
              <p:spPr bwMode="auto">
                <a:xfrm>
                  <a:off x="2580" y="546"/>
                  <a:ext cx="903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491" name="Group 51"/>
              <p:cNvGrpSpPr>
                <a:grpSpLocks/>
              </p:cNvGrpSpPr>
              <p:nvPr/>
            </p:nvGrpSpPr>
            <p:grpSpPr bwMode="auto">
              <a:xfrm>
                <a:off x="3483" y="546"/>
                <a:ext cx="903" cy="374"/>
                <a:chOff x="3483" y="546"/>
                <a:chExt cx="903" cy="374"/>
              </a:xfrm>
            </p:grpSpPr>
            <p:sp>
              <p:nvSpPr>
                <p:cNvPr id="61492" name="Rectangle 52"/>
                <p:cNvSpPr>
                  <a:spLocks noChangeArrowheads="1"/>
                </p:cNvSpPr>
                <p:nvPr/>
              </p:nvSpPr>
              <p:spPr bwMode="auto">
                <a:xfrm>
                  <a:off x="3568" y="546"/>
                  <a:ext cx="81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cs typeface="Arial" pitchFamily="34" charset="0"/>
                    </a:rPr>
                    <a:t> </a:t>
                  </a: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493" name="Rectangle 53"/>
                <p:cNvSpPr>
                  <a:spLocks noChangeArrowheads="1"/>
                </p:cNvSpPr>
                <p:nvPr/>
              </p:nvSpPr>
              <p:spPr bwMode="auto">
                <a:xfrm>
                  <a:off x="3483" y="546"/>
                  <a:ext cx="903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494" name="Group 54"/>
              <p:cNvGrpSpPr>
                <a:grpSpLocks/>
              </p:cNvGrpSpPr>
              <p:nvPr/>
            </p:nvGrpSpPr>
            <p:grpSpPr bwMode="auto">
              <a:xfrm>
                <a:off x="4386" y="546"/>
                <a:ext cx="903" cy="374"/>
                <a:chOff x="4386" y="546"/>
                <a:chExt cx="903" cy="374"/>
              </a:xfrm>
            </p:grpSpPr>
            <p:sp>
              <p:nvSpPr>
                <p:cNvPr id="61495" name="Rectangle 55"/>
                <p:cNvSpPr>
                  <a:spLocks noChangeArrowheads="1"/>
                </p:cNvSpPr>
                <p:nvPr/>
              </p:nvSpPr>
              <p:spPr bwMode="auto">
                <a:xfrm>
                  <a:off x="4471" y="546"/>
                  <a:ext cx="81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cs typeface="Arial" pitchFamily="34" charset="0"/>
                    </a:rPr>
                    <a:t> </a:t>
                  </a: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496" name="Rectangle 56"/>
                <p:cNvSpPr>
                  <a:spLocks noChangeArrowheads="1"/>
                </p:cNvSpPr>
                <p:nvPr/>
              </p:nvSpPr>
              <p:spPr bwMode="auto">
                <a:xfrm>
                  <a:off x="4386" y="546"/>
                  <a:ext cx="903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497" name="Group 57"/>
              <p:cNvGrpSpPr>
                <a:grpSpLocks/>
              </p:cNvGrpSpPr>
              <p:nvPr/>
            </p:nvGrpSpPr>
            <p:grpSpPr bwMode="auto">
              <a:xfrm>
                <a:off x="5289" y="546"/>
                <a:ext cx="903" cy="374"/>
                <a:chOff x="5289" y="546"/>
                <a:chExt cx="903" cy="374"/>
              </a:xfrm>
            </p:grpSpPr>
            <p:sp>
              <p:nvSpPr>
                <p:cNvPr id="61498" name="Rectangle 58"/>
                <p:cNvSpPr>
                  <a:spLocks noChangeArrowheads="1"/>
                </p:cNvSpPr>
                <p:nvPr/>
              </p:nvSpPr>
              <p:spPr bwMode="auto">
                <a:xfrm>
                  <a:off x="5374" y="546"/>
                  <a:ext cx="81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cs typeface="Arial" pitchFamily="34" charset="0"/>
                    </a:rPr>
                    <a:t> </a:t>
                  </a: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499" name="Rectangle 59"/>
                <p:cNvSpPr>
                  <a:spLocks noChangeArrowheads="1"/>
                </p:cNvSpPr>
                <p:nvPr/>
              </p:nvSpPr>
              <p:spPr bwMode="auto">
                <a:xfrm>
                  <a:off x="5289" y="546"/>
                  <a:ext cx="903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500" name="Group 60"/>
              <p:cNvGrpSpPr>
                <a:grpSpLocks/>
              </p:cNvGrpSpPr>
              <p:nvPr/>
            </p:nvGrpSpPr>
            <p:grpSpPr bwMode="auto">
              <a:xfrm>
                <a:off x="0" y="920"/>
                <a:ext cx="818" cy="546"/>
                <a:chOff x="0" y="920"/>
                <a:chExt cx="818" cy="546"/>
              </a:xfrm>
            </p:grpSpPr>
            <p:sp>
              <p:nvSpPr>
                <p:cNvPr id="61501" name="Rectangle 61"/>
                <p:cNvSpPr>
                  <a:spLocks noChangeArrowheads="1"/>
                </p:cNvSpPr>
                <p:nvPr/>
              </p:nvSpPr>
              <p:spPr bwMode="auto">
                <a:xfrm>
                  <a:off x="0" y="920"/>
                  <a:ext cx="818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502" name="Group 62"/>
                <p:cNvGrpSpPr>
                  <a:grpSpLocks/>
                </p:cNvGrpSpPr>
                <p:nvPr/>
              </p:nvGrpSpPr>
              <p:grpSpPr bwMode="auto">
                <a:xfrm>
                  <a:off x="0" y="920"/>
                  <a:ext cx="818" cy="546"/>
                  <a:chOff x="0" y="920"/>
                  <a:chExt cx="818" cy="546"/>
                </a:xfrm>
              </p:grpSpPr>
              <p:sp>
                <p:nvSpPr>
                  <p:cNvPr id="61503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920"/>
                    <a:ext cx="818" cy="546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endParaRPr kumimoji="0" lang="en-US" sz="900" b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  <a:p>
                    <a:endParaRPr kumimoji="0" lang="en-US" sz="900" b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  <a:p>
                    <a:r>
                      <a:rPr kumimoji="0" lang="en-US" sz="900" b="1">
                        <a:solidFill>
                          <a:srgbClr val="FFFFFF"/>
                        </a:solidFill>
                        <a:cs typeface="Arial" pitchFamily="34" charset="0"/>
                      </a:rPr>
                      <a:t>STRATEGIC PLANNING</a:t>
                    </a:r>
                    <a:endParaRPr kumimoji="0" lang="en-US" sz="900">
                      <a:cs typeface="Arial" pitchFamily="34" charset="0"/>
                    </a:endParaRPr>
                  </a:p>
                  <a:p>
                    <a:pPr eaLnBrk="0" hangingPunct="0"/>
                    <a:r>
                      <a:rPr kumimoji="0" lang="en-US" sz="900" b="1">
                        <a:solidFill>
                          <a:srgbClr val="FFFFFF"/>
                        </a:solidFill>
                        <a:cs typeface="Arial" pitchFamily="34" charset="0"/>
                      </a:rPr>
                      <a:t>CAPABILITY</a:t>
                    </a:r>
                    <a:endParaRPr kumimoji="0" lang="en-US" sz="900">
                      <a:cs typeface="Arial" pitchFamily="34" charset="0"/>
                    </a:endParaRP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504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920"/>
                    <a:ext cx="818" cy="5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505" name="Group 65"/>
              <p:cNvGrpSpPr>
                <a:grpSpLocks/>
              </p:cNvGrpSpPr>
              <p:nvPr/>
            </p:nvGrpSpPr>
            <p:grpSpPr bwMode="auto">
              <a:xfrm>
                <a:off x="818" y="920"/>
                <a:ext cx="818" cy="546"/>
                <a:chOff x="818" y="920"/>
                <a:chExt cx="818" cy="546"/>
              </a:xfrm>
            </p:grpSpPr>
            <p:sp>
              <p:nvSpPr>
                <p:cNvPr id="61506" name="Rectangle 66"/>
                <p:cNvSpPr>
                  <a:spLocks noChangeArrowheads="1"/>
                </p:cNvSpPr>
                <p:nvPr/>
              </p:nvSpPr>
              <p:spPr bwMode="auto">
                <a:xfrm>
                  <a:off x="818" y="920"/>
                  <a:ext cx="818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507" name="Group 67"/>
                <p:cNvGrpSpPr>
                  <a:grpSpLocks/>
                </p:cNvGrpSpPr>
                <p:nvPr/>
              </p:nvGrpSpPr>
              <p:grpSpPr bwMode="auto">
                <a:xfrm>
                  <a:off x="818" y="920"/>
                  <a:ext cx="818" cy="546"/>
                  <a:chOff x="818" y="920"/>
                  <a:chExt cx="818" cy="546"/>
                </a:xfrm>
              </p:grpSpPr>
              <p:sp>
                <p:nvSpPr>
                  <p:cNvPr id="61508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818" y="920"/>
                    <a:ext cx="818" cy="546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r>
                      <a:rPr kumimoji="0" lang="en-US" sz="900">
                        <a:cs typeface="Arial" pitchFamily="34" charset="0"/>
                      </a:rPr>
                      <a:t> </a:t>
                    </a: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509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818" y="920"/>
                    <a:ext cx="818" cy="5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510" name="Group 70"/>
              <p:cNvGrpSpPr>
                <a:grpSpLocks/>
              </p:cNvGrpSpPr>
              <p:nvPr/>
            </p:nvGrpSpPr>
            <p:grpSpPr bwMode="auto">
              <a:xfrm>
                <a:off x="1636" y="920"/>
                <a:ext cx="944" cy="546"/>
                <a:chOff x="1636" y="920"/>
                <a:chExt cx="944" cy="546"/>
              </a:xfrm>
            </p:grpSpPr>
            <p:sp>
              <p:nvSpPr>
                <p:cNvPr id="61511" name="Rectangle 71"/>
                <p:cNvSpPr>
                  <a:spLocks noChangeArrowheads="1"/>
                </p:cNvSpPr>
                <p:nvPr/>
              </p:nvSpPr>
              <p:spPr bwMode="auto">
                <a:xfrm>
                  <a:off x="1636" y="920"/>
                  <a:ext cx="944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512" name="Group 72"/>
                <p:cNvGrpSpPr>
                  <a:grpSpLocks/>
                </p:cNvGrpSpPr>
                <p:nvPr/>
              </p:nvGrpSpPr>
              <p:grpSpPr bwMode="auto">
                <a:xfrm>
                  <a:off x="1636" y="920"/>
                  <a:ext cx="944" cy="546"/>
                  <a:chOff x="1636" y="920"/>
                  <a:chExt cx="944" cy="546"/>
                </a:xfrm>
              </p:grpSpPr>
              <p:sp>
                <p:nvSpPr>
                  <p:cNvPr id="61513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1721" y="920"/>
                    <a:ext cx="859" cy="546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r>
                      <a:rPr kumimoji="0" lang="en-US" sz="900">
                        <a:cs typeface="Arial" pitchFamily="34" charset="0"/>
                      </a:rPr>
                      <a:t> </a:t>
                    </a: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514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1636" y="920"/>
                    <a:ext cx="944" cy="5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515" name="Group 75"/>
              <p:cNvGrpSpPr>
                <a:grpSpLocks/>
              </p:cNvGrpSpPr>
              <p:nvPr/>
            </p:nvGrpSpPr>
            <p:grpSpPr bwMode="auto">
              <a:xfrm>
                <a:off x="2580" y="920"/>
                <a:ext cx="903" cy="546"/>
                <a:chOff x="2580" y="920"/>
                <a:chExt cx="903" cy="546"/>
              </a:xfrm>
            </p:grpSpPr>
            <p:sp>
              <p:nvSpPr>
                <p:cNvPr id="61516" name="Rectangle 76"/>
                <p:cNvSpPr>
                  <a:spLocks noChangeArrowheads="1"/>
                </p:cNvSpPr>
                <p:nvPr/>
              </p:nvSpPr>
              <p:spPr bwMode="auto">
                <a:xfrm>
                  <a:off x="2580" y="920"/>
                  <a:ext cx="903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517" name="Group 77"/>
                <p:cNvGrpSpPr>
                  <a:grpSpLocks/>
                </p:cNvGrpSpPr>
                <p:nvPr/>
              </p:nvGrpSpPr>
              <p:grpSpPr bwMode="auto">
                <a:xfrm>
                  <a:off x="2580" y="920"/>
                  <a:ext cx="903" cy="546"/>
                  <a:chOff x="2580" y="920"/>
                  <a:chExt cx="903" cy="546"/>
                </a:xfrm>
              </p:grpSpPr>
              <p:sp>
                <p:nvSpPr>
                  <p:cNvPr id="61518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2665" y="920"/>
                    <a:ext cx="818" cy="546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r>
                      <a:rPr kumimoji="0" lang="en-US" sz="900">
                        <a:cs typeface="Arial" pitchFamily="34" charset="0"/>
                      </a:rPr>
                      <a:t> </a:t>
                    </a: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519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2580" y="920"/>
                    <a:ext cx="903" cy="5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520" name="Group 80"/>
              <p:cNvGrpSpPr>
                <a:grpSpLocks/>
              </p:cNvGrpSpPr>
              <p:nvPr/>
            </p:nvGrpSpPr>
            <p:grpSpPr bwMode="auto">
              <a:xfrm>
                <a:off x="3483" y="920"/>
                <a:ext cx="903" cy="546"/>
                <a:chOff x="3483" y="920"/>
                <a:chExt cx="903" cy="546"/>
              </a:xfrm>
            </p:grpSpPr>
            <p:sp>
              <p:nvSpPr>
                <p:cNvPr id="61521" name="Rectangle 81"/>
                <p:cNvSpPr>
                  <a:spLocks noChangeArrowheads="1"/>
                </p:cNvSpPr>
                <p:nvPr/>
              </p:nvSpPr>
              <p:spPr bwMode="auto">
                <a:xfrm>
                  <a:off x="3483" y="920"/>
                  <a:ext cx="903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522" name="Group 82"/>
                <p:cNvGrpSpPr>
                  <a:grpSpLocks/>
                </p:cNvGrpSpPr>
                <p:nvPr/>
              </p:nvGrpSpPr>
              <p:grpSpPr bwMode="auto">
                <a:xfrm>
                  <a:off x="3483" y="920"/>
                  <a:ext cx="903" cy="546"/>
                  <a:chOff x="3483" y="920"/>
                  <a:chExt cx="903" cy="546"/>
                </a:xfrm>
              </p:grpSpPr>
              <p:sp>
                <p:nvSpPr>
                  <p:cNvPr id="61523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568" y="920"/>
                    <a:ext cx="818" cy="546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r>
                      <a:rPr kumimoji="0" lang="en-US" sz="900">
                        <a:cs typeface="Arial" pitchFamily="34" charset="0"/>
                      </a:rPr>
                      <a:t> </a:t>
                    </a: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52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483" y="920"/>
                    <a:ext cx="903" cy="5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525" name="Group 85"/>
              <p:cNvGrpSpPr>
                <a:grpSpLocks/>
              </p:cNvGrpSpPr>
              <p:nvPr/>
            </p:nvGrpSpPr>
            <p:grpSpPr bwMode="auto">
              <a:xfrm>
                <a:off x="4386" y="920"/>
                <a:ext cx="903" cy="546"/>
                <a:chOff x="4386" y="920"/>
                <a:chExt cx="903" cy="546"/>
              </a:xfrm>
            </p:grpSpPr>
            <p:sp>
              <p:nvSpPr>
                <p:cNvPr id="61526" name="Rectangle 86"/>
                <p:cNvSpPr>
                  <a:spLocks noChangeArrowheads="1"/>
                </p:cNvSpPr>
                <p:nvPr/>
              </p:nvSpPr>
              <p:spPr bwMode="auto">
                <a:xfrm>
                  <a:off x="4386" y="920"/>
                  <a:ext cx="903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527" name="Group 87"/>
                <p:cNvGrpSpPr>
                  <a:grpSpLocks/>
                </p:cNvGrpSpPr>
                <p:nvPr/>
              </p:nvGrpSpPr>
              <p:grpSpPr bwMode="auto">
                <a:xfrm>
                  <a:off x="4386" y="920"/>
                  <a:ext cx="903" cy="546"/>
                  <a:chOff x="4386" y="920"/>
                  <a:chExt cx="903" cy="546"/>
                </a:xfrm>
              </p:grpSpPr>
              <p:sp>
                <p:nvSpPr>
                  <p:cNvPr id="61528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4471" y="920"/>
                    <a:ext cx="818" cy="546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r>
                      <a:rPr kumimoji="0" lang="en-US" sz="900">
                        <a:cs typeface="Arial" pitchFamily="34" charset="0"/>
                      </a:rPr>
                      <a:t> </a:t>
                    </a: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529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4386" y="920"/>
                    <a:ext cx="903" cy="5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530" name="Group 90"/>
              <p:cNvGrpSpPr>
                <a:grpSpLocks/>
              </p:cNvGrpSpPr>
              <p:nvPr/>
            </p:nvGrpSpPr>
            <p:grpSpPr bwMode="auto">
              <a:xfrm>
                <a:off x="5289" y="920"/>
                <a:ext cx="903" cy="546"/>
                <a:chOff x="5289" y="920"/>
                <a:chExt cx="903" cy="546"/>
              </a:xfrm>
            </p:grpSpPr>
            <p:sp>
              <p:nvSpPr>
                <p:cNvPr id="61531" name="Rectangle 91"/>
                <p:cNvSpPr>
                  <a:spLocks noChangeArrowheads="1"/>
                </p:cNvSpPr>
                <p:nvPr/>
              </p:nvSpPr>
              <p:spPr bwMode="auto">
                <a:xfrm>
                  <a:off x="5289" y="920"/>
                  <a:ext cx="903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532" name="Group 92"/>
                <p:cNvGrpSpPr>
                  <a:grpSpLocks/>
                </p:cNvGrpSpPr>
                <p:nvPr/>
              </p:nvGrpSpPr>
              <p:grpSpPr bwMode="auto">
                <a:xfrm>
                  <a:off x="5289" y="920"/>
                  <a:ext cx="903" cy="546"/>
                  <a:chOff x="5289" y="920"/>
                  <a:chExt cx="903" cy="546"/>
                </a:xfrm>
              </p:grpSpPr>
              <p:sp>
                <p:nvSpPr>
                  <p:cNvPr id="61533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5374" y="920"/>
                    <a:ext cx="818" cy="546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r>
                      <a:rPr kumimoji="0" lang="en-US" sz="900">
                        <a:cs typeface="Arial" pitchFamily="34" charset="0"/>
                      </a:rPr>
                      <a:t> </a:t>
                    </a: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534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5289" y="920"/>
                    <a:ext cx="903" cy="5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535" name="Group 95"/>
              <p:cNvGrpSpPr>
                <a:grpSpLocks/>
              </p:cNvGrpSpPr>
              <p:nvPr/>
            </p:nvGrpSpPr>
            <p:grpSpPr bwMode="auto">
              <a:xfrm>
                <a:off x="0" y="1466"/>
                <a:ext cx="818" cy="374"/>
                <a:chOff x="0" y="1466"/>
                <a:chExt cx="818" cy="374"/>
              </a:xfrm>
            </p:grpSpPr>
            <p:sp>
              <p:nvSpPr>
                <p:cNvPr id="61536" name="Rectangle 96"/>
                <p:cNvSpPr>
                  <a:spLocks noChangeArrowheads="1"/>
                </p:cNvSpPr>
                <p:nvPr/>
              </p:nvSpPr>
              <p:spPr bwMode="auto">
                <a:xfrm>
                  <a:off x="0" y="1466"/>
                  <a:ext cx="81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cs typeface="Arial" pitchFamily="34" charset="0"/>
                    </a:rPr>
                    <a:t> </a:t>
                  </a: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537" name="Rectangle 97"/>
                <p:cNvSpPr>
                  <a:spLocks noChangeArrowheads="1"/>
                </p:cNvSpPr>
                <p:nvPr/>
              </p:nvSpPr>
              <p:spPr bwMode="auto">
                <a:xfrm>
                  <a:off x="0" y="1466"/>
                  <a:ext cx="818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538" name="Group 98"/>
              <p:cNvGrpSpPr>
                <a:grpSpLocks/>
              </p:cNvGrpSpPr>
              <p:nvPr/>
            </p:nvGrpSpPr>
            <p:grpSpPr bwMode="auto">
              <a:xfrm>
                <a:off x="818" y="1466"/>
                <a:ext cx="818" cy="374"/>
                <a:chOff x="818" y="1466"/>
                <a:chExt cx="818" cy="374"/>
              </a:xfrm>
            </p:grpSpPr>
            <p:sp>
              <p:nvSpPr>
                <p:cNvPr id="61539" name="Rectangle 99"/>
                <p:cNvSpPr>
                  <a:spLocks noChangeArrowheads="1"/>
                </p:cNvSpPr>
                <p:nvPr/>
              </p:nvSpPr>
              <p:spPr bwMode="auto">
                <a:xfrm>
                  <a:off x="818" y="1466"/>
                  <a:ext cx="81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cs typeface="Arial" pitchFamily="34" charset="0"/>
                    </a:rPr>
                    <a:t> </a:t>
                  </a: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540" name="Rectangle 100"/>
                <p:cNvSpPr>
                  <a:spLocks noChangeArrowheads="1"/>
                </p:cNvSpPr>
                <p:nvPr/>
              </p:nvSpPr>
              <p:spPr bwMode="auto">
                <a:xfrm>
                  <a:off x="818" y="1466"/>
                  <a:ext cx="818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541" name="Group 101"/>
              <p:cNvGrpSpPr>
                <a:grpSpLocks/>
              </p:cNvGrpSpPr>
              <p:nvPr/>
            </p:nvGrpSpPr>
            <p:grpSpPr bwMode="auto">
              <a:xfrm>
                <a:off x="1636" y="1466"/>
                <a:ext cx="944" cy="374"/>
                <a:chOff x="1636" y="1466"/>
                <a:chExt cx="944" cy="374"/>
              </a:xfrm>
            </p:grpSpPr>
            <p:sp>
              <p:nvSpPr>
                <p:cNvPr id="61542" name="Rectangle 102"/>
                <p:cNvSpPr>
                  <a:spLocks noChangeArrowheads="1"/>
                </p:cNvSpPr>
                <p:nvPr/>
              </p:nvSpPr>
              <p:spPr bwMode="auto">
                <a:xfrm>
                  <a:off x="1721" y="1466"/>
                  <a:ext cx="859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cs typeface="Arial" pitchFamily="34" charset="0"/>
                    </a:rPr>
                    <a:t> </a:t>
                  </a: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543" name="Rectangle 103"/>
                <p:cNvSpPr>
                  <a:spLocks noChangeArrowheads="1"/>
                </p:cNvSpPr>
                <p:nvPr/>
              </p:nvSpPr>
              <p:spPr bwMode="auto">
                <a:xfrm>
                  <a:off x="1636" y="1466"/>
                  <a:ext cx="944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544" name="Group 104"/>
              <p:cNvGrpSpPr>
                <a:grpSpLocks/>
              </p:cNvGrpSpPr>
              <p:nvPr/>
            </p:nvGrpSpPr>
            <p:grpSpPr bwMode="auto">
              <a:xfrm>
                <a:off x="2580" y="1466"/>
                <a:ext cx="903" cy="374"/>
                <a:chOff x="2580" y="1466"/>
                <a:chExt cx="903" cy="374"/>
              </a:xfrm>
            </p:grpSpPr>
            <p:sp>
              <p:nvSpPr>
                <p:cNvPr id="61545" name="Rectangle 105"/>
                <p:cNvSpPr>
                  <a:spLocks noChangeArrowheads="1"/>
                </p:cNvSpPr>
                <p:nvPr/>
              </p:nvSpPr>
              <p:spPr bwMode="auto">
                <a:xfrm>
                  <a:off x="2665" y="1466"/>
                  <a:ext cx="81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cs typeface="Arial" pitchFamily="34" charset="0"/>
                    </a:rPr>
                    <a:t> </a:t>
                  </a: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546" name="Rectangle 106"/>
                <p:cNvSpPr>
                  <a:spLocks noChangeArrowheads="1"/>
                </p:cNvSpPr>
                <p:nvPr/>
              </p:nvSpPr>
              <p:spPr bwMode="auto">
                <a:xfrm>
                  <a:off x="2580" y="1466"/>
                  <a:ext cx="903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547" name="Group 107"/>
              <p:cNvGrpSpPr>
                <a:grpSpLocks/>
              </p:cNvGrpSpPr>
              <p:nvPr/>
            </p:nvGrpSpPr>
            <p:grpSpPr bwMode="auto">
              <a:xfrm>
                <a:off x="3483" y="1466"/>
                <a:ext cx="903" cy="374"/>
                <a:chOff x="3483" y="1466"/>
                <a:chExt cx="903" cy="374"/>
              </a:xfrm>
            </p:grpSpPr>
            <p:sp>
              <p:nvSpPr>
                <p:cNvPr id="61548" name="Rectangle 108"/>
                <p:cNvSpPr>
                  <a:spLocks noChangeArrowheads="1"/>
                </p:cNvSpPr>
                <p:nvPr/>
              </p:nvSpPr>
              <p:spPr bwMode="auto">
                <a:xfrm>
                  <a:off x="3568" y="1466"/>
                  <a:ext cx="81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cs typeface="Arial" pitchFamily="34" charset="0"/>
                    </a:rPr>
                    <a:t> </a:t>
                  </a: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549" name="Rectangle 109"/>
                <p:cNvSpPr>
                  <a:spLocks noChangeArrowheads="1"/>
                </p:cNvSpPr>
                <p:nvPr/>
              </p:nvSpPr>
              <p:spPr bwMode="auto">
                <a:xfrm>
                  <a:off x="3483" y="1466"/>
                  <a:ext cx="903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550" name="Group 110"/>
              <p:cNvGrpSpPr>
                <a:grpSpLocks/>
              </p:cNvGrpSpPr>
              <p:nvPr/>
            </p:nvGrpSpPr>
            <p:grpSpPr bwMode="auto">
              <a:xfrm>
                <a:off x="4386" y="1466"/>
                <a:ext cx="903" cy="374"/>
                <a:chOff x="4386" y="1466"/>
                <a:chExt cx="903" cy="374"/>
              </a:xfrm>
            </p:grpSpPr>
            <p:sp>
              <p:nvSpPr>
                <p:cNvPr id="61551" name="Rectangle 111"/>
                <p:cNvSpPr>
                  <a:spLocks noChangeArrowheads="1"/>
                </p:cNvSpPr>
                <p:nvPr/>
              </p:nvSpPr>
              <p:spPr bwMode="auto">
                <a:xfrm>
                  <a:off x="4471" y="1466"/>
                  <a:ext cx="81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cs typeface="Arial" pitchFamily="34" charset="0"/>
                    </a:rPr>
                    <a:t> </a:t>
                  </a: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552" name="Rectangle 112"/>
                <p:cNvSpPr>
                  <a:spLocks noChangeArrowheads="1"/>
                </p:cNvSpPr>
                <p:nvPr/>
              </p:nvSpPr>
              <p:spPr bwMode="auto">
                <a:xfrm>
                  <a:off x="4386" y="1466"/>
                  <a:ext cx="903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553" name="Group 113"/>
              <p:cNvGrpSpPr>
                <a:grpSpLocks/>
              </p:cNvGrpSpPr>
              <p:nvPr/>
            </p:nvGrpSpPr>
            <p:grpSpPr bwMode="auto">
              <a:xfrm>
                <a:off x="5289" y="1466"/>
                <a:ext cx="903" cy="374"/>
                <a:chOff x="5289" y="1466"/>
                <a:chExt cx="903" cy="374"/>
              </a:xfrm>
            </p:grpSpPr>
            <p:sp>
              <p:nvSpPr>
                <p:cNvPr id="61554" name="Rectangle 114"/>
                <p:cNvSpPr>
                  <a:spLocks noChangeArrowheads="1"/>
                </p:cNvSpPr>
                <p:nvPr/>
              </p:nvSpPr>
              <p:spPr bwMode="auto">
                <a:xfrm>
                  <a:off x="5374" y="1466"/>
                  <a:ext cx="81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cs typeface="Arial" pitchFamily="34" charset="0"/>
                    </a:rPr>
                    <a:t> </a:t>
                  </a: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555" name="Rectangle 115"/>
                <p:cNvSpPr>
                  <a:spLocks noChangeArrowheads="1"/>
                </p:cNvSpPr>
                <p:nvPr/>
              </p:nvSpPr>
              <p:spPr bwMode="auto">
                <a:xfrm>
                  <a:off x="5289" y="1466"/>
                  <a:ext cx="903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556" name="Group 116"/>
              <p:cNvGrpSpPr>
                <a:grpSpLocks/>
              </p:cNvGrpSpPr>
              <p:nvPr/>
            </p:nvGrpSpPr>
            <p:grpSpPr bwMode="auto">
              <a:xfrm>
                <a:off x="0" y="1840"/>
                <a:ext cx="818" cy="460"/>
                <a:chOff x="0" y="1840"/>
                <a:chExt cx="818" cy="460"/>
              </a:xfrm>
            </p:grpSpPr>
            <p:sp>
              <p:nvSpPr>
                <p:cNvPr id="61557" name="Rectangle 117"/>
                <p:cNvSpPr>
                  <a:spLocks noChangeArrowheads="1"/>
                </p:cNvSpPr>
                <p:nvPr/>
              </p:nvSpPr>
              <p:spPr bwMode="auto">
                <a:xfrm>
                  <a:off x="0" y="1840"/>
                  <a:ext cx="818" cy="460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558" name="Group 118"/>
                <p:cNvGrpSpPr>
                  <a:grpSpLocks/>
                </p:cNvGrpSpPr>
                <p:nvPr/>
              </p:nvGrpSpPr>
              <p:grpSpPr bwMode="auto">
                <a:xfrm>
                  <a:off x="0" y="1840"/>
                  <a:ext cx="818" cy="460"/>
                  <a:chOff x="0" y="1840"/>
                  <a:chExt cx="818" cy="460"/>
                </a:xfrm>
              </p:grpSpPr>
              <p:sp>
                <p:nvSpPr>
                  <p:cNvPr id="61559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840"/>
                    <a:ext cx="818" cy="460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endParaRPr kumimoji="0" lang="en-US" sz="900" b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  <a:p>
                    <a:endParaRPr kumimoji="0" lang="en-US" sz="900" b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  <a:p>
                    <a:r>
                      <a:rPr kumimoji="0" lang="en-US" sz="900" b="1">
                        <a:solidFill>
                          <a:srgbClr val="FFFFFF"/>
                        </a:solidFill>
                        <a:cs typeface="Arial" pitchFamily="34" charset="0"/>
                      </a:rPr>
                      <a:t>PRODUCTION CAPABILITY</a:t>
                    </a:r>
                    <a:endParaRPr kumimoji="0" lang="en-US" sz="900">
                      <a:cs typeface="Arial" pitchFamily="34" charset="0"/>
                    </a:endParaRP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560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840"/>
                    <a:ext cx="818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561" name="Group 121"/>
              <p:cNvGrpSpPr>
                <a:grpSpLocks/>
              </p:cNvGrpSpPr>
              <p:nvPr/>
            </p:nvGrpSpPr>
            <p:grpSpPr bwMode="auto">
              <a:xfrm>
                <a:off x="818" y="1840"/>
                <a:ext cx="818" cy="460"/>
                <a:chOff x="818" y="1840"/>
                <a:chExt cx="818" cy="460"/>
              </a:xfrm>
            </p:grpSpPr>
            <p:sp>
              <p:nvSpPr>
                <p:cNvPr id="61562" name="Rectangle 122"/>
                <p:cNvSpPr>
                  <a:spLocks noChangeArrowheads="1"/>
                </p:cNvSpPr>
                <p:nvPr/>
              </p:nvSpPr>
              <p:spPr bwMode="auto">
                <a:xfrm>
                  <a:off x="818" y="1840"/>
                  <a:ext cx="818" cy="460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563" name="Group 123"/>
                <p:cNvGrpSpPr>
                  <a:grpSpLocks/>
                </p:cNvGrpSpPr>
                <p:nvPr/>
              </p:nvGrpSpPr>
              <p:grpSpPr bwMode="auto">
                <a:xfrm>
                  <a:off x="818" y="1840"/>
                  <a:ext cx="818" cy="460"/>
                  <a:chOff x="818" y="1840"/>
                  <a:chExt cx="818" cy="460"/>
                </a:xfrm>
              </p:grpSpPr>
              <p:sp>
                <p:nvSpPr>
                  <p:cNvPr id="61564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818" y="1840"/>
                    <a:ext cx="818" cy="460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r>
                      <a:rPr kumimoji="0" lang="en-US" sz="900">
                        <a:cs typeface="Arial" pitchFamily="34" charset="0"/>
                      </a:rPr>
                      <a:t> </a:t>
                    </a: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565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818" y="1840"/>
                    <a:ext cx="818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566" name="Group 126"/>
              <p:cNvGrpSpPr>
                <a:grpSpLocks/>
              </p:cNvGrpSpPr>
              <p:nvPr/>
            </p:nvGrpSpPr>
            <p:grpSpPr bwMode="auto">
              <a:xfrm>
                <a:off x="1636" y="1840"/>
                <a:ext cx="944" cy="460"/>
                <a:chOff x="1636" y="1840"/>
                <a:chExt cx="944" cy="460"/>
              </a:xfrm>
            </p:grpSpPr>
            <p:sp>
              <p:nvSpPr>
                <p:cNvPr id="61567" name="Rectangle 127"/>
                <p:cNvSpPr>
                  <a:spLocks noChangeArrowheads="1"/>
                </p:cNvSpPr>
                <p:nvPr/>
              </p:nvSpPr>
              <p:spPr bwMode="auto">
                <a:xfrm>
                  <a:off x="1636" y="1840"/>
                  <a:ext cx="944" cy="460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568" name="Group 128"/>
                <p:cNvGrpSpPr>
                  <a:grpSpLocks/>
                </p:cNvGrpSpPr>
                <p:nvPr/>
              </p:nvGrpSpPr>
              <p:grpSpPr bwMode="auto">
                <a:xfrm>
                  <a:off x="1636" y="1840"/>
                  <a:ext cx="944" cy="460"/>
                  <a:chOff x="1636" y="1840"/>
                  <a:chExt cx="944" cy="460"/>
                </a:xfrm>
              </p:grpSpPr>
              <p:sp>
                <p:nvSpPr>
                  <p:cNvPr id="61569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1721" y="1840"/>
                    <a:ext cx="859" cy="460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r>
                      <a:rPr kumimoji="0" lang="en-US" sz="900">
                        <a:cs typeface="Arial" pitchFamily="34" charset="0"/>
                      </a:rPr>
                      <a:t> </a:t>
                    </a: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570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1636" y="1840"/>
                    <a:ext cx="944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571" name="Group 131"/>
              <p:cNvGrpSpPr>
                <a:grpSpLocks/>
              </p:cNvGrpSpPr>
              <p:nvPr/>
            </p:nvGrpSpPr>
            <p:grpSpPr bwMode="auto">
              <a:xfrm>
                <a:off x="2580" y="1840"/>
                <a:ext cx="903" cy="460"/>
                <a:chOff x="2580" y="1840"/>
                <a:chExt cx="903" cy="460"/>
              </a:xfrm>
            </p:grpSpPr>
            <p:sp>
              <p:nvSpPr>
                <p:cNvPr id="61572" name="Rectangle 132"/>
                <p:cNvSpPr>
                  <a:spLocks noChangeArrowheads="1"/>
                </p:cNvSpPr>
                <p:nvPr/>
              </p:nvSpPr>
              <p:spPr bwMode="auto">
                <a:xfrm>
                  <a:off x="2580" y="1840"/>
                  <a:ext cx="903" cy="460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573" name="Group 133"/>
                <p:cNvGrpSpPr>
                  <a:grpSpLocks/>
                </p:cNvGrpSpPr>
                <p:nvPr/>
              </p:nvGrpSpPr>
              <p:grpSpPr bwMode="auto">
                <a:xfrm>
                  <a:off x="2580" y="1840"/>
                  <a:ext cx="903" cy="460"/>
                  <a:chOff x="2580" y="1840"/>
                  <a:chExt cx="903" cy="460"/>
                </a:xfrm>
              </p:grpSpPr>
              <p:sp>
                <p:nvSpPr>
                  <p:cNvPr id="61574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2665" y="1840"/>
                    <a:ext cx="818" cy="460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r>
                      <a:rPr kumimoji="0" lang="en-US" sz="900">
                        <a:cs typeface="Arial" pitchFamily="34" charset="0"/>
                      </a:rPr>
                      <a:t> </a:t>
                    </a: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575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2580" y="1840"/>
                    <a:ext cx="903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576" name="Group 136"/>
              <p:cNvGrpSpPr>
                <a:grpSpLocks/>
              </p:cNvGrpSpPr>
              <p:nvPr/>
            </p:nvGrpSpPr>
            <p:grpSpPr bwMode="auto">
              <a:xfrm>
                <a:off x="3483" y="1840"/>
                <a:ext cx="903" cy="460"/>
                <a:chOff x="3483" y="1840"/>
                <a:chExt cx="903" cy="460"/>
              </a:xfrm>
            </p:grpSpPr>
            <p:sp>
              <p:nvSpPr>
                <p:cNvPr id="61577" name="Rectangle 137"/>
                <p:cNvSpPr>
                  <a:spLocks noChangeArrowheads="1"/>
                </p:cNvSpPr>
                <p:nvPr/>
              </p:nvSpPr>
              <p:spPr bwMode="auto">
                <a:xfrm>
                  <a:off x="3483" y="1840"/>
                  <a:ext cx="903" cy="460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578" name="Group 138"/>
                <p:cNvGrpSpPr>
                  <a:grpSpLocks/>
                </p:cNvGrpSpPr>
                <p:nvPr/>
              </p:nvGrpSpPr>
              <p:grpSpPr bwMode="auto">
                <a:xfrm>
                  <a:off x="3483" y="1840"/>
                  <a:ext cx="903" cy="460"/>
                  <a:chOff x="3483" y="1840"/>
                  <a:chExt cx="903" cy="460"/>
                </a:xfrm>
              </p:grpSpPr>
              <p:sp>
                <p:nvSpPr>
                  <p:cNvPr id="61579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3568" y="1840"/>
                    <a:ext cx="818" cy="460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r>
                      <a:rPr kumimoji="0" lang="en-US" sz="900">
                        <a:cs typeface="Arial" pitchFamily="34" charset="0"/>
                      </a:rPr>
                      <a:t> </a:t>
                    </a: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580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3483" y="1840"/>
                    <a:ext cx="903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581" name="Group 141"/>
              <p:cNvGrpSpPr>
                <a:grpSpLocks/>
              </p:cNvGrpSpPr>
              <p:nvPr/>
            </p:nvGrpSpPr>
            <p:grpSpPr bwMode="auto">
              <a:xfrm>
                <a:off x="4386" y="1840"/>
                <a:ext cx="903" cy="460"/>
                <a:chOff x="4386" y="1840"/>
                <a:chExt cx="903" cy="460"/>
              </a:xfrm>
            </p:grpSpPr>
            <p:sp>
              <p:nvSpPr>
                <p:cNvPr id="61582" name="Rectangle 142"/>
                <p:cNvSpPr>
                  <a:spLocks noChangeArrowheads="1"/>
                </p:cNvSpPr>
                <p:nvPr/>
              </p:nvSpPr>
              <p:spPr bwMode="auto">
                <a:xfrm>
                  <a:off x="4386" y="1840"/>
                  <a:ext cx="903" cy="460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583" name="Group 143"/>
                <p:cNvGrpSpPr>
                  <a:grpSpLocks/>
                </p:cNvGrpSpPr>
                <p:nvPr/>
              </p:nvGrpSpPr>
              <p:grpSpPr bwMode="auto">
                <a:xfrm>
                  <a:off x="4386" y="1840"/>
                  <a:ext cx="903" cy="460"/>
                  <a:chOff x="4386" y="1840"/>
                  <a:chExt cx="903" cy="460"/>
                </a:xfrm>
              </p:grpSpPr>
              <p:sp>
                <p:nvSpPr>
                  <p:cNvPr id="61584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4471" y="1840"/>
                    <a:ext cx="818" cy="460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r>
                      <a:rPr kumimoji="0" lang="en-US" sz="900">
                        <a:cs typeface="Arial" pitchFamily="34" charset="0"/>
                      </a:rPr>
                      <a:t> </a:t>
                    </a: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585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4386" y="1840"/>
                    <a:ext cx="903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586" name="Group 146"/>
              <p:cNvGrpSpPr>
                <a:grpSpLocks/>
              </p:cNvGrpSpPr>
              <p:nvPr/>
            </p:nvGrpSpPr>
            <p:grpSpPr bwMode="auto">
              <a:xfrm>
                <a:off x="5289" y="1840"/>
                <a:ext cx="903" cy="460"/>
                <a:chOff x="5289" y="1840"/>
                <a:chExt cx="903" cy="460"/>
              </a:xfrm>
            </p:grpSpPr>
            <p:sp>
              <p:nvSpPr>
                <p:cNvPr id="61587" name="Rectangle 147"/>
                <p:cNvSpPr>
                  <a:spLocks noChangeArrowheads="1"/>
                </p:cNvSpPr>
                <p:nvPr/>
              </p:nvSpPr>
              <p:spPr bwMode="auto">
                <a:xfrm>
                  <a:off x="5289" y="1840"/>
                  <a:ext cx="903" cy="460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588" name="Group 148"/>
                <p:cNvGrpSpPr>
                  <a:grpSpLocks/>
                </p:cNvGrpSpPr>
                <p:nvPr/>
              </p:nvGrpSpPr>
              <p:grpSpPr bwMode="auto">
                <a:xfrm>
                  <a:off x="5289" y="1840"/>
                  <a:ext cx="903" cy="460"/>
                  <a:chOff x="5289" y="1840"/>
                  <a:chExt cx="903" cy="460"/>
                </a:xfrm>
              </p:grpSpPr>
              <p:sp>
                <p:nvSpPr>
                  <p:cNvPr id="61589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5374" y="1840"/>
                    <a:ext cx="818" cy="460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r>
                      <a:rPr kumimoji="0" lang="en-US" sz="900">
                        <a:cs typeface="Arial" pitchFamily="34" charset="0"/>
                      </a:rPr>
                      <a:t> </a:t>
                    </a: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590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5289" y="1840"/>
                    <a:ext cx="903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591" name="Group 151"/>
              <p:cNvGrpSpPr>
                <a:grpSpLocks/>
              </p:cNvGrpSpPr>
              <p:nvPr/>
            </p:nvGrpSpPr>
            <p:grpSpPr bwMode="auto">
              <a:xfrm>
                <a:off x="0" y="2300"/>
                <a:ext cx="818" cy="374"/>
                <a:chOff x="0" y="2300"/>
                <a:chExt cx="818" cy="374"/>
              </a:xfrm>
            </p:grpSpPr>
            <p:sp>
              <p:nvSpPr>
                <p:cNvPr id="61592" name="Rectangle 152"/>
                <p:cNvSpPr>
                  <a:spLocks noChangeArrowheads="1"/>
                </p:cNvSpPr>
                <p:nvPr/>
              </p:nvSpPr>
              <p:spPr bwMode="auto">
                <a:xfrm>
                  <a:off x="0" y="2300"/>
                  <a:ext cx="81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cs typeface="Arial" pitchFamily="34" charset="0"/>
                    </a:rPr>
                    <a:t> </a:t>
                  </a: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593" name="Rectangle 153"/>
                <p:cNvSpPr>
                  <a:spLocks noChangeArrowheads="1"/>
                </p:cNvSpPr>
                <p:nvPr/>
              </p:nvSpPr>
              <p:spPr bwMode="auto">
                <a:xfrm>
                  <a:off x="0" y="2300"/>
                  <a:ext cx="818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594" name="Group 154"/>
              <p:cNvGrpSpPr>
                <a:grpSpLocks/>
              </p:cNvGrpSpPr>
              <p:nvPr/>
            </p:nvGrpSpPr>
            <p:grpSpPr bwMode="auto">
              <a:xfrm>
                <a:off x="818" y="2300"/>
                <a:ext cx="818" cy="374"/>
                <a:chOff x="818" y="2300"/>
                <a:chExt cx="818" cy="374"/>
              </a:xfrm>
            </p:grpSpPr>
            <p:sp>
              <p:nvSpPr>
                <p:cNvPr id="61595" name="Rectangle 155"/>
                <p:cNvSpPr>
                  <a:spLocks noChangeArrowheads="1"/>
                </p:cNvSpPr>
                <p:nvPr/>
              </p:nvSpPr>
              <p:spPr bwMode="auto">
                <a:xfrm>
                  <a:off x="818" y="2300"/>
                  <a:ext cx="81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cs typeface="Arial" pitchFamily="34" charset="0"/>
                    </a:rPr>
                    <a:t> </a:t>
                  </a: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596" name="Rectangle 156"/>
                <p:cNvSpPr>
                  <a:spLocks noChangeArrowheads="1"/>
                </p:cNvSpPr>
                <p:nvPr/>
              </p:nvSpPr>
              <p:spPr bwMode="auto">
                <a:xfrm>
                  <a:off x="818" y="2300"/>
                  <a:ext cx="818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597" name="Group 157"/>
              <p:cNvGrpSpPr>
                <a:grpSpLocks/>
              </p:cNvGrpSpPr>
              <p:nvPr/>
            </p:nvGrpSpPr>
            <p:grpSpPr bwMode="auto">
              <a:xfrm>
                <a:off x="1636" y="2300"/>
                <a:ext cx="944" cy="374"/>
                <a:chOff x="1636" y="2300"/>
                <a:chExt cx="944" cy="374"/>
              </a:xfrm>
            </p:grpSpPr>
            <p:sp>
              <p:nvSpPr>
                <p:cNvPr id="61598" name="Rectangle 158"/>
                <p:cNvSpPr>
                  <a:spLocks noChangeArrowheads="1"/>
                </p:cNvSpPr>
                <p:nvPr/>
              </p:nvSpPr>
              <p:spPr bwMode="auto">
                <a:xfrm>
                  <a:off x="1721" y="2300"/>
                  <a:ext cx="859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cs typeface="Arial" pitchFamily="34" charset="0"/>
                    </a:rPr>
                    <a:t> </a:t>
                  </a: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599" name="Rectangle 159"/>
                <p:cNvSpPr>
                  <a:spLocks noChangeArrowheads="1"/>
                </p:cNvSpPr>
                <p:nvPr/>
              </p:nvSpPr>
              <p:spPr bwMode="auto">
                <a:xfrm>
                  <a:off x="1636" y="2300"/>
                  <a:ext cx="944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600" name="Group 160"/>
              <p:cNvGrpSpPr>
                <a:grpSpLocks/>
              </p:cNvGrpSpPr>
              <p:nvPr/>
            </p:nvGrpSpPr>
            <p:grpSpPr bwMode="auto">
              <a:xfrm>
                <a:off x="2580" y="2300"/>
                <a:ext cx="903" cy="374"/>
                <a:chOff x="2580" y="2300"/>
                <a:chExt cx="903" cy="374"/>
              </a:xfrm>
            </p:grpSpPr>
            <p:sp>
              <p:nvSpPr>
                <p:cNvPr id="61601" name="Rectangle 161"/>
                <p:cNvSpPr>
                  <a:spLocks noChangeArrowheads="1"/>
                </p:cNvSpPr>
                <p:nvPr/>
              </p:nvSpPr>
              <p:spPr bwMode="auto">
                <a:xfrm>
                  <a:off x="2665" y="2300"/>
                  <a:ext cx="81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cs typeface="Arial" pitchFamily="34" charset="0"/>
                    </a:rPr>
                    <a:t> </a:t>
                  </a: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602" name="Rectangle 162"/>
                <p:cNvSpPr>
                  <a:spLocks noChangeArrowheads="1"/>
                </p:cNvSpPr>
                <p:nvPr/>
              </p:nvSpPr>
              <p:spPr bwMode="auto">
                <a:xfrm>
                  <a:off x="2580" y="2300"/>
                  <a:ext cx="903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603" name="Group 163"/>
              <p:cNvGrpSpPr>
                <a:grpSpLocks/>
              </p:cNvGrpSpPr>
              <p:nvPr/>
            </p:nvGrpSpPr>
            <p:grpSpPr bwMode="auto">
              <a:xfrm>
                <a:off x="3483" y="2300"/>
                <a:ext cx="903" cy="374"/>
                <a:chOff x="3483" y="2300"/>
                <a:chExt cx="903" cy="374"/>
              </a:xfrm>
            </p:grpSpPr>
            <p:sp>
              <p:nvSpPr>
                <p:cNvPr id="61604" name="Rectangle 164"/>
                <p:cNvSpPr>
                  <a:spLocks noChangeArrowheads="1"/>
                </p:cNvSpPr>
                <p:nvPr/>
              </p:nvSpPr>
              <p:spPr bwMode="auto">
                <a:xfrm>
                  <a:off x="3568" y="2300"/>
                  <a:ext cx="81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cs typeface="Arial" pitchFamily="34" charset="0"/>
                    </a:rPr>
                    <a:t> </a:t>
                  </a: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605" name="Rectangle 165"/>
                <p:cNvSpPr>
                  <a:spLocks noChangeArrowheads="1"/>
                </p:cNvSpPr>
                <p:nvPr/>
              </p:nvSpPr>
              <p:spPr bwMode="auto">
                <a:xfrm>
                  <a:off x="3483" y="2300"/>
                  <a:ext cx="903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606" name="Group 166"/>
              <p:cNvGrpSpPr>
                <a:grpSpLocks/>
              </p:cNvGrpSpPr>
              <p:nvPr/>
            </p:nvGrpSpPr>
            <p:grpSpPr bwMode="auto">
              <a:xfrm>
                <a:off x="4386" y="2300"/>
                <a:ext cx="903" cy="374"/>
                <a:chOff x="4386" y="2300"/>
                <a:chExt cx="903" cy="374"/>
              </a:xfrm>
            </p:grpSpPr>
            <p:sp>
              <p:nvSpPr>
                <p:cNvPr id="61607" name="Rectangle 167"/>
                <p:cNvSpPr>
                  <a:spLocks noChangeArrowheads="1"/>
                </p:cNvSpPr>
                <p:nvPr/>
              </p:nvSpPr>
              <p:spPr bwMode="auto">
                <a:xfrm>
                  <a:off x="4471" y="2300"/>
                  <a:ext cx="81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cs typeface="Arial" pitchFamily="34" charset="0"/>
                    </a:rPr>
                    <a:t> </a:t>
                  </a: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608" name="Rectangle 168"/>
                <p:cNvSpPr>
                  <a:spLocks noChangeArrowheads="1"/>
                </p:cNvSpPr>
                <p:nvPr/>
              </p:nvSpPr>
              <p:spPr bwMode="auto">
                <a:xfrm>
                  <a:off x="4386" y="2300"/>
                  <a:ext cx="903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609" name="Group 169"/>
              <p:cNvGrpSpPr>
                <a:grpSpLocks/>
              </p:cNvGrpSpPr>
              <p:nvPr/>
            </p:nvGrpSpPr>
            <p:grpSpPr bwMode="auto">
              <a:xfrm>
                <a:off x="5289" y="2300"/>
                <a:ext cx="903" cy="374"/>
                <a:chOff x="5289" y="2300"/>
                <a:chExt cx="903" cy="374"/>
              </a:xfrm>
            </p:grpSpPr>
            <p:sp>
              <p:nvSpPr>
                <p:cNvPr id="61610" name="Rectangle 170"/>
                <p:cNvSpPr>
                  <a:spLocks noChangeArrowheads="1"/>
                </p:cNvSpPr>
                <p:nvPr/>
              </p:nvSpPr>
              <p:spPr bwMode="auto">
                <a:xfrm>
                  <a:off x="5374" y="2300"/>
                  <a:ext cx="81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cs typeface="Arial" pitchFamily="34" charset="0"/>
                    </a:rPr>
                    <a:t> </a:t>
                  </a: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611" name="Rectangle 171"/>
                <p:cNvSpPr>
                  <a:spLocks noChangeArrowheads="1"/>
                </p:cNvSpPr>
                <p:nvPr/>
              </p:nvSpPr>
              <p:spPr bwMode="auto">
                <a:xfrm>
                  <a:off x="5289" y="2300"/>
                  <a:ext cx="903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612" name="Group 172"/>
              <p:cNvGrpSpPr>
                <a:grpSpLocks/>
              </p:cNvGrpSpPr>
              <p:nvPr/>
            </p:nvGrpSpPr>
            <p:grpSpPr bwMode="auto">
              <a:xfrm>
                <a:off x="0" y="2674"/>
                <a:ext cx="818" cy="546"/>
                <a:chOff x="0" y="2674"/>
                <a:chExt cx="818" cy="546"/>
              </a:xfrm>
            </p:grpSpPr>
            <p:sp>
              <p:nvSpPr>
                <p:cNvPr id="61613" name="Rectangle 173"/>
                <p:cNvSpPr>
                  <a:spLocks noChangeArrowheads="1"/>
                </p:cNvSpPr>
                <p:nvPr/>
              </p:nvSpPr>
              <p:spPr bwMode="auto">
                <a:xfrm>
                  <a:off x="0" y="2674"/>
                  <a:ext cx="818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614" name="Group 174"/>
                <p:cNvGrpSpPr>
                  <a:grpSpLocks/>
                </p:cNvGrpSpPr>
                <p:nvPr/>
              </p:nvGrpSpPr>
              <p:grpSpPr bwMode="auto">
                <a:xfrm>
                  <a:off x="0" y="2674"/>
                  <a:ext cx="818" cy="546"/>
                  <a:chOff x="0" y="2674"/>
                  <a:chExt cx="818" cy="546"/>
                </a:xfrm>
              </p:grpSpPr>
              <p:sp>
                <p:nvSpPr>
                  <p:cNvPr id="61615" name="Rectangle 17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674"/>
                    <a:ext cx="818" cy="546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endParaRPr kumimoji="0" lang="en-US" sz="900">
                      <a:solidFill>
                        <a:srgbClr val="FFFFFF"/>
                      </a:solidFill>
                      <a:cs typeface="Arial" pitchFamily="34" charset="0"/>
                    </a:endParaRPr>
                  </a:p>
                  <a:p>
                    <a:endParaRPr kumimoji="0" lang="en-US" sz="900">
                      <a:solidFill>
                        <a:srgbClr val="FFFFFF"/>
                      </a:solidFill>
                      <a:cs typeface="Arial" pitchFamily="34" charset="0"/>
                    </a:endParaRPr>
                  </a:p>
                  <a:p>
                    <a:r>
                      <a:rPr kumimoji="0" lang="en-US" sz="900">
                        <a:solidFill>
                          <a:srgbClr val="FFFFFF"/>
                        </a:solidFill>
                        <a:cs typeface="Arial" pitchFamily="34" charset="0"/>
                      </a:rPr>
                      <a:t>JOINT</a:t>
                    </a:r>
                  </a:p>
                  <a:p>
                    <a:r>
                      <a:rPr kumimoji="0" lang="en-US" sz="900">
                        <a:solidFill>
                          <a:srgbClr val="FFFFFF"/>
                        </a:solidFill>
                        <a:cs typeface="Arial" pitchFamily="34" charset="0"/>
                      </a:rPr>
                      <a:t>ECONOMIC PERFORMANCE </a:t>
                    </a:r>
                    <a:endParaRPr kumimoji="0" lang="en-US" sz="900">
                      <a:cs typeface="Arial" pitchFamily="34" charset="0"/>
                    </a:endParaRP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616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674"/>
                    <a:ext cx="818" cy="5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617" name="Group 177"/>
              <p:cNvGrpSpPr>
                <a:grpSpLocks/>
              </p:cNvGrpSpPr>
              <p:nvPr/>
            </p:nvGrpSpPr>
            <p:grpSpPr bwMode="auto">
              <a:xfrm>
                <a:off x="818" y="2674"/>
                <a:ext cx="818" cy="546"/>
                <a:chOff x="818" y="2674"/>
                <a:chExt cx="818" cy="546"/>
              </a:xfrm>
            </p:grpSpPr>
            <p:sp>
              <p:nvSpPr>
                <p:cNvPr id="61618" name="Rectangle 178"/>
                <p:cNvSpPr>
                  <a:spLocks noChangeArrowheads="1"/>
                </p:cNvSpPr>
                <p:nvPr/>
              </p:nvSpPr>
              <p:spPr bwMode="auto">
                <a:xfrm>
                  <a:off x="818" y="2674"/>
                  <a:ext cx="818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619" name="Group 179"/>
                <p:cNvGrpSpPr>
                  <a:grpSpLocks/>
                </p:cNvGrpSpPr>
                <p:nvPr/>
              </p:nvGrpSpPr>
              <p:grpSpPr bwMode="auto">
                <a:xfrm>
                  <a:off x="818" y="2674"/>
                  <a:ext cx="818" cy="546"/>
                  <a:chOff x="818" y="2674"/>
                  <a:chExt cx="818" cy="546"/>
                </a:xfrm>
              </p:grpSpPr>
              <p:sp>
                <p:nvSpPr>
                  <p:cNvPr id="61620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818" y="2674"/>
                    <a:ext cx="818" cy="546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r>
                      <a:rPr kumimoji="0" lang="en-US" sz="900">
                        <a:cs typeface="Arial" pitchFamily="34" charset="0"/>
                      </a:rPr>
                      <a:t> </a:t>
                    </a: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621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818" y="2674"/>
                    <a:ext cx="818" cy="5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622" name="Group 182"/>
              <p:cNvGrpSpPr>
                <a:grpSpLocks/>
              </p:cNvGrpSpPr>
              <p:nvPr/>
            </p:nvGrpSpPr>
            <p:grpSpPr bwMode="auto">
              <a:xfrm>
                <a:off x="1636" y="2674"/>
                <a:ext cx="944" cy="546"/>
                <a:chOff x="1636" y="2674"/>
                <a:chExt cx="944" cy="546"/>
              </a:xfrm>
            </p:grpSpPr>
            <p:sp>
              <p:nvSpPr>
                <p:cNvPr id="61623" name="Rectangle 183"/>
                <p:cNvSpPr>
                  <a:spLocks noChangeArrowheads="1"/>
                </p:cNvSpPr>
                <p:nvPr/>
              </p:nvSpPr>
              <p:spPr bwMode="auto">
                <a:xfrm>
                  <a:off x="1636" y="2674"/>
                  <a:ext cx="944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624" name="Group 184"/>
                <p:cNvGrpSpPr>
                  <a:grpSpLocks/>
                </p:cNvGrpSpPr>
                <p:nvPr/>
              </p:nvGrpSpPr>
              <p:grpSpPr bwMode="auto">
                <a:xfrm>
                  <a:off x="1636" y="2674"/>
                  <a:ext cx="944" cy="546"/>
                  <a:chOff x="1636" y="2674"/>
                  <a:chExt cx="944" cy="546"/>
                </a:xfrm>
              </p:grpSpPr>
              <p:sp>
                <p:nvSpPr>
                  <p:cNvPr id="61625" name="Rectangle 185"/>
                  <p:cNvSpPr>
                    <a:spLocks noChangeArrowheads="1"/>
                  </p:cNvSpPr>
                  <p:nvPr/>
                </p:nvSpPr>
                <p:spPr bwMode="auto">
                  <a:xfrm>
                    <a:off x="1721" y="2674"/>
                    <a:ext cx="859" cy="546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r>
                      <a:rPr kumimoji="0" lang="en-US" sz="900">
                        <a:cs typeface="Arial" pitchFamily="34" charset="0"/>
                      </a:rPr>
                      <a:t> </a:t>
                    </a: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626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1636" y="2674"/>
                    <a:ext cx="944" cy="5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627" name="Group 187"/>
              <p:cNvGrpSpPr>
                <a:grpSpLocks/>
              </p:cNvGrpSpPr>
              <p:nvPr/>
            </p:nvGrpSpPr>
            <p:grpSpPr bwMode="auto">
              <a:xfrm>
                <a:off x="2580" y="2674"/>
                <a:ext cx="903" cy="546"/>
                <a:chOff x="2580" y="2674"/>
                <a:chExt cx="903" cy="546"/>
              </a:xfrm>
            </p:grpSpPr>
            <p:sp>
              <p:nvSpPr>
                <p:cNvPr id="61628" name="Rectangle 188"/>
                <p:cNvSpPr>
                  <a:spLocks noChangeArrowheads="1"/>
                </p:cNvSpPr>
                <p:nvPr/>
              </p:nvSpPr>
              <p:spPr bwMode="auto">
                <a:xfrm>
                  <a:off x="2580" y="2674"/>
                  <a:ext cx="903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629" name="Group 189"/>
                <p:cNvGrpSpPr>
                  <a:grpSpLocks/>
                </p:cNvGrpSpPr>
                <p:nvPr/>
              </p:nvGrpSpPr>
              <p:grpSpPr bwMode="auto">
                <a:xfrm>
                  <a:off x="2580" y="2674"/>
                  <a:ext cx="903" cy="546"/>
                  <a:chOff x="2580" y="2674"/>
                  <a:chExt cx="903" cy="546"/>
                </a:xfrm>
              </p:grpSpPr>
              <p:sp>
                <p:nvSpPr>
                  <p:cNvPr id="61630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2665" y="2674"/>
                    <a:ext cx="818" cy="546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r>
                      <a:rPr kumimoji="0" lang="en-US" sz="900">
                        <a:cs typeface="Arial" pitchFamily="34" charset="0"/>
                      </a:rPr>
                      <a:t> </a:t>
                    </a: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631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2580" y="2674"/>
                    <a:ext cx="903" cy="5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632" name="Group 192"/>
              <p:cNvGrpSpPr>
                <a:grpSpLocks/>
              </p:cNvGrpSpPr>
              <p:nvPr/>
            </p:nvGrpSpPr>
            <p:grpSpPr bwMode="auto">
              <a:xfrm>
                <a:off x="3483" y="2674"/>
                <a:ext cx="903" cy="546"/>
                <a:chOff x="3483" y="2674"/>
                <a:chExt cx="903" cy="546"/>
              </a:xfrm>
            </p:grpSpPr>
            <p:sp>
              <p:nvSpPr>
                <p:cNvPr id="61633" name="Rectangle 193"/>
                <p:cNvSpPr>
                  <a:spLocks noChangeArrowheads="1"/>
                </p:cNvSpPr>
                <p:nvPr/>
              </p:nvSpPr>
              <p:spPr bwMode="auto">
                <a:xfrm>
                  <a:off x="3483" y="2674"/>
                  <a:ext cx="903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634" name="Group 194"/>
                <p:cNvGrpSpPr>
                  <a:grpSpLocks/>
                </p:cNvGrpSpPr>
                <p:nvPr/>
              </p:nvGrpSpPr>
              <p:grpSpPr bwMode="auto">
                <a:xfrm>
                  <a:off x="3483" y="2674"/>
                  <a:ext cx="903" cy="546"/>
                  <a:chOff x="3483" y="2674"/>
                  <a:chExt cx="903" cy="546"/>
                </a:xfrm>
              </p:grpSpPr>
              <p:sp>
                <p:nvSpPr>
                  <p:cNvPr id="61635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3568" y="2674"/>
                    <a:ext cx="818" cy="546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r>
                      <a:rPr kumimoji="0" lang="en-US" sz="900">
                        <a:cs typeface="Arial" pitchFamily="34" charset="0"/>
                      </a:rPr>
                      <a:t> </a:t>
                    </a: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636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3483" y="2674"/>
                    <a:ext cx="903" cy="5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637" name="Group 197"/>
              <p:cNvGrpSpPr>
                <a:grpSpLocks/>
              </p:cNvGrpSpPr>
              <p:nvPr/>
            </p:nvGrpSpPr>
            <p:grpSpPr bwMode="auto">
              <a:xfrm>
                <a:off x="4386" y="2674"/>
                <a:ext cx="903" cy="546"/>
                <a:chOff x="4386" y="2674"/>
                <a:chExt cx="903" cy="546"/>
              </a:xfrm>
            </p:grpSpPr>
            <p:sp>
              <p:nvSpPr>
                <p:cNvPr id="61638" name="Rectangle 198"/>
                <p:cNvSpPr>
                  <a:spLocks noChangeArrowheads="1"/>
                </p:cNvSpPr>
                <p:nvPr/>
              </p:nvSpPr>
              <p:spPr bwMode="auto">
                <a:xfrm>
                  <a:off x="4386" y="2674"/>
                  <a:ext cx="903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639" name="Group 199"/>
                <p:cNvGrpSpPr>
                  <a:grpSpLocks/>
                </p:cNvGrpSpPr>
                <p:nvPr/>
              </p:nvGrpSpPr>
              <p:grpSpPr bwMode="auto">
                <a:xfrm>
                  <a:off x="4386" y="2674"/>
                  <a:ext cx="903" cy="546"/>
                  <a:chOff x="4386" y="2674"/>
                  <a:chExt cx="903" cy="546"/>
                </a:xfrm>
              </p:grpSpPr>
              <p:sp>
                <p:nvSpPr>
                  <p:cNvPr id="61640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4471" y="2674"/>
                    <a:ext cx="818" cy="546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r>
                      <a:rPr kumimoji="0" lang="en-US" sz="900">
                        <a:cs typeface="Arial" pitchFamily="34" charset="0"/>
                      </a:rPr>
                      <a:t> </a:t>
                    </a: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641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4386" y="2674"/>
                    <a:ext cx="903" cy="5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642" name="Group 202"/>
              <p:cNvGrpSpPr>
                <a:grpSpLocks/>
              </p:cNvGrpSpPr>
              <p:nvPr/>
            </p:nvGrpSpPr>
            <p:grpSpPr bwMode="auto">
              <a:xfrm>
                <a:off x="5289" y="2674"/>
                <a:ext cx="903" cy="546"/>
                <a:chOff x="5289" y="2674"/>
                <a:chExt cx="903" cy="546"/>
              </a:xfrm>
            </p:grpSpPr>
            <p:sp>
              <p:nvSpPr>
                <p:cNvPr id="61643" name="Rectangle 203"/>
                <p:cNvSpPr>
                  <a:spLocks noChangeArrowheads="1"/>
                </p:cNvSpPr>
                <p:nvPr/>
              </p:nvSpPr>
              <p:spPr bwMode="auto">
                <a:xfrm>
                  <a:off x="5289" y="2674"/>
                  <a:ext cx="903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644" name="Group 204"/>
                <p:cNvGrpSpPr>
                  <a:grpSpLocks/>
                </p:cNvGrpSpPr>
                <p:nvPr/>
              </p:nvGrpSpPr>
              <p:grpSpPr bwMode="auto">
                <a:xfrm>
                  <a:off x="5289" y="2674"/>
                  <a:ext cx="903" cy="546"/>
                  <a:chOff x="5289" y="2674"/>
                  <a:chExt cx="903" cy="546"/>
                </a:xfrm>
              </p:grpSpPr>
              <p:sp>
                <p:nvSpPr>
                  <p:cNvPr id="61645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5374" y="2674"/>
                    <a:ext cx="818" cy="546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r>
                      <a:rPr kumimoji="0" lang="en-US" sz="900">
                        <a:cs typeface="Arial" pitchFamily="34" charset="0"/>
                      </a:rPr>
                      <a:t> </a:t>
                    </a: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646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5289" y="2674"/>
                    <a:ext cx="903" cy="5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647" name="Group 207"/>
              <p:cNvGrpSpPr>
                <a:grpSpLocks/>
              </p:cNvGrpSpPr>
              <p:nvPr/>
            </p:nvGrpSpPr>
            <p:grpSpPr bwMode="auto">
              <a:xfrm>
                <a:off x="0" y="3220"/>
                <a:ext cx="818" cy="374"/>
                <a:chOff x="0" y="3220"/>
                <a:chExt cx="818" cy="374"/>
              </a:xfrm>
            </p:grpSpPr>
            <p:sp>
              <p:nvSpPr>
                <p:cNvPr id="61648" name="Rectangle 208"/>
                <p:cNvSpPr>
                  <a:spLocks noChangeArrowheads="1"/>
                </p:cNvSpPr>
                <p:nvPr/>
              </p:nvSpPr>
              <p:spPr bwMode="auto">
                <a:xfrm>
                  <a:off x="0" y="3220"/>
                  <a:ext cx="81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cs typeface="Arial" pitchFamily="34" charset="0"/>
                    </a:rPr>
                    <a:t> </a:t>
                  </a: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649" name="Rectangle 209"/>
                <p:cNvSpPr>
                  <a:spLocks noChangeArrowheads="1"/>
                </p:cNvSpPr>
                <p:nvPr/>
              </p:nvSpPr>
              <p:spPr bwMode="auto">
                <a:xfrm>
                  <a:off x="0" y="3220"/>
                  <a:ext cx="818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650" name="Group 210"/>
              <p:cNvGrpSpPr>
                <a:grpSpLocks/>
              </p:cNvGrpSpPr>
              <p:nvPr/>
            </p:nvGrpSpPr>
            <p:grpSpPr bwMode="auto">
              <a:xfrm>
                <a:off x="818" y="3220"/>
                <a:ext cx="818" cy="374"/>
                <a:chOff x="818" y="3220"/>
                <a:chExt cx="818" cy="374"/>
              </a:xfrm>
            </p:grpSpPr>
            <p:sp>
              <p:nvSpPr>
                <p:cNvPr id="61651" name="Rectangle 211"/>
                <p:cNvSpPr>
                  <a:spLocks noChangeArrowheads="1"/>
                </p:cNvSpPr>
                <p:nvPr/>
              </p:nvSpPr>
              <p:spPr bwMode="auto">
                <a:xfrm>
                  <a:off x="818" y="3220"/>
                  <a:ext cx="81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cs typeface="Arial" pitchFamily="34" charset="0"/>
                    </a:rPr>
                    <a:t> </a:t>
                  </a: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652" name="Rectangle 212"/>
                <p:cNvSpPr>
                  <a:spLocks noChangeArrowheads="1"/>
                </p:cNvSpPr>
                <p:nvPr/>
              </p:nvSpPr>
              <p:spPr bwMode="auto">
                <a:xfrm>
                  <a:off x="818" y="3220"/>
                  <a:ext cx="818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653" name="Group 213"/>
              <p:cNvGrpSpPr>
                <a:grpSpLocks/>
              </p:cNvGrpSpPr>
              <p:nvPr/>
            </p:nvGrpSpPr>
            <p:grpSpPr bwMode="auto">
              <a:xfrm>
                <a:off x="1636" y="3220"/>
                <a:ext cx="944" cy="374"/>
                <a:chOff x="1636" y="3220"/>
                <a:chExt cx="944" cy="374"/>
              </a:xfrm>
            </p:grpSpPr>
            <p:sp>
              <p:nvSpPr>
                <p:cNvPr id="61654" name="Rectangle 214"/>
                <p:cNvSpPr>
                  <a:spLocks noChangeArrowheads="1"/>
                </p:cNvSpPr>
                <p:nvPr/>
              </p:nvSpPr>
              <p:spPr bwMode="auto">
                <a:xfrm>
                  <a:off x="1721" y="3220"/>
                  <a:ext cx="859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cs typeface="Arial" pitchFamily="34" charset="0"/>
                    </a:rPr>
                    <a:t> </a:t>
                  </a: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655" name="Rectangle 215"/>
                <p:cNvSpPr>
                  <a:spLocks noChangeArrowheads="1"/>
                </p:cNvSpPr>
                <p:nvPr/>
              </p:nvSpPr>
              <p:spPr bwMode="auto">
                <a:xfrm>
                  <a:off x="1636" y="3220"/>
                  <a:ext cx="944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656" name="Group 216"/>
              <p:cNvGrpSpPr>
                <a:grpSpLocks/>
              </p:cNvGrpSpPr>
              <p:nvPr/>
            </p:nvGrpSpPr>
            <p:grpSpPr bwMode="auto">
              <a:xfrm>
                <a:off x="2580" y="3220"/>
                <a:ext cx="903" cy="374"/>
                <a:chOff x="2580" y="3220"/>
                <a:chExt cx="903" cy="374"/>
              </a:xfrm>
            </p:grpSpPr>
            <p:sp>
              <p:nvSpPr>
                <p:cNvPr id="61657" name="Rectangle 217"/>
                <p:cNvSpPr>
                  <a:spLocks noChangeArrowheads="1"/>
                </p:cNvSpPr>
                <p:nvPr/>
              </p:nvSpPr>
              <p:spPr bwMode="auto">
                <a:xfrm>
                  <a:off x="2665" y="3220"/>
                  <a:ext cx="81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cs typeface="Arial" pitchFamily="34" charset="0"/>
                    </a:rPr>
                    <a:t> </a:t>
                  </a: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658" name="Rectangle 218"/>
                <p:cNvSpPr>
                  <a:spLocks noChangeArrowheads="1"/>
                </p:cNvSpPr>
                <p:nvPr/>
              </p:nvSpPr>
              <p:spPr bwMode="auto">
                <a:xfrm>
                  <a:off x="2580" y="3220"/>
                  <a:ext cx="903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659" name="Group 219"/>
              <p:cNvGrpSpPr>
                <a:grpSpLocks/>
              </p:cNvGrpSpPr>
              <p:nvPr/>
            </p:nvGrpSpPr>
            <p:grpSpPr bwMode="auto">
              <a:xfrm>
                <a:off x="3483" y="3220"/>
                <a:ext cx="903" cy="374"/>
                <a:chOff x="3483" y="3220"/>
                <a:chExt cx="903" cy="374"/>
              </a:xfrm>
            </p:grpSpPr>
            <p:sp>
              <p:nvSpPr>
                <p:cNvPr id="61660" name="Rectangle 220"/>
                <p:cNvSpPr>
                  <a:spLocks noChangeArrowheads="1"/>
                </p:cNvSpPr>
                <p:nvPr/>
              </p:nvSpPr>
              <p:spPr bwMode="auto">
                <a:xfrm>
                  <a:off x="3568" y="3220"/>
                  <a:ext cx="81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cs typeface="Arial" pitchFamily="34" charset="0"/>
                    </a:rPr>
                    <a:t> </a:t>
                  </a: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661" name="Rectangle 221"/>
                <p:cNvSpPr>
                  <a:spLocks noChangeArrowheads="1"/>
                </p:cNvSpPr>
                <p:nvPr/>
              </p:nvSpPr>
              <p:spPr bwMode="auto">
                <a:xfrm>
                  <a:off x="3483" y="3220"/>
                  <a:ext cx="903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662" name="Group 222"/>
              <p:cNvGrpSpPr>
                <a:grpSpLocks/>
              </p:cNvGrpSpPr>
              <p:nvPr/>
            </p:nvGrpSpPr>
            <p:grpSpPr bwMode="auto">
              <a:xfrm>
                <a:off x="4386" y="3220"/>
                <a:ext cx="903" cy="374"/>
                <a:chOff x="4386" y="3220"/>
                <a:chExt cx="903" cy="374"/>
              </a:xfrm>
            </p:grpSpPr>
            <p:sp>
              <p:nvSpPr>
                <p:cNvPr id="61663" name="Rectangle 223"/>
                <p:cNvSpPr>
                  <a:spLocks noChangeArrowheads="1"/>
                </p:cNvSpPr>
                <p:nvPr/>
              </p:nvSpPr>
              <p:spPr bwMode="auto">
                <a:xfrm>
                  <a:off x="4471" y="3220"/>
                  <a:ext cx="81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cs typeface="Arial" pitchFamily="34" charset="0"/>
                    </a:rPr>
                    <a:t> </a:t>
                  </a: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664" name="Rectangle 224"/>
                <p:cNvSpPr>
                  <a:spLocks noChangeArrowheads="1"/>
                </p:cNvSpPr>
                <p:nvPr/>
              </p:nvSpPr>
              <p:spPr bwMode="auto">
                <a:xfrm>
                  <a:off x="4386" y="3220"/>
                  <a:ext cx="903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665" name="Group 225"/>
              <p:cNvGrpSpPr>
                <a:grpSpLocks/>
              </p:cNvGrpSpPr>
              <p:nvPr/>
            </p:nvGrpSpPr>
            <p:grpSpPr bwMode="auto">
              <a:xfrm>
                <a:off x="5289" y="3220"/>
                <a:ext cx="903" cy="374"/>
                <a:chOff x="5289" y="3220"/>
                <a:chExt cx="903" cy="374"/>
              </a:xfrm>
            </p:grpSpPr>
            <p:sp>
              <p:nvSpPr>
                <p:cNvPr id="61666" name="Rectangle 226"/>
                <p:cNvSpPr>
                  <a:spLocks noChangeArrowheads="1"/>
                </p:cNvSpPr>
                <p:nvPr/>
              </p:nvSpPr>
              <p:spPr bwMode="auto">
                <a:xfrm>
                  <a:off x="5374" y="3220"/>
                  <a:ext cx="81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cs typeface="Arial" pitchFamily="34" charset="0"/>
                    </a:rPr>
                    <a:t> </a:t>
                  </a: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667" name="Rectangle 227"/>
                <p:cNvSpPr>
                  <a:spLocks noChangeArrowheads="1"/>
                </p:cNvSpPr>
                <p:nvPr/>
              </p:nvSpPr>
              <p:spPr bwMode="auto">
                <a:xfrm>
                  <a:off x="5289" y="3220"/>
                  <a:ext cx="903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668" name="Group 228"/>
              <p:cNvGrpSpPr>
                <a:grpSpLocks/>
              </p:cNvGrpSpPr>
              <p:nvPr/>
            </p:nvGrpSpPr>
            <p:grpSpPr bwMode="auto">
              <a:xfrm>
                <a:off x="0" y="3594"/>
                <a:ext cx="818" cy="546"/>
                <a:chOff x="0" y="3594"/>
                <a:chExt cx="818" cy="546"/>
              </a:xfrm>
            </p:grpSpPr>
            <p:sp>
              <p:nvSpPr>
                <p:cNvPr id="61669" name="Rectangle 229"/>
                <p:cNvSpPr>
                  <a:spLocks noChangeArrowheads="1"/>
                </p:cNvSpPr>
                <p:nvPr/>
              </p:nvSpPr>
              <p:spPr bwMode="auto">
                <a:xfrm>
                  <a:off x="0" y="3594"/>
                  <a:ext cx="818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670" name="Group 230"/>
                <p:cNvGrpSpPr>
                  <a:grpSpLocks/>
                </p:cNvGrpSpPr>
                <p:nvPr/>
              </p:nvGrpSpPr>
              <p:grpSpPr bwMode="auto">
                <a:xfrm>
                  <a:off x="0" y="3594"/>
                  <a:ext cx="818" cy="546"/>
                  <a:chOff x="0" y="3594"/>
                  <a:chExt cx="818" cy="546"/>
                </a:xfrm>
              </p:grpSpPr>
              <p:sp>
                <p:nvSpPr>
                  <p:cNvPr id="61671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594"/>
                    <a:ext cx="818" cy="546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endParaRPr kumimoji="0" lang="en-US" sz="900">
                      <a:solidFill>
                        <a:srgbClr val="FFFFFF"/>
                      </a:solidFill>
                      <a:cs typeface="Arial" pitchFamily="34" charset="0"/>
                    </a:endParaRPr>
                  </a:p>
                  <a:p>
                    <a:endParaRPr kumimoji="0" lang="en-US" sz="900">
                      <a:solidFill>
                        <a:srgbClr val="FFFFFF"/>
                      </a:solidFill>
                      <a:cs typeface="Arial" pitchFamily="34" charset="0"/>
                    </a:endParaRPr>
                  </a:p>
                  <a:p>
                    <a:r>
                      <a:rPr kumimoji="0" lang="en-US" sz="900">
                        <a:solidFill>
                          <a:srgbClr val="FFFFFF"/>
                        </a:solidFill>
                        <a:cs typeface="Arial" pitchFamily="34" charset="0"/>
                      </a:rPr>
                      <a:t>LINKAGES WITH BUSINESS ENVIRONMENT</a:t>
                    </a:r>
                    <a:endParaRPr kumimoji="0" lang="en-US" sz="900">
                      <a:cs typeface="Arial" pitchFamily="34" charset="0"/>
                    </a:endParaRP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672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594"/>
                    <a:ext cx="818" cy="5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673" name="Group 233"/>
              <p:cNvGrpSpPr>
                <a:grpSpLocks/>
              </p:cNvGrpSpPr>
              <p:nvPr/>
            </p:nvGrpSpPr>
            <p:grpSpPr bwMode="auto">
              <a:xfrm>
                <a:off x="818" y="3594"/>
                <a:ext cx="818" cy="546"/>
                <a:chOff x="818" y="3594"/>
                <a:chExt cx="818" cy="546"/>
              </a:xfrm>
            </p:grpSpPr>
            <p:sp>
              <p:nvSpPr>
                <p:cNvPr id="61674" name="Rectangle 234"/>
                <p:cNvSpPr>
                  <a:spLocks noChangeArrowheads="1"/>
                </p:cNvSpPr>
                <p:nvPr/>
              </p:nvSpPr>
              <p:spPr bwMode="auto">
                <a:xfrm>
                  <a:off x="818" y="3594"/>
                  <a:ext cx="818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675" name="Group 235"/>
                <p:cNvGrpSpPr>
                  <a:grpSpLocks/>
                </p:cNvGrpSpPr>
                <p:nvPr/>
              </p:nvGrpSpPr>
              <p:grpSpPr bwMode="auto">
                <a:xfrm>
                  <a:off x="818" y="3594"/>
                  <a:ext cx="818" cy="546"/>
                  <a:chOff x="818" y="3594"/>
                  <a:chExt cx="818" cy="546"/>
                </a:xfrm>
              </p:grpSpPr>
              <p:sp>
                <p:nvSpPr>
                  <p:cNvPr id="61676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818" y="3594"/>
                    <a:ext cx="818" cy="546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r>
                      <a:rPr kumimoji="0" lang="en-US" sz="900">
                        <a:cs typeface="Arial" pitchFamily="34" charset="0"/>
                      </a:rPr>
                      <a:t> </a:t>
                    </a: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677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818" y="3594"/>
                    <a:ext cx="818" cy="5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678" name="Group 238"/>
              <p:cNvGrpSpPr>
                <a:grpSpLocks/>
              </p:cNvGrpSpPr>
              <p:nvPr/>
            </p:nvGrpSpPr>
            <p:grpSpPr bwMode="auto">
              <a:xfrm>
                <a:off x="1636" y="3594"/>
                <a:ext cx="944" cy="546"/>
                <a:chOff x="1636" y="3594"/>
                <a:chExt cx="944" cy="546"/>
              </a:xfrm>
            </p:grpSpPr>
            <p:sp>
              <p:nvSpPr>
                <p:cNvPr id="61679" name="Rectangle 239"/>
                <p:cNvSpPr>
                  <a:spLocks noChangeArrowheads="1"/>
                </p:cNvSpPr>
                <p:nvPr/>
              </p:nvSpPr>
              <p:spPr bwMode="auto">
                <a:xfrm>
                  <a:off x="1636" y="3594"/>
                  <a:ext cx="944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680" name="Group 240"/>
                <p:cNvGrpSpPr>
                  <a:grpSpLocks/>
                </p:cNvGrpSpPr>
                <p:nvPr/>
              </p:nvGrpSpPr>
              <p:grpSpPr bwMode="auto">
                <a:xfrm>
                  <a:off x="1636" y="3594"/>
                  <a:ext cx="944" cy="546"/>
                  <a:chOff x="1636" y="3594"/>
                  <a:chExt cx="944" cy="546"/>
                </a:xfrm>
              </p:grpSpPr>
              <p:sp>
                <p:nvSpPr>
                  <p:cNvPr id="61681" name="Rectangle 241"/>
                  <p:cNvSpPr>
                    <a:spLocks noChangeArrowheads="1"/>
                  </p:cNvSpPr>
                  <p:nvPr/>
                </p:nvSpPr>
                <p:spPr bwMode="auto">
                  <a:xfrm>
                    <a:off x="1721" y="3594"/>
                    <a:ext cx="859" cy="546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r>
                      <a:rPr kumimoji="0" lang="en-US" sz="900">
                        <a:cs typeface="Arial" pitchFamily="34" charset="0"/>
                      </a:rPr>
                      <a:t> </a:t>
                    </a: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682" name="Rectangle 242"/>
                  <p:cNvSpPr>
                    <a:spLocks noChangeArrowheads="1"/>
                  </p:cNvSpPr>
                  <p:nvPr/>
                </p:nvSpPr>
                <p:spPr bwMode="auto">
                  <a:xfrm>
                    <a:off x="1636" y="3594"/>
                    <a:ext cx="944" cy="5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683" name="Group 243"/>
              <p:cNvGrpSpPr>
                <a:grpSpLocks/>
              </p:cNvGrpSpPr>
              <p:nvPr/>
            </p:nvGrpSpPr>
            <p:grpSpPr bwMode="auto">
              <a:xfrm>
                <a:off x="2580" y="3594"/>
                <a:ext cx="903" cy="546"/>
                <a:chOff x="2580" y="3594"/>
                <a:chExt cx="903" cy="546"/>
              </a:xfrm>
            </p:grpSpPr>
            <p:sp>
              <p:nvSpPr>
                <p:cNvPr id="61684" name="Rectangle 244"/>
                <p:cNvSpPr>
                  <a:spLocks noChangeArrowheads="1"/>
                </p:cNvSpPr>
                <p:nvPr/>
              </p:nvSpPr>
              <p:spPr bwMode="auto">
                <a:xfrm>
                  <a:off x="2580" y="3594"/>
                  <a:ext cx="903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685" name="Group 245"/>
                <p:cNvGrpSpPr>
                  <a:grpSpLocks/>
                </p:cNvGrpSpPr>
                <p:nvPr/>
              </p:nvGrpSpPr>
              <p:grpSpPr bwMode="auto">
                <a:xfrm>
                  <a:off x="2580" y="3594"/>
                  <a:ext cx="903" cy="546"/>
                  <a:chOff x="2580" y="3594"/>
                  <a:chExt cx="903" cy="546"/>
                </a:xfrm>
              </p:grpSpPr>
              <p:sp>
                <p:nvSpPr>
                  <p:cNvPr id="61686" name="Rectangle 246"/>
                  <p:cNvSpPr>
                    <a:spLocks noChangeArrowheads="1"/>
                  </p:cNvSpPr>
                  <p:nvPr/>
                </p:nvSpPr>
                <p:spPr bwMode="auto">
                  <a:xfrm>
                    <a:off x="2665" y="3594"/>
                    <a:ext cx="818" cy="546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r>
                      <a:rPr kumimoji="0" lang="en-US" sz="900">
                        <a:cs typeface="Arial" pitchFamily="34" charset="0"/>
                      </a:rPr>
                      <a:t> </a:t>
                    </a: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687" name="Rectangle 247"/>
                  <p:cNvSpPr>
                    <a:spLocks noChangeArrowheads="1"/>
                  </p:cNvSpPr>
                  <p:nvPr/>
                </p:nvSpPr>
                <p:spPr bwMode="auto">
                  <a:xfrm>
                    <a:off x="2580" y="3594"/>
                    <a:ext cx="903" cy="5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688" name="Group 248"/>
              <p:cNvGrpSpPr>
                <a:grpSpLocks/>
              </p:cNvGrpSpPr>
              <p:nvPr/>
            </p:nvGrpSpPr>
            <p:grpSpPr bwMode="auto">
              <a:xfrm>
                <a:off x="3483" y="3594"/>
                <a:ext cx="903" cy="546"/>
                <a:chOff x="3483" y="3594"/>
                <a:chExt cx="903" cy="546"/>
              </a:xfrm>
            </p:grpSpPr>
            <p:sp>
              <p:nvSpPr>
                <p:cNvPr id="61689" name="Rectangle 249"/>
                <p:cNvSpPr>
                  <a:spLocks noChangeArrowheads="1"/>
                </p:cNvSpPr>
                <p:nvPr/>
              </p:nvSpPr>
              <p:spPr bwMode="auto">
                <a:xfrm>
                  <a:off x="3483" y="3594"/>
                  <a:ext cx="903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690" name="Group 250"/>
                <p:cNvGrpSpPr>
                  <a:grpSpLocks/>
                </p:cNvGrpSpPr>
                <p:nvPr/>
              </p:nvGrpSpPr>
              <p:grpSpPr bwMode="auto">
                <a:xfrm>
                  <a:off x="3483" y="3594"/>
                  <a:ext cx="903" cy="546"/>
                  <a:chOff x="3483" y="3594"/>
                  <a:chExt cx="903" cy="546"/>
                </a:xfrm>
              </p:grpSpPr>
              <p:sp>
                <p:nvSpPr>
                  <p:cNvPr id="61691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3568" y="3594"/>
                    <a:ext cx="818" cy="546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r>
                      <a:rPr kumimoji="0" lang="en-US" sz="900">
                        <a:cs typeface="Arial" pitchFamily="34" charset="0"/>
                      </a:rPr>
                      <a:t> </a:t>
                    </a: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692" name="Rectangle 252"/>
                  <p:cNvSpPr>
                    <a:spLocks noChangeArrowheads="1"/>
                  </p:cNvSpPr>
                  <p:nvPr/>
                </p:nvSpPr>
                <p:spPr bwMode="auto">
                  <a:xfrm>
                    <a:off x="3483" y="3594"/>
                    <a:ext cx="903" cy="5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693" name="Group 253"/>
              <p:cNvGrpSpPr>
                <a:grpSpLocks/>
              </p:cNvGrpSpPr>
              <p:nvPr/>
            </p:nvGrpSpPr>
            <p:grpSpPr bwMode="auto">
              <a:xfrm>
                <a:off x="4386" y="3594"/>
                <a:ext cx="903" cy="546"/>
                <a:chOff x="4386" y="3594"/>
                <a:chExt cx="903" cy="546"/>
              </a:xfrm>
            </p:grpSpPr>
            <p:sp>
              <p:nvSpPr>
                <p:cNvPr id="61694" name="Rectangle 254"/>
                <p:cNvSpPr>
                  <a:spLocks noChangeArrowheads="1"/>
                </p:cNvSpPr>
                <p:nvPr/>
              </p:nvSpPr>
              <p:spPr bwMode="auto">
                <a:xfrm>
                  <a:off x="4386" y="3594"/>
                  <a:ext cx="903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695" name="Group 255"/>
                <p:cNvGrpSpPr>
                  <a:grpSpLocks/>
                </p:cNvGrpSpPr>
                <p:nvPr/>
              </p:nvGrpSpPr>
              <p:grpSpPr bwMode="auto">
                <a:xfrm>
                  <a:off x="4386" y="3594"/>
                  <a:ext cx="903" cy="546"/>
                  <a:chOff x="4386" y="3594"/>
                  <a:chExt cx="903" cy="546"/>
                </a:xfrm>
              </p:grpSpPr>
              <p:sp>
                <p:nvSpPr>
                  <p:cNvPr id="61696" name="Rectangle 256"/>
                  <p:cNvSpPr>
                    <a:spLocks noChangeArrowheads="1"/>
                  </p:cNvSpPr>
                  <p:nvPr/>
                </p:nvSpPr>
                <p:spPr bwMode="auto">
                  <a:xfrm>
                    <a:off x="4471" y="3594"/>
                    <a:ext cx="818" cy="546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r>
                      <a:rPr kumimoji="0" lang="en-US" sz="900">
                        <a:cs typeface="Arial" pitchFamily="34" charset="0"/>
                      </a:rPr>
                      <a:t> </a:t>
                    </a: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697" name="Rectangle 257"/>
                  <p:cNvSpPr>
                    <a:spLocks noChangeArrowheads="1"/>
                  </p:cNvSpPr>
                  <p:nvPr/>
                </p:nvSpPr>
                <p:spPr bwMode="auto">
                  <a:xfrm>
                    <a:off x="4386" y="3594"/>
                    <a:ext cx="903" cy="5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698" name="Group 258"/>
              <p:cNvGrpSpPr>
                <a:grpSpLocks/>
              </p:cNvGrpSpPr>
              <p:nvPr/>
            </p:nvGrpSpPr>
            <p:grpSpPr bwMode="auto">
              <a:xfrm>
                <a:off x="5289" y="3594"/>
                <a:ext cx="903" cy="546"/>
                <a:chOff x="5289" y="3594"/>
                <a:chExt cx="903" cy="546"/>
              </a:xfrm>
            </p:grpSpPr>
            <p:sp>
              <p:nvSpPr>
                <p:cNvPr id="61699" name="Rectangle 259"/>
                <p:cNvSpPr>
                  <a:spLocks noChangeArrowheads="1"/>
                </p:cNvSpPr>
                <p:nvPr/>
              </p:nvSpPr>
              <p:spPr bwMode="auto">
                <a:xfrm>
                  <a:off x="5289" y="3594"/>
                  <a:ext cx="903" cy="546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700" name="Group 260"/>
                <p:cNvGrpSpPr>
                  <a:grpSpLocks/>
                </p:cNvGrpSpPr>
                <p:nvPr/>
              </p:nvGrpSpPr>
              <p:grpSpPr bwMode="auto">
                <a:xfrm>
                  <a:off x="5289" y="3594"/>
                  <a:ext cx="903" cy="546"/>
                  <a:chOff x="5289" y="3594"/>
                  <a:chExt cx="903" cy="546"/>
                </a:xfrm>
              </p:grpSpPr>
              <p:sp>
                <p:nvSpPr>
                  <p:cNvPr id="61701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5374" y="3594"/>
                    <a:ext cx="818" cy="546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r>
                      <a:rPr kumimoji="0" lang="en-US" sz="900">
                        <a:cs typeface="Arial" pitchFamily="34" charset="0"/>
                      </a:rPr>
                      <a:t> </a:t>
                    </a: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702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5289" y="3594"/>
                    <a:ext cx="903" cy="5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703" name="Group 263"/>
              <p:cNvGrpSpPr>
                <a:grpSpLocks/>
              </p:cNvGrpSpPr>
              <p:nvPr/>
            </p:nvGrpSpPr>
            <p:grpSpPr bwMode="auto">
              <a:xfrm>
                <a:off x="0" y="4140"/>
                <a:ext cx="818" cy="374"/>
                <a:chOff x="0" y="4140"/>
                <a:chExt cx="818" cy="374"/>
              </a:xfrm>
            </p:grpSpPr>
            <p:sp>
              <p:nvSpPr>
                <p:cNvPr id="61704" name="Rectangle 264"/>
                <p:cNvSpPr>
                  <a:spLocks noChangeArrowheads="1"/>
                </p:cNvSpPr>
                <p:nvPr/>
              </p:nvSpPr>
              <p:spPr bwMode="auto">
                <a:xfrm>
                  <a:off x="0" y="4140"/>
                  <a:ext cx="81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cs typeface="Arial" pitchFamily="34" charset="0"/>
                    </a:rPr>
                    <a:t> </a:t>
                  </a: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705" name="Rectangle 265"/>
                <p:cNvSpPr>
                  <a:spLocks noChangeArrowheads="1"/>
                </p:cNvSpPr>
                <p:nvPr/>
              </p:nvSpPr>
              <p:spPr bwMode="auto">
                <a:xfrm>
                  <a:off x="0" y="4140"/>
                  <a:ext cx="818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706" name="Group 266"/>
              <p:cNvGrpSpPr>
                <a:grpSpLocks/>
              </p:cNvGrpSpPr>
              <p:nvPr/>
            </p:nvGrpSpPr>
            <p:grpSpPr bwMode="auto">
              <a:xfrm>
                <a:off x="818" y="4140"/>
                <a:ext cx="818" cy="374"/>
                <a:chOff x="818" y="4140"/>
                <a:chExt cx="818" cy="374"/>
              </a:xfrm>
            </p:grpSpPr>
            <p:sp>
              <p:nvSpPr>
                <p:cNvPr id="61707" name="Rectangle 267"/>
                <p:cNvSpPr>
                  <a:spLocks noChangeArrowheads="1"/>
                </p:cNvSpPr>
                <p:nvPr/>
              </p:nvSpPr>
              <p:spPr bwMode="auto">
                <a:xfrm>
                  <a:off x="818" y="4140"/>
                  <a:ext cx="81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cs typeface="Arial" pitchFamily="34" charset="0"/>
                    </a:rPr>
                    <a:t> </a:t>
                  </a: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708" name="Rectangle 268"/>
                <p:cNvSpPr>
                  <a:spLocks noChangeArrowheads="1"/>
                </p:cNvSpPr>
                <p:nvPr/>
              </p:nvSpPr>
              <p:spPr bwMode="auto">
                <a:xfrm>
                  <a:off x="818" y="4140"/>
                  <a:ext cx="818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709" name="Group 269"/>
              <p:cNvGrpSpPr>
                <a:grpSpLocks/>
              </p:cNvGrpSpPr>
              <p:nvPr/>
            </p:nvGrpSpPr>
            <p:grpSpPr bwMode="auto">
              <a:xfrm>
                <a:off x="1636" y="4140"/>
                <a:ext cx="944" cy="374"/>
                <a:chOff x="1636" y="4140"/>
                <a:chExt cx="944" cy="374"/>
              </a:xfrm>
            </p:grpSpPr>
            <p:sp>
              <p:nvSpPr>
                <p:cNvPr id="61710" name="Rectangle 270"/>
                <p:cNvSpPr>
                  <a:spLocks noChangeArrowheads="1"/>
                </p:cNvSpPr>
                <p:nvPr/>
              </p:nvSpPr>
              <p:spPr bwMode="auto">
                <a:xfrm>
                  <a:off x="1721" y="4140"/>
                  <a:ext cx="859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cs typeface="Arial" pitchFamily="34" charset="0"/>
                    </a:rPr>
                    <a:t> </a:t>
                  </a: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711" name="Rectangle 271"/>
                <p:cNvSpPr>
                  <a:spLocks noChangeArrowheads="1"/>
                </p:cNvSpPr>
                <p:nvPr/>
              </p:nvSpPr>
              <p:spPr bwMode="auto">
                <a:xfrm>
                  <a:off x="1636" y="4140"/>
                  <a:ext cx="944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712" name="Group 272"/>
              <p:cNvGrpSpPr>
                <a:grpSpLocks/>
              </p:cNvGrpSpPr>
              <p:nvPr/>
            </p:nvGrpSpPr>
            <p:grpSpPr bwMode="auto">
              <a:xfrm>
                <a:off x="2580" y="4140"/>
                <a:ext cx="903" cy="374"/>
                <a:chOff x="2580" y="4140"/>
                <a:chExt cx="903" cy="374"/>
              </a:xfrm>
            </p:grpSpPr>
            <p:sp>
              <p:nvSpPr>
                <p:cNvPr id="61713" name="Rectangle 273"/>
                <p:cNvSpPr>
                  <a:spLocks noChangeArrowheads="1"/>
                </p:cNvSpPr>
                <p:nvPr/>
              </p:nvSpPr>
              <p:spPr bwMode="auto">
                <a:xfrm>
                  <a:off x="2665" y="4140"/>
                  <a:ext cx="81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cs typeface="Arial" pitchFamily="34" charset="0"/>
                    </a:rPr>
                    <a:t> </a:t>
                  </a: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714" name="Rectangle 274"/>
                <p:cNvSpPr>
                  <a:spLocks noChangeArrowheads="1"/>
                </p:cNvSpPr>
                <p:nvPr/>
              </p:nvSpPr>
              <p:spPr bwMode="auto">
                <a:xfrm>
                  <a:off x="2580" y="4140"/>
                  <a:ext cx="903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715" name="Group 275"/>
              <p:cNvGrpSpPr>
                <a:grpSpLocks/>
              </p:cNvGrpSpPr>
              <p:nvPr/>
            </p:nvGrpSpPr>
            <p:grpSpPr bwMode="auto">
              <a:xfrm>
                <a:off x="3483" y="4140"/>
                <a:ext cx="903" cy="374"/>
                <a:chOff x="3483" y="4140"/>
                <a:chExt cx="903" cy="374"/>
              </a:xfrm>
            </p:grpSpPr>
            <p:sp>
              <p:nvSpPr>
                <p:cNvPr id="61716" name="Rectangle 276"/>
                <p:cNvSpPr>
                  <a:spLocks noChangeArrowheads="1"/>
                </p:cNvSpPr>
                <p:nvPr/>
              </p:nvSpPr>
              <p:spPr bwMode="auto">
                <a:xfrm>
                  <a:off x="3568" y="4140"/>
                  <a:ext cx="81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cs typeface="Arial" pitchFamily="34" charset="0"/>
                    </a:rPr>
                    <a:t> </a:t>
                  </a: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717" name="Rectangle 277"/>
                <p:cNvSpPr>
                  <a:spLocks noChangeArrowheads="1"/>
                </p:cNvSpPr>
                <p:nvPr/>
              </p:nvSpPr>
              <p:spPr bwMode="auto">
                <a:xfrm>
                  <a:off x="3483" y="4140"/>
                  <a:ext cx="903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718" name="Group 278"/>
              <p:cNvGrpSpPr>
                <a:grpSpLocks/>
              </p:cNvGrpSpPr>
              <p:nvPr/>
            </p:nvGrpSpPr>
            <p:grpSpPr bwMode="auto">
              <a:xfrm>
                <a:off x="4386" y="4140"/>
                <a:ext cx="903" cy="374"/>
                <a:chOff x="4386" y="4140"/>
                <a:chExt cx="903" cy="374"/>
              </a:xfrm>
            </p:grpSpPr>
            <p:sp>
              <p:nvSpPr>
                <p:cNvPr id="61719" name="Rectangle 279"/>
                <p:cNvSpPr>
                  <a:spLocks noChangeArrowheads="1"/>
                </p:cNvSpPr>
                <p:nvPr/>
              </p:nvSpPr>
              <p:spPr bwMode="auto">
                <a:xfrm>
                  <a:off x="4471" y="4140"/>
                  <a:ext cx="81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cs typeface="Arial" pitchFamily="34" charset="0"/>
                    </a:rPr>
                    <a:t> </a:t>
                  </a: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720" name="Rectangle 280"/>
                <p:cNvSpPr>
                  <a:spLocks noChangeArrowheads="1"/>
                </p:cNvSpPr>
                <p:nvPr/>
              </p:nvSpPr>
              <p:spPr bwMode="auto">
                <a:xfrm>
                  <a:off x="4386" y="4140"/>
                  <a:ext cx="903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721" name="Group 281"/>
              <p:cNvGrpSpPr>
                <a:grpSpLocks/>
              </p:cNvGrpSpPr>
              <p:nvPr/>
            </p:nvGrpSpPr>
            <p:grpSpPr bwMode="auto">
              <a:xfrm>
                <a:off x="5289" y="4140"/>
                <a:ext cx="903" cy="374"/>
                <a:chOff x="5289" y="4140"/>
                <a:chExt cx="903" cy="374"/>
              </a:xfrm>
            </p:grpSpPr>
            <p:sp>
              <p:nvSpPr>
                <p:cNvPr id="61722" name="Rectangle 282"/>
                <p:cNvSpPr>
                  <a:spLocks noChangeArrowheads="1"/>
                </p:cNvSpPr>
                <p:nvPr/>
              </p:nvSpPr>
              <p:spPr bwMode="auto">
                <a:xfrm>
                  <a:off x="5374" y="4140"/>
                  <a:ext cx="81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kumimoji="0" lang="en-US" sz="900">
                      <a:cs typeface="Arial" pitchFamily="34" charset="0"/>
                    </a:rPr>
                    <a:t> </a:t>
                  </a:r>
                </a:p>
                <a:p>
                  <a:pPr eaLnBrk="0" hangingPunct="0"/>
                  <a:endParaRPr kumimoji="0"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723" name="Rectangle 283"/>
                <p:cNvSpPr>
                  <a:spLocks noChangeArrowheads="1"/>
                </p:cNvSpPr>
                <p:nvPr/>
              </p:nvSpPr>
              <p:spPr bwMode="auto">
                <a:xfrm>
                  <a:off x="5289" y="4140"/>
                  <a:ext cx="903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724" name="Group 284"/>
              <p:cNvGrpSpPr>
                <a:grpSpLocks/>
              </p:cNvGrpSpPr>
              <p:nvPr/>
            </p:nvGrpSpPr>
            <p:grpSpPr bwMode="auto">
              <a:xfrm>
                <a:off x="0" y="4514"/>
                <a:ext cx="818" cy="460"/>
                <a:chOff x="0" y="4514"/>
                <a:chExt cx="818" cy="460"/>
              </a:xfrm>
            </p:grpSpPr>
            <p:sp>
              <p:nvSpPr>
                <p:cNvPr id="61725" name="Rectangle 285"/>
                <p:cNvSpPr>
                  <a:spLocks noChangeArrowheads="1"/>
                </p:cNvSpPr>
                <p:nvPr/>
              </p:nvSpPr>
              <p:spPr bwMode="auto">
                <a:xfrm>
                  <a:off x="0" y="4514"/>
                  <a:ext cx="818" cy="460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726" name="Group 286"/>
                <p:cNvGrpSpPr>
                  <a:grpSpLocks/>
                </p:cNvGrpSpPr>
                <p:nvPr/>
              </p:nvGrpSpPr>
              <p:grpSpPr bwMode="auto">
                <a:xfrm>
                  <a:off x="0" y="4514"/>
                  <a:ext cx="818" cy="460"/>
                  <a:chOff x="0" y="4514"/>
                  <a:chExt cx="818" cy="460"/>
                </a:xfrm>
              </p:grpSpPr>
              <p:sp>
                <p:nvSpPr>
                  <p:cNvPr id="61727" name="Rectangle 28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514"/>
                    <a:ext cx="818" cy="460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endParaRPr kumimoji="0" lang="en-US" sz="900">
                      <a:solidFill>
                        <a:srgbClr val="FFFFFF"/>
                      </a:solidFill>
                      <a:cs typeface="Arial" pitchFamily="34" charset="0"/>
                    </a:endParaRPr>
                  </a:p>
                  <a:p>
                    <a:endParaRPr kumimoji="0" lang="en-US" sz="900">
                      <a:solidFill>
                        <a:srgbClr val="FFFFFF"/>
                      </a:solidFill>
                      <a:cs typeface="Arial" pitchFamily="34" charset="0"/>
                    </a:endParaRPr>
                  </a:p>
                  <a:p>
                    <a:endParaRPr kumimoji="0" lang="en-US" sz="900">
                      <a:solidFill>
                        <a:srgbClr val="FFFFFF"/>
                      </a:solidFill>
                      <a:cs typeface="Arial" pitchFamily="34" charset="0"/>
                    </a:endParaRPr>
                  </a:p>
                  <a:p>
                    <a:r>
                      <a:rPr kumimoji="0" lang="en-US" sz="900">
                        <a:solidFill>
                          <a:srgbClr val="FFFFFF"/>
                        </a:solidFill>
                        <a:cs typeface="Arial" pitchFamily="34" charset="0"/>
                      </a:rPr>
                      <a:t>INTEGRATION IN THE CLUSTER</a:t>
                    </a:r>
                    <a:endParaRPr kumimoji="0" lang="en-US" sz="900">
                      <a:cs typeface="Arial" pitchFamily="34" charset="0"/>
                    </a:endParaRP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728" name="Rectangle 28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514"/>
                    <a:ext cx="818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729" name="Group 289"/>
              <p:cNvGrpSpPr>
                <a:grpSpLocks/>
              </p:cNvGrpSpPr>
              <p:nvPr/>
            </p:nvGrpSpPr>
            <p:grpSpPr bwMode="auto">
              <a:xfrm>
                <a:off x="818" y="4514"/>
                <a:ext cx="818" cy="460"/>
                <a:chOff x="818" y="4514"/>
                <a:chExt cx="818" cy="460"/>
              </a:xfrm>
            </p:grpSpPr>
            <p:sp>
              <p:nvSpPr>
                <p:cNvPr id="61730" name="Rectangle 290"/>
                <p:cNvSpPr>
                  <a:spLocks noChangeArrowheads="1"/>
                </p:cNvSpPr>
                <p:nvPr/>
              </p:nvSpPr>
              <p:spPr bwMode="auto">
                <a:xfrm>
                  <a:off x="818" y="4514"/>
                  <a:ext cx="818" cy="460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731" name="Group 291"/>
                <p:cNvGrpSpPr>
                  <a:grpSpLocks/>
                </p:cNvGrpSpPr>
                <p:nvPr/>
              </p:nvGrpSpPr>
              <p:grpSpPr bwMode="auto">
                <a:xfrm>
                  <a:off x="818" y="4514"/>
                  <a:ext cx="818" cy="460"/>
                  <a:chOff x="818" y="4514"/>
                  <a:chExt cx="818" cy="460"/>
                </a:xfrm>
              </p:grpSpPr>
              <p:sp>
                <p:nvSpPr>
                  <p:cNvPr id="61732" name="Rectangle 292"/>
                  <p:cNvSpPr>
                    <a:spLocks noChangeArrowheads="1"/>
                  </p:cNvSpPr>
                  <p:nvPr/>
                </p:nvSpPr>
                <p:spPr bwMode="auto">
                  <a:xfrm>
                    <a:off x="818" y="4514"/>
                    <a:ext cx="818" cy="460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r>
                      <a:rPr kumimoji="0" lang="en-US" sz="900">
                        <a:cs typeface="Arial" pitchFamily="34" charset="0"/>
                      </a:rPr>
                      <a:t> </a:t>
                    </a: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733" name="Rectangle 293"/>
                  <p:cNvSpPr>
                    <a:spLocks noChangeArrowheads="1"/>
                  </p:cNvSpPr>
                  <p:nvPr/>
                </p:nvSpPr>
                <p:spPr bwMode="auto">
                  <a:xfrm>
                    <a:off x="818" y="4514"/>
                    <a:ext cx="818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734" name="Group 294"/>
              <p:cNvGrpSpPr>
                <a:grpSpLocks/>
              </p:cNvGrpSpPr>
              <p:nvPr/>
            </p:nvGrpSpPr>
            <p:grpSpPr bwMode="auto">
              <a:xfrm>
                <a:off x="1636" y="4514"/>
                <a:ext cx="944" cy="460"/>
                <a:chOff x="1636" y="4514"/>
                <a:chExt cx="944" cy="460"/>
              </a:xfrm>
            </p:grpSpPr>
            <p:sp>
              <p:nvSpPr>
                <p:cNvPr id="61735" name="Rectangle 295"/>
                <p:cNvSpPr>
                  <a:spLocks noChangeArrowheads="1"/>
                </p:cNvSpPr>
                <p:nvPr/>
              </p:nvSpPr>
              <p:spPr bwMode="auto">
                <a:xfrm>
                  <a:off x="1636" y="4514"/>
                  <a:ext cx="944" cy="460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736" name="Group 296"/>
                <p:cNvGrpSpPr>
                  <a:grpSpLocks/>
                </p:cNvGrpSpPr>
                <p:nvPr/>
              </p:nvGrpSpPr>
              <p:grpSpPr bwMode="auto">
                <a:xfrm>
                  <a:off x="1636" y="4514"/>
                  <a:ext cx="944" cy="460"/>
                  <a:chOff x="1636" y="4514"/>
                  <a:chExt cx="944" cy="460"/>
                </a:xfrm>
              </p:grpSpPr>
              <p:sp>
                <p:nvSpPr>
                  <p:cNvPr id="61737" name="Rectangle 297"/>
                  <p:cNvSpPr>
                    <a:spLocks noChangeArrowheads="1"/>
                  </p:cNvSpPr>
                  <p:nvPr/>
                </p:nvSpPr>
                <p:spPr bwMode="auto">
                  <a:xfrm>
                    <a:off x="1721" y="4514"/>
                    <a:ext cx="859" cy="460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r>
                      <a:rPr kumimoji="0" lang="en-US" sz="900">
                        <a:cs typeface="Arial" pitchFamily="34" charset="0"/>
                      </a:rPr>
                      <a:t> </a:t>
                    </a: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738" name="Rectangle 298"/>
                  <p:cNvSpPr>
                    <a:spLocks noChangeArrowheads="1"/>
                  </p:cNvSpPr>
                  <p:nvPr/>
                </p:nvSpPr>
                <p:spPr bwMode="auto">
                  <a:xfrm>
                    <a:off x="1636" y="4514"/>
                    <a:ext cx="944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739" name="Group 299"/>
              <p:cNvGrpSpPr>
                <a:grpSpLocks/>
              </p:cNvGrpSpPr>
              <p:nvPr/>
            </p:nvGrpSpPr>
            <p:grpSpPr bwMode="auto">
              <a:xfrm>
                <a:off x="2580" y="4514"/>
                <a:ext cx="903" cy="460"/>
                <a:chOff x="2580" y="4514"/>
                <a:chExt cx="903" cy="460"/>
              </a:xfrm>
            </p:grpSpPr>
            <p:sp>
              <p:nvSpPr>
                <p:cNvPr id="61740" name="Rectangle 300"/>
                <p:cNvSpPr>
                  <a:spLocks noChangeArrowheads="1"/>
                </p:cNvSpPr>
                <p:nvPr/>
              </p:nvSpPr>
              <p:spPr bwMode="auto">
                <a:xfrm>
                  <a:off x="2580" y="4514"/>
                  <a:ext cx="903" cy="460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741" name="Group 301"/>
                <p:cNvGrpSpPr>
                  <a:grpSpLocks/>
                </p:cNvGrpSpPr>
                <p:nvPr/>
              </p:nvGrpSpPr>
              <p:grpSpPr bwMode="auto">
                <a:xfrm>
                  <a:off x="2580" y="4514"/>
                  <a:ext cx="903" cy="460"/>
                  <a:chOff x="2580" y="4514"/>
                  <a:chExt cx="903" cy="460"/>
                </a:xfrm>
              </p:grpSpPr>
              <p:sp>
                <p:nvSpPr>
                  <p:cNvPr id="61742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2665" y="4514"/>
                    <a:ext cx="818" cy="460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r>
                      <a:rPr kumimoji="0" lang="en-US" sz="900">
                        <a:cs typeface="Arial" pitchFamily="34" charset="0"/>
                      </a:rPr>
                      <a:t> </a:t>
                    </a: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743" name="Rectangle 303"/>
                  <p:cNvSpPr>
                    <a:spLocks noChangeArrowheads="1"/>
                  </p:cNvSpPr>
                  <p:nvPr/>
                </p:nvSpPr>
                <p:spPr bwMode="auto">
                  <a:xfrm>
                    <a:off x="2580" y="4514"/>
                    <a:ext cx="903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744" name="Group 304"/>
              <p:cNvGrpSpPr>
                <a:grpSpLocks/>
              </p:cNvGrpSpPr>
              <p:nvPr/>
            </p:nvGrpSpPr>
            <p:grpSpPr bwMode="auto">
              <a:xfrm>
                <a:off x="3483" y="4514"/>
                <a:ext cx="903" cy="460"/>
                <a:chOff x="3483" y="4514"/>
                <a:chExt cx="903" cy="460"/>
              </a:xfrm>
            </p:grpSpPr>
            <p:sp>
              <p:nvSpPr>
                <p:cNvPr id="61745" name="Rectangle 305"/>
                <p:cNvSpPr>
                  <a:spLocks noChangeArrowheads="1"/>
                </p:cNvSpPr>
                <p:nvPr/>
              </p:nvSpPr>
              <p:spPr bwMode="auto">
                <a:xfrm>
                  <a:off x="3483" y="4514"/>
                  <a:ext cx="903" cy="460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746" name="Group 306"/>
                <p:cNvGrpSpPr>
                  <a:grpSpLocks/>
                </p:cNvGrpSpPr>
                <p:nvPr/>
              </p:nvGrpSpPr>
              <p:grpSpPr bwMode="auto">
                <a:xfrm>
                  <a:off x="3483" y="4514"/>
                  <a:ext cx="903" cy="460"/>
                  <a:chOff x="3483" y="4514"/>
                  <a:chExt cx="903" cy="460"/>
                </a:xfrm>
              </p:grpSpPr>
              <p:sp>
                <p:nvSpPr>
                  <p:cNvPr id="61747" name="Rectangle 307"/>
                  <p:cNvSpPr>
                    <a:spLocks noChangeArrowheads="1"/>
                  </p:cNvSpPr>
                  <p:nvPr/>
                </p:nvSpPr>
                <p:spPr bwMode="auto">
                  <a:xfrm>
                    <a:off x="3568" y="4514"/>
                    <a:ext cx="818" cy="460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r>
                      <a:rPr kumimoji="0" lang="en-US" sz="900">
                        <a:cs typeface="Arial" pitchFamily="34" charset="0"/>
                      </a:rPr>
                      <a:t> </a:t>
                    </a: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748" name="Rectangle 308"/>
                  <p:cNvSpPr>
                    <a:spLocks noChangeArrowheads="1"/>
                  </p:cNvSpPr>
                  <p:nvPr/>
                </p:nvSpPr>
                <p:spPr bwMode="auto">
                  <a:xfrm>
                    <a:off x="3483" y="4514"/>
                    <a:ext cx="903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749" name="Group 309"/>
              <p:cNvGrpSpPr>
                <a:grpSpLocks/>
              </p:cNvGrpSpPr>
              <p:nvPr/>
            </p:nvGrpSpPr>
            <p:grpSpPr bwMode="auto">
              <a:xfrm>
                <a:off x="4386" y="4514"/>
                <a:ext cx="903" cy="460"/>
                <a:chOff x="4386" y="4514"/>
                <a:chExt cx="903" cy="460"/>
              </a:xfrm>
            </p:grpSpPr>
            <p:sp>
              <p:nvSpPr>
                <p:cNvPr id="61750" name="Rectangle 310"/>
                <p:cNvSpPr>
                  <a:spLocks noChangeArrowheads="1"/>
                </p:cNvSpPr>
                <p:nvPr/>
              </p:nvSpPr>
              <p:spPr bwMode="auto">
                <a:xfrm>
                  <a:off x="4386" y="4514"/>
                  <a:ext cx="903" cy="460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751" name="Group 311"/>
                <p:cNvGrpSpPr>
                  <a:grpSpLocks/>
                </p:cNvGrpSpPr>
                <p:nvPr/>
              </p:nvGrpSpPr>
              <p:grpSpPr bwMode="auto">
                <a:xfrm>
                  <a:off x="4386" y="4514"/>
                  <a:ext cx="903" cy="460"/>
                  <a:chOff x="4386" y="4514"/>
                  <a:chExt cx="903" cy="460"/>
                </a:xfrm>
              </p:grpSpPr>
              <p:sp>
                <p:nvSpPr>
                  <p:cNvPr id="61752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4471" y="4514"/>
                    <a:ext cx="818" cy="460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r>
                      <a:rPr kumimoji="0" lang="en-US" sz="900">
                        <a:cs typeface="Arial" pitchFamily="34" charset="0"/>
                      </a:rPr>
                      <a:t> </a:t>
                    </a: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753" name="Rectangle 313"/>
                  <p:cNvSpPr>
                    <a:spLocks noChangeArrowheads="1"/>
                  </p:cNvSpPr>
                  <p:nvPr/>
                </p:nvSpPr>
                <p:spPr bwMode="auto">
                  <a:xfrm>
                    <a:off x="4386" y="4514"/>
                    <a:ext cx="903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754" name="Group 314"/>
              <p:cNvGrpSpPr>
                <a:grpSpLocks/>
              </p:cNvGrpSpPr>
              <p:nvPr/>
            </p:nvGrpSpPr>
            <p:grpSpPr bwMode="auto">
              <a:xfrm>
                <a:off x="5289" y="4514"/>
                <a:ext cx="903" cy="460"/>
                <a:chOff x="5289" y="4514"/>
                <a:chExt cx="903" cy="460"/>
              </a:xfrm>
            </p:grpSpPr>
            <p:sp>
              <p:nvSpPr>
                <p:cNvPr id="61755" name="Rectangle 315"/>
                <p:cNvSpPr>
                  <a:spLocks noChangeArrowheads="1"/>
                </p:cNvSpPr>
                <p:nvPr/>
              </p:nvSpPr>
              <p:spPr bwMode="auto">
                <a:xfrm>
                  <a:off x="5289" y="4514"/>
                  <a:ext cx="903" cy="460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756" name="Group 316"/>
                <p:cNvGrpSpPr>
                  <a:grpSpLocks/>
                </p:cNvGrpSpPr>
                <p:nvPr/>
              </p:nvGrpSpPr>
              <p:grpSpPr bwMode="auto">
                <a:xfrm>
                  <a:off x="5289" y="4514"/>
                  <a:ext cx="903" cy="460"/>
                  <a:chOff x="5289" y="4514"/>
                  <a:chExt cx="903" cy="460"/>
                </a:xfrm>
              </p:grpSpPr>
              <p:sp>
                <p:nvSpPr>
                  <p:cNvPr id="61757" name="Rectangle 317"/>
                  <p:cNvSpPr>
                    <a:spLocks noChangeArrowheads="1"/>
                  </p:cNvSpPr>
                  <p:nvPr/>
                </p:nvSpPr>
                <p:spPr bwMode="auto">
                  <a:xfrm>
                    <a:off x="5374" y="4514"/>
                    <a:ext cx="818" cy="460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r>
                      <a:rPr kumimoji="0" lang="en-US" sz="900">
                        <a:cs typeface="Arial" pitchFamily="34" charset="0"/>
                      </a:rPr>
                      <a:t> </a:t>
                    </a:r>
                  </a:p>
                  <a:p>
                    <a:pPr eaLnBrk="0" hangingPunct="0"/>
                    <a:endParaRPr kumimoji="0"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758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5289" y="4514"/>
                    <a:ext cx="903" cy="46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61759" name="Rectangle 319"/>
            <p:cNvSpPr>
              <a:spLocks noChangeArrowheads="1"/>
            </p:cNvSpPr>
            <p:nvPr/>
          </p:nvSpPr>
          <p:spPr bwMode="auto">
            <a:xfrm>
              <a:off x="-3" y="-3"/>
              <a:ext cx="6198" cy="4980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Default Design">
      <a:majorFont>
        <a:latin typeface="Arial"/>
        <a:ea typeface=""/>
        <a:cs typeface="Times New Roman"/>
      </a:majorFont>
      <a:minorFont>
        <a:latin typeface="Arial Unicode MS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</TotalTime>
  <Words>311</Words>
  <Application>Microsoft Office PowerPoint</Application>
  <PresentationFormat>On-screen Show (4:3)</PresentationFormat>
  <Paragraphs>226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Times New Roman</vt:lpstr>
      <vt:lpstr>Arial Unicode MS</vt:lpstr>
      <vt:lpstr>Wingdings</vt:lpstr>
      <vt:lpstr>MS PGothic</vt:lpstr>
      <vt:lpstr>Verdana</vt:lpstr>
      <vt:lpstr>Arial Black</vt:lpstr>
      <vt:lpstr>Default Design</vt:lpstr>
      <vt:lpstr>Instruments for Cluster Development programs   UNIDO’s resources</vt:lpstr>
      <vt:lpstr>Human Resource Development</vt:lpstr>
      <vt:lpstr>TOOLS</vt:lpstr>
      <vt:lpstr>The Training Kit</vt:lpstr>
      <vt:lpstr>The Training Kit</vt:lpstr>
      <vt:lpstr>The Training Kit UNIDO - Outline</vt:lpstr>
      <vt:lpstr>Slide 7</vt:lpstr>
      <vt:lpstr>Slide 8</vt:lpstr>
      <vt:lpstr>Slide 9</vt:lpstr>
      <vt:lpstr>Slide 10</vt:lpstr>
    </vt:vector>
  </TitlesOfParts>
  <Company>UNOV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[Project Name] Post-Mortem</dc:title>
  <dc:creator>paul kern</dc:creator>
  <cp:lastModifiedBy>anarod</cp:lastModifiedBy>
  <cp:revision>79</cp:revision>
  <cp:lastPrinted>1601-01-01T00:00:00Z</cp:lastPrinted>
  <dcterms:created xsi:type="dcterms:W3CDTF">2006-03-31T10:51:00Z</dcterms:created>
  <dcterms:modified xsi:type="dcterms:W3CDTF">2010-07-12T02:36:03Z</dcterms:modified>
</cp:coreProperties>
</file>