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54" r:id="rId1"/>
  </p:sldMasterIdLst>
  <p:notesMasterIdLst>
    <p:notesMasterId r:id="rId17"/>
  </p:notesMasterIdLst>
  <p:handoutMasterIdLst>
    <p:handoutMasterId r:id="rId18"/>
  </p:handoutMasterIdLst>
  <p:sldIdLst>
    <p:sldId id="273" r:id="rId2"/>
    <p:sldId id="292" r:id="rId3"/>
    <p:sldId id="290" r:id="rId4"/>
    <p:sldId id="291" r:id="rId5"/>
    <p:sldId id="275" r:id="rId6"/>
    <p:sldId id="276" r:id="rId7"/>
    <p:sldId id="257" r:id="rId8"/>
    <p:sldId id="280" r:id="rId9"/>
    <p:sldId id="288" r:id="rId10"/>
    <p:sldId id="281" r:id="rId11"/>
    <p:sldId id="286" r:id="rId12"/>
    <p:sldId id="282" r:id="rId13"/>
    <p:sldId id="283" r:id="rId14"/>
    <p:sldId id="285" r:id="rId15"/>
    <p:sldId id="284" r:id="rId16"/>
  </p:sldIdLst>
  <p:sldSz cx="9144000" cy="6858000" type="screen4x3"/>
  <p:notesSz cx="6858000" cy="9144000"/>
  <p:embeddedFontLst>
    <p:embeddedFont>
      <p:font typeface="Verdana" pitchFamily="34" charset="0"/>
      <p:regular r:id="rId19"/>
      <p:bold r:id="rId20"/>
      <p:italic r:id="rId21"/>
      <p:boldItalic r:id="rId22"/>
    </p:embeddedFont>
    <p:embeddedFont>
      <p:font typeface="Arial Narrow" pitchFamily="34" charset="0"/>
      <p:regular r:id="rId23"/>
      <p:bold r:id="rId24"/>
      <p:italic r:id="rId25"/>
      <p:boldItalic r:id="rId26"/>
    </p:embeddedFont>
    <p:embeddedFont>
      <p:font typeface="MS Mincho" pitchFamily="49" charset="-128"/>
      <p:regular r:id="rId27"/>
    </p:embeddedFont>
  </p:embeddedFontLst>
  <p:defaultTextStyle>
    <a:defPPr>
      <a:defRPr lang="es-MX"/>
    </a:defPPr>
    <a:lvl1pPr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FF6600"/>
    <a:srgbClr val="0099FF"/>
    <a:srgbClr val="005C93"/>
    <a:srgbClr val="006193"/>
    <a:srgbClr val="0039AC"/>
    <a:srgbClr val="FF9933"/>
    <a:srgbClr val="0033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28" autoAdjust="0"/>
    <p:restoredTop sz="96860" autoAdjust="0"/>
  </p:normalViewPr>
  <p:slideViewPr>
    <p:cSldViewPr>
      <p:cViewPr>
        <p:scale>
          <a:sx n="66" d="100"/>
          <a:sy n="66" d="100"/>
        </p:scale>
        <p:origin x="-51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75" d="100"/>
          <a:sy n="75" d="100"/>
        </p:scale>
        <p:origin x="-618" y="54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s-MX"/>
          </a:p>
        </p:txBody>
      </p:sp>
      <p:sp>
        <p:nvSpPr>
          <p:cNvPr id="61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s-MX"/>
          </a:p>
        </p:txBody>
      </p:sp>
      <p:sp>
        <p:nvSpPr>
          <p:cNvPr id="61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s-MX"/>
          </a:p>
        </p:txBody>
      </p:sp>
      <p:sp>
        <p:nvSpPr>
          <p:cNvPr id="61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C5DCBC5C-2380-4B27-9B09-9D1D6BB3CB11}" type="slidenum">
              <a:rPr lang="es-MX"/>
              <a:pPr/>
              <a:t>‹#›</a:t>
            </a:fld>
            <a:endParaRPr lang="es-MX"/>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59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s-ES"/>
          </a:p>
        </p:txBody>
      </p:sp>
      <p:sp>
        <p:nvSpPr>
          <p:cNvPr id="1259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s-ES"/>
          </a:p>
        </p:txBody>
      </p:sp>
      <p:sp>
        <p:nvSpPr>
          <p:cNvPr id="12595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259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259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s-ES"/>
          </a:p>
        </p:txBody>
      </p:sp>
      <p:sp>
        <p:nvSpPr>
          <p:cNvPr id="1259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A99AF136-36C5-43EA-9670-BD33453C11DF}" type="slidenum">
              <a:rPr lang="es-ES"/>
              <a:pPr/>
              <a:t>‹#›</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428C02-48D1-4B2C-8641-C192DBD47774}" type="slidenum">
              <a:rPr lang="es-ES"/>
              <a:pPr/>
              <a:t>1</a:t>
            </a:fld>
            <a:endParaRPr lang="es-ES"/>
          </a:p>
        </p:txBody>
      </p:sp>
      <p:sp>
        <p:nvSpPr>
          <p:cNvPr id="129026" name="Rectangle 2"/>
          <p:cNvSpPr>
            <a:spLocks noRo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5DB163-B6DE-452E-826C-3D8D1DF9A182}" type="slidenum">
              <a:rPr lang="es-ES"/>
              <a:pPr/>
              <a:t>10</a:t>
            </a:fld>
            <a:endParaRPr lang="es-ES"/>
          </a:p>
        </p:txBody>
      </p:sp>
      <p:sp>
        <p:nvSpPr>
          <p:cNvPr id="139266" name="Rectangle 2"/>
          <p:cNvSpPr>
            <a:spLocks noRo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C1D149-7969-430B-97F7-D40680B5C6C4}" type="slidenum">
              <a:rPr lang="es-ES"/>
              <a:pPr/>
              <a:t>11</a:t>
            </a:fld>
            <a:endParaRPr lang="es-ES"/>
          </a:p>
        </p:txBody>
      </p:sp>
      <p:sp>
        <p:nvSpPr>
          <p:cNvPr id="140290" name="Rectangle 2"/>
          <p:cNvSpPr>
            <a:spLocks noRot="1" noChangeArrowheads="1" noTextEdit="1"/>
          </p:cNvSpPr>
          <p:nvPr>
            <p:ph type="sldImg"/>
          </p:nvPr>
        </p:nvSpPr>
        <p:spPr>
          <a:ln/>
        </p:spPr>
      </p:sp>
      <p:sp>
        <p:nvSpPr>
          <p:cNvPr id="1402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3F3091-50BD-4BC9-9782-698780AE40C3}" type="slidenum">
              <a:rPr lang="es-ES"/>
              <a:pPr/>
              <a:t>12</a:t>
            </a:fld>
            <a:endParaRPr lang="es-ES"/>
          </a:p>
        </p:txBody>
      </p:sp>
      <p:sp>
        <p:nvSpPr>
          <p:cNvPr id="141314" name="Rectangle 2"/>
          <p:cNvSpPr>
            <a:spLocks noRot="1" noChangeArrowheads="1" noTextEdit="1"/>
          </p:cNvSpPr>
          <p:nvPr>
            <p:ph type="sldImg"/>
          </p:nvPr>
        </p:nvSpPr>
        <p:spPr>
          <a:ln/>
        </p:spPr>
      </p:sp>
      <p:sp>
        <p:nvSpPr>
          <p:cNvPr id="141316" name="Rectangle 4"/>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4D1C26-03BB-42C1-9257-1C9971B507CE}" type="slidenum">
              <a:rPr lang="es-ES"/>
              <a:pPr/>
              <a:t>13</a:t>
            </a:fld>
            <a:endParaRPr lang="es-ES"/>
          </a:p>
        </p:txBody>
      </p:sp>
      <p:sp>
        <p:nvSpPr>
          <p:cNvPr id="142338" name="Rectangle 2"/>
          <p:cNvSpPr>
            <a:spLocks noRot="1" noChangeArrowheads="1" noTextEdit="1"/>
          </p:cNvSpPr>
          <p:nvPr>
            <p:ph type="sldImg"/>
          </p:nvPr>
        </p:nvSpPr>
        <p:spPr>
          <a:ln/>
        </p:spPr>
      </p:sp>
      <p:sp>
        <p:nvSpPr>
          <p:cNvPr id="1423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1E4700-65A4-45B1-A5ED-4EE4B1810643}" type="slidenum">
              <a:rPr lang="es-ES"/>
              <a:pPr/>
              <a:t>14</a:t>
            </a:fld>
            <a:endParaRPr lang="es-ES"/>
          </a:p>
        </p:txBody>
      </p:sp>
      <p:sp>
        <p:nvSpPr>
          <p:cNvPr id="144386" name="Rectangle 2"/>
          <p:cNvSpPr>
            <a:spLocks noRo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887EE4-7483-40D8-9CB6-589E90884609}" type="slidenum">
              <a:rPr lang="es-ES"/>
              <a:pPr/>
              <a:t>15</a:t>
            </a:fld>
            <a:endParaRPr lang="es-ES"/>
          </a:p>
        </p:txBody>
      </p:sp>
      <p:sp>
        <p:nvSpPr>
          <p:cNvPr id="143362" name="Rectangle 2"/>
          <p:cNvSpPr>
            <a:spLocks noRot="1" noChangeArrowheads="1" noTextEdit="1"/>
          </p:cNvSpPr>
          <p:nvPr>
            <p:ph type="sldImg"/>
          </p:nvPr>
        </p:nvSpPr>
        <p:spPr>
          <a:ln/>
        </p:spPr>
      </p:sp>
      <p:sp>
        <p:nvSpPr>
          <p:cNvPr id="1433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4BCF15D7-9EAE-488E-9259-D578A53A6C0A}" type="slidenum">
              <a:rPr lang="es-ES"/>
              <a:pPr/>
              <a:t>2</a:t>
            </a:fld>
            <a:endParaRPr lang="es-ES"/>
          </a:p>
        </p:txBody>
      </p:sp>
      <p:sp>
        <p:nvSpPr>
          <p:cNvPr id="134146" name="Rectangle 2"/>
          <p:cNvSpPr>
            <a:spLocks noRot="1" noChangeArrowheads="1" noTextEdit="1"/>
          </p:cNvSpPr>
          <p:nvPr>
            <p:ph type="sldImg"/>
          </p:nvPr>
        </p:nvSpPr>
        <p:spPr>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52F1F3-97A2-4543-8F99-3EE79EF6D0AB}" type="slidenum">
              <a:rPr lang="es-ES"/>
              <a:pPr/>
              <a:t>3</a:t>
            </a:fld>
            <a:endParaRPr lang="es-ES"/>
          </a:p>
        </p:txBody>
      </p:sp>
      <p:sp>
        <p:nvSpPr>
          <p:cNvPr id="128002" name="Rectangle 2"/>
          <p:cNvSpPr>
            <a:spLocks noRot="1" noChangeArrowheads="1" noTextEdit="1"/>
          </p:cNvSpPr>
          <p:nvPr>
            <p:ph type="sldImg"/>
          </p:nvPr>
        </p:nvSpPr>
        <p:spPr>
          <a:ln/>
        </p:spPr>
      </p:sp>
      <p:sp>
        <p:nvSpPr>
          <p:cNvPr id="128030" name="Rectangle 30"/>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91B19B-31F8-493B-A996-6ADC6BE7BF29}" type="slidenum">
              <a:rPr lang="es-ES"/>
              <a:pPr/>
              <a:t>4</a:t>
            </a:fld>
            <a:endParaRPr lang="es-ES"/>
          </a:p>
        </p:txBody>
      </p:sp>
      <p:sp>
        <p:nvSpPr>
          <p:cNvPr id="126978" name="Rectangle 2"/>
          <p:cNvSpPr>
            <a:spLocks noRot="1" noChangeArrowheads="1" noTextEdit="1"/>
          </p:cNvSpPr>
          <p:nvPr>
            <p:ph type="sldImg"/>
          </p:nvPr>
        </p:nvSpPr>
        <p:spPr>
          <a:ln/>
        </p:spPr>
      </p:sp>
      <p:sp>
        <p:nvSpPr>
          <p:cNvPr id="126981" name="Rectangle 5"/>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A96DB6-7D24-48EE-BD10-ABBFBFFD0401}" type="slidenum">
              <a:rPr lang="es-ES"/>
              <a:pPr/>
              <a:t>5</a:t>
            </a:fld>
            <a:endParaRPr lang="es-ES"/>
          </a:p>
        </p:txBody>
      </p:sp>
      <p:sp>
        <p:nvSpPr>
          <p:cNvPr id="131074" name="Rectangle 2"/>
          <p:cNvSpPr>
            <a:spLocks noRot="1" noChangeArrowheads="1" noTextEdit="1"/>
          </p:cNvSpPr>
          <p:nvPr>
            <p:ph type="sldImg"/>
          </p:nvPr>
        </p:nvSpPr>
        <p:spPr>
          <a:ln/>
        </p:spPr>
      </p:sp>
      <p:sp>
        <p:nvSpPr>
          <p:cNvPr id="131076" name="Rectangle 4"/>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4193D3-AE03-4CF1-9518-0875B8E0C76F}" type="slidenum">
              <a:rPr lang="es-ES"/>
              <a:pPr/>
              <a:t>6</a:t>
            </a:fld>
            <a:endParaRPr lang="es-ES"/>
          </a:p>
        </p:txBody>
      </p:sp>
      <p:sp>
        <p:nvSpPr>
          <p:cNvPr id="135170" name="Rectangle 2"/>
          <p:cNvSpPr>
            <a:spLocks noRot="1" noChangeArrowheads="1" noTextEdit="1"/>
          </p:cNvSpPr>
          <p:nvPr>
            <p:ph type="sldImg"/>
          </p:nvPr>
        </p:nvSpPr>
        <p:spPr>
          <a:xfrm>
            <a:off x="1412875" y="323850"/>
            <a:ext cx="3654425" cy="2741613"/>
          </a:xfrm>
          <a:ln/>
        </p:spPr>
      </p:sp>
      <p:sp>
        <p:nvSpPr>
          <p:cNvPr id="135172" name="Rectangle 4"/>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249FFB-AF31-465B-88C1-D6672784807A}" type="slidenum">
              <a:rPr lang="es-ES"/>
              <a:pPr/>
              <a:t>7</a:t>
            </a:fld>
            <a:endParaRPr lang="es-ES"/>
          </a:p>
        </p:txBody>
      </p:sp>
      <p:sp>
        <p:nvSpPr>
          <p:cNvPr id="137218" name="Rectangle 2"/>
          <p:cNvSpPr>
            <a:spLocks noRot="1" noChangeArrowheads="1" noTextEdit="1"/>
          </p:cNvSpPr>
          <p:nvPr>
            <p:ph type="sldImg"/>
          </p:nvPr>
        </p:nvSpPr>
        <p:spPr>
          <a:ln/>
        </p:spPr>
      </p:sp>
      <p:sp>
        <p:nvSpPr>
          <p:cNvPr id="137220" name="Rectangle 4"/>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496E30-7481-410E-BE17-9AAAE9B8D3C1}" type="slidenum">
              <a:rPr lang="es-ES"/>
              <a:pPr/>
              <a:t>8</a:t>
            </a:fld>
            <a:endParaRPr lang="es-ES"/>
          </a:p>
        </p:txBody>
      </p:sp>
      <p:sp>
        <p:nvSpPr>
          <p:cNvPr id="138242" name="Rectangle 2"/>
          <p:cNvSpPr>
            <a:spLocks noRot="1" noChangeArrowheads="1" noTextEdit="1"/>
          </p:cNvSpPr>
          <p:nvPr>
            <p:ph type="sldImg"/>
          </p:nvPr>
        </p:nvSpPr>
        <p:spPr>
          <a:ln/>
        </p:spPr>
      </p:sp>
      <p:sp>
        <p:nvSpPr>
          <p:cNvPr id="138244" name="Rectangle 4"/>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6EBEFC-CF42-47AD-80AF-F390D2B9F952}" type="slidenum">
              <a:rPr lang="es-ES"/>
              <a:pPr/>
              <a:t>9</a:t>
            </a:fld>
            <a:endParaRPr lang="es-ES"/>
          </a:p>
        </p:txBody>
      </p:sp>
      <p:sp>
        <p:nvSpPr>
          <p:cNvPr id="147458" name="Rectangle 2"/>
          <p:cNvSpPr>
            <a:spLocks noRo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8578" name="Rectangle 34"/>
          <p:cNvSpPr>
            <a:spLocks noGrp="1" noChangeArrowheads="1"/>
          </p:cNvSpPr>
          <p:nvPr>
            <p:ph type="ctrTitle" sz="quarter"/>
          </p:nvPr>
        </p:nvSpPr>
        <p:spPr>
          <a:xfrm>
            <a:off x="1143000" y="2286000"/>
            <a:ext cx="7772400" cy="1143000"/>
          </a:xfrm>
        </p:spPr>
        <p:txBody>
          <a:bodyPr/>
          <a:lstStyle>
            <a:lvl1pPr algn="ctr">
              <a:defRPr>
                <a:solidFill>
                  <a:srgbClr val="00FFFF"/>
                </a:solidFill>
              </a:defRPr>
            </a:lvl1pPr>
          </a:lstStyle>
          <a:p>
            <a:r>
              <a:rPr lang="es-ES"/>
              <a:t>Haga clic para modificar el estilo de título del patrón</a:t>
            </a:r>
          </a:p>
        </p:txBody>
      </p:sp>
      <p:sp>
        <p:nvSpPr>
          <p:cNvPr id="108579"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
              <a:t>Haga clic para modificar el estilo de subtítulo del patrón</a:t>
            </a:r>
          </a:p>
        </p:txBody>
      </p:sp>
      <p:sp>
        <p:nvSpPr>
          <p:cNvPr id="108580" name="Rectangle 36"/>
          <p:cNvSpPr>
            <a:spLocks noGrp="1" noChangeArrowheads="1"/>
          </p:cNvSpPr>
          <p:nvPr>
            <p:ph type="dt" sz="quarter" idx="2"/>
          </p:nvPr>
        </p:nvSpPr>
        <p:spPr/>
        <p:txBody>
          <a:bodyPr/>
          <a:lstStyle>
            <a:lvl1pPr>
              <a:defRPr>
                <a:solidFill>
                  <a:srgbClr val="FFFFFF"/>
                </a:solidFill>
              </a:defRPr>
            </a:lvl1pPr>
          </a:lstStyle>
          <a:p>
            <a:endParaRPr lang="es-ES"/>
          </a:p>
        </p:txBody>
      </p:sp>
      <p:sp>
        <p:nvSpPr>
          <p:cNvPr id="108581" name="Rectangle 37"/>
          <p:cNvSpPr>
            <a:spLocks noGrp="1" noChangeArrowheads="1"/>
          </p:cNvSpPr>
          <p:nvPr>
            <p:ph type="ftr" sz="quarter" idx="3"/>
          </p:nvPr>
        </p:nvSpPr>
        <p:spPr/>
        <p:txBody>
          <a:bodyPr/>
          <a:lstStyle>
            <a:lvl1pPr>
              <a:defRPr>
                <a:solidFill>
                  <a:srgbClr val="FFFFFF"/>
                </a:solidFill>
              </a:defRPr>
            </a:lvl1pPr>
          </a:lstStyle>
          <a:p>
            <a:endParaRPr lang="es-ES"/>
          </a:p>
        </p:txBody>
      </p:sp>
      <p:sp>
        <p:nvSpPr>
          <p:cNvPr id="108582" name="Rectangle 38"/>
          <p:cNvSpPr>
            <a:spLocks noGrp="1" noChangeArrowheads="1"/>
          </p:cNvSpPr>
          <p:nvPr>
            <p:ph type="sldNum" sz="quarter" idx="4"/>
          </p:nvPr>
        </p:nvSpPr>
        <p:spPr/>
        <p:txBody>
          <a:bodyPr/>
          <a:lstStyle>
            <a:lvl1pPr>
              <a:defRPr>
                <a:solidFill>
                  <a:srgbClr val="FFFFFF"/>
                </a:solidFill>
              </a:defRPr>
            </a:lvl1pPr>
          </a:lstStyle>
          <a:p>
            <a:fld id="{B7FFA578-26F8-47D0-A218-90EA6B33DD35}"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03EFC88C-FDBC-4D51-8059-1D9F0A14CD39}"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2938" y="609600"/>
            <a:ext cx="1949450" cy="5451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609600"/>
            <a:ext cx="5697538" cy="5451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A4B0398A-0A23-4685-8B23-C1F11B3A58CB}" type="slidenum">
              <a:rPr lang="es-ES"/>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169988" y="1946275"/>
            <a:ext cx="7772400" cy="4114800"/>
          </a:xfrm>
        </p:spPr>
        <p:txBody>
          <a:bodyPr/>
          <a:lstStyle/>
          <a:p>
            <a:endParaRPr lang="en-US"/>
          </a:p>
        </p:txBody>
      </p:sp>
      <p:sp>
        <p:nvSpPr>
          <p:cNvPr id="4" name="Date Placeholder 3"/>
          <p:cNvSpPr>
            <a:spLocks noGrp="1"/>
          </p:cNvSpPr>
          <p:nvPr>
            <p:ph type="dt" sz="half" idx="10"/>
          </p:nvPr>
        </p:nvSpPr>
        <p:spPr>
          <a:xfrm>
            <a:off x="1143000" y="6248400"/>
            <a:ext cx="1905000" cy="457200"/>
          </a:xfrm>
        </p:spPr>
        <p:txBody>
          <a:bodyPr/>
          <a:lstStyle>
            <a:lvl1pPr>
              <a:defRPr/>
            </a:lvl1pPr>
          </a:lstStyle>
          <a:p>
            <a:endParaRPr lang="es-ES"/>
          </a:p>
        </p:txBody>
      </p:sp>
      <p:sp>
        <p:nvSpPr>
          <p:cNvPr id="5" name="Footer Placeholder 4"/>
          <p:cNvSpPr>
            <a:spLocks noGrp="1"/>
          </p:cNvSpPr>
          <p:nvPr>
            <p:ph type="ftr" sz="quarter" idx="11"/>
          </p:nvPr>
        </p:nvSpPr>
        <p:spPr>
          <a:xfrm>
            <a:off x="3581400" y="6248400"/>
            <a:ext cx="2895600" cy="457200"/>
          </a:xfrm>
        </p:spPr>
        <p:txBody>
          <a:bodyPr/>
          <a:lstStyle>
            <a:lvl1pPr>
              <a:defRPr/>
            </a:lvl1pPr>
          </a:lstStyle>
          <a:p>
            <a:endParaRPr lang="es-ES"/>
          </a:p>
        </p:txBody>
      </p:sp>
      <p:sp>
        <p:nvSpPr>
          <p:cNvPr id="6" name="Slide Number Placeholder 5"/>
          <p:cNvSpPr>
            <a:spLocks noGrp="1"/>
          </p:cNvSpPr>
          <p:nvPr>
            <p:ph type="sldNum" sz="quarter" idx="12"/>
          </p:nvPr>
        </p:nvSpPr>
        <p:spPr>
          <a:xfrm>
            <a:off x="7010400" y="6248400"/>
            <a:ext cx="1905000" cy="457200"/>
          </a:xfrm>
        </p:spPr>
        <p:txBody>
          <a:bodyPr/>
          <a:lstStyle>
            <a:lvl1pPr>
              <a:defRPr/>
            </a:lvl1pPr>
          </a:lstStyle>
          <a:p>
            <a:fld id="{1FED2A5D-D9A3-4533-B418-A6A2624C669B}"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3527E3C5-6D32-4937-9BD9-1A467E99E852}"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7CFE9D2D-2CA7-4509-9D39-E3F4D49B5CE5}"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699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323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54938F9D-E94F-4F5A-ABA5-4D3E050C3CE0}"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7E77F22B-2ACE-440E-A6A6-BD76D1CACB56}"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FB821C63-DF87-4769-BE3C-37293AC011B1}"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4AB27D03-C3C9-4FB0-AB18-23A04E37FBD2}"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2B9B7284-10C1-4C6D-BD7B-7B1061DA6E41}"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0CF7A7AC-CB15-4BA6-9291-951EEA6FFE7F}"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3366"/>
        </a:solidFill>
        <a:effectLst/>
      </p:bgPr>
    </p:bg>
    <p:spTree>
      <p:nvGrpSpPr>
        <p:cNvPr id="1" name=""/>
        <p:cNvGrpSpPr/>
        <p:nvPr/>
      </p:nvGrpSpPr>
      <p:grpSpPr>
        <a:xfrm>
          <a:off x="0" y="0"/>
          <a:ext cx="0" cy="0"/>
          <a:chOff x="0" y="0"/>
          <a:chExt cx="0" cy="0"/>
        </a:xfrm>
      </p:grpSpPr>
      <p:sp>
        <p:nvSpPr>
          <p:cNvPr id="107554" name="Rectangle 34"/>
          <p:cNvSpPr>
            <a:spLocks noGrp="1" noChangeArrowheads="1"/>
          </p:cNvSpPr>
          <p:nvPr>
            <p:ph type="title"/>
          </p:nvPr>
        </p:nvSpPr>
        <p:spPr bwMode="auto">
          <a:xfrm>
            <a:off x="11430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 smtClean="0"/>
              <a:t>Haga clic para modificar el estilo de título del patrón</a:t>
            </a:r>
          </a:p>
        </p:txBody>
      </p:sp>
      <p:sp>
        <p:nvSpPr>
          <p:cNvPr id="107555" name="Rectangle 35"/>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vl1pPr>
          </a:lstStyle>
          <a:p>
            <a:endParaRPr lang="es-ES"/>
          </a:p>
        </p:txBody>
      </p:sp>
      <p:sp>
        <p:nvSpPr>
          <p:cNvPr id="107556" name="Rectangle 36"/>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vl1pPr>
          </a:lstStyle>
          <a:p>
            <a:endParaRPr lang="es-ES"/>
          </a:p>
        </p:txBody>
      </p:sp>
      <p:sp>
        <p:nvSpPr>
          <p:cNvPr id="107557" name="Rectangle 37"/>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vl1pPr>
          </a:lstStyle>
          <a:p>
            <a:fld id="{D5A5CA27-6EDB-4603-BDD3-C76E2D6D8F70}" type="slidenum">
              <a:rPr lang="es-ES"/>
              <a:pPr/>
              <a:t>‹#›</a:t>
            </a:fld>
            <a:endParaRPr lang="es-ES"/>
          </a:p>
        </p:txBody>
      </p:sp>
      <p:sp>
        <p:nvSpPr>
          <p:cNvPr id="107558" name="Rectangle 38"/>
          <p:cNvSpPr>
            <a:spLocks noGrp="1" noChangeArrowheads="1"/>
          </p:cNvSpPr>
          <p:nvPr>
            <p:ph type="body" idx="1"/>
          </p:nvPr>
        </p:nvSpPr>
        <p:spPr bwMode="auto">
          <a:xfrm>
            <a:off x="1169988" y="1946275"/>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cs typeface="Times New Roman" pitchFamily="18" charset="0"/>
        </a:defRPr>
      </a:lvl2pPr>
      <a:lvl3pPr algn="l" rtl="0" fontAlgn="base">
        <a:spcBef>
          <a:spcPct val="0"/>
        </a:spcBef>
        <a:spcAft>
          <a:spcPct val="0"/>
        </a:spcAft>
        <a:defRPr sz="4400">
          <a:solidFill>
            <a:schemeClr val="tx2"/>
          </a:solidFill>
          <a:latin typeface="Times New Roman" pitchFamily="18" charset="0"/>
          <a:cs typeface="Times New Roman" pitchFamily="18" charset="0"/>
        </a:defRPr>
      </a:lvl3pPr>
      <a:lvl4pPr algn="l" rtl="0" fontAlgn="base">
        <a:spcBef>
          <a:spcPct val="0"/>
        </a:spcBef>
        <a:spcAft>
          <a:spcPct val="0"/>
        </a:spcAft>
        <a:defRPr sz="4400">
          <a:solidFill>
            <a:schemeClr val="tx2"/>
          </a:solidFill>
          <a:latin typeface="Times New Roman" pitchFamily="18" charset="0"/>
          <a:cs typeface="Times New Roman" pitchFamily="18" charset="0"/>
        </a:defRPr>
      </a:lvl4pPr>
      <a:lvl5pPr algn="l" rtl="0" fontAlgn="base">
        <a:spcBef>
          <a:spcPct val="0"/>
        </a:spcBef>
        <a:spcAft>
          <a:spcPct val="0"/>
        </a:spcAft>
        <a:defRPr sz="4400">
          <a:solidFill>
            <a:schemeClr val="tx2"/>
          </a:solidFill>
          <a:latin typeface="Times New Roman" pitchFamily="18" charset="0"/>
          <a:cs typeface="Times New Roman" pitchFamily="18" charset="0"/>
        </a:defRPr>
      </a:lvl5pPr>
      <a:lvl6pPr marL="457200" algn="l" rtl="0" fontAlgn="base">
        <a:spcBef>
          <a:spcPct val="0"/>
        </a:spcBef>
        <a:spcAft>
          <a:spcPct val="0"/>
        </a:spcAft>
        <a:defRPr sz="4400">
          <a:solidFill>
            <a:schemeClr val="tx2"/>
          </a:solidFill>
          <a:latin typeface="Times New Roman" pitchFamily="18" charset="0"/>
          <a:cs typeface="Times New Roman" pitchFamily="18" charset="0"/>
        </a:defRPr>
      </a:lvl6pPr>
      <a:lvl7pPr marL="914400" algn="l" rtl="0" fontAlgn="base">
        <a:spcBef>
          <a:spcPct val="0"/>
        </a:spcBef>
        <a:spcAft>
          <a:spcPct val="0"/>
        </a:spcAft>
        <a:defRPr sz="4400">
          <a:solidFill>
            <a:schemeClr val="tx2"/>
          </a:solidFill>
          <a:latin typeface="Times New Roman" pitchFamily="18" charset="0"/>
          <a:cs typeface="Times New Roman" pitchFamily="18" charset="0"/>
        </a:defRPr>
      </a:lvl7pPr>
      <a:lvl8pPr marL="1371600" algn="l" rtl="0" fontAlgn="base">
        <a:spcBef>
          <a:spcPct val="0"/>
        </a:spcBef>
        <a:spcAft>
          <a:spcPct val="0"/>
        </a:spcAft>
        <a:defRPr sz="4400">
          <a:solidFill>
            <a:schemeClr val="tx2"/>
          </a:solidFill>
          <a:latin typeface="Times New Roman" pitchFamily="18" charset="0"/>
          <a:cs typeface="Times New Roman" pitchFamily="18" charset="0"/>
        </a:defRPr>
      </a:lvl8pPr>
      <a:lvl9pPr marL="1828800" algn="l"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fontAlgn="base">
        <a:spcBef>
          <a:spcPct val="20000"/>
        </a:spcBef>
        <a:spcAft>
          <a:spcPct val="0"/>
        </a:spcAft>
        <a:buClr>
          <a:schemeClr val="tx2"/>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60000"/>
        <a:buFont typeface="Wingdings" pitchFamily="2" charset="2"/>
        <a:buChar char="u"/>
        <a:defRPr sz="32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tx2"/>
        </a:buClr>
        <a:buSzPct val="60000"/>
        <a:buFont typeface="Wingdings" pitchFamily="2" charset="2"/>
        <a:buChar char="t"/>
        <a:defRPr sz="32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0" name="Rectangle 10"/>
          <p:cNvSpPr>
            <a:spLocks noChangeArrowheads="1"/>
          </p:cNvSpPr>
          <p:nvPr/>
        </p:nvSpPr>
        <p:spPr bwMode="auto">
          <a:xfrm>
            <a:off x="0" y="1773238"/>
            <a:ext cx="9144000" cy="2160587"/>
          </a:xfrm>
          <a:prstGeom prst="rect">
            <a:avLst/>
          </a:prstGeom>
          <a:solidFill>
            <a:schemeClr val="tx1"/>
          </a:solidFill>
          <a:ln w="12700" cap="sq">
            <a:solidFill>
              <a:schemeClr val="tx1"/>
            </a:solidFill>
            <a:miter lim="800000"/>
            <a:headEnd type="none" w="sm" len="sm"/>
            <a:tailEnd type="none" w="sm" len="sm"/>
          </a:ln>
          <a:effectLst/>
        </p:spPr>
        <p:txBody>
          <a:bodyPr wrap="none" anchor="ctr"/>
          <a:lstStyle/>
          <a:p>
            <a:endParaRPr lang="en-US"/>
          </a:p>
        </p:txBody>
      </p:sp>
      <p:pic>
        <p:nvPicPr>
          <p:cNvPr id="61445" name="Picture 5" descr="Gráfico1"/>
          <p:cNvPicPr>
            <a:picLocks noChangeAspect="1" noChangeArrowheads="1"/>
          </p:cNvPicPr>
          <p:nvPr/>
        </p:nvPicPr>
        <p:blipFill>
          <a:blip r:embed="rId3" cstate="print"/>
          <a:srcRect/>
          <a:stretch>
            <a:fillRect/>
          </a:stretch>
        </p:blipFill>
        <p:spPr bwMode="auto">
          <a:xfrm>
            <a:off x="990600" y="1981200"/>
            <a:ext cx="6934200" cy="1752600"/>
          </a:xfrm>
          <a:prstGeom prst="rect">
            <a:avLst/>
          </a:prstGeom>
          <a:solidFill>
            <a:schemeClr val="tx1"/>
          </a:solidFill>
        </p:spPr>
      </p:pic>
      <p:sp>
        <p:nvSpPr>
          <p:cNvPr id="61451" name="Text Box 11"/>
          <p:cNvSpPr txBox="1">
            <a:spLocks noChangeArrowheads="1"/>
          </p:cNvSpPr>
          <p:nvPr/>
        </p:nvSpPr>
        <p:spPr bwMode="auto">
          <a:xfrm>
            <a:off x="1835150" y="6021388"/>
            <a:ext cx="5616575" cy="396875"/>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es-AR" sz="2000" b="1">
                <a:latin typeface="Verdana" pitchFamily="34" charset="0"/>
              </a:rPr>
              <a:t>November 2004, Washington D.C.</a:t>
            </a:r>
            <a:endParaRPr lang="es-ES" sz="2000" b="1">
              <a:latin typeface="Verdana" pitchFamily="34" charset="0"/>
            </a:endParaRPr>
          </a:p>
        </p:txBody>
      </p:sp>
      <p:sp>
        <p:nvSpPr>
          <p:cNvPr id="61452" name="Text Box 12"/>
          <p:cNvSpPr txBox="1">
            <a:spLocks noChangeArrowheads="1"/>
          </p:cNvSpPr>
          <p:nvPr/>
        </p:nvSpPr>
        <p:spPr bwMode="auto">
          <a:xfrm>
            <a:off x="0" y="4149725"/>
            <a:ext cx="9144000" cy="1311275"/>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en-US" sz="2000" b="1">
                <a:latin typeface="Verdana" pitchFamily="34" charset="0"/>
              </a:rPr>
              <a:t>Daniel Arroyo</a:t>
            </a:r>
            <a:br>
              <a:rPr lang="en-US" sz="2000" b="1">
                <a:latin typeface="Verdana" pitchFamily="34" charset="0"/>
              </a:rPr>
            </a:br>
            <a:r>
              <a:rPr lang="en-US" sz="2000" b="1">
                <a:latin typeface="Verdana" pitchFamily="34" charset="0"/>
              </a:rPr>
              <a:t>Secretary of Social Policies and Human Development</a:t>
            </a:r>
            <a:br>
              <a:rPr lang="en-US" sz="2000" b="1">
                <a:latin typeface="Verdana" pitchFamily="34" charset="0"/>
              </a:rPr>
            </a:br>
            <a:r>
              <a:rPr lang="en-US" sz="2000" b="1">
                <a:latin typeface="Verdana" pitchFamily="34" charset="0"/>
              </a:rPr>
              <a:t> Social Development National Ministry</a:t>
            </a:r>
            <a:br>
              <a:rPr lang="en-US" sz="2000" b="1">
                <a:latin typeface="Verdana" pitchFamily="34" charset="0"/>
              </a:rPr>
            </a:br>
            <a:r>
              <a:rPr lang="en-US" sz="2000" b="1">
                <a:latin typeface="Verdana" pitchFamily="34" charset="0"/>
              </a:rPr>
              <a:t>Argentine Republic</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685800" y="609600"/>
            <a:ext cx="7772400" cy="1143000"/>
          </a:xfrm>
        </p:spPr>
        <p:txBody>
          <a:bodyPr/>
          <a:lstStyle/>
          <a:p>
            <a:pPr algn="ctr"/>
            <a:r>
              <a:rPr lang="en-US" sz="2400" b="1">
                <a:solidFill>
                  <a:schemeClr val="tx1"/>
                </a:solidFill>
                <a:latin typeface="Verdana" pitchFamily="34" charset="0"/>
              </a:rPr>
              <a:t>Local Development and Social Economy National Plan : “Bear a hand”</a:t>
            </a:r>
            <a:r>
              <a:rPr lang="es-ES" sz="2400" b="1">
                <a:solidFill>
                  <a:schemeClr val="tx1"/>
                </a:solidFill>
                <a:latin typeface="Verdana" pitchFamily="34" charset="0"/>
              </a:rPr>
              <a:t> </a:t>
            </a:r>
          </a:p>
        </p:txBody>
      </p:sp>
      <p:sp>
        <p:nvSpPr>
          <p:cNvPr id="110595" name="Rectangle 3"/>
          <p:cNvSpPr>
            <a:spLocks noGrp="1" noChangeArrowheads="1"/>
          </p:cNvSpPr>
          <p:nvPr>
            <p:ph type="body" idx="1"/>
          </p:nvPr>
        </p:nvSpPr>
        <p:spPr>
          <a:xfrm>
            <a:off x="539750" y="2420938"/>
            <a:ext cx="7772400" cy="4114800"/>
          </a:xfrm>
        </p:spPr>
        <p:txBody>
          <a:bodyPr/>
          <a:lstStyle/>
          <a:p>
            <a:pPr algn="just">
              <a:lnSpc>
                <a:spcPct val="135000"/>
              </a:lnSpc>
              <a:spcBef>
                <a:spcPct val="0"/>
              </a:spcBef>
              <a:buClr>
                <a:schemeClr val="tx1"/>
              </a:buClr>
              <a:buSzTx/>
              <a:buFontTx/>
              <a:buChar char="•"/>
            </a:pPr>
            <a:r>
              <a:rPr lang="en-US" sz="1600">
                <a:effectLst/>
                <a:latin typeface="Verdana" pitchFamily="34" charset="0"/>
              </a:rPr>
              <a:t>To contribute to the improvement of income of the population in social vulnerability situation in the whole country.</a:t>
            </a:r>
          </a:p>
          <a:p>
            <a:pPr algn="just">
              <a:lnSpc>
                <a:spcPct val="135000"/>
              </a:lnSpc>
              <a:spcBef>
                <a:spcPct val="0"/>
              </a:spcBef>
              <a:buClr>
                <a:schemeClr val="tx1"/>
              </a:buClr>
              <a:buSzTx/>
              <a:buFontTx/>
              <a:buNone/>
            </a:pPr>
            <a:endParaRPr lang="en-US" sz="1600">
              <a:effectLst/>
              <a:latin typeface="Verdana" pitchFamily="34" charset="0"/>
            </a:endParaRPr>
          </a:p>
          <a:p>
            <a:pPr algn="just">
              <a:lnSpc>
                <a:spcPct val="135000"/>
              </a:lnSpc>
              <a:spcBef>
                <a:spcPct val="0"/>
              </a:spcBef>
              <a:buClr>
                <a:schemeClr val="tx1"/>
              </a:buClr>
              <a:buSzTx/>
              <a:buFontTx/>
              <a:buChar char="•"/>
            </a:pPr>
            <a:r>
              <a:rPr lang="en-US" sz="1600">
                <a:effectLst/>
                <a:latin typeface="Verdana" pitchFamily="34" charset="0"/>
              </a:rPr>
              <a:t>To promote the social or solidarity economy sector, by means of the technical and financial support to productive enterprises of social inclusion, generated in the frame of local development processes.</a:t>
            </a:r>
          </a:p>
          <a:p>
            <a:pPr algn="just">
              <a:lnSpc>
                <a:spcPct val="135000"/>
              </a:lnSpc>
              <a:spcBef>
                <a:spcPct val="0"/>
              </a:spcBef>
              <a:buClr>
                <a:schemeClr val="tx1"/>
              </a:buClr>
              <a:buSzTx/>
              <a:buFontTx/>
              <a:buChar char="•"/>
            </a:pPr>
            <a:endParaRPr lang="en-US" sz="1600">
              <a:effectLst/>
              <a:latin typeface="Verdana" pitchFamily="34" charset="0"/>
            </a:endParaRPr>
          </a:p>
          <a:p>
            <a:pPr algn="just">
              <a:lnSpc>
                <a:spcPct val="135000"/>
              </a:lnSpc>
              <a:spcBef>
                <a:spcPct val="0"/>
              </a:spcBef>
              <a:buClr>
                <a:schemeClr val="tx1"/>
              </a:buClr>
              <a:buSzTx/>
              <a:buFontTx/>
              <a:buChar char="•"/>
            </a:pPr>
            <a:r>
              <a:rPr lang="en-US" sz="1600">
                <a:effectLst/>
                <a:latin typeface="Verdana" pitchFamily="34" charset="0"/>
                <a:ea typeface="MS Mincho" pitchFamily="49" charset="-128"/>
              </a:rPr>
              <a:t>To strengthen public and private organizations, as well as associative spaces and networks to improve the local development processes and to increase the social capital in the local level, and to generate greater capacities and options to the people, promoting the decentralization with the local actors’ participation.</a:t>
            </a:r>
            <a:r>
              <a:rPr lang="en-US" sz="1600">
                <a:effectLst/>
                <a:latin typeface="Verdana" pitchFamily="34" charset="0"/>
              </a:rPr>
              <a:t> </a:t>
            </a:r>
          </a:p>
        </p:txBody>
      </p:sp>
      <p:pic>
        <p:nvPicPr>
          <p:cNvPr id="110596" name="Picture 4"/>
          <p:cNvPicPr>
            <a:picLocks noChangeAspect="1" noChangeArrowheads="1"/>
          </p:cNvPicPr>
          <p:nvPr/>
        </p:nvPicPr>
        <p:blipFill>
          <a:blip r:embed="rId3" cstate="print"/>
          <a:srcRect/>
          <a:stretch>
            <a:fillRect/>
          </a:stretch>
        </p:blipFill>
        <p:spPr bwMode="auto">
          <a:xfrm>
            <a:off x="6648450" y="0"/>
            <a:ext cx="2495550" cy="584200"/>
          </a:xfrm>
          <a:prstGeom prst="rect">
            <a:avLst/>
          </a:prstGeom>
          <a:noFill/>
          <a:ln w="9525">
            <a:noFill/>
            <a:miter lim="800000"/>
            <a:headEnd/>
            <a:tailEnd/>
          </a:ln>
          <a:effectLst/>
        </p:spPr>
      </p:pic>
      <p:sp>
        <p:nvSpPr>
          <p:cNvPr id="110597" name="Text Box 5"/>
          <p:cNvSpPr txBox="1">
            <a:spLocks noChangeArrowheads="1"/>
          </p:cNvSpPr>
          <p:nvPr/>
        </p:nvSpPr>
        <p:spPr bwMode="auto">
          <a:xfrm>
            <a:off x="539750" y="1819275"/>
            <a:ext cx="3527425"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latin typeface="Verdana" pitchFamily="34" charset="0"/>
              </a:rPr>
              <a:t>Objetives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5" name="Rectangle 3"/>
          <p:cNvSpPr>
            <a:spLocks noGrp="1" noChangeArrowheads="1"/>
          </p:cNvSpPr>
          <p:nvPr>
            <p:ph type="body" idx="1"/>
          </p:nvPr>
        </p:nvSpPr>
        <p:spPr>
          <a:xfrm>
            <a:off x="539750" y="1905000"/>
            <a:ext cx="7920038" cy="4419600"/>
          </a:xfrm>
        </p:spPr>
        <p:txBody>
          <a:bodyPr/>
          <a:lstStyle/>
          <a:p>
            <a:pPr algn="just">
              <a:lnSpc>
                <a:spcPct val="135000"/>
              </a:lnSpc>
              <a:spcBef>
                <a:spcPct val="0"/>
              </a:spcBef>
              <a:buClr>
                <a:schemeClr val="tx1"/>
              </a:buClr>
              <a:buSzTx/>
              <a:buFontTx/>
              <a:buNone/>
            </a:pPr>
            <a:r>
              <a:rPr lang="en-US" sz="1600" b="1">
                <a:effectLst/>
                <a:latin typeface="Verdana" pitchFamily="34" charset="0"/>
                <a:ea typeface="MS Mincho" pitchFamily="49" charset="-128"/>
              </a:rPr>
              <a:t>Economical-Financial Support</a:t>
            </a:r>
          </a:p>
          <a:p>
            <a:pPr algn="just">
              <a:lnSpc>
                <a:spcPct val="135000"/>
              </a:lnSpc>
              <a:spcBef>
                <a:spcPct val="0"/>
              </a:spcBef>
              <a:buClr>
                <a:schemeClr val="tx1"/>
              </a:buClr>
              <a:buSzTx/>
              <a:buFontTx/>
              <a:buChar char="•"/>
            </a:pPr>
            <a:r>
              <a:rPr lang="en-US" sz="1600">
                <a:effectLst/>
                <a:latin typeface="Verdana" pitchFamily="34" charset="0"/>
                <a:ea typeface="MS Mincho" pitchFamily="49" charset="-128"/>
              </a:rPr>
              <a:t>Destined to personal, familiar, associative, communitarian or commercial productive enterprises, in a direct form or through financial units </a:t>
            </a:r>
          </a:p>
          <a:p>
            <a:pPr algn="just">
              <a:lnSpc>
                <a:spcPct val="135000"/>
              </a:lnSpc>
              <a:spcBef>
                <a:spcPct val="0"/>
              </a:spcBef>
              <a:buClr>
                <a:schemeClr val="tx1"/>
              </a:buClr>
              <a:buSzTx/>
              <a:buFontTx/>
              <a:buNone/>
            </a:pPr>
            <a:endParaRPr lang="en-US" sz="1600" b="1">
              <a:effectLst/>
              <a:latin typeface="Verdana" pitchFamily="34" charset="0"/>
              <a:ea typeface="MS Mincho" pitchFamily="49" charset="-128"/>
            </a:endParaRPr>
          </a:p>
          <a:p>
            <a:pPr algn="just">
              <a:lnSpc>
                <a:spcPct val="135000"/>
              </a:lnSpc>
              <a:spcBef>
                <a:spcPct val="0"/>
              </a:spcBef>
              <a:buClr>
                <a:schemeClr val="tx1"/>
              </a:buClr>
              <a:buSzTx/>
              <a:buFontTx/>
              <a:buNone/>
            </a:pPr>
            <a:r>
              <a:rPr lang="en-US" sz="1600" b="1">
                <a:effectLst/>
                <a:latin typeface="Verdana" pitchFamily="34" charset="0"/>
                <a:ea typeface="MS Mincho" pitchFamily="49" charset="-128"/>
              </a:rPr>
              <a:t>Institutional Strengthening</a:t>
            </a:r>
          </a:p>
          <a:p>
            <a:pPr algn="just">
              <a:lnSpc>
                <a:spcPct val="135000"/>
              </a:lnSpc>
              <a:spcBef>
                <a:spcPct val="0"/>
              </a:spcBef>
              <a:buClr>
                <a:schemeClr val="tx1"/>
              </a:buClr>
              <a:buSzTx/>
              <a:buFontTx/>
              <a:buChar char="•"/>
            </a:pPr>
            <a:r>
              <a:rPr lang="en-US" sz="1600">
                <a:effectLst/>
                <a:latin typeface="Verdana" pitchFamily="34" charset="0"/>
                <a:ea typeface="MS Mincho" pitchFamily="49" charset="-128"/>
              </a:rPr>
              <a:t>By means of training and technical assistance activities, destined to local agreement, Local and Provincial Advisors Councils, governmental organizations</a:t>
            </a:r>
          </a:p>
          <a:p>
            <a:pPr algn="just">
              <a:lnSpc>
                <a:spcPct val="135000"/>
              </a:lnSpc>
              <a:spcBef>
                <a:spcPct val="0"/>
              </a:spcBef>
              <a:buClr>
                <a:schemeClr val="tx1"/>
              </a:buClr>
              <a:buSzTx/>
              <a:buFontTx/>
              <a:buChar char="•"/>
            </a:pPr>
            <a:endParaRPr lang="en-US" sz="1600" b="1">
              <a:effectLst/>
              <a:latin typeface="Verdana" pitchFamily="34" charset="0"/>
              <a:ea typeface="MS Mincho" pitchFamily="49" charset="-128"/>
            </a:endParaRPr>
          </a:p>
          <a:p>
            <a:pPr algn="just">
              <a:lnSpc>
                <a:spcPct val="135000"/>
              </a:lnSpc>
              <a:spcBef>
                <a:spcPct val="0"/>
              </a:spcBef>
              <a:buClr>
                <a:schemeClr val="tx1"/>
              </a:buClr>
              <a:buSzTx/>
              <a:buFontTx/>
              <a:buNone/>
            </a:pPr>
            <a:r>
              <a:rPr lang="en-US" sz="1600" b="1">
                <a:effectLst/>
                <a:latin typeface="Verdana" pitchFamily="34" charset="0"/>
                <a:ea typeface="MS Mincho" pitchFamily="49" charset="-128"/>
              </a:rPr>
              <a:t>Technical Assistance and Training </a:t>
            </a:r>
          </a:p>
          <a:p>
            <a:pPr algn="just">
              <a:lnSpc>
                <a:spcPct val="135000"/>
              </a:lnSpc>
              <a:spcBef>
                <a:spcPct val="0"/>
              </a:spcBef>
              <a:buClr>
                <a:schemeClr val="tx1"/>
              </a:buClr>
              <a:buSzTx/>
              <a:buFontTx/>
              <a:buChar char="•"/>
            </a:pPr>
            <a:r>
              <a:rPr lang="en-US" sz="1600">
                <a:effectLst/>
                <a:latin typeface="Verdana" pitchFamily="34" charset="0"/>
                <a:ea typeface="MS Mincho" pitchFamily="49" charset="-128"/>
              </a:rPr>
              <a:t>To the formulation and execution of productive projects, promoting the sustainability of the enterprises.</a:t>
            </a:r>
          </a:p>
        </p:txBody>
      </p:sp>
      <p:pic>
        <p:nvPicPr>
          <p:cNvPr id="115716" name="Picture 4"/>
          <p:cNvPicPr>
            <a:picLocks noChangeAspect="1" noChangeArrowheads="1"/>
          </p:cNvPicPr>
          <p:nvPr/>
        </p:nvPicPr>
        <p:blipFill>
          <a:blip r:embed="rId3" cstate="print"/>
          <a:srcRect/>
          <a:stretch>
            <a:fillRect/>
          </a:stretch>
        </p:blipFill>
        <p:spPr bwMode="auto">
          <a:xfrm>
            <a:off x="6648450" y="0"/>
            <a:ext cx="2495550" cy="584200"/>
          </a:xfrm>
          <a:prstGeom prst="rect">
            <a:avLst/>
          </a:prstGeom>
          <a:noFill/>
          <a:ln w="9525">
            <a:noFill/>
            <a:miter lim="800000"/>
            <a:headEnd/>
            <a:tailEnd/>
          </a:ln>
          <a:effectLst/>
        </p:spPr>
      </p:pic>
      <p:sp>
        <p:nvSpPr>
          <p:cNvPr id="115721" name="Text Box 9"/>
          <p:cNvSpPr txBox="1">
            <a:spLocks noChangeArrowheads="1"/>
          </p:cNvSpPr>
          <p:nvPr/>
        </p:nvSpPr>
        <p:spPr bwMode="auto">
          <a:xfrm>
            <a:off x="684213" y="476250"/>
            <a:ext cx="7920037" cy="457200"/>
          </a:xfrm>
          <a:prstGeom prst="rect">
            <a:avLst/>
          </a:prstGeom>
          <a:noFill/>
          <a:ln w="12700" cap="sq">
            <a:noFill/>
            <a:miter lim="800000"/>
            <a:headEnd type="none" w="sm" len="sm"/>
            <a:tailEnd type="none" w="sm" len="sm"/>
          </a:ln>
          <a:effectLst/>
        </p:spPr>
        <p:txBody>
          <a:bodyPr>
            <a:spAutoFit/>
          </a:bodyPr>
          <a:lstStyle/>
          <a:p>
            <a:pPr>
              <a:spcBef>
                <a:spcPct val="50000"/>
              </a:spcBef>
            </a:pPr>
            <a:endParaRPr lang="es-ES"/>
          </a:p>
        </p:txBody>
      </p:sp>
      <p:sp>
        <p:nvSpPr>
          <p:cNvPr id="115722" name="Rectangle 10"/>
          <p:cNvSpPr>
            <a:spLocks noGrp="1" noChangeArrowheads="1"/>
          </p:cNvSpPr>
          <p:nvPr>
            <p:ph type="title"/>
          </p:nvPr>
        </p:nvSpPr>
        <p:spPr>
          <a:xfrm>
            <a:off x="684213" y="620713"/>
            <a:ext cx="7772400" cy="1143000"/>
          </a:xfrm>
          <a:noFill/>
          <a:ln/>
        </p:spPr>
        <p:txBody>
          <a:bodyPr/>
          <a:lstStyle/>
          <a:p>
            <a:pPr algn="ctr">
              <a:spcBef>
                <a:spcPct val="30000"/>
              </a:spcBef>
              <a:spcAft>
                <a:spcPct val="30000"/>
              </a:spcAft>
            </a:pPr>
            <a:r>
              <a:rPr lang="en-US" sz="2400" b="1">
                <a:solidFill>
                  <a:schemeClr val="tx1"/>
                </a:solidFill>
                <a:latin typeface="Verdana" pitchFamily="34" charset="0"/>
              </a:rPr>
              <a:t>Local Development and Social Economy National Plan : “Bear a hand”</a:t>
            </a:r>
            <a:endParaRPr lang="es-ES" sz="2400" b="1">
              <a:solidFill>
                <a:schemeClr val="tx1"/>
              </a:solidFill>
              <a:latin typeface="Verdana"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827088" y="908050"/>
            <a:ext cx="7772400" cy="1295400"/>
          </a:xfrm>
        </p:spPr>
        <p:txBody>
          <a:bodyPr/>
          <a:lstStyle/>
          <a:p>
            <a:pPr algn="ctr"/>
            <a:r>
              <a:rPr lang="en-US" sz="2000"/>
              <a:t/>
            </a:r>
            <a:br>
              <a:rPr lang="en-US" sz="2000"/>
            </a:br>
            <a:r>
              <a:rPr lang="en-US" sz="2000"/>
              <a:t/>
            </a:r>
            <a:br>
              <a:rPr lang="en-US" sz="2000"/>
            </a:br>
            <a:r>
              <a:rPr lang="en-US" sz="2000"/>
              <a:t> </a:t>
            </a:r>
            <a:r>
              <a:rPr lang="en-US" sz="2400" b="1">
                <a:solidFill>
                  <a:schemeClr val="tx1"/>
                </a:solidFill>
                <a:latin typeface="Verdana" pitchFamily="34" charset="0"/>
              </a:rPr>
              <a:t>Local Development and Social Economy National Plan : “Bear a hand” </a:t>
            </a:r>
            <a:br>
              <a:rPr lang="en-US" sz="2400" b="1">
                <a:solidFill>
                  <a:schemeClr val="tx1"/>
                </a:solidFill>
                <a:latin typeface="Verdana" pitchFamily="34" charset="0"/>
              </a:rPr>
            </a:br>
            <a:r>
              <a:rPr lang="en-US" sz="2400" b="1">
                <a:solidFill>
                  <a:schemeClr val="tx1"/>
                </a:solidFill>
                <a:latin typeface="Verdana" pitchFamily="34" charset="0"/>
              </a:rPr>
              <a:t>Young People Inclusion Program</a:t>
            </a:r>
            <a:r>
              <a:rPr lang="es-ES" sz="2400" b="1">
                <a:solidFill>
                  <a:schemeClr val="tx1"/>
                </a:solidFill>
                <a:latin typeface="Verdana" pitchFamily="34" charset="0"/>
              </a:rPr>
              <a:t/>
            </a:r>
            <a:br>
              <a:rPr lang="es-ES" sz="2400" b="1">
                <a:solidFill>
                  <a:schemeClr val="tx1"/>
                </a:solidFill>
                <a:latin typeface="Verdana" pitchFamily="34" charset="0"/>
              </a:rPr>
            </a:br>
            <a:endParaRPr lang="es-ES" sz="2400" b="1">
              <a:solidFill>
                <a:schemeClr val="tx1"/>
              </a:solidFill>
              <a:latin typeface="Verdana" pitchFamily="34" charset="0"/>
            </a:endParaRPr>
          </a:p>
        </p:txBody>
      </p:sp>
      <p:sp>
        <p:nvSpPr>
          <p:cNvPr id="111619" name="Rectangle 3"/>
          <p:cNvSpPr>
            <a:spLocks noGrp="1" noChangeArrowheads="1"/>
          </p:cNvSpPr>
          <p:nvPr>
            <p:ph type="body" idx="1"/>
          </p:nvPr>
        </p:nvSpPr>
        <p:spPr>
          <a:xfrm>
            <a:off x="323850" y="3140075"/>
            <a:ext cx="8204200" cy="3313113"/>
          </a:xfrm>
        </p:spPr>
        <p:txBody>
          <a:bodyPr/>
          <a:lstStyle/>
          <a:p>
            <a:pPr algn="just">
              <a:lnSpc>
                <a:spcPct val="115000"/>
              </a:lnSpc>
              <a:spcBef>
                <a:spcPct val="120000"/>
              </a:spcBef>
              <a:buClr>
                <a:schemeClr val="tx1"/>
              </a:buClr>
              <a:buSzTx/>
              <a:buFontTx/>
              <a:buChar char="•"/>
            </a:pPr>
            <a:r>
              <a:rPr lang="en-US" sz="1600">
                <a:effectLst/>
                <a:latin typeface="Verdana" pitchFamily="34" charset="0"/>
                <a:ea typeface="MS Mincho" pitchFamily="49" charset="-128"/>
              </a:rPr>
              <a:t>To improve the income of the families with young people from 18 to 25 years old, by means of their participation in socio-productive activities.</a:t>
            </a:r>
          </a:p>
          <a:p>
            <a:pPr algn="just">
              <a:lnSpc>
                <a:spcPct val="115000"/>
              </a:lnSpc>
              <a:spcBef>
                <a:spcPct val="120000"/>
              </a:spcBef>
              <a:buClr>
                <a:schemeClr val="tx1"/>
              </a:buClr>
              <a:buSzTx/>
              <a:buFontTx/>
              <a:buChar char="•"/>
            </a:pPr>
            <a:r>
              <a:rPr lang="en-US" sz="1600">
                <a:effectLst/>
                <a:latin typeface="Verdana" pitchFamily="34" charset="0"/>
                <a:ea typeface="MS Mincho" pitchFamily="49" charset="-128"/>
              </a:rPr>
              <a:t>To develop the productive capacities of the young people and to favor the creation of productive enterprises, promoting the learning of crafts and the formation of associative young groups to the production and commercialization of goods and services</a:t>
            </a:r>
          </a:p>
          <a:p>
            <a:pPr algn="just">
              <a:lnSpc>
                <a:spcPct val="115000"/>
              </a:lnSpc>
              <a:spcBef>
                <a:spcPct val="120000"/>
              </a:spcBef>
              <a:buClr>
                <a:schemeClr val="tx1"/>
              </a:buClr>
              <a:buSzTx/>
              <a:buFontTx/>
              <a:buChar char="•"/>
            </a:pPr>
            <a:r>
              <a:rPr lang="en-US" sz="1600">
                <a:effectLst/>
                <a:latin typeface="Verdana" pitchFamily="34" charset="0"/>
                <a:ea typeface="MS Mincho" pitchFamily="49" charset="-128"/>
              </a:rPr>
              <a:t>To strengthen the institutional spaces of the provincial and municipal governments, and of the civil society, which aim their actions to improve the life quality of the young population.</a:t>
            </a:r>
          </a:p>
        </p:txBody>
      </p:sp>
      <p:pic>
        <p:nvPicPr>
          <p:cNvPr id="111620" name="Picture 4"/>
          <p:cNvPicPr>
            <a:picLocks noChangeAspect="1" noChangeArrowheads="1"/>
          </p:cNvPicPr>
          <p:nvPr/>
        </p:nvPicPr>
        <p:blipFill>
          <a:blip r:embed="rId3" cstate="print"/>
          <a:srcRect/>
          <a:stretch>
            <a:fillRect/>
          </a:stretch>
        </p:blipFill>
        <p:spPr bwMode="auto">
          <a:xfrm>
            <a:off x="6443663" y="180975"/>
            <a:ext cx="2495550" cy="584200"/>
          </a:xfrm>
          <a:prstGeom prst="rect">
            <a:avLst/>
          </a:prstGeom>
          <a:noFill/>
          <a:ln w="9525">
            <a:noFill/>
            <a:miter lim="800000"/>
            <a:headEnd/>
            <a:tailEnd/>
          </a:ln>
          <a:effectLst/>
        </p:spPr>
      </p:pic>
      <p:sp>
        <p:nvSpPr>
          <p:cNvPr id="111623" name="Text Box 7"/>
          <p:cNvSpPr txBox="1">
            <a:spLocks noChangeArrowheads="1"/>
          </p:cNvSpPr>
          <p:nvPr/>
        </p:nvSpPr>
        <p:spPr bwMode="auto">
          <a:xfrm>
            <a:off x="466725" y="2540000"/>
            <a:ext cx="3527425" cy="457200"/>
          </a:xfrm>
          <a:prstGeom prst="rect">
            <a:avLst/>
          </a:prstGeom>
          <a:noFill/>
          <a:ln w="12700" cap="sq">
            <a:noFill/>
            <a:miter lim="800000"/>
            <a:headEnd type="none" w="sm" len="sm"/>
            <a:tailEnd type="none" w="sm" len="sm"/>
          </a:ln>
          <a:effectLst/>
        </p:spPr>
        <p:txBody>
          <a:bodyPr>
            <a:spAutoFit/>
          </a:bodyPr>
          <a:lstStyle/>
          <a:p>
            <a:pPr>
              <a:spcBef>
                <a:spcPct val="50000"/>
              </a:spcBef>
            </a:pPr>
            <a:r>
              <a:rPr lang="es-ES" b="1">
                <a:latin typeface="Verdana" pitchFamily="34" charset="0"/>
              </a:rPr>
              <a:t>Objectives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288925" y="720725"/>
            <a:ext cx="8604250" cy="2060575"/>
          </a:xfrm>
        </p:spPr>
        <p:txBody>
          <a:bodyPr/>
          <a:lstStyle/>
          <a:p>
            <a:pPr algn="ctr"/>
            <a:r>
              <a:rPr lang="es-ES" sz="2000"/>
              <a:t> </a:t>
            </a:r>
            <a:r>
              <a:rPr lang="en-US" sz="2400" b="1">
                <a:solidFill>
                  <a:schemeClr val="tx1"/>
                </a:solidFill>
                <a:latin typeface="Verdana" pitchFamily="34" charset="0"/>
              </a:rPr>
              <a:t>Local Development and Social Economy National Plan : “Bear a hand” </a:t>
            </a:r>
            <a:br>
              <a:rPr lang="en-US" sz="2400" b="1">
                <a:solidFill>
                  <a:schemeClr val="tx1"/>
                </a:solidFill>
                <a:latin typeface="Verdana" pitchFamily="34" charset="0"/>
              </a:rPr>
            </a:br>
            <a:r>
              <a:rPr lang="en-US" sz="2400" b="1">
                <a:solidFill>
                  <a:schemeClr val="tx1"/>
                </a:solidFill>
                <a:latin typeface="Verdana" pitchFamily="34" charset="0"/>
              </a:rPr>
              <a:t>National Register of Effectors of Local Development and Social Economy</a:t>
            </a:r>
          </a:p>
        </p:txBody>
      </p:sp>
      <p:sp>
        <p:nvSpPr>
          <p:cNvPr id="112643" name="Rectangle 3"/>
          <p:cNvSpPr>
            <a:spLocks noGrp="1" noChangeArrowheads="1"/>
          </p:cNvSpPr>
          <p:nvPr>
            <p:ph type="body" idx="1"/>
          </p:nvPr>
        </p:nvSpPr>
        <p:spPr>
          <a:xfrm>
            <a:off x="468313" y="2997200"/>
            <a:ext cx="8351837" cy="3095625"/>
          </a:xfrm>
        </p:spPr>
        <p:txBody>
          <a:bodyPr/>
          <a:lstStyle/>
          <a:p>
            <a:pPr marL="347663" indent="-347663">
              <a:buClrTx/>
              <a:buSzTx/>
              <a:buFontTx/>
              <a:buNone/>
            </a:pPr>
            <a:r>
              <a:rPr lang="en-US" sz="2000" b="1">
                <a:effectLst/>
                <a:latin typeface="Verdana" pitchFamily="34" charset="0"/>
              </a:rPr>
              <a:t>Objectives</a:t>
            </a:r>
          </a:p>
          <a:p>
            <a:pPr marL="347663" indent="-347663" algn="just" eaLnBrk="0" hangingPunct="0">
              <a:buClr>
                <a:schemeClr val="tx1"/>
              </a:buClr>
              <a:buSzTx/>
              <a:buFontTx/>
              <a:buChar char="•"/>
            </a:pPr>
            <a:r>
              <a:rPr kumimoji="1" lang="en-US" sz="1400">
                <a:latin typeface="Verdana" pitchFamily="34" charset="0"/>
              </a:rPr>
              <a:t>To facilitate the formality of the economic activities, which are outside the formal economy, by the creation of the tributary figure of the Effector of Local Development and Social Economy.</a:t>
            </a:r>
          </a:p>
          <a:p>
            <a:pPr marL="347663" indent="-347663" algn="just" eaLnBrk="0" hangingPunct="0">
              <a:buClr>
                <a:schemeClr val="tx1"/>
              </a:buClr>
              <a:buSzTx/>
              <a:buFontTx/>
              <a:buNone/>
            </a:pPr>
            <a:endParaRPr kumimoji="1" lang="en-US" sz="1400">
              <a:latin typeface="Verdana" pitchFamily="34" charset="0"/>
            </a:endParaRPr>
          </a:p>
          <a:p>
            <a:pPr marL="347663" indent="-347663">
              <a:buClrTx/>
              <a:buSzTx/>
              <a:buFontTx/>
              <a:buNone/>
            </a:pPr>
            <a:r>
              <a:rPr lang="en-US" sz="2000" b="1">
                <a:effectLst/>
                <a:latin typeface="Verdana" pitchFamily="34" charset="0"/>
              </a:rPr>
              <a:t>Benefices</a:t>
            </a:r>
          </a:p>
          <a:p>
            <a:pPr marL="347663" indent="-347663" algn="just" eaLnBrk="0" hangingPunct="0">
              <a:buClr>
                <a:schemeClr val="tx1"/>
              </a:buClr>
              <a:buSzTx/>
              <a:buFontTx/>
              <a:buChar char="•"/>
            </a:pPr>
            <a:r>
              <a:rPr kumimoji="1" lang="en-US" sz="1400">
                <a:latin typeface="Verdana" pitchFamily="34" charset="0"/>
                <a:ea typeface="MS Mincho" pitchFamily="49" charset="-128"/>
              </a:rPr>
              <a:t>Incorporation to the Social Monotribute Regime with two years free.</a:t>
            </a:r>
          </a:p>
          <a:p>
            <a:pPr marL="347663" indent="-347663" algn="just" eaLnBrk="0" hangingPunct="0">
              <a:buClr>
                <a:schemeClr val="tx1"/>
              </a:buClr>
              <a:buSzTx/>
              <a:buFontTx/>
              <a:buChar char="•"/>
            </a:pPr>
            <a:r>
              <a:rPr kumimoji="1" lang="en-US" sz="1400">
                <a:latin typeface="Verdana" pitchFamily="34" charset="0"/>
                <a:ea typeface="MS Mincho" pitchFamily="49" charset="-128"/>
              </a:rPr>
              <a:t>Invoicing System to favor the commercialization opportunities with the private sector and public organisms.</a:t>
            </a:r>
          </a:p>
          <a:p>
            <a:pPr marL="347663" indent="-347663" algn="just" eaLnBrk="0" hangingPunct="0">
              <a:buClr>
                <a:schemeClr val="tx1"/>
              </a:buClr>
              <a:buSzTx/>
              <a:buFontTx/>
              <a:buChar char="•"/>
            </a:pPr>
            <a:r>
              <a:rPr kumimoji="1" lang="en-US" sz="1400">
                <a:latin typeface="Verdana" pitchFamily="34" charset="0"/>
                <a:ea typeface="MS Mincho" pitchFamily="49" charset="-128"/>
              </a:rPr>
              <a:t>Access to a medical coverage, with the same lendings that receives the other affiliated monotributists, in whichever Unions’ Social Assistance </a:t>
            </a:r>
          </a:p>
          <a:p>
            <a:pPr marL="347663" indent="-347663" algn="just" eaLnBrk="0" hangingPunct="0">
              <a:buClr>
                <a:schemeClr val="tx1"/>
              </a:buClr>
              <a:buSzTx/>
              <a:buFontTx/>
              <a:buChar char="•"/>
            </a:pPr>
            <a:r>
              <a:rPr kumimoji="1" lang="en-US" sz="1400">
                <a:latin typeface="Verdana" pitchFamily="34" charset="0"/>
                <a:ea typeface="MS Mincho" pitchFamily="49" charset="-128"/>
              </a:rPr>
              <a:t>Belonging to the pension system during the period in which stay in the Effectors’ Register.</a:t>
            </a:r>
          </a:p>
        </p:txBody>
      </p:sp>
      <p:pic>
        <p:nvPicPr>
          <p:cNvPr id="112644" name="Picture 4"/>
          <p:cNvPicPr>
            <a:picLocks noChangeAspect="1" noChangeArrowheads="1"/>
          </p:cNvPicPr>
          <p:nvPr/>
        </p:nvPicPr>
        <p:blipFill>
          <a:blip r:embed="rId3" cstate="print"/>
          <a:srcRect/>
          <a:stretch>
            <a:fillRect/>
          </a:stretch>
        </p:blipFill>
        <p:spPr bwMode="auto">
          <a:xfrm>
            <a:off x="6648450" y="287338"/>
            <a:ext cx="2495550" cy="584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611188" y="763588"/>
            <a:ext cx="8064500" cy="936625"/>
          </a:xfrm>
        </p:spPr>
        <p:txBody>
          <a:bodyPr/>
          <a:lstStyle/>
          <a:p>
            <a:pPr algn="ctr"/>
            <a:r>
              <a:rPr lang="en-US" sz="1800" b="1">
                <a:solidFill>
                  <a:schemeClr val="tx1"/>
                </a:solidFill>
                <a:latin typeface="Verdana" pitchFamily="34" charset="0"/>
              </a:rPr>
              <a:t>Results obtained in the 2003-2004 Administration</a:t>
            </a:r>
            <a:br>
              <a:rPr lang="en-US" sz="1800" b="1">
                <a:solidFill>
                  <a:schemeClr val="tx1"/>
                </a:solidFill>
                <a:latin typeface="Verdana" pitchFamily="34" charset="0"/>
              </a:rPr>
            </a:br>
            <a:r>
              <a:rPr lang="en-US" sz="1800" b="1">
                <a:solidFill>
                  <a:schemeClr val="tx1"/>
                </a:solidFill>
                <a:latin typeface="Verdana" pitchFamily="34" charset="0"/>
              </a:rPr>
              <a:t>“Bear a hand Plan</a:t>
            </a:r>
            <a:r>
              <a:rPr lang="en-US" sz="1800">
                <a:latin typeface="Verdana" pitchFamily="34" charset="0"/>
              </a:rPr>
              <a:t>”</a:t>
            </a:r>
          </a:p>
        </p:txBody>
      </p:sp>
      <p:sp>
        <p:nvSpPr>
          <p:cNvPr id="114691" name="Rectangle 3"/>
          <p:cNvSpPr>
            <a:spLocks noGrp="1" noChangeArrowheads="1"/>
          </p:cNvSpPr>
          <p:nvPr>
            <p:ph type="body" sz="half" idx="1"/>
          </p:nvPr>
        </p:nvSpPr>
        <p:spPr>
          <a:xfrm>
            <a:off x="403225" y="1976438"/>
            <a:ext cx="3810000" cy="4332287"/>
          </a:xfrm>
        </p:spPr>
        <p:txBody>
          <a:bodyPr/>
          <a:lstStyle/>
          <a:p>
            <a:pPr marL="174625" indent="-174625">
              <a:lnSpc>
                <a:spcPct val="80000"/>
              </a:lnSpc>
              <a:spcBef>
                <a:spcPct val="55000"/>
              </a:spcBef>
              <a:buClr>
                <a:schemeClr val="tx1"/>
              </a:buClr>
              <a:buFontTx/>
              <a:buNone/>
            </a:pPr>
            <a:r>
              <a:rPr lang="en-US" sz="1800" b="1">
                <a:latin typeface="Verdana" pitchFamily="34" charset="0"/>
              </a:rPr>
              <a:t>Massiveness: </a:t>
            </a:r>
            <a:endParaRPr lang="en-US" sz="1800">
              <a:latin typeface="Verdana" pitchFamily="34" charset="0"/>
            </a:endParaRPr>
          </a:p>
          <a:p>
            <a:pPr marL="174625" indent="-174625">
              <a:lnSpc>
                <a:spcPct val="80000"/>
              </a:lnSpc>
              <a:spcBef>
                <a:spcPct val="55000"/>
              </a:spcBef>
              <a:buClr>
                <a:schemeClr val="tx1"/>
              </a:buClr>
              <a:buFontTx/>
              <a:buChar char="•"/>
            </a:pPr>
            <a:r>
              <a:rPr lang="en-US" sz="1800">
                <a:latin typeface="Verdana" pitchFamily="34" charset="0"/>
              </a:rPr>
              <a:t>27.350 producer units financed</a:t>
            </a:r>
          </a:p>
          <a:p>
            <a:pPr marL="174625" indent="-174625">
              <a:lnSpc>
                <a:spcPct val="80000"/>
              </a:lnSpc>
              <a:spcBef>
                <a:spcPct val="55000"/>
              </a:spcBef>
              <a:buClr>
                <a:schemeClr val="tx1"/>
              </a:buClr>
              <a:buFontTx/>
              <a:buChar char="•"/>
            </a:pPr>
            <a:r>
              <a:rPr lang="en-US" sz="1800">
                <a:latin typeface="Verdana" pitchFamily="34" charset="0"/>
              </a:rPr>
              <a:t>160 credit and micro-credit banks</a:t>
            </a:r>
          </a:p>
          <a:p>
            <a:pPr marL="174625" indent="-174625">
              <a:lnSpc>
                <a:spcPct val="80000"/>
              </a:lnSpc>
              <a:spcBef>
                <a:spcPct val="55000"/>
              </a:spcBef>
              <a:buClr>
                <a:schemeClr val="tx1"/>
              </a:buClr>
              <a:buFontTx/>
              <a:buChar char="•"/>
            </a:pPr>
            <a:r>
              <a:rPr lang="en-US" sz="1800">
                <a:latin typeface="Verdana" pitchFamily="34" charset="0"/>
              </a:rPr>
              <a:t>342. 840 small producers benefited  </a:t>
            </a:r>
          </a:p>
          <a:p>
            <a:pPr marL="174625" indent="-174625">
              <a:lnSpc>
                <a:spcPct val="80000"/>
              </a:lnSpc>
              <a:spcBef>
                <a:spcPct val="55000"/>
              </a:spcBef>
              <a:buClr>
                <a:schemeClr val="tx1"/>
              </a:buClr>
              <a:buFontTx/>
              <a:buChar char="•"/>
            </a:pPr>
            <a:r>
              <a:rPr lang="en-US" sz="1800">
                <a:latin typeface="Verdana" pitchFamily="34" charset="0"/>
              </a:rPr>
              <a:t>10% of the strategic productive projects</a:t>
            </a:r>
          </a:p>
          <a:p>
            <a:pPr marL="174625" indent="-174625">
              <a:lnSpc>
                <a:spcPct val="80000"/>
              </a:lnSpc>
              <a:spcBef>
                <a:spcPct val="55000"/>
              </a:spcBef>
              <a:buClr>
                <a:schemeClr val="tx1"/>
              </a:buClr>
              <a:buFontTx/>
              <a:buNone/>
            </a:pPr>
            <a:endParaRPr lang="en-US" sz="1800">
              <a:latin typeface="Verdana" pitchFamily="34" charset="0"/>
            </a:endParaRPr>
          </a:p>
          <a:p>
            <a:pPr marL="174625" indent="-174625" algn="just">
              <a:lnSpc>
                <a:spcPct val="80000"/>
              </a:lnSpc>
              <a:spcBef>
                <a:spcPct val="55000"/>
              </a:spcBef>
              <a:buClr>
                <a:schemeClr val="tx1"/>
              </a:buClr>
              <a:buFontTx/>
              <a:buNone/>
            </a:pPr>
            <a:r>
              <a:rPr lang="en-US" sz="1800" b="1">
                <a:latin typeface="Verdana" pitchFamily="34" charset="0"/>
              </a:rPr>
              <a:t>Territorial Impact</a:t>
            </a:r>
            <a:r>
              <a:rPr lang="en-US" sz="1800">
                <a:latin typeface="Verdana" pitchFamily="34" charset="0"/>
              </a:rPr>
              <a:t>: </a:t>
            </a:r>
          </a:p>
          <a:p>
            <a:pPr marL="174625" indent="-174625" algn="just">
              <a:lnSpc>
                <a:spcPct val="80000"/>
              </a:lnSpc>
              <a:spcBef>
                <a:spcPct val="55000"/>
              </a:spcBef>
              <a:buClr>
                <a:schemeClr val="tx1"/>
              </a:buClr>
              <a:buFontTx/>
              <a:buChar char="•"/>
            </a:pPr>
            <a:r>
              <a:rPr lang="en-US" sz="1800">
                <a:latin typeface="Verdana" pitchFamily="34" charset="0"/>
              </a:rPr>
              <a:t>600 municipalities performing local development plans</a:t>
            </a:r>
          </a:p>
        </p:txBody>
      </p:sp>
      <p:sp>
        <p:nvSpPr>
          <p:cNvPr id="114692" name="Rectangle 4"/>
          <p:cNvSpPr>
            <a:spLocks noGrp="1" noChangeArrowheads="1"/>
          </p:cNvSpPr>
          <p:nvPr>
            <p:ph type="body" sz="half" idx="2"/>
          </p:nvPr>
        </p:nvSpPr>
        <p:spPr>
          <a:xfrm>
            <a:off x="4716463" y="1976438"/>
            <a:ext cx="3810000" cy="1165225"/>
          </a:xfrm>
        </p:spPr>
        <p:txBody>
          <a:bodyPr/>
          <a:lstStyle/>
          <a:p>
            <a:pPr marL="0" indent="0">
              <a:lnSpc>
                <a:spcPct val="80000"/>
              </a:lnSpc>
              <a:spcBef>
                <a:spcPct val="15000"/>
              </a:spcBef>
              <a:buClr>
                <a:schemeClr val="tx1"/>
              </a:buClr>
              <a:buFontTx/>
              <a:buNone/>
            </a:pPr>
            <a:r>
              <a:rPr lang="en-US" sz="1800" b="1">
                <a:latin typeface="Verdana" pitchFamily="34" charset="0"/>
              </a:rPr>
              <a:t>Private sector participation in the definition of the municipal agendas of local development</a:t>
            </a:r>
            <a:endParaRPr lang="en-US" sz="1800">
              <a:latin typeface="Verdana" pitchFamily="34" charset="0"/>
            </a:endParaRPr>
          </a:p>
        </p:txBody>
      </p:sp>
      <p:pic>
        <p:nvPicPr>
          <p:cNvPr id="114693" name="Picture 5"/>
          <p:cNvPicPr>
            <a:picLocks noChangeAspect="1" noChangeArrowheads="1"/>
          </p:cNvPicPr>
          <p:nvPr/>
        </p:nvPicPr>
        <p:blipFill>
          <a:blip r:embed="rId3" cstate="print"/>
          <a:srcRect/>
          <a:stretch>
            <a:fillRect/>
          </a:stretch>
        </p:blipFill>
        <p:spPr bwMode="auto">
          <a:xfrm>
            <a:off x="6516688" y="107950"/>
            <a:ext cx="2495550" cy="584200"/>
          </a:xfrm>
          <a:prstGeom prst="rect">
            <a:avLst/>
          </a:prstGeom>
          <a:noFill/>
          <a:ln w="9525">
            <a:noFill/>
            <a:miter lim="800000"/>
            <a:headEnd/>
            <a:tailEnd/>
          </a:ln>
          <a:effectLst/>
        </p:spPr>
      </p:pic>
      <p:sp>
        <p:nvSpPr>
          <p:cNvPr id="114694" name="Rectangle 6"/>
          <p:cNvSpPr>
            <a:spLocks noChangeArrowheads="1"/>
          </p:cNvSpPr>
          <p:nvPr/>
        </p:nvSpPr>
        <p:spPr bwMode="auto">
          <a:xfrm>
            <a:off x="4716463" y="3140075"/>
            <a:ext cx="3810000" cy="936625"/>
          </a:xfrm>
          <a:prstGeom prst="rect">
            <a:avLst/>
          </a:prstGeom>
          <a:noFill/>
          <a:ln w="9525">
            <a:noFill/>
            <a:miter lim="800000"/>
            <a:headEnd/>
            <a:tailEnd/>
          </a:ln>
          <a:effectLst/>
        </p:spPr>
        <p:txBody>
          <a:bodyPr/>
          <a:lstStyle/>
          <a:p>
            <a:pPr marL="174625" indent="-174625" algn="just">
              <a:lnSpc>
                <a:spcPct val="90000"/>
              </a:lnSpc>
              <a:spcBef>
                <a:spcPct val="15000"/>
              </a:spcBef>
              <a:buClr>
                <a:schemeClr val="tx1"/>
              </a:buClr>
              <a:buSzPct val="75000"/>
            </a:pPr>
            <a:r>
              <a:rPr lang="en-US" sz="1600" b="1">
                <a:effectLst>
                  <a:outerShdw blurRad="38100" dist="38100" dir="2700000" algn="tl">
                    <a:srgbClr val="000000"/>
                  </a:outerShdw>
                </a:effectLst>
                <a:latin typeface="Verdana" pitchFamily="34" charset="0"/>
              </a:rPr>
              <a:t>Sustainability</a:t>
            </a:r>
          </a:p>
          <a:p>
            <a:pPr marL="174625" indent="-174625" algn="just">
              <a:lnSpc>
                <a:spcPct val="90000"/>
              </a:lnSpc>
              <a:spcBef>
                <a:spcPct val="15000"/>
              </a:spcBef>
              <a:buClr>
                <a:schemeClr val="tx1"/>
              </a:buClr>
              <a:buSzPct val="75000"/>
              <a:buFontTx/>
              <a:buChar char="•"/>
            </a:pPr>
            <a:r>
              <a:rPr lang="en-US" sz="1600">
                <a:effectLst>
                  <a:outerShdw blurRad="38100" dist="38100" dir="2700000" algn="tl">
                    <a:srgbClr val="000000"/>
                  </a:outerShdw>
                </a:effectLst>
                <a:latin typeface="Verdana" pitchFamily="34" charset="0"/>
              </a:rPr>
              <a:t>45% of the programs pre-existent to the Plan</a:t>
            </a:r>
          </a:p>
        </p:txBody>
      </p:sp>
      <p:sp>
        <p:nvSpPr>
          <p:cNvPr id="114695" name="Text Box 7"/>
          <p:cNvSpPr txBox="1">
            <a:spLocks noChangeArrowheads="1"/>
          </p:cNvSpPr>
          <p:nvPr/>
        </p:nvSpPr>
        <p:spPr bwMode="auto">
          <a:xfrm>
            <a:off x="4787900" y="5229225"/>
            <a:ext cx="4105275" cy="754063"/>
          </a:xfrm>
          <a:prstGeom prst="rect">
            <a:avLst/>
          </a:prstGeom>
          <a:noFill/>
          <a:ln w="12700" cap="sq">
            <a:noFill/>
            <a:miter lim="800000"/>
            <a:headEnd type="none" w="sm" len="sm"/>
            <a:tailEnd type="none" w="sm" len="sm"/>
          </a:ln>
          <a:effectLst/>
        </p:spPr>
        <p:txBody>
          <a:bodyPr>
            <a:spAutoFit/>
          </a:bodyPr>
          <a:lstStyle/>
          <a:p>
            <a:pPr marL="261938" indent="-261938" algn="just">
              <a:lnSpc>
                <a:spcPct val="90000"/>
              </a:lnSpc>
              <a:spcBef>
                <a:spcPct val="15000"/>
              </a:spcBef>
              <a:buClr>
                <a:schemeClr val="tx1"/>
              </a:buClr>
              <a:buSzPct val="75000"/>
              <a:buFontTx/>
              <a:buChar char="•"/>
            </a:pPr>
            <a:r>
              <a:rPr lang="en-US" sz="1600">
                <a:effectLst>
                  <a:outerShdw blurRad="38100" dist="38100" dir="2700000" algn="tl">
                    <a:srgbClr val="000000"/>
                  </a:outerShdw>
                </a:effectLst>
                <a:latin typeface="Verdana" pitchFamily="34" charset="0"/>
              </a:rPr>
              <a:t>300 workshops with a total amount of  42.000 NGOs’ members and advisors councils.</a:t>
            </a:r>
            <a:r>
              <a:rPr lang="es-ES" sz="1600">
                <a:effectLst>
                  <a:outerShdw blurRad="38100" dist="38100" dir="2700000" algn="tl">
                    <a:srgbClr val="000000"/>
                  </a:outerShdw>
                </a:effectLst>
                <a:latin typeface="Verdana" pitchFamily="34" charset="0"/>
              </a:rPr>
              <a:t>  </a:t>
            </a:r>
          </a:p>
        </p:txBody>
      </p:sp>
      <p:sp>
        <p:nvSpPr>
          <p:cNvPr id="114696" name="Text Box 8"/>
          <p:cNvSpPr txBox="1">
            <a:spLocks noChangeArrowheads="1"/>
          </p:cNvSpPr>
          <p:nvPr/>
        </p:nvSpPr>
        <p:spPr bwMode="auto">
          <a:xfrm>
            <a:off x="4716463" y="4254500"/>
            <a:ext cx="4176712" cy="1192213"/>
          </a:xfrm>
          <a:prstGeom prst="rect">
            <a:avLst/>
          </a:prstGeom>
          <a:noFill/>
          <a:ln w="12700" cap="sq">
            <a:noFill/>
            <a:miter lim="800000"/>
            <a:headEnd type="none" w="sm" len="sm"/>
            <a:tailEnd type="none" w="sm" len="sm"/>
          </a:ln>
          <a:effectLst/>
        </p:spPr>
        <p:txBody>
          <a:bodyPr>
            <a:spAutoFit/>
          </a:bodyPr>
          <a:lstStyle/>
          <a:p>
            <a:r>
              <a:rPr lang="en-US" sz="1600" b="1">
                <a:effectLst>
                  <a:outerShdw blurRad="38100" dist="38100" dir="2700000" algn="tl">
                    <a:srgbClr val="000000"/>
                  </a:outerShdw>
                </a:effectLst>
                <a:latin typeface="Verdana" pitchFamily="34" charset="0"/>
              </a:rPr>
              <a:t>Strengthening of the Civil Society and the institutional spaces of agreement</a:t>
            </a:r>
          </a:p>
          <a:p>
            <a:pPr>
              <a:spcBef>
                <a:spcPct val="50000"/>
              </a:spcBef>
            </a:pPr>
            <a:endParaRPr lang="en-US" sz="1600">
              <a:latin typeface="Verdana"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539750" y="485775"/>
            <a:ext cx="7772400" cy="1143000"/>
          </a:xfrm>
        </p:spPr>
        <p:txBody>
          <a:bodyPr/>
          <a:lstStyle/>
          <a:p>
            <a:pPr algn="ctr"/>
            <a:r>
              <a:rPr lang="en-US" sz="2800" b="1">
                <a:solidFill>
                  <a:schemeClr val="tx1"/>
                </a:solidFill>
                <a:latin typeface="Verdana" pitchFamily="34" charset="0"/>
              </a:rPr>
              <a:t>Families National Plan</a:t>
            </a:r>
            <a:r>
              <a:rPr lang="es-ES" sz="2800" b="1">
                <a:solidFill>
                  <a:schemeClr val="tx1"/>
                </a:solidFill>
                <a:latin typeface="Verdana" pitchFamily="34" charset="0"/>
              </a:rPr>
              <a:t> </a:t>
            </a:r>
          </a:p>
        </p:txBody>
      </p:sp>
      <p:sp>
        <p:nvSpPr>
          <p:cNvPr id="113667" name="Rectangle 3"/>
          <p:cNvSpPr>
            <a:spLocks noGrp="1" noChangeArrowheads="1"/>
          </p:cNvSpPr>
          <p:nvPr>
            <p:ph type="body" idx="1"/>
          </p:nvPr>
        </p:nvSpPr>
        <p:spPr>
          <a:xfrm>
            <a:off x="323850" y="1489075"/>
            <a:ext cx="8408988" cy="4460875"/>
          </a:xfrm>
        </p:spPr>
        <p:txBody>
          <a:bodyPr/>
          <a:lstStyle/>
          <a:p>
            <a:pPr>
              <a:lnSpc>
                <a:spcPct val="90000"/>
              </a:lnSpc>
              <a:buFont typeface="Wingdings" pitchFamily="2" charset="2"/>
              <a:buNone/>
            </a:pPr>
            <a:r>
              <a:rPr lang="en-US" sz="2000" b="1">
                <a:latin typeface="Verdana" pitchFamily="34" charset="0"/>
              </a:rPr>
              <a:t>Objectives</a:t>
            </a:r>
          </a:p>
          <a:p>
            <a:pPr algn="just">
              <a:lnSpc>
                <a:spcPct val="90000"/>
              </a:lnSpc>
              <a:buClr>
                <a:schemeClr val="tx1"/>
              </a:buClr>
              <a:buFontTx/>
              <a:buChar char="•"/>
            </a:pPr>
            <a:r>
              <a:rPr lang="en-US" sz="1800">
                <a:latin typeface="Verdana" pitchFamily="34" charset="0"/>
              </a:rPr>
              <a:t>To give economical support to the families with children in social vulnerability condition.</a:t>
            </a:r>
          </a:p>
          <a:p>
            <a:pPr algn="just">
              <a:lnSpc>
                <a:spcPct val="90000"/>
              </a:lnSpc>
              <a:buClr>
                <a:schemeClr val="tx1"/>
              </a:buClr>
              <a:buFontTx/>
              <a:buChar char="•"/>
            </a:pPr>
            <a:r>
              <a:rPr lang="en-US" sz="1800">
                <a:latin typeface="Verdana" pitchFamily="34" charset="0"/>
                <a:cs typeface="Arial" pitchFamily="34" charset="0"/>
              </a:rPr>
              <a:t>To assure the scholar attendance and the health care of the children of the family.</a:t>
            </a:r>
          </a:p>
          <a:p>
            <a:pPr algn="just">
              <a:lnSpc>
                <a:spcPct val="90000"/>
              </a:lnSpc>
              <a:buClr>
                <a:schemeClr val="tx1"/>
              </a:buClr>
              <a:buFontTx/>
              <a:buNone/>
            </a:pPr>
            <a:r>
              <a:rPr lang="en-US" sz="1800">
                <a:latin typeface="Verdana" pitchFamily="34" charset="0"/>
              </a:rPr>
              <a:t> </a:t>
            </a:r>
          </a:p>
          <a:p>
            <a:pPr algn="just">
              <a:lnSpc>
                <a:spcPct val="90000"/>
              </a:lnSpc>
              <a:buClr>
                <a:schemeClr val="tx1"/>
              </a:buClr>
              <a:buFontTx/>
              <a:buNone/>
            </a:pPr>
            <a:r>
              <a:rPr lang="en-US" sz="2000" b="1">
                <a:latin typeface="Verdana" pitchFamily="34" charset="0"/>
              </a:rPr>
              <a:t>Benefices:</a:t>
            </a:r>
          </a:p>
          <a:p>
            <a:pPr algn="just">
              <a:lnSpc>
                <a:spcPct val="90000"/>
              </a:lnSpc>
              <a:buClr>
                <a:schemeClr val="tx1"/>
              </a:buClr>
              <a:buFontTx/>
              <a:buChar char="•"/>
            </a:pPr>
            <a:r>
              <a:rPr lang="en-US" sz="1800">
                <a:latin typeface="Verdana" pitchFamily="34" charset="0"/>
              </a:rPr>
              <a:t>Granting of an income up to  $ 200 (U$S 67) to 750,000 householder heads, according to the number of children.</a:t>
            </a:r>
          </a:p>
          <a:p>
            <a:pPr algn="just">
              <a:lnSpc>
                <a:spcPct val="90000"/>
              </a:lnSpc>
              <a:buClr>
                <a:schemeClr val="tx1"/>
              </a:buClr>
              <a:buFontTx/>
              <a:buChar char="•"/>
            </a:pPr>
            <a:r>
              <a:rPr lang="en-US" sz="1800">
                <a:latin typeface="Verdana" pitchFamily="34" charset="0"/>
              </a:rPr>
              <a:t>Incorporation of a tutor ( 1 every 50 people)</a:t>
            </a:r>
          </a:p>
          <a:p>
            <a:pPr algn="just">
              <a:lnSpc>
                <a:spcPct val="90000"/>
              </a:lnSpc>
              <a:buClr>
                <a:schemeClr val="tx1"/>
              </a:buClr>
              <a:buFontTx/>
              <a:buChar char="•"/>
            </a:pPr>
            <a:r>
              <a:rPr lang="en-US" sz="1800">
                <a:latin typeface="Verdana" pitchFamily="34" charset="0"/>
              </a:rPr>
              <a:t>National State and Provinces Monitoring. </a:t>
            </a:r>
          </a:p>
          <a:p>
            <a:pPr algn="just">
              <a:lnSpc>
                <a:spcPct val="90000"/>
              </a:lnSpc>
              <a:buClr>
                <a:schemeClr val="tx1"/>
              </a:buClr>
              <a:buFontTx/>
              <a:buNone/>
            </a:pPr>
            <a:endParaRPr lang="en-US" sz="1800">
              <a:latin typeface="Verdana" pitchFamily="34" charset="0"/>
            </a:endParaRPr>
          </a:p>
          <a:p>
            <a:pPr algn="just">
              <a:lnSpc>
                <a:spcPct val="90000"/>
              </a:lnSpc>
              <a:buClr>
                <a:schemeClr val="tx1"/>
              </a:buClr>
              <a:buFontTx/>
              <a:buNone/>
            </a:pPr>
            <a:r>
              <a:rPr lang="en-US" sz="2000" b="1">
                <a:latin typeface="Verdana" pitchFamily="34" charset="0"/>
              </a:rPr>
              <a:t>Payment Card</a:t>
            </a:r>
          </a:p>
          <a:p>
            <a:pPr algn="just">
              <a:lnSpc>
                <a:spcPct val="90000"/>
              </a:lnSpc>
              <a:buClr>
                <a:schemeClr val="tx1"/>
              </a:buClr>
              <a:buFontTx/>
              <a:buChar char="•"/>
            </a:pPr>
            <a:r>
              <a:rPr lang="en-US" sz="1800">
                <a:latin typeface="Verdana" pitchFamily="34" charset="0"/>
              </a:rPr>
              <a:t>Benefice collection by cash dispensers.</a:t>
            </a:r>
          </a:p>
          <a:p>
            <a:pPr algn="just">
              <a:lnSpc>
                <a:spcPct val="90000"/>
              </a:lnSpc>
              <a:buClr>
                <a:schemeClr val="tx1"/>
              </a:buClr>
              <a:buFontTx/>
              <a:buChar char="•"/>
            </a:pPr>
            <a:r>
              <a:rPr lang="en-US" sz="1800">
                <a:latin typeface="Verdana" pitchFamily="34" charset="0"/>
              </a:rPr>
              <a:t>Use of the card as a purchasing card (automatic debit)</a:t>
            </a:r>
          </a:p>
          <a:p>
            <a:pPr algn="just">
              <a:lnSpc>
                <a:spcPct val="90000"/>
              </a:lnSpc>
              <a:buClr>
                <a:schemeClr val="tx1"/>
              </a:buClr>
              <a:buFontTx/>
              <a:buChar char="•"/>
            </a:pPr>
            <a:r>
              <a:rPr lang="en-US" sz="1800">
                <a:latin typeface="Verdana" pitchFamily="34" charset="0"/>
              </a:rPr>
              <a:t>Restitution of the consumption tax (15%) of every purchase made by the card (automatic debit)</a:t>
            </a:r>
          </a:p>
        </p:txBody>
      </p:sp>
      <p:pic>
        <p:nvPicPr>
          <p:cNvPr id="113668" name="Picture 4"/>
          <p:cNvPicPr>
            <a:picLocks noChangeAspect="1" noChangeArrowheads="1"/>
          </p:cNvPicPr>
          <p:nvPr/>
        </p:nvPicPr>
        <p:blipFill>
          <a:blip r:embed="rId3" cstate="print"/>
          <a:srcRect/>
          <a:stretch>
            <a:fillRect/>
          </a:stretch>
        </p:blipFill>
        <p:spPr bwMode="auto">
          <a:xfrm>
            <a:off x="6443663" y="180975"/>
            <a:ext cx="2495550" cy="584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24" name="Rectangle 4"/>
          <p:cNvSpPr>
            <a:spLocks noChangeArrowheads="1"/>
          </p:cNvSpPr>
          <p:nvPr/>
        </p:nvSpPr>
        <p:spPr bwMode="auto">
          <a:xfrm>
            <a:off x="330200" y="314325"/>
            <a:ext cx="8545513" cy="6357938"/>
          </a:xfrm>
          <a:prstGeom prst="rect">
            <a:avLst/>
          </a:prstGeom>
          <a:noFill/>
          <a:ln w="76200">
            <a:solidFill>
              <a:srgbClr val="003366"/>
            </a:solidFill>
            <a:miter lim="800000"/>
            <a:headEnd/>
            <a:tailEnd/>
          </a:ln>
          <a:effectLst/>
        </p:spPr>
        <p:txBody>
          <a:bodyPr wrap="none" anchor="ctr"/>
          <a:lstStyle/>
          <a:p>
            <a:endParaRPr lang="en-US"/>
          </a:p>
        </p:txBody>
      </p:sp>
      <p:sp>
        <p:nvSpPr>
          <p:cNvPr id="133125" name="Line 5"/>
          <p:cNvSpPr>
            <a:spLocks noChangeShapeType="1"/>
          </p:cNvSpPr>
          <p:nvPr/>
        </p:nvSpPr>
        <p:spPr bwMode="auto">
          <a:xfrm>
            <a:off x="369888" y="6000750"/>
            <a:ext cx="8532812" cy="0"/>
          </a:xfrm>
          <a:prstGeom prst="line">
            <a:avLst/>
          </a:prstGeom>
          <a:noFill/>
          <a:ln w="9525">
            <a:solidFill>
              <a:schemeClr val="accent2"/>
            </a:solidFill>
            <a:round/>
            <a:headEnd/>
            <a:tailEnd/>
          </a:ln>
          <a:effectLst/>
        </p:spPr>
        <p:txBody>
          <a:bodyPr/>
          <a:lstStyle/>
          <a:p>
            <a:endParaRPr lang="en-US"/>
          </a:p>
        </p:txBody>
      </p:sp>
      <p:sp>
        <p:nvSpPr>
          <p:cNvPr id="133127" name="Text Box 7" descr="Papel seda azul"/>
          <p:cNvSpPr txBox="1">
            <a:spLocks noChangeArrowheads="1"/>
          </p:cNvSpPr>
          <p:nvPr/>
        </p:nvSpPr>
        <p:spPr bwMode="auto">
          <a:xfrm>
            <a:off x="5715000" y="5791200"/>
            <a:ext cx="3276600" cy="244475"/>
          </a:xfrm>
          <a:prstGeom prst="rect">
            <a:avLst/>
          </a:prstGeom>
          <a:noFill/>
          <a:ln w="9525">
            <a:noFill/>
            <a:miter lim="800000"/>
            <a:headEnd/>
            <a:tailEnd/>
          </a:ln>
          <a:effectLst/>
        </p:spPr>
        <p:txBody>
          <a:bodyPr>
            <a:spAutoFit/>
          </a:bodyPr>
          <a:lstStyle/>
          <a:p>
            <a:pPr>
              <a:spcBef>
                <a:spcPct val="50000"/>
              </a:spcBef>
            </a:pPr>
            <a:r>
              <a:rPr lang="es-AR" sz="1000">
                <a:latin typeface="Arial Narrow" pitchFamily="34" charset="0"/>
              </a:rPr>
              <a:t>Fuente: SIEMPRO, elaboración propia en base a EPH - INDEC</a:t>
            </a:r>
          </a:p>
        </p:txBody>
      </p:sp>
      <p:sp>
        <p:nvSpPr>
          <p:cNvPr id="133128" name="Text Box 8"/>
          <p:cNvSpPr txBox="1">
            <a:spLocks noChangeArrowheads="1"/>
          </p:cNvSpPr>
          <p:nvPr/>
        </p:nvSpPr>
        <p:spPr bwMode="auto">
          <a:xfrm>
            <a:off x="381000" y="381000"/>
            <a:ext cx="5638800" cy="641350"/>
          </a:xfrm>
          <a:prstGeom prst="rect">
            <a:avLst/>
          </a:prstGeom>
          <a:noFill/>
          <a:ln w="9525">
            <a:noFill/>
            <a:miter lim="800000"/>
            <a:headEnd/>
            <a:tailEnd/>
          </a:ln>
          <a:effectLst/>
        </p:spPr>
        <p:txBody>
          <a:bodyPr>
            <a:spAutoFit/>
          </a:bodyPr>
          <a:lstStyle/>
          <a:p>
            <a:r>
              <a:rPr lang="en-US" sz="2000" b="1">
                <a:solidFill>
                  <a:schemeClr val="bg2"/>
                </a:solidFill>
                <a:latin typeface="Arial Narrow" pitchFamily="34" charset="0"/>
              </a:rPr>
              <a:t>Evolution of the poor and indigent population </a:t>
            </a:r>
          </a:p>
          <a:p>
            <a:r>
              <a:rPr lang="en-US" sz="1600">
                <a:solidFill>
                  <a:schemeClr val="bg2"/>
                </a:solidFill>
                <a:latin typeface="Arial Narrow" pitchFamily="34" charset="0"/>
              </a:rPr>
              <a:t>In population percentage</a:t>
            </a:r>
          </a:p>
        </p:txBody>
      </p:sp>
      <p:sp>
        <p:nvSpPr>
          <p:cNvPr id="133129" name="Text Box 9"/>
          <p:cNvSpPr txBox="1">
            <a:spLocks noChangeArrowheads="1"/>
          </p:cNvSpPr>
          <p:nvPr/>
        </p:nvSpPr>
        <p:spPr bwMode="auto">
          <a:xfrm>
            <a:off x="6019800" y="409575"/>
            <a:ext cx="2895600" cy="825500"/>
          </a:xfrm>
          <a:prstGeom prst="rect">
            <a:avLst/>
          </a:prstGeom>
          <a:noFill/>
          <a:ln w="9525">
            <a:noFill/>
            <a:miter lim="800000"/>
            <a:headEnd/>
            <a:tailEnd/>
          </a:ln>
          <a:effectLst/>
        </p:spPr>
        <p:txBody>
          <a:bodyPr>
            <a:spAutoFit/>
          </a:bodyPr>
          <a:lstStyle/>
          <a:p>
            <a:r>
              <a:rPr lang="en-US" sz="1600" b="1">
                <a:solidFill>
                  <a:schemeClr val="bg2"/>
                </a:solidFill>
                <a:latin typeface="Arial Narrow" pitchFamily="34" charset="0"/>
              </a:rPr>
              <a:t>Total urban agglomerates and</a:t>
            </a:r>
            <a:r>
              <a:rPr lang="es-AR" sz="1600" b="1">
                <a:solidFill>
                  <a:schemeClr val="bg2"/>
                </a:solidFill>
                <a:latin typeface="Arial Narrow" pitchFamily="34" charset="0"/>
              </a:rPr>
              <a:t> Gran Buenos Aires</a:t>
            </a:r>
            <a:br>
              <a:rPr lang="es-AR" sz="1600" b="1">
                <a:solidFill>
                  <a:schemeClr val="bg2"/>
                </a:solidFill>
                <a:latin typeface="Arial Narrow" pitchFamily="34" charset="0"/>
              </a:rPr>
            </a:br>
            <a:r>
              <a:rPr lang="en-US" sz="1600" b="1">
                <a:solidFill>
                  <a:schemeClr val="bg2"/>
                </a:solidFill>
                <a:latin typeface="Arial Narrow" pitchFamily="34" charset="0"/>
              </a:rPr>
              <a:t>October 1974 – October 2002</a:t>
            </a:r>
          </a:p>
        </p:txBody>
      </p:sp>
      <p:sp>
        <p:nvSpPr>
          <p:cNvPr id="133130" name="Line 10"/>
          <p:cNvSpPr>
            <a:spLocks noChangeShapeType="1"/>
          </p:cNvSpPr>
          <p:nvPr/>
        </p:nvSpPr>
        <p:spPr bwMode="auto">
          <a:xfrm flipV="1">
            <a:off x="5943600" y="457200"/>
            <a:ext cx="0" cy="685800"/>
          </a:xfrm>
          <a:prstGeom prst="line">
            <a:avLst/>
          </a:prstGeom>
          <a:noFill/>
          <a:ln w="12700">
            <a:solidFill>
              <a:srgbClr val="333399"/>
            </a:solidFill>
            <a:round/>
            <a:headEnd/>
            <a:tailEnd/>
          </a:ln>
          <a:effectLst/>
        </p:spPr>
        <p:txBody>
          <a:bodyPr/>
          <a:lstStyle/>
          <a:p>
            <a:endParaRPr lang="en-US"/>
          </a:p>
        </p:txBody>
      </p:sp>
      <p:sp>
        <p:nvSpPr>
          <p:cNvPr id="133131" name="Text Box 11"/>
          <p:cNvSpPr txBox="1">
            <a:spLocks noChangeArrowheads="1"/>
          </p:cNvSpPr>
          <p:nvPr/>
        </p:nvSpPr>
        <p:spPr bwMode="auto">
          <a:xfrm rot="-5400000">
            <a:off x="229395" y="3018631"/>
            <a:ext cx="874712" cy="244475"/>
          </a:xfrm>
          <a:prstGeom prst="rect">
            <a:avLst/>
          </a:prstGeom>
          <a:noFill/>
          <a:ln w="9525">
            <a:noFill/>
            <a:miter lim="800000"/>
            <a:headEnd/>
            <a:tailEnd/>
          </a:ln>
          <a:effectLst/>
        </p:spPr>
        <p:txBody>
          <a:bodyPr wrap="none">
            <a:spAutoFit/>
          </a:bodyPr>
          <a:lstStyle/>
          <a:p>
            <a:r>
              <a:rPr lang="es-AR" sz="1000">
                <a:latin typeface="Arial Narrow" pitchFamily="34" charset="0"/>
              </a:rPr>
              <a:t>En porcentajes</a:t>
            </a:r>
            <a:endParaRPr lang="es-AR" sz="1000"/>
          </a:p>
        </p:txBody>
      </p:sp>
      <p:sp>
        <p:nvSpPr>
          <p:cNvPr id="133133" name="Text Box 13"/>
          <p:cNvSpPr txBox="1">
            <a:spLocks noChangeArrowheads="1"/>
          </p:cNvSpPr>
          <p:nvPr/>
        </p:nvSpPr>
        <p:spPr bwMode="auto">
          <a:xfrm>
            <a:off x="7696200" y="1806575"/>
            <a:ext cx="673100" cy="457200"/>
          </a:xfrm>
          <a:prstGeom prst="rect">
            <a:avLst/>
          </a:prstGeom>
          <a:noFill/>
          <a:ln w="9525">
            <a:noFill/>
            <a:miter lim="800000"/>
            <a:headEnd/>
            <a:tailEnd/>
          </a:ln>
          <a:effectLst/>
        </p:spPr>
        <p:txBody>
          <a:bodyPr wrap="none">
            <a:spAutoFit/>
          </a:bodyPr>
          <a:lstStyle/>
          <a:p>
            <a:r>
              <a:rPr lang="es-AR" b="1">
                <a:solidFill>
                  <a:srgbClr val="33CCFF"/>
                </a:solidFill>
                <a:latin typeface="Arial Narrow" pitchFamily="34" charset="0"/>
              </a:rPr>
              <a:t>57,7</a:t>
            </a:r>
          </a:p>
        </p:txBody>
      </p:sp>
      <p:sp>
        <p:nvSpPr>
          <p:cNvPr id="133134" name="Text Box 14"/>
          <p:cNvSpPr txBox="1">
            <a:spLocks noChangeArrowheads="1"/>
          </p:cNvSpPr>
          <p:nvPr/>
        </p:nvSpPr>
        <p:spPr bwMode="auto">
          <a:xfrm>
            <a:off x="7924800" y="2111375"/>
            <a:ext cx="673100" cy="457200"/>
          </a:xfrm>
          <a:prstGeom prst="rect">
            <a:avLst/>
          </a:prstGeom>
          <a:noFill/>
          <a:ln w="9525">
            <a:noFill/>
            <a:miter lim="800000"/>
            <a:headEnd/>
            <a:tailEnd/>
          </a:ln>
          <a:effectLst/>
        </p:spPr>
        <p:txBody>
          <a:bodyPr wrap="none">
            <a:spAutoFit/>
          </a:bodyPr>
          <a:lstStyle/>
          <a:p>
            <a:r>
              <a:rPr lang="es-AR" b="1">
                <a:solidFill>
                  <a:srgbClr val="0066FF"/>
                </a:solidFill>
                <a:latin typeface="Arial Narrow" pitchFamily="34" charset="0"/>
              </a:rPr>
              <a:t>54,3</a:t>
            </a:r>
          </a:p>
        </p:txBody>
      </p:sp>
      <p:sp>
        <p:nvSpPr>
          <p:cNvPr id="133135" name="Text Box 15"/>
          <p:cNvSpPr txBox="1">
            <a:spLocks noChangeArrowheads="1"/>
          </p:cNvSpPr>
          <p:nvPr/>
        </p:nvSpPr>
        <p:spPr bwMode="auto">
          <a:xfrm>
            <a:off x="7937500" y="3810000"/>
            <a:ext cx="673100" cy="457200"/>
          </a:xfrm>
          <a:prstGeom prst="rect">
            <a:avLst/>
          </a:prstGeom>
          <a:noFill/>
          <a:ln w="9525">
            <a:noFill/>
            <a:miter lim="800000"/>
            <a:headEnd/>
            <a:tailEnd/>
          </a:ln>
          <a:effectLst/>
        </p:spPr>
        <p:txBody>
          <a:bodyPr wrap="none">
            <a:spAutoFit/>
          </a:bodyPr>
          <a:lstStyle/>
          <a:p>
            <a:r>
              <a:rPr lang="es-AR" b="1">
                <a:solidFill>
                  <a:srgbClr val="FF6600"/>
                </a:solidFill>
                <a:latin typeface="Arial Narrow" pitchFamily="34" charset="0"/>
              </a:rPr>
              <a:t>24,7</a:t>
            </a:r>
          </a:p>
        </p:txBody>
      </p:sp>
      <p:sp>
        <p:nvSpPr>
          <p:cNvPr id="133136" name="Text Box 16"/>
          <p:cNvSpPr txBox="1">
            <a:spLocks noChangeArrowheads="1"/>
          </p:cNvSpPr>
          <p:nvPr/>
        </p:nvSpPr>
        <p:spPr bwMode="auto">
          <a:xfrm>
            <a:off x="7848600" y="3505200"/>
            <a:ext cx="673100" cy="457200"/>
          </a:xfrm>
          <a:prstGeom prst="rect">
            <a:avLst/>
          </a:prstGeom>
          <a:noFill/>
          <a:ln w="9525">
            <a:noFill/>
            <a:miter lim="800000"/>
            <a:headEnd/>
            <a:tailEnd/>
          </a:ln>
          <a:effectLst/>
        </p:spPr>
        <p:txBody>
          <a:bodyPr wrap="none">
            <a:spAutoFit/>
          </a:bodyPr>
          <a:lstStyle/>
          <a:p>
            <a:r>
              <a:rPr lang="es-AR" b="1">
                <a:solidFill>
                  <a:srgbClr val="FF9966"/>
                </a:solidFill>
                <a:latin typeface="Arial Narrow" pitchFamily="34" charset="0"/>
              </a:rPr>
              <a:t>27,7</a:t>
            </a:r>
          </a:p>
        </p:txBody>
      </p:sp>
      <p:sp>
        <p:nvSpPr>
          <p:cNvPr id="133137" name="Text Box 17" descr="Papel seda azul"/>
          <p:cNvSpPr txBox="1">
            <a:spLocks noChangeArrowheads="1"/>
          </p:cNvSpPr>
          <p:nvPr/>
        </p:nvSpPr>
        <p:spPr bwMode="auto">
          <a:xfrm>
            <a:off x="468313" y="6237288"/>
            <a:ext cx="3276600" cy="396875"/>
          </a:xfrm>
          <a:prstGeom prst="rect">
            <a:avLst/>
          </a:prstGeom>
          <a:noFill/>
          <a:ln w="9525">
            <a:noFill/>
            <a:miter lim="800000"/>
            <a:headEnd/>
            <a:tailEnd/>
          </a:ln>
          <a:effectLst/>
        </p:spPr>
        <p:txBody>
          <a:bodyPr>
            <a:spAutoFit/>
          </a:bodyPr>
          <a:lstStyle/>
          <a:p>
            <a:pPr>
              <a:spcBef>
                <a:spcPct val="50000"/>
              </a:spcBef>
            </a:pPr>
            <a:r>
              <a:rPr lang="es-AR" sz="1000">
                <a:solidFill>
                  <a:schemeClr val="bg2"/>
                </a:solidFill>
                <a:latin typeface="Arial Narrow" pitchFamily="34" charset="0"/>
              </a:rPr>
              <a:t>Source: SIEMPRO, own elaboration on the basis of the EPH - INDEC</a:t>
            </a:r>
          </a:p>
        </p:txBody>
      </p:sp>
      <p:grpSp>
        <p:nvGrpSpPr>
          <p:cNvPr id="133139" name="Group 19"/>
          <p:cNvGrpSpPr>
            <a:grpSpLocks noChangeAspect="1"/>
          </p:cNvGrpSpPr>
          <p:nvPr/>
        </p:nvGrpSpPr>
        <p:grpSpPr bwMode="auto">
          <a:xfrm>
            <a:off x="914400" y="1143000"/>
            <a:ext cx="7239000" cy="4657725"/>
            <a:chOff x="576" y="720"/>
            <a:chExt cx="4560" cy="2934"/>
          </a:xfrm>
        </p:grpSpPr>
        <p:sp>
          <p:nvSpPr>
            <p:cNvPr id="133138" name="AutoShape 18"/>
            <p:cNvSpPr>
              <a:spLocks noChangeAspect="1" noChangeArrowheads="1" noTextEdit="1"/>
            </p:cNvSpPr>
            <p:nvPr/>
          </p:nvSpPr>
          <p:spPr bwMode="auto">
            <a:xfrm>
              <a:off x="576" y="720"/>
              <a:ext cx="4560" cy="2934"/>
            </a:xfrm>
            <a:prstGeom prst="rect">
              <a:avLst/>
            </a:prstGeom>
            <a:noFill/>
            <a:ln w="9525">
              <a:noFill/>
              <a:miter lim="800000"/>
              <a:headEnd/>
              <a:tailEnd/>
            </a:ln>
          </p:spPr>
          <p:txBody>
            <a:bodyPr/>
            <a:lstStyle/>
            <a:p>
              <a:endParaRPr lang="en-US"/>
            </a:p>
          </p:txBody>
        </p:sp>
        <p:grpSp>
          <p:nvGrpSpPr>
            <p:cNvPr id="133340" name="Group 220"/>
            <p:cNvGrpSpPr>
              <a:grpSpLocks/>
            </p:cNvGrpSpPr>
            <p:nvPr/>
          </p:nvGrpSpPr>
          <p:grpSpPr bwMode="auto">
            <a:xfrm>
              <a:off x="787" y="993"/>
              <a:ext cx="4299" cy="2439"/>
              <a:chOff x="787" y="993"/>
              <a:chExt cx="4299" cy="2439"/>
            </a:xfrm>
          </p:grpSpPr>
          <p:sp>
            <p:nvSpPr>
              <p:cNvPr id="133140" name="Line 20"/>
              <p:cNvSpPr>
                <a:spLocks noChangeShapeType="1"/>
              </p:cNvSpPr>
              <p:nvPr/>
            </p:nvSpPr>
            <p:spPr bwMode="auto">
              <a:xfrm>
                <a:off x="811" y="3065"/>
                <a:ext cx="4274" cy="1"/>
              </a:xfrm>
              <a:prstGeom prst="line">
                <a:avLst/>
              </a:prstGeom>
              <a:noFill/>
              <a:ln w="0">
                <a:solidFill>
                  <a:srgbClr val="000000"/>
                </a:solidFill>
                <a:prstDash val="sysDot"/>
                <a:round/>
                <a:headEnd/>
                <a:tailEnd/>
              </a:ln>
            </p:spPr>
            <p:txBody>
              <a:bodyPr/>
              <a:lstStyle/>
              <a:p>
                <a:endParaRPr lang="en-US"/>
              </a:p>
            </p:txBody>
          </p:sp>
          <p:sp>
            <p:nvSpPr>
              <p:cNvPr id="133141" name="Line 21"/>
              <p:cNvSpPr>
                <a:spLocks noChangeShapeType="1"/>
              </p:cNvSpPr>
              <p:nvPr/>
            </p:nvSpPr>
            <p:spPr bwMode="auto">
              <a:xfrm>
                <a:off x="811" y="2719"/>
                <a:ext cx="4274" cy="1"/>
              </a:xfrm>
              <a:prstGeom prst="line">
                <a:avLst/>
              </a:prstGeom>
              <a:noFill/>
              <a:ln w="0">
                <a:solidFill>
                  <a:srgbClr val="000000"/>
                </a:solidFill>
                <a:prstDash val="sysDot"/>
                <a:round/>
                <a:headEnd/>
                <a:tailEnd/>
              </a:ln>
            </p:spPr>
            <p:txBody>
              <a:bodyPr/>
              <a:lstStyle/>
              <a:p>
                <a:endParaRPr lang="en-US"/>
              </a:p>
            </p:txBody>
          </p:sp>
          <p:sp>
            <p:nvSpPr>
              <p:cNvPr id="133142" name="Line 22"/>
              <p:cNvSpPr>
                <a:spLocks noChangeShapeType="1"/>
              </p:cNvSpPr>
              <p:nvPr/>
            </p:nvSpPr>
            <p:spPr bwMode="auto">
              <a:xfrm>
                <a:off x="811" y="2374"/>
                <a:ext cx="4274" cy="1"/>
              </a:xfrm>
              <a:prstGeom prst="line">
                <a:avLst/>
              </a:prstGeom>
              <a:noFill/>
              <a:ln w="0">
                <a:solidFill>
                  <a:srgbClr val="000000"/>
                </a:solidFill>
                <a:prstDash val="sysDot"/>
                <a:round/>
                <a:headEnd/>
                <a:tailEnd/>
              </a:ln>
            </p:spPr>
            <p:txBody>
              <a:bodyPr/>
              <a:lstStyle/>
              <a:p>
                <a:endParaRPr lang="en-US"/>
              </a:p>
            </p:txBody>
          </p:sp>
          <p:sp>
            <p:nvSpPr>
              <p:cNvPr id="133143" name="Line 23"/>
              <p:cNvSpPr>
                <a:spLocks noChangeShapeType="1"/>
              </p:cNvSpPr>
              <p:nvPr/>
            </p:nvSpPr>
            <p:spPr bwMode="auto">
              <a:xfrm>
                <a:off x="811" y="2029"/>
                <a:ext cx="4274" cy="1"/>
              </a:xfrm>
              <a:prstGeom prst="line">
                <a:avLst/>
              </a:prstGeom>
              <a:noFill/>
              <a:ln w="0">
                <a:solidFill>
                  <a:srgbClr val="000000"/>
                </a:solidFill>
                <a:prstDash val="sysDot"/>
                <a:round/>
                <a:headEnd/>
                <a:tailEnd/>
              </a:ln>
            </p:spPr>
            <p:txBody>
              <a:bodyPr/>
              <a:lstStyle/>
              <a:p>
                <a:endParaRPr lang="en-US"/>
              </a:p>
            </p:txBody>
          </p:sp>
          <p:sp>
            <p:nvSpPr>
              <p:cNvPr id="133144" name="Line 24"/>
              <p:cNvSpPr>
                <a:spLocks noChangeShapeType="1"/>
              </p:cNvSpPr>
              <p:nvPr/>
            </p:nvSpPr>
            <p:spPr bwMode="auto">
              <a:xfrm>
                <a:off x="811" y="1684"/>
                <a:ext cx="4274" cy="1"/>
              </a:xfrm>
              <a:prstGeom prst="line">
                <a:avLst/>
              </a:prstGeom>
              <a:noFill/>
              <a:ln w="0">
                <a:solidFill>
                  <a:srgbClr val="000000"/>
                </a:solidFill>
                <a:prstDash val="sysDot"/>
                <a:round/>
                <a:headEnd/>
                <a:tailEnd/>
              </a:ln>
            </p:spPr>
            <p:txBody>
              <a:bodyPr/>
              <a:lstStyle/>
              <a:p>
                <a:endParaRPr lang="en-US"/>
              </a:p>
            </p:txBody>
          </p:sp>
          <p:sp>
            <p:nvSpPr>
              <p:cNvPr id="133145" name="Line 25"/>
              <p:cNvSpPr>
                <a:spLocks noChangeShapeType="1"/>
              </p:cNvSpPr>
              <p:nvPr/>
            </p:nvSpPr>
            <p:spPr bwMode="auto">
              <a:xfrm>
                <a:off x="811" y="1338"/>
                <a:ext cx="4274" cy="1"/>
              </a:xfrm>
              <a:prstGeom prst="line">
                <a:avLst/>
              </a:prstGeom>
              <a:noFill/>
              <a:ln w="0">
                <a:solidFill>
                  <a:srgbClr val="000000"/>
                </a:solidFill>
                <a:prstDash val="sysDot"/>
                <a:round/>
                <a:headEnd/>
                <a:tailEnd/>
              </a:ln>
            </p:spPr>
            <p:txBody>
              <a:bodyPr/>
              <a:lstStyle/>
              <a:p>
                <a:endParaRPr lang="en-US"/>
              </a:p>
            </p:txBody>
          </p:sp>
          <p:sp>
            <p:nvSpPr>
              <p:cNvPr id="133146" name="Line 26"/>
              <p:cNvSpPr>
                <a:spLocks noChangeShapeType="1"/>
              </p:cNvSpPr>
              <p:nvPr/>
            </p:nvSpPr>
            <p:spPr bwMode="auto">
              <a:xfrm>
                <a:off x="811" y="993"/>
                <a:ext cx="4274" cy="1"/>
              </a:xfrm>
              <a:prstGeom prst="line">
                <a:avLst/>
              </a:prstGeom>
              <a:noFill/>
              <a:ln w="0">
                <a:solidFill>
                  <a:srgbClr val="000000"/>
                </a:solidFill>
                <a:prstDash val="sysDot"/>
                <a:round/>
                <a:headEnd/>
                <a:tailEnd/>
              </a:ln>
            </p:spPr>
            <p:txBody>
              <a:bodyPr/>
              <a:lstStyle/>
              <a:p>
                <a:endParaRPr lang="en-US"/>
              </a:p>
            </p:txBody>
          </p:sp>
          <p:sp>
            <p:nvSpPr>
              <p:cNvPr id="133147" name="Line 27"/>
              <p:cNvSpPr>
                <a:spLocks noChangeShapeType="1"/>
              </p:cNvSpPr>
              <p:nvPr/>
            </p:nvSpPr>
            <p:spPr bwMode="auto">
              <a:xfrm>
                <a:off x="811" y="993"/>
                <a:ext cx="1" cy="2417"/>
              </a:xfrm>
              <a:prstGeom prst="line">
                <a:avLst/>
              </a:prstGeom>
              <a:noFill/>
              <a:ln w="0">
                <a:solidFill>
                  <a:srgbClr val="000000"/>
                </a:solidFill>
                <a:round/>
                <a:headEnd/>
                <a:tailEnd/>
              </a:ln>
            </p:spPr>
            <p:txBody>
              <a:bodyPr/>
              <a:lstStyle/>
              <a:p>
                <a:endParaRPr lang="en-US"/>
              </a:p>
            </p:txBody>
          </p:sp>
          <p:sp>
            <p:nvSpPr>
              <p:cNvPr id="133148" name="Line 28"/>
              <p:cNvSpPr>
                <a:spLocks noChangeShapeType="1"/>
              </p:cNvSpPr>
              <p:nvPr/>
            </p:nvSpPr>
            <p:spPr bwMode="auto">
              <a:xfrm>
                <a:off x="787" y="3410"/>
                <a:ext cx="24" cy="1"/>
              </a:xfrm>
              <a:prstGeom prst="line">
                <a:avLst/>
              </a:prstGeom>
              <a:noFill/>
              <a:ln w="0">
                <a:solidFill>
                  <a:srgbClr val="000000"/>
                </a:solidFill>
                <a:round/>
                <a:headEnd/>
                <a:tailEnd/>
              </a:ln>
            </p:spPr>
            <p:txBody>
              <a:bodyPr/>
              <a:lstStyle/>
              <a:p>
                <a:endParaRPr lang="en-US"/>
              </a:p>
            </p:txBody>
          </p:sp>
          <p:sp>
            <p:nvSpPr>
              <p:cNvPr id="133149" name="Line 29"/>
              <p:cNvSpPr>
                <a:spLocks noChangeShapeType="1"/>
              </p:cNvSpPr>
              <p:nvPr/>
            </p:nvSpPr>
            <p:spPr bwMode="auto">
              <a:xfrm>
                <a:off x="787" y="3065"/>
                <a:ext cx="24" cy="1"/>
              </a:xfrm>
              <a:prstGeom prst="line">
                <a:avLst/>
              </a:prstGeom>
              <a:noFill/>
              <a:ln w="0">
                <a:solidFill>
                  <a:srgbClr val="000000"/>
                </a:solidFill>
                <a:round/>
                <a:headEnd/>
                <a:tailEnd/>
              </a:ln>
            </p:spPr>
            <p:txBody>
              <a:bodyPr/>
              <a:lstStyle/>
              <a:p>
                <a:endParaRPr lang="en-US"/>
              </a:p>
            </p:txBody>
          </p:sp>
          <p:sp>
            <p:nvSpPr>
              <p:cNvPr id="133150" name="Line 30"/>
              <p:cNvSpPr>
                <a:spLocks noChangeShapeType="1"/>
              </p:cNvSpPr>
              <p:nvPr/>
            </p:nvSpPr>
            <p:spPr bwMode="auto">
              <a:xfrm>
                <a:off x="787" y="2719"/>
                <a:ext cx="24" cy="1"/>
              </a:xfrm>
              <a:prstGeom prst="line">
                <a:avLst/>
              </a:prstGeom>
              <a:noFill/>
              <a:ln w="0">
                <a:solidFill>
                  <a:srgbClr val="000000"/>
                </a:solidFill>
                <a:round/>
                <a:headEnd/>
                <a:tailEnd/>
              </a:ln>
            </p:spPr>
            <p:txBody>
              <a:bodyPr/>
              <a:lstStyle/>
              <a:p>
                <a:endParaRPr lang="en-US"/>
              </a:p>
            </p:txBody>
          </p:sp>
          <p:sp>
            <p:nvSpPr>
              <p:cNvPr id="133151" name="Line 31"/>
              <p:cNvSpPr>
                <a:spLocks noChangeShapeType="1"/>
              </p:cNvSpPr>
              <p:nvPr/>
            </p:nvSpPr>
            <p:spPr bwMode="auto">
              <a:xfrm>
                <a:off x="787" y="2374"/>
                <a:ext cx="24" cy="1"/>
              </a:xfrm>
              <a:prstGeom prst="line">
                <a:avLst/>
              </a:prstGeom>
              <a:noFill/>
              <a:ln w="0">
                <a:solidFill>
                  <a:srgbClr val="000000"/>
                </a:solidFill>
                <a:round/>
                <a:headEnd/>
                <a:tailEnd/>
              </a:ln>
            </p:spPr>
            <p:txBody>
              <a:bodyPr/>
              <a:lstStyle/>
              <a:p>
                <a:endParaRPr lang="en-US"/>
              </a:p>
            </p:txBody>
          </p:sp>
          <p:sp>
            <p:nvSpPr>
              <p:cNvPr id="133152" name="Line 32"/>
              <p:cNvSpPr>
                <a:spLocks noChangeShapeType="1"/>
              </p:cNvSpPr>
              <p:nvPr/>
            </p:nvSpPr>
            <p:spPr bwMode="auto">
              <a:xfrm>
                <a:off x="787" y="2029"/>
                <a:ext cx="24" cy="1"/>
              </a:xfrm>
              <a:prstGeom prst="line">
                <a:avLst/>
              </a:prstGeom>
              <a:noFill/>
              <a:ln w="0">
                <a:solidFill>
                  <a:srgbClr val="000000"/>
                </a:solidFill>
                <a:round/>
                <a:headEnd/>
                <a:tailEnd/>
              </a:ln>
            </p:spPr>
            <p:txBody>
              <a:bodyPr/>
              <a:lstStyle/>
              <a:p>
                <a:endParaRPr lang="en-US"/>
              </a:p>
            </p:txBody>
          </p:sp>
          <p:sp>
            <p:nvSpPr>
              <p:cNvPr id="133153" name="Line 33"/>
              <p:cNvSpPr>
                <a:spLocks noChangeShapeType="1"/>
              </p:cNvSpPr>
              <p:nvPr/>
            </p:nvSpPr>
            <p:spPr bwMode="auto">
              <a:xfrm>
                <a:off x="787" y="1684"/>
                <a:ext cx="24" cy="1"/>
              </a:xfrm>
              <a:prstGeom prst="line">
                <a:avLst/>
              </a:prstGeom>
              <a:noFill/>
              <a:ln w="0">
                <a:solidFill>
                  <a:srgbClr val="000000"/>
                </a:solidFill>
                <a:round/>
                <a:headEnd/>
                <a:tailEnd/>
              </a:ln>
            </p:spPr>
            <p:txBody>
              <a:bodyPr/>
              <a:lstStyle/>
              <a:p>
                <a:endParaRPr lang="en-US"/>
              </a:p>
            </p:txBody>
          </p:sp>
          <p:sp>
            <p:nvSpPr>
              <p:cNvPr id="133154" name="Line 34"/>
              <p:cNvSpPr>
                <a:spLocks noChangeShapeType="1"/>
              </p:cNvSpPr>
              <p:nvPr/>
            </p:nvSpPr>
            <p:spPr bwMode="auto">
              <a:xfrm>
                <a:off x="787" y="1338"/>
                <a:ext cx="24" cy="1"/>
              </a:xfrm>
              <a:prstGeom prst="line">
                <a:avLst/>
              </a:prstGeom>
              <a:noFill/>
              <a:ln w="0">
                <a:solidFill>
                  <a:srgbClr val="000000"/>
                </a:solidFill>
                <a:round/>
                <a:headEnd/>
                <a:tailEnd/>
              </a:ln>
            </p:spPr>
            <p:txBody>
              <a:bodyPr/>
              <a:lstStyle/>
              <a:p>
                <a:endParaRPr lang="en-US"/>
              </a:p>
            </p:txBody>
          </p:sp>
          <p:sp>
            <p:nvSpPr>
              <p:cNvPr id="133155" name="Line 35"/>
              <p:cNvSpPr>
                <a:spLocks noChangeShapeType="1"/>
              </p:cNvSpPr>
              <p:nvPr/>
            </p:nvSpPr>
            <p:spPr bwMode="auto">
              <a:xfrm>
                <a:off x="787" y="993"/>
                <a:ext cx="24" cy="1"/>
              </a:xfrm>
              <a:prstGeom prst="line">
                <a:avLst/>
              </a:prstGeom>
              <a:noFill/>
              <a:ln w="0">
                <a:solidFill>
                  <a:srgbClr val="000000"/>
                </a:solidFill>
                <a:round/>
                <a:headEnd/>
                <a:tailEnd/>
              </a:ln>
            </p:spPr>
            <p:txBody>
              <a:bodyPr/>
              <a:lstStyle/>
              <a:p>
                <a:endParaRPr lang="en-US"/>
              </a:p>
            </p:txBody>
          </p:sp>
          <p:sp>
            <p:nvSpPr>
              <p:cNvPr id="133156" name="Line 36"/>
              <p:cNvSpPr>
                <a:spLocks noChangeShapeType="1"/>
              </p:cNvSpPr>
              <p:nvPr/>
            </p:nvSpPr>
            <p:spPr bwMode="auto">
              <a:xfrm>
                <a:off x="811" y="3410"/>
                <a:ext cx="4274" cy="1"/>
              </a:xfrm>
              <a:prstGeom prst="line">
                <a:avLst/>
              </a:prstGeom>
              <a:noFill/>
              <a:ln w="0">
                <a:solidFill>
                  <a:srgbClr val="000000"/>
                </a:solidFill>
                <a:round/>
                <a:headEnd/>
                <a:tailEnd/>
              </a:ln>
            </p:spPr>
            <p:txBody>
              <a:bodyPr/>
              <a:lstStyle/>
              <a:p>
                <a:endParaRPr lang="en-US"/>
              </a:p>
            </p:txBody>
          </p:sp>
          <p:sp>
            <p:nvSpPr>
              <p:cNvPr id="133157" name="Line 37"/>
              <p:cNvSpPr>
                <a:spLocks noChangeShapeType="1"/>
              </p:cNvSpPr>
              <p:nvPr/>
            </p:nvSpPr>
            <p:spPr bwMode="auto">
              <a:xfrm flipV="1">
                <a:off x="811" y="3410"/>
                <a:ext cx="1" cy="22"/>
              </a:xfrm>
              <a:prstGeom prst="line">
                <a:avLst/>
              </a:prstGeom>
              <a:noFill/>
              <a:ln w="0">
                <a:solidFill>
                  <a:srgbClr val="000000"/>
                </a:solidFill>
                <a:round/>
                <a:headEnd/>
                <a:tailEnd/>
              </a:ln>
            </p:spPr>
            <p:txBody>
              <a:bodyPr/>
              <a:lstStyle/>
              <a:p>
                <a:endParaRPr lang="en-US"/>
              </a:p>
            </p:txBody>
          </p:sp>
          <p:sp>
            <p:nvSpPr>
              <p:cNvPr id="133158" name="Line 38"/>
              <p:cNvSpPr>
                <a:spLocks noChangeShapeType="1"/>
              </p:cNvSpPr>
              <p:nvPr/>
            </p:nvSpPr>
            <p:spPr bwMode="auto">
              <a:xfrm flipV="1">
                <a:off x="1006" y="3410"/>
                <a:ext cx="1" cy="22"/>
              </a:xfrm>
              <a:prstGeom prst="line">
                <a:avLst/>
              </a:prstGeom>
              <a:noFill/>
              <a:ln w="0">
                <a:solidFill>
                  <a:srgbClr val="000000"/>
                </a:solidFill>
                <a:round/>
                <a:headEnd/>
                <a:tailEnd/>
              </a:ln>
            </p:spPr>
            <p:txBody>
              <a:bodyPr/>
              <a:lstStyle/>
              <a:p>
                <a:endParaRPr lang="en-US"/>
              </a:p>
            </p:txBody>
          </p:sp>
          <p:sp>
            <p:nvSpPr>
              <p:cNvPr id="133159" name="Line 39"/>
              <p:cNvSpPr>
                <a:spLocks noChangeShapeType="1"/>
              </p:cNvSpPr>
              <p:nvPr/>
            </p:nvSpPr>
            <p:spPr bwMode="auto">
              <a:xfrm flipV="1">
                <a:off x="1199" y="3410"/>
                <a:ext cx="1" cy="22"/>
              </a:xfrm>
              <a:prstGeom prst="line">
                <a:avLst/>
              </a:prstGeom>
              <a:noFill/>
              <a:ln w="0">
                <a:solidFill>
                  <a:srgbClr val="000000"/>
                </a:solidFill>
                <a:round/>
                <a:headEnd/>
                <a:tailEnd/>
              </a:ln>
            </p:spPr>
            <p:txBody>
              <a:bodyPr/>
              <a:lstStyle/>
              <a:p>
                <a:endParaRPr lang="en-US"/>
              </a:p>
            </p:txBody>
          </p:sp>
          <p:sp>
            <p:nvSpPr>
              <p:cNvPr id="133160" name="Line 40"/>
              <p:cNvSpPr>
                <a:spLocks noChangeShapeType="1"/>
              </p:cNvSpPr>
              <p:nvPr/>
            </p:nvSpPr>
            <p:spPr bwMode="auto">
              <a:xfrm flipV="1">
                <a:off x="1394" y="3410"/>
                <a:ext cx="1" cy="22"/>
              </a:xfrm>
              <a:prstGeom prst="line">
                <a:avLst/>
              </a:prstGeom>
              <a:noFill/>
              <a:ln w="0">
                <a:solidFill>
                  <a:srgbClr val="000000"/>
                </a:solidFill>
                <a:round/>
                <a:headEnd/>
                <a:tailEnd/>
              </a:ln>
            </p:spPr>
            <p:txBody>
              <a:bodyPr/>
              <a:lstStyle/>
              <a:p>
                <a:endParaRPr lang="en-US"/>
              </a:p>
            </p:txBody>
          </p:sp>
          <p:sp>
            <p:nvSpPr>
              <p:cNvPr id="133161" name="Line 41"/>
              <p:cNvSpPr>
                <a:spLocks noChangeShapeType="1"/>
              </p:cNvSpPr>
              <p:nvPr/>
            </p:nvSpPr>
            <p:spPr bwMode="auto">
              <a:xfrm flipV="1">
                <a:off x="1588" y="3410"/>
                <a:ext cx="1" cy="22"/>
              </a:xfrm>
              <a:prstGeom prst="line">
                <a:avLst/>
              </a:prstGeom>
              <a:noFill/>
              <a:ln w="0">
                <a:solidFill>
                  <a:srgbClr val="000000"/>
                </a:solidFill>
                <a:round/>
                <a:headEnd/>
                <a:tailEnd/>
              </a:ln>
            </p:spPr>
            <p:txBody>
              <a:bodyPr/>
              <a:lstStyle/>
              <a:p>
                <a:endParaRPr lang="en-US"/>
              </a:p>
            </p:txBody>
          </p:sp>
          <p:sp>
            <p:nvSpPr>
              <p:cNvPr id="133162" name="Line 42"/>
              <p:cNvSpPr>
                <a:spLocks noChangeShapeType="1"/>
              </p:cNvSpPr>
              <p:nvPr/>
            </p:nvSpPr>
            <p:spPr bwMode="auto">
              <a:xfrm flipV="1">
                <a:off x="1783" y="3410"/>
                <a:ext cx="1" cy="22"/>
              </a:xfrm>
              <a:prstGeom prst="line">
                <a:avLst/>
              </a:prstGeom>
              <a:noFill/>
              <a:ln w="0">
                <a:solidFill>
                  <a:srgbClr val="000000"/>
                </a:solidFill>
                <a:round/>
                <a:headEnd/>
                <a:tailEnd/>
              </a:ln>
            </p:spPr>
            <p:txBody>
              <a:bodyPr/>
              <a:lstStyle/>
              <a:p>
                <a:endParaRPr lang="en-US"/>
              </a:p>
            </p:txBody>
          </p:sp>
          <p:sp>
            <p:nvSpPr>
              <p:cNvPr id="133163" name="Line 43"/>
              <p:cNvSpPr>
                <a:spLocks noChangeShapeType="1"/>
              </p:cNvSpPr>
              <p:nvPr/>
            </p:nvSpPr>
            <p:spPr bwMode="auto">
              <a:xfrm flipV="1">
                <a:off x="1977" y="3410"/>
                <a:ext cx="1" cy="22"/>
              </a:xfrm>
              <a:prstGeom prst="line">
                <a:avLst/>
              </a:prstGeom>
              <a:noFill/>
              <a:ln w="0">
                <a:solidFill>
                  <a:srgbClr val="000000"/>
                </a:solidFill>
                <a:round/>
                <a:headEnd/>
                <a:tailEnd/>
              </a:ln>
            </p:spPr>
            <p:txBody>
              <a:bodyPr/>
              <a:lstStyle/>
              <a:p>
                <a:endParaRPr lang="en-US"/>
              </a:p>
            </p:txBody>
          </p:sp>
          <p:sp>
            <p:nvSpPr>
              <p:cNvPr id="133164" name="Line 44"/>
              <p:cNvSpPr>
                <a:spLocks noChangeShapeType="1"/>
              </p:cNvSpPr>
              <p:nvPr/>
            </p:nvSpPr>
            <p:spPr bwMode="auto">
              <a:xfrm flipV="1">
                <a:off x="2171" y="3410"/>
                <a:ext cx="1" cy="22"/>
              </a:xfrm>
              <a:prstGeom prst="line">
                <a:avLst/>
              </a:prstGeom>
              <a:noFill/>
              <a:ln w="0">
                <a:solidFill>
                  <a:srgbClr val="000000"/>
                </a:solidFill>
                <a:round/>
                <a:headEnd/>
                <a:tailEnd/>
              </a:ln>
            </p:spPr>
            <p:txBody>
              <a:bodyPr/>
              <a:lstStyle/>
              <a:p>
                <a:endParaRPr lang="en-US"/>
              </a:p>
            </p:txBody>
          </p:sp>
          <p:sp>
            <p:nvSpPr>
              <p:cNvPr id="133165" name="Line 45"/>
              <p:cNvSpPr>
                <a:spLocks noChangeShapeType="1"/>
              </p:cNvSpPr>
              <p:nvPr/>
            </p:nvSpPr>
            <p:spPr bwMode="auto">
              <a:xfrm flipV="1">
                <a:off x="2366" y="3410"/>
                <a:ext cx="1" cy="22"/>
              </a:xfrm>
              <a:prstGeom prst="line">
                <a:avLst/>
              </a:prstGeom>
              <a:noFill/>
              <a:ln w="0">
                <a:solidFill>
                  <a:srgbClr val="000000"/>
                </a:solidFill>
                <a:round/>
                <a:headEnd/>
                <a:tailEnd/>
              </a:ln>
            </p:spPr>
            <p:txBody>
              <a:bodyPr/>
              <a:lstStyle/>
              <a:p>
                <a:endParaRPr lang="en-US"/>
              </a:p>
            </p:txBody>
          </p:sp>
          <p:sp>
            <p:nvSpPr>
              <p:cNvPr id="133166" name="Line 46"/>
              <p:cNvSpPr>
                <a:spLocks noChangeShapeType="1"/>
              </p:cNvSpPr>
              <p:nvPr/>
            </p:nvSpPr>
            <p:spPr bwMode="auto">
              <a:xfrm flipV="1">
                <a:off x="2560" y="3410"/>
                <a:ext cx="1" cy="22"/>
              </a:xfrm>
              <a:prstGeom prst="line">
                <a:avLst/>
              </a:prstGeom>
              <a:noFill/>
              <a:ln w="0">
                <a:solidFill>
                  <a:srgbClr val="000000"/>
                </a:solidFill>
                <a:round/>
                <a:headEnd/>
                <a:tailEnd/>
              </a:ln>
            </p:spPr>
            <p:txBody>
              <a:bodyPr/>
              <a:lstStyle/>
              <a:p>
                <a:endParaRPr lang="en-US"/>
              </a:p>
            </p:txBody>
          </p:sp>
          <p:sp>
            <p:nvSpPr>
              <p:cNvPr id="133167" name="Line 47"/>
              <p:cNvSpPr>
                <a:spLocks noChangeShapeType="1"/>
              </p:cNvSpPr>
              <p:nvPr/>
            </p:nvSpPr>
            <p:spPr bwMode="auto">
              <a:xfrm flipV="1">
                <a:off x="2754" y="3410"/>
                <a:ext cx="1" cy="22"/>
              </a:xfrm>
              <a:prstGeom prst="line">
                <a:avLst/>
              </a:prstGeom>
              <a:noFill/>
              <a:ln w="0">
                <a:solidFill>
                  <a:srgbClr val="000000"/>
                </a:solidFill>
                <a:round/>
                <a:headEnd/>
                <a:tailEnd/>
              </a:ln>
            </p:spPr>
            <p:txBody>
              <a:bodyPr/>
              <a:lstStyle/>
              <a:p>
                <a:endParaRPr lang="en-US"/>
              </a:p>
            </p:txBody>
          </p:sp>
          <p:sp>
            <p:nvSpPr>
              <p:cNvPr id="133168" name="Line 48"/>
              <p:cNvSpPr>
                <a:spLocks noChangeShapeType="1"/>
              </p:cNvSpPr>
              <p:nvPr/>
            </p:nvSpPr>
            <p:spPr bwMode="auto">
              <a:xfrm flipV="1">
                <a:off x="2948" y="3410"/>
                <a:ext cx="1" cy="22"/>
              </a:xfrm>
              <a:prstGeom prst="line">
                <a:avLst/>
              </a:prstGeom>
              <a:noFill/>
              <a:ln w="0">
                <a:solidFill>
                  <a:srgbClr val="000000"/>
                </a:solidFill>
                <a:round/>
                <a:headEnd/>
                <a:tailEnd/>
              </a:ln>
            </p:spPr>
            <p:txBody>
              <a:bodyPr/>
              <a:lstStyle/>
              <a:p>
                <a:endParaRPr lang="en-US"/>
              </a:p>
            </p:txBody>
          </p:sp>
          <p:sp>
            <p:nvSpPr>
              <p:cNvPr id="133169" name="Line 49"/>
              <p:cNvSpPr>
                <a:spLocks noChangeShapeType="1"/>
              </p:cNvSpPr>
              <p:nvPr/>
            </p:nvSpPr>
            <p:spPr bwMode="auto">
              <a:xfrm flipV="1">
                <a:off x="3143" y="3410"/>
                <a:ext cx="1" cy="22"/>
              </a:xfrm>
              <a:prstGeom prst="line">
                <a:avLst/>
              </a:prstGeom>
              <a:noFill/>
              <a:ln w="0">
                <a:solidFill>
                  <a:srgbClr val="000000"/>
                </a:solidFill>
                <a:round/>
                <a:headEnd/>
                <a:tailEnd/>
              </a:ln>
            </p:spPr>
            <p:txBody>
              <a:bodyPr/>
              <a:lstStyle/>
              <a:p>
                <a:endParaRPr lang="en-US"/>
              </a:p>
            </p:txBody>
          </p:sp>
          <p:sp>
            <p:nvSpPr>
              <p:cNvPr id="133170" name="Line 50"/>
              <p:cNvSpPr>
                <a:spLocks noChangeShapeType="1"/>
              </p:cNvSpPr>
              <p:nvPr/>
            </p:nvSpPr>
            <p:spPr bwMode="auto">
              <a:xfrm flipV="1">
                <a:off x="3337" y="3410"/>
                <a:ext cx="1" cy="22"/>
              </a:xfrm>
              <a:prstGeom prst="line">
                <a:avLst/>
              </a:prstGeom>
              <a:noFill/>
              <a:ln w="0">
                <a:solidFill>
                  <a:srgbClr val="000000"/>
                </a:solidFill>
                <a:round/>
                <a:headEnd/>
                <a:tailEnd/>
              </a:ln>
            </p:spPr>
            <p:txBody>
              <a:bodyPr/>
              <a:lstStyle/>
              <a:p>
                <a:endParaRPr lang="en-US"/>
              </a:p>
            </p:txBody>
          </p:sp>
          <p:sp>
            <p:nvSpPr>
              <p:cNvPr id="133171" name="Line 51"/>
              <p:cNvSpPr>
                <a:spLocks noChangeShapeType="1"/>
              </p:cNvSpPr>
              <p:nvPr/>
            </p:nvSpPr>
            <p:spPr bwMode="auto">
              <a:xfrm flipV="1">
                <a:off x="3531" y="3410"/>
                <a:ext cx="1" cy="22"/>
              </a:xfrm>
              <a:prstGeom prst="line">
                <a:avLst/>
              </a:prstGeom>
              <a:noFill/>
              <a:ln w="0">
                <a:solidFill>
                  <a:srgbClr val="000000"/>
                </a:solidFill>
                <a:round/>
                <a:headEnd/>
                <a:tailEnd/>
              </a:ln>
            </p:spPr>
            <p:txBody>
              <a:bodyPr/>
              <a:lstStyle/>
              <a:p>
                <a:endParaRPr lang="en-US"/>
              </a:p>
            </p:txBody>
          </p:sp>
          <p:sp>
            <p:nvSpPr>
              <p:cNvPr id="133172" name="Line 52"/>
              <p:cNvSpPr>
                <a:spLocks noChangeShapeType="1"/>
              </p:cNvSpPr>
              <p:nvPr/>
            </p:nvSpPr>
            <p:spPr bwMode="auto">
              <a:xfrm flipV="1">
                <a:off x="3725" y="3410"/>
                <a:ext cx="1" cy="22"/>
              </a:xfrm>
              <a:prstGeom prst="line">
                <a:avLst/>
              </a:prstGeom>
              <a:noFill/>
              <a:ln w="0">
                <a:solidFill>
                  <a:srgbClr val="000000"/>
                </a:solidFill>
                <a:round/>
                <a:headEnd/>
                <a:tailEnd/>
              </a:ln>
            </p:spPr>
            <p:txBody>
              <a:bodyPr/>
              <a:lstStyle/>
              <a:p>
                <a:endParaRPr lang="en-US"/>
              </a:p>
            </p:txBody>
          </p:sp>
          <p:sp>
            <p:nvSpPr>
              <p:cNvPr id="133173" name="Line 53"/>
              <p:cNvSpPr>
                <a:spLocks noChangeShapeType="1"/>
              </p:cNvSpPr>
              <p:nvPr/>
            </p:nvSpPr>
            <p:spPr bwMode="auto">
              <a:xfrm flipV="1">
                <a:off x="3920" y="3410"/>
                <a:ext cx="1" cy="22"/>
              </a:xfrm>
              <a:prstGeom prst="line">
                <a:avLst/>
              </a:prstGeom>
              <a:noFill/>
              <a:ln w="0">
                <a:solidFill>
                  <a:srgbClr val="000000"/>
                </a:solidFill>
                <a:round/>
                <a:headEnd/>
                <a:tailEnd/>
              </a:ln>
            </p:spPr>
            <p:txBody>
              <a:bodyPr/>
              <a:lstStyle/>
              <a:p>
                <a:endParaRPr lang="en-US"/>
              </a:p>
            </p:txBody>
          </p:sp>
          <p:sp>
            <p:nvSpPr>
              <p:cNvPr id="133174" name="Line 54"/>
              <p:cNvSpPr>
                <a:spLocks noChangeShapeType="1"/>
              </p:cNvSpPr>
              <p:nvPr/>
            </p:nvSpPr>
            <p:spPr bwMode="auto">
              <a:xfrm flipV="1">
                <a:off x="4114" y="3410"/>
                <a:ext cx="1" cy="22"/>
              </a:xfrm>
              <a:prstGeom prst="line">
                <a:avLst/>
              </a:prstGeom>
              <a:noFill/>
              <a:ln w="0">
                <a:solidFill>
                  <a:srgbClr val="000000"/>
                </a:solidFill>
                <a:round/>
                <a:headEnd/>
                <a:tailEnd/>
              </a:ln>
            </p:spPr>
            <p:txBody>
              <a:bodyPr/>
              <a:lstStyle/>
              <a:p>
                <a:endParaRPr lang="en-US"/>
              </a:p>
            </p:txBody>
          </p:sp>
          <p:sp>
            <p:nvSpPr>
              <p:cNvPr id="133175" name="Line 55"/>
              <p:cNvSpPr>
                <a:spLocks noChangeShapeType="1"/>
              </p:cNvSpPr>
              <p:nvPr/>
            </p:nvSpPr>
            <p:spPr bwMode="auto">
              <a:xfrm flipV="1">
                <a:off x="4308" y="3410"/>
                <a:ext cx="1" cy="22"/>
              </a:xfrm>
              <a:prstGeom prst="line">
                <a:avLst/>
              </a:prstGeom>
              <a:noFill/>
              <a:ln w="0">
                <a:solidFill>
                  <a:srgbClr val="000000"/>
                </a:solidFill>
                <a:round/>
                <a:headEnd/>
                <a:tailEnd/>
              </a:ln>
            </p:spPr>
            <p:txBody>
              <a:bodyPr/>
              <a:lstStyle/>
              <a:p>
                <a:endParaRPr lang="en-US"/>
              </a:p>
            </p:txBody>
          </p:sp>
          <p:sp>
            <p:nvSpPr>
              <p:cNvPr id="133176" name="Line 56"/>
              <p:cNvSpPr>
                <a:spLocks noChangeShapeType="1"/>
              </p:cNvSpPr>
              <p:nvPr/>
            </p:nvSpPr>
            <p:spPr bwMode="auto">
              <a:xfrm flipV="1">
                <a:off x="4503" y="3410"/>
                <a:ext cx="1" cy="22"/>
              </a:xfrm>
              <a:prstGeom prst="line">
                <a:avLst/>
              </a:prstGeom>
              <a:noFill/>
              <a:ln w="0">
                <a:solidFill>
                  <a:srgbClr val="000000"/>
                </a:solidFill>
                <a:round/>
                <a:headEnd/>
                <a:tailEnd/>
              </a:ln>
            </p:spPr>
            <p:txBody>
              <a:bodyPr/>
              <a:lstStyle/>
              <a:p>
                <a:endParaRPr lang="en-US"/>
              </a:p>
            </p:txBody>
          </p:sp>
          <p:sp>
            <p:nvSpPr>
              <p:cNvPr id="133177" name="Line 57"/>
              <p:cNvSpPr>
                <a:spLocks noChangeShapeType="1"/>
              </p:cNvSpPr>
              <p:nvPr/>
            </p:nvSpPr>
            <p:spPr bwMode="auto">
              <a:xfrm flipV="1">
                <a:off x="4697" y="3410"/>
                <a:ext cx="1" cy="22"/>
              </a:xfrm>
              <a:prstGeom prst="line">
                <a:avLst/>
              </a:prstGeom>
              <a:noFill/>
              <a:ln w="0">
                <a:solidFill>
                  <a:srgbClr val="000000"/>
                </a:solidFill>
                <a:round/>
                <a:headEnd/>
                <a:tailEnd/>
              </a:ln>
            </p:spPr>
            <p:txBody>
              <a:bodyPr/>
              <a:lstStyle/>
              <a:p>
                <a:endParaRPr lang="en-US"/>
              </a:p>
            </p:txBody>
          </p:sp>
          <p:sp>
            <p:nvSpPr>
              <p:cNvPr id="133178" name="Line 58"/>
              <p:cNvSpPr>
                <a:spLocks noChangeShapeType="1"/>
              </p:cNvSpPr>
              <p:nvPr/>
            </p:nvSpPr>
            <p:spPr bwMode="auto">
              <a:xfrm flipV="1">
                <a:off x="4891" y="3410"/>
                <a:ext cx="1" cy="22"/>
              </a:xfrm>
              <a:prstGeom prst="line">
                <a:avLst/>
              </a:prstGeom>
              <a:noFill/>
              <a:ln w="0">
                <a:solidFill>
                  <a:srgbClr val="000000"/>
                </a:solidFill>
                <a:round/>
                <a:headEnd/>
                <a:tailEnd/>
              </a:ln>
            </p:spPr>
            <p:txBody>
              <a:bodyPr/>
              <a:lstStyle/>
              <a:p>
                <a:endParaRPr lang="en-US"/>
              </a:p>
            </p:txBody>
          </p:sp>
          <p:sp>
            <p:nvSpPr>
              <p:cNvPr id="133179" name="Line 59"/>
              <p:cNvSpPr>
                <a:spLocks noChangeShapeType="1"/>
              </p:cNvSpPr>
              <p:nvPr/>
            </p:nvSpPr>
            <p:spPr bwMode="auto">
              <a:xfrm flipV="1">
                <a:off x="5085" y="3410"/>
                <a:ext cx="1" cy="22"/>
              </a:xfrm>
              <a:prstGeom prst="line">
                <a:avLst/>
              </a:prstGeom>
              <a:noFill/>
              <a:ln w="0">
                <a:solidFill>
                  <a:srgbClr val="000000"/>
                </a:solidFill>
                <a:round/>
                <a:headEnd/>
                <a:tailEnd/>
              </a:ln>
            </p:spPr>
            <p:txBody>
              <a:bodyPr/>
              <a:lstStyle/>
              <a:p>
                <a:endParaRPr lang="en-US"/>
              </a:p>
            </p:txBody>
          </p:sp>
          <p:sp>
            <p:nvSpPr>
              <p:cNvPr id="133180" name="Freeform 60"/>
              <p:cNvSpPr>
                <a:spLocks/>
              </p:cNvSpPr>
              <p:nvPr/>
            </p:nvSpPr>
            <p:spPr bwMode="auto">
              <a:xfrm>
                <a:off x="908" y="3123"/>
                <a:ext cx="195" cy="125"/>
              </a:xfrm>
              <a:custGeom>
                <a:avLst/>
                <a:gdLst/>
                <a:ahLst/>
                <a:cxnLst>
                  <a:cxn ang="0">
                    <a:pos x="0" y="250"/>
                  </a:cxn>
                  <a:cxn ang="0">
                    <a:pos x="24" y="236"/>
                  </a:cxn>
                  <a:cxn ang="0">
                    <a:pos x="48" y="222"/>
                  </a:cxn>
                  <a:cxn ang="0">
                    <a:pos x="74" y="210"/>
                  </a:cxn>
                  <a:cxn ang="0">
                    <a:pos x="98" y="199"/>
                  </a:cxn>
                  <a:cxn ang="0">
                    <a:pos x="146" y="178"/>
                  </a:cxn>
                  <a:cxn ang="0">
                    <a:pos x="194" y="155"/>
                  </a:cxn>
                  <a:cxn ang="0">
                    <a:pos x="220" y="144"/>
                  </a:cxn>
                  <a:cxn ang="0">
                    <a:pos x="244" y="130"/>
                  </a:cxn>
                  <a:cxn ang="0">
                    <a:pos x="268" y="114"/>
                  </a:cxn>
                  <a:cxn ang="0">
                    <a:pos x="292" y="97"/>
                  </a:cxn>
                  <a:cxn ang="0">
                    <a:pos x="316" y="77"/>
                  </a:cxn>
                  <a:cxn ang="0">
                    <a:pos x="341" y="55"/>
                  </a:cxn>
                  <a:cxn ang="0">
                    <a:pos x="365" y="29"/>
                  </a:cxn>
                  <a:cxn ang="0">
                    <a:pos x="389" y="0"/>
                  </a:cxn>
                </a:cxnLst>
                <a:rect l="0" t="0" r="r" b="b"/>
                <a:pathLst>
                  <a:path w="389" h="250">
                    <a:moveTo>
                      <a:pt x="0" y="250"/>
                    </a:moveTo>
                    <a:lnTo>
                      <a:pt x="24" y="236"/>
                    </a:lnTo>
                    <a:lnTo>
                      <a:pt x="48" y="222"/>
                    </a:lnTo>
                    <a:lnTo>
                      <a:pt x="74" y="210"/>
                    </a:lnTo>
                    <a:lnTo>
                      <a:pt x="98" y="199"/>
                    </a:lnTo>
                    <a:lnTo>
                      <a:pt x="146" y="178"/>
                    </a:lnTo>
                    <a:lnTo>
                      <a:pt x="194" y="155"/>
                    </a:lnTo>
                    <a:lnTo>
                      <a:pt x="220" y="144"/>
                    </a:lnTo>
                    <a:lnTo>
                      <a:pt x="244" y="130"/>
                    </a:lnTo>
                    <a:lnTo>
                      <a:pt x="268" y="114"/>
                    </a:lnTo>
                    <a:lnTo>
                      <a:pt x="292" y="97"/>
                    </a:lnTo>
                    <a:lnTo>
                      <a:pt x="316" y="77"/>
                    </a:lnTo>
                    <a:lnTo>
                      <a:pt x="341" y="55"/>
                    </a:lnTo>
                    <a:lnTo>
                      <a:pt x="365" y="29"/>
                    </a:lnTo>
                    <a:lnTo>
                      <a:pt x="389" y="0"/>
                    </a:lnTo>
                  </a:path>
                </a:pathLst>
              </a:custGeom>
              <a:noFill/>
              <a:ln w="26988">
                <a:solidFill>
                  <a:srgbClr val="0000FF"/>
                </a:solidFill>
                <a:prstDash val="solid"/>
                <a:round/>
                <a:headEnd/>
                <a:tailEnd/>
              </a:ln>
            </p:spPr>
            <p:txBody>
              <a:bodyPr/>
              <a:lstStyle/>
              <a:p>
                <a:endParaRPr lang="en-US"/>
              </a:p>
            </p:txBody>
          </p:sp>
          <p:sp>
            <p:nvSpPr>
              <p:cNvPr id="133181" name="Freeform 61"/>
              <p:cNvSpPr>
                <a:spLocks/>
              </p:cNvSpPr>
              <p:nvPr/>
            </p:nvSpPr>
            <p:spPr bwMode="auto">
              <a:xfrm>
                <a:off x="1103" y="2752"/>
                <a:ext cx="194" cy="371"/>
              </a:xfrm>
              <a:custGeom>
                <a:avLst/>
                <a:gdLst/>
                <a:ahLst/>
                <a:cxnLst>
                  <a:cxn ang="0">
                    <a:pos x="0" y="743"/>
                  </a:cxn>
                  <a:cxn ang="0">
                    <a:pos x="13" y="726"/>
                  </a:cxn>
                  <a:cxn ang="0">
                    <a:pos x="24" y="707"/>
                  </a:cxn>
                  <a:cxn ang="0">
                    <a:pos x="37" y="687"/>
                  </a:cxn>
                  <a:cxn ang="0">
                    <a:pos x="48" y="666"/>
                  </a:cxn>
                  <a:cxn ang="0">
                    <a:pos x="61" y="644"/>
                  </a:cxn>
                  <a:cxn ang="0">
                    <a:pos x="74" y="620"/>
                  </a:cxn>
                  <a:cxn ang="0">
                    <a:pos x="85" y="594"/>
                  </a:cxn>
                  <a:cxn ang="0">
                    <a:pos x="98" y="567"/>
                  </a:cxn>
                  <a:cxn ang="0">
                    <a:pos x="122" y="512"/>
                  </a:cxn>
                  <a:cxn ang="0">
                    <a:pos x="146" y="456"/>
                  </a:cxn>
                  <a:cxn ang="0">
                    <a:pos x="170" y="396"/>
                  </a:cxn>
                  <a:cxn ang="0">
                    <a:pos x="194" y="338"/>
                  </a:cxn>
                  <a:cxn ang="0">
                    <a:pos x="219" y="280"/>
                  </a:cxn>
                  <a:cxn ang="0">
                    <a:pos x="243" y="225"/>
                  </a:cxn>
                  <a:cxn ang="0">
                    <a:pos x="255" y="198"/>
                  </a:cxn>
                  <a:cxn ang="0">
                    <a:pos x="268" y="173"/>
                  </a:cxn>
                  <a:cxn ang="0">
                    <a:pos x="280" y="149"/>
                  </a:cxn>
                  <a:cxn ang="0">
                    <a:pos x="292" y="125"/>
                  </a:cxn>
                  <a:cxn ang="0">
                    <a:pos x="304" y="103"/>
                  </a:cxn>
                  <a:cxn ang="0">
                    <a:pos x="316" y="82"/>
                  </a:cxn>
                  <a:cxn ang="0">
                    <a:pos x="328" y="64"/>
                  </a:cxn>
                  <a:cxn ang="0">
                    <a:pos x="341" y="47"/>
                  </a:cxn>
                  <a:cxn ang="0">
                    <a:pos x="352" y="33"/>
                  </a:cxn>
                  <a:cxn ang="0">
                    <a:pos x="365" y="19"/>
                  </a:cxn>
                  <a:cxn ang="0">
                    <a:pos x="376" y="9"/>
                  </a:cxn>
                  <a:cxn ang="0">
                    <a:pos x="389" y="0"/>
                  </a:cxn>
                </a:cxnLst>
                <a:rect l="0" t="0" r="r" b="b"/>
                <a:pathLst>
                  <a:path w="389" h="743">
                    <a:moveTo>
                      <a:pt x="0" y="743"/>
                    </a:moveTo>
                    <a:lnTo>
                      <a:pt x="13" y="726"/>
                    </a:lnTo>
                    <a:lnTo>
                      <a:pt x="24" y="707"/>
                    </a:lnTo>
                    <a:lnTo>
                      <a:pt x="37" y="687"/>
                    </a:lnTo>
                    <a:lnTo>
                      <a:pt x="48" y="666"/>
                    </a:lnTo>
                    <a:lnTo>
                      <a:pt x="61" y="644"/>
                    </a:lnTo>
                    <a:lnTo>
                      <a:pt x="74" y="620"/>
                    </a:lnTo>
                    <a:lnTo>
                      <a:pt x="85" y="594"/>
                    </a:lnTo>
                    <a:lnTo>
                      <a:pt x="98" y="567"/>
                    </a:lnTo>
                    <a:lnTo>
                      <a:pt x="122" y="512"/>
                    </a:lnTo>
                    <a:lnTo>
                      <a:pt x="146" y="456"/>
                    </a:lnTo>
                    <a:lnTo>
                      <a:pt x="170" y="396"/>
                    </a:lnTo>
                    <a:lnTo>
                      <a:pt x="194" y="338"/>
                    </a:lnTo>
                    <a:lnTo>
                      <a:pt x="219" y="280"/>
                    </a:lnTo>
                    <a:lnTo>
                      <a:pt x="243" y="225"/>
                    </a:lnTo>
                    <a:lnTo>
                      <a:pt x="255" y="198"/>
                    </a:lnTo>
                    <a:lnTo>
                      <a:pt x="268" y="173"/>
                    </a:lnTo>
                    <a:lnTo>
                      <a:pt x="280" y="149"/>
                    </a:lnTo>
                    <a:lnTo>
                      <a:pt x="292" y="125"/>
                    </a:lnTo>
                    <a:lnTo>
                      <a:pt x="304" y="103"/>
                    </a:lnTo>
                    <a:lnTo>
                      <a:pt x="316" y="82"/>
                    </a:lnTo>
                    <a:lnTo>
                      <a:pt x="328" y="64"/>
                    </a:lnTo>
                    <a:lnTo>
                      <a:pt x="341" y="47"/>
                    </a:lnTo>
                    <a:lnTo>
                      <a:pt x="352" y="33"/>
                    </a:lnTo>
                    <a:lnTo>
                      <a:pt x="365" y="19"/>
                    </a:lnTo>
                    <a:lnTo>
                      <a:pt x="376" y="9"/>
                    </a:lnTo>
                    <a:lnTo>
                      <a:pt x="389" y="0"/>
                    </a:lnTo>
                  </a:path>
                </a:pathLst>
              </a:custGeom>
              <a:noFill/>
              <a:ln w="26988">
                <a:solidFill>
                  <a:srgbClr val="0000FF"/>
                </a:solidFill>
                <a:prstDash val="solid"/>
                <a:round/>
                <a:headEnd/>
                <a:tailEnd/>
              </a:ln>
            </p:spPr>
            <p:txBody>
              <a:bodyPr/>
              <a:lstStyle/>
              <a:p>
                <a:endParaRPr lang="en-US"/>
              </a:p>
            </p:txBody>
          </p:sp>
          <p:sp>
            <p:nvSpPr>
              <p:cNvPr id="133182" name="Freeform 62"/>
              <p:cNvSpPr>
                <a:spLocks/>
              </p:cNvSpPr>
              <p:nvPr/>
            </p:nvSpPr>
            <p:spPr bwMode="auto">
              <a:xfrm>
                <a:off x="1297" y="2746"/>
                <a:ext cx="195" cy="148"/>
              </a:xfrm>
              <a:custGeom>
                <a:avLst/>
                <a:gdLst/>
                <a:ahLst/>
                <a:cxnLst>
                  <a:cxn ang="0">
                    <a:pos x="0" y="11"/>
                  </a:cxn>
                  <a:cxn ang="0">
                    <a:pos x="13" y="6"/>
                  </a:cxn>
                  <a:cxn ang="0">
                    <a:pos x="24" y="1"/>
                  </a:cxn>
                  <a:cxn ang="0">
                    <a:pos x="37" y="0"/>
                  </a:cxn>
                  <a:cxn ang="0">
                    <a:pos x="48" y="1"/>
                  </a:cxn>
                  <a:cxn ang="0">
                    <a:pos x="61" y="4"/>
                  </a:cxn>
                  <a:cxn ang="0">
                    <a:pos x="74" y="8"/>
                  </a:cxn>
                  <a:cxn ang="0">
                    <a:pos x="85" y="14"/>
                  </a:cxn>
                  <a:cxn ang="0">
                    <a:pos x="98" y="21"/>
                  </a:cxn>
                  <a:cxn ang="0">
                    <a:pos x="109" y="31"/>
                  </a:cxn>
                  <a:cxn ang="0">
                    <a:pos x="122" y="41"/>
                  </a:cxn>
                  <a:cxn ang="0">
                    <a:pos x="135" y="52"/>
                  </a:cxn>
                  <a:cxn ang="0">
                    <a:pos x="146" y="64"/>
                  </a:cxn>
                  <a:cxn ang="0">
                    <a:pos x="170" y="90"/>
                  </a:cxn>
                  <a:cxn ang="0">
                    <a:pos x="195" y="120"/>
                  </a:cxn>
                  <a:cxn ang="0">
                    <a:pos x="219" y="150"/>
                  </a:cxn>
                  <a:cxn ang="0">
                    <a:pos x="243" y="180"/>
                  </a:cxn>
                  <a:cxn ang="0">
                    <a:pos x="267" y="208"/>
                  </a:cxn>
                  <a:cxn ang="0">
                    <a:pos x="292" y="235"/>
                  </a:cxn>
                  <a:cxn ang="0">
                    <a:pos x="304" y="247"/>
                  </a:cxn>
                  <a:cxn ang="0">
                    <a:pos x="316" y="259"/>
                  </a:cxn>
                  <a:cxn ang="0">
                    <a:pos x="328" y="269"/>
                  </a:cxn>
                  <a:cxn ang="0">
                    <a:pos x="341" y="277"/>
                  </a:cxn>
                  <a:cxn ang="0">
                    <a:pos x="352" y="284"/>
                  </a:cxn>
                  <a:cxn ang="0">
                    <a:pos x="365" y="290"/>
                  </a:cxn>
                  <a:cxn ang="0">
                    <a:pos x="376" y="294"/>
                  </a:cxn>
                  <a:cxn ang="0">
                    <a:pos x="389" y="297"/>
                  </a:cxn>
                </a:cxnLst>
                <a:rect l="0" t="0" r="r" b="b"/>
                <a:pathLst>
                  <a:path w="389" h="297">
                    <a:moveTo>
                      <a:pt x="0" y="11"/>
                    </a:moveTo>
                    <a:lnTo>
                      <a:pt x="13" y="6"/>
                    </a:lnTo>
                    <a:lnTo>
                      <a:pt x="24" y="1"/>
                    </a:lnTo>
                    <a:lnTo>
                      <a:pt x="37" y="0"/>
                    </a:lnTo>
                    <a:lnTo>
                      <a:pt x="48" y="1"/>
                    </a:lnTo>
                    <a:lnTo>
                      <a:pt x="61" y="4"/>
                    </a:lnTo>
                    <a:lnTo>
                      <a:pt x="74" y="8"/>
                    </a:lnTo>
                    <a:lnTo>
                      <a:pt x="85" y="14"/>
                    </a:lnTo>
                    <a:lnTo>
                      <a:pt x="98" y="21"/>
                    </a:lnTo>
                    <a:lnTo>
                      <a:pt x="109" y="31"/>
                    </a:lnTo>
                    <a:lnTo>
                      <a:pt x="122" y="41"/>
                    </a:lnTo>
                    <a:lnTo>
                      <a:pt x="135" y="52"/>
                    </a:lnTo>
                    <a:lnTo>
                      <a:pt x="146" y="64"/>
                    </a:lnTo>
                    <a:lnTo>
                      <a:pt x="170" y="90"/>
                    </a:lnTo>
                    <a:lnTo>
                      <a:pt x="195" y="120"/>
                    </a:lnTo>
                    <a:lnTo>
                      <a:pt x="219" y="150"/>
                    </a:lnTo>
                    <a:lnTo>
                      <a:pt x="243" y="180"/>
                    </a:lnTo>
                    <a:lnTo>
                      <a:pt x="267" y="208"/>
                    </a:lnTo>
                    <a:lnTo>
                      <a:pt x="292" y="235"/>
                    </a:lnTo>
                    <a:lnTo>
                      <a:pt x="304" y="247"/>
                    </a:lnTo>
                    <a:lnTo>
                      <a:pt x="316" y="259"/>
                    </a:lnTo>
                    <a:lnTo>
                      <a:pt x="328" y="269"/>
                    </a:lnTo>
                    <a:lnTo>
                      <a:pt x="341" y="277"/>
                    </a:lnTo>
                    <a:lnTo>
                      <a:pt x="352" y="284"/>
                    </a:lnTo>
                    <a:lnTo>
                      <a:pt x="365" y="290"/>
                    </a:lnTo>
                    <a:lnTo>
                      <a:pt x="376" y="294"/>
                    </a:lnTo>
                    <a:lnTo>
                      <a:pt x="389" y="297"/>
                    </a:lnTo>
                  </a:path>
                </a:pathLst>
              </a:custGeom>
              <a:noFill/>
              <a:ln w="26988">
                <a:solidFill>
                  <a:srgbClr val="0000FF"/>
                </a:solidFill>
                <a:prstDash val="solid"/>
                <a:round/>
                <a:headEnd/>
                <a:tailEnd/>
              </a:ln>
            </p:spPr>
            <p:txBody>
              <a:bodyPr/>
              <a:lstStyle/>
              <a:p>
                <a:endParaRPr lang="en-US"/>
              </a:p>
            </p:txBody>
          </p:sp>
          <p:sp>
            <p:nvSpPr>
              <p:cNvPr id="133183" name="Freeform 63"/>
              <p:cNvSpPr>
                <a:spLocks/>
              </p:cNvSpPr>
              <p:nvPr/>
            </p:nvSpPr>
            <p:spPr bwMode="auto">
              <a:xfrm>
                <a:off x="1492" y="2798"/>
                <a:ext cx="193" cy="97"/>
              </a:xfrm>
              <a:custGeom>
                <a:avLst/>
                <a:gdLst/>
                <a:ahLst/>
                <a:cxnLst>
                  <a:cxn ang="0">
                    <a:pos x="0" y="192"/>
                  </a:cxn>
                  <a:cxn ang="0">
                    <a:pos x="13" y="193"/>
                  </a:cxn>
                  <a:cxn ang="0">
                    <a:pos x="24" y="192"/>
                  </a:cxn>
                  <a:cxn ang="0">
                    <a:pos x="37" y="190"/>
                  </a:cxn>
                  <a:cxn ang="0">
                    <a:pos x="48" y="188"/>
                  </a:cxn>
                  <a:cxn ang="0">
                    <a:pos x="61" y="183"/>
                  </a:cxn>
                  <a:cxn ang="0">
                    <a:pos x="72" y="178"/>
                  </a:cxn>
                  <a:cxn ang="0">
                    <a:pos x="98" y="165"/>
                  </a:cxn>
                  <a:cxn ang="0">
                    <a:pos x="122" y="149"/>
                  </a:cxn>
                  <a:cxn ang="0">
                    <a:pos x="146" y="131"/>
                  </a:cxn>
                  <a:cxn ang="0">
                    <a:pos x="170" y="113"/>
                  </a:cxn>
                  <a:cxn ang="0">
                    <a:pos x="194" y="93"/>
                  </a:cxn>
                  <a:cxn ang="0">
                    <a:pos x="218" y="73"/>
                  </a:cxn>
                  <a:cxn ang="0">
                    <a:pos x="242" y="55"/>
                  </a:cxn>
                  <a:cxn ang="0">
                    <a:pos x="266" y="36"/>
                  </a:cxn>
                  <a:cxn ang="0">
                    <a:pos x="290" y="22"/>
                  </a:cxn>
                  <a:cxn ang="0">
                    <a:pos x="316" y="11"/>
                  </a:cxn>
                  <a:cxn ang="0">
                    <a:pos x="327" y="5"/>
                  </a:cxn>
                  <a:cxn ang="0">
                    <a:pos x="340" y="2"/>
                  </a:cxn>
                  <a:cxn ang="0">
                    <a:pos x="351" y="0"/>
                  </a:cxn>
                  <a:cxn ang="0">
                    <a:pos x="364" y="0"/>
                  </a:cxn>
                  <a:cxn ang="0">
                    <a:pos x="375" y="0"/>
                  </a:cxn>
                  <a:cxn ang="0">
                    <a:pos x="388" y="1"/>
                  </a:cxn>
                </a:cxnLst>
                <a:rect l="0" t="0" r="r" b="b"/>
                <a:pathLst>
                  <a:path w="388" h="193">
                    <a:moveTo>
                      <a:pt x="0" y="192"/>
                    </a:moveTo>
                    <a:lnTo>
                      <a:pt x="13" y="193"/>
                    </a:lnTo>
                    <a:lnTo>
                      <a:pt x="24" y="192"/>
                    </a:lnTo>
                    <a:lnTo>
                      <a:pt x="37" y="190"/>
                    </a:lnTo>
                    <a:lnTo>
                      <a:pt x="48" y="188"/>
                    </a:lnTo>
                    <a:lnTo>
                      <a:pt x="61" y="183"/>
                    </a:lnTo>
                    <a:lnTo>
                      <a:pt x="72" y="178"/>
                    </a:lnTo>
                    <a:lnTo>
                      <a:pt x="98" y="165"/>
                    </a:lnTo>
                    <a:lnTo>
                      <a:pt x="122" y="149"/>
                    </a:lnTo>
                    <a:lnTo>
                      <a:pt x="146" y="131"/>
                    </a:lnTo>
                    <a:lnTo>
                      <a:pt x="170" y="113"/>
                    </a:lnTo>
                    <a:lnTo>
                      <a:pt x="194" y="93"/>
                    </a:lnTo>
                    <a:lnTo>
                      <a:pt x="218" y="73"/>
                    </a:lnTo>
                    <a:lnTo>
                      <a:pt x="242" y="55"/>
                    </a:lnTo>
                    <a:lnTo>
                      <a:pt x="266" y="36"/>
                    </a:lnTo>
                    <a:lnTo>
                      <a:pt x="290" y="22"/>
                    </a:lnTo>
                    <a:lnTo>
                      <a:pt x="316" y="11"/>
                    </a:lnTo>
                    <a:lnTo>
                      <a:pt x="327" y="5"/>
                    </a:lnTo>
                    <a:lnTo>
                      <a:pt x="340" y="2"/>
                    </a:lnTo>
                    <a:lnTo>
                      <a:pt x="351" y="0"/>
                    </a:lnTo>
                    <a:lnTo>
                      <a:pt x="364" y="0"/>
                    </a:lnTo>
                    <a:lnTo>
                      <a:pt x="375" y="0"/>
                    </a:lnTo>
                    <a:lnTo>
                      <a:pt x="388" y="1"/>
                    </a:lnTo>
                  </a:path>
                </a:pathLst>
              </a:custGeom>
              <a:noFill/>
              <a:ln w="26988">
                <a:solidFill>
                  <a:srgbClr val="0000FF"/>
                </a:solidFill>
                <a:prstDash val="solid"/>
                <a:round/>
                <a:headEnd/>
                <a:tailEnd/>
              </a:ln>
            </p:spPr>
            <p:txBody>
              <a:bodyPr/>
              <a:lstStyle/>
              <a:p>
                <a:endParaRPr lang="en-US"/>
              </a:p>
            </p:txBody>
          </p:sp>
          <p:sp>
            <p:nvSpPr>
              <p:cNvPr id="133184" name="Freeform 64"/>
              <p:cNvSpPr>
                <a:spLocks/>
              </p:cNvSpPr>
              <p:nvPr/>
            </p:nvSpPr>
            <p:spPr bwMode="auto">
              <a:xfrm>
                <a:off x="1685" y="2799"/>
                <a:ext cx="195" cy="174"/>
              </a:xfrm>
              <a:custGeom>
                <a:avLst/>
                <a:gdLst/>
                <a:ahLst/>
                <a:cxnLst>
                  <a:cxn ang="0">
                    <a:pos x="0" y="0"/>
                  </a:cxn>
                  <a:cxn ang="0">
                    <a:pos x="12" y="3"/>
                  </a:cxn>
                  <a:cxn ang="0">
                    <a:pos x="24" y="8"/>
                  </a:cxn>
                  <a:cxn ang="0">
                    <a:pos x="36" y="16"/>
                  </a:cxn>
                  <a:cxn ang="0">
                    <a:pos x="48" y="24"/>
                  </a:cxn>
                  <a:cxn ang="0">
                    <a:pos x="60" y="34"/>
                  </a:cxn>
                  <a:cxn ang="0">
                    <a:pos x="73" y="44"/>
                  </a:cxn>
                  <a:cxn ang="0">
                    <a:pos x="84" y="57"/>
                  </a:cxn>
                  <a:cxn ang="0">
                    <a:pos x="97" y="69"/>
                  </a:cxn>
                  <a:cxn ang="0">
                    <a:pos x="121" y="99"/>
                  </a:cxn>
                  <a:cxn ang="0">
                    <a:pos x="145" y="130"/>
                  </a:cxn>
                  <a:cxn ang="0">
                    <a:pos x="169" y="163"/>
                  </a:cxn>
                  <a:cxn ang="0">
                    <a:pos x="193" y="195"/>
                  </a:cxn>
                  <a:cxn ang="0">
                    <a:pos x="219" y="228"/>
                  </a:cxn>
                  <a:cxn ang="0">
                    <a:pos x="243" y="259"/>
                  </a:cxn>
                  <a:cxn ang="0">
                    <a:pos x="267" y="286"/>
                  </a:cxn>
                  <a:cxn ang="0">
                    <a:pos x="280" y="298"/>
                  </a:cxn>
                  <a:cxn ang="0">
                    <a:pos x="291" y="310"/>
                  </a:cxn>
                  <a:cxn ang="0">
                    <a:pos x="304" y="320"/>
                  </a:cxn>
                  <a:cxn ang="0">
                    <a:pos x="315" y="329"/>
                  </a:cxn>
                  <a:cxn ang="0">
                    <a:pos x="328" y="337"/>
                  </a:cxn>
                  <a:cxn ang="0">
                    <a:pos x="340" y="342"/>
                  </a:cxn>
                  <a:cxn ang="0">
                    <a:pos x="352" y="346"/>
                  </a:cxn>
                  <a:cxn ang="0">
                    <a:pos x="365" y="348"/>
                  </a:cxn>
                  <a:cxn ang="0">
                    <a:pos x="376" y="348"/>
                  </a:cxn>
                  <a:cxn ang="0">
                    <a:pos x="389" y="346"/>
                  </a:cxn>
                </a:cxnLst>
                <a:rect l="0" t="0" r="r" b="b"/>
                <a:pathLst>
                  <a:path w="389" h="348">
                    <a:moveTo>
                      <a:pt x="0" y="0"/>
                    </a:moveTo>
                    <a:lnTo>
                      <a:pt x="12" y="3"/>
                    </a:lnTo>
                    <a:lnTo>
                      <a:pt x="24" y="8"/>
                    </a:lnTo>
                    <a:lnTo>
                      <a:pt x="36" y="16"/>
                    </a:lnTo>
                    <a:lnTo>
                      <a:pt x="48" y="24"/>
                    </a:lnTo>
                    <a:lnTo>
                      <a:pt x="60" y="34"/>
                    </a:lnTo>
                    <a:lnTo>
                      <a:pt x="73" y="44"/>
                    </a:lnTo>
                    <a:lnTo>
                      <a:pt x="84" y="57"/>
                    </a:lnTo>
                    <a:lnTo>
                      <a:pt x="97" y="69"/>
                    </a:lnTo>
                    <a:lnTo>
                      <a:pt x="121" y="99"/>
                    </a:lnTo>
                    <a:lnTo>
                      <a:pt x="145" y="130"/>
                    </a:lnTo>
                    <a:lnTo>
                      <a:pt x="169" y="163"/>
                    </a:lnTo>
                    <a:lnTo>
                      <a:pt x="193" y="195"/>
                    </a:lnTo>
                    <a:lnTo>
                      <a:pt x="219" y="228"/>
                    </a:lnTo>
                    <a:lnTo>
                      <a:pt x="243" y="259"/>
                    </a:lnTo>
                    <a:lnTo>
                      <a:pt x="267" y="286"/>
                    </a:lnTo>
                    <a:lnTo>
                      <a:pt x="280" y="298"/>
                    </a:lnTo>
                    <a:lnTo>
                      <a:pt x="291" y="310"/>
                    </a:lnTo>
                    <a:lnTo>
                      <a:pt x="304" y="320"/>
                    </a:lnTo>
                    <a:lnTo>
                      <a:pt x="315" y="329"/>
                    </a:lnTo>
                    <a:lnTo>
                      <a:pt x="328" y="337"/>
                    </a:lnTo>
                    <a:lnTo>
                      <a:pt x="340" y="342"/>
                    </a:lnTo>
                    <a:lnTo>
                      <a:pt x="352" y="346"/>
                    </a:lnTo>
                    <a:lnTo>
                      <a:pt x="365" y="348"/>
                    </a:lnTo>
                    <a:lnTo>
                      <a:pt x="376" y="348"/>
                    </a:lnTo>
                    <a:lnTo>
                      <a:pt x="389" y="346"/>
                    </a:lnTo>
                  </a:path>
                </a:pathLst>
              </a:custGeom>
              <a:noFill/>
              <a:ln w="26988">
                <a:solidFill>
                  <a:srgbClr val="0000FF"/>
                </a:solidFill>
                <a:prstDash val="solid"/>
                <a:round/>
                <a:headEnd/>
                <a:tailEnd/>
              </a:ln>
            </p:spPr>
            <p:txBody>
              <a:bodyPr/>
              <a:lstStyle/>
              <a:p>
                <a:endParaRPr lang="en-US"/>
              </a:p>
            </p:txBody>
          </p:sp>
          <p:sp>
            <p:nvSpPr>
              <p:cNvPr id="133185" name="Freeform 65"/>
              <p:cNvSpPr>
                <a:spLocks/>
              </p:cNvSpPr>
              <p:nvPr/>
            </p:nvSpPr>
            <p:spPr bwMode="auto">
              <a:xfrm>
                <a:off x="1880" y="2699"/>
                <a:ext cx="194" cy="273"/>
              </a:xfrm>
              <a:custGeom>
                <a:avLst/>
                <a:gdLst/>
                <a:ahLst/>
                <a:cxnLst>
                  <a:cxn ang="0">
                    <a:pos x="0" y="545"/>
                  </a:cxn>
                  <a:cxn ang="0">
                    <a:pos x="12" y="541"/>
                  </a:cxn>
                  <a:cxn ang="0">
                    <a:pos x="24" y="537"/>
                  </a:cxn>
                  <a:cxn ang="0">
                    <a:pos x="36" y="530"/>
                  </a:cxn>
                  <a:cxn ang="0">
                    <a:pos x="48" y="521"/>
                  </a:cxn>
                  <a:cxn ang="0">
                    <a:pos x="60" y="513"/>
                  </a:cxn>
                  <a:cxn ang="0">
                    <a:pos x="73" y="502"/>
                  </a:cxn>
                  <a:cxn ang="0">
                    <a:pos x="84" y="490"/>
                  </a:cxn>
                  <a:cxn ang="0">
                    <a:pos x="97" y="478"/>
                  </a:cxn>
                  <a:cxn ang="0">
                    <a:pos x="121" y="449"/>
                  </a:cxn>
                  <a:cxn ang="0">
                    <a:pos x="145" y="418"/>
                  </a:cxn>
                  <a:cxn ang="0">
                    <a:pos x="169" y="383"/>
                  </a:cxn>
                  <a:cxn ang="0">
                    <a:pos x="195" y="345"/>
                  </a:cxn>
                  <a:cxn ang="0">
                    <a:pos x="219" y="305"/>
                  </a:cxn>
                  <a:cxn ang="0">
                    <a:pos x="243" y="263"/>
                  </a:cxn>
                  <a:cxn ang="0">
                    <a:pos x="267" y="220"/>
                  </a:cxn>
                  <a:cxn ang="0">
                    <a:pos x="291" y="175"/>
                  </a:cxn>
                  <a:cxn ang="0">
                    <a:pos x="340" y="86"/>
                  </a:cxn>
                  <a:cxn ang="0">
                    <a:pos x="364" y="42"/>
                  </a:cxn>
                  <a:cxn ang="0">
                    <a:pos x="389" y="0"/>
                  </a:cxn>
                </a:cxnLst>
                <a:rect l="0" t="0" r="r" b="b"/>
                <a:pathLst>
                  <a:path w="389" h="545">
                    <a:moveTo>
                      <a:pt x="0" y="545"/>
                    </a:moveTo>
                    <a:lnTo>
                      <a:pt x="12" y="541"/>
                    </a:lnTo>
                    <a:lnTo>
                      <a:pt x="24" y="537"/>
                    </a:lnTo>
                    <a:lnTo>
                      <a:pt x="36" y="530"/>
                    </a:lnTo>
                    <a:lnTo>
                      <a:pt x="48" y="521"/>
                    </a:lnTo>
                    <a:lnTo>
                      <a:pt x="60" y="513"/>
                    </a:lnTo>
                    <a:lnTo>
                      <a:pt x="73" y="502"/>
                    </a:lnTo>
                    <a:lnTo>
                      <a:pt x="84" y="490"/>
                    </a:lnTo>
                    <a:lnTo>
                      <a:pt x="97" y="478"/>
                    </a:lnTo>
                    <a:lnTo>
                      <a:pt x="121" y="449"/>
                    </a:lnTo>
                    <a:lnTo>
                      <a:pt x="145" y="418"/>
                    </a:lnTo>
                    <a:lnTo>
                      <a:pt x="169" y="383"/>
                    </a:lnTo>
                    <a:lnTo>
                      <a:pt x="195" y="345"/>
                    </a:lnTo>
                    <a:lnTo>
                      <a:pt x="219" y="305"/>
                    </a:lnTo>
                    <a:lnTo>
                      <a:pt x="243" y="263"/>
                    </a:lnTo>
                    <a:lnTo>
                      <a:pt x="267" y="220"/>
                    </a:lnTo>
                    <a:lnTo>
                      <a:pt x="291" y="175"/>
                    </a:lnTo>
                    <a:lnTo>
                      <a:pt x="340" y="86"/>
                    </a:lnTo>
                    <a:lnTo>
                      <a:pt x="364" y="42"/>
                    </a:lnTo>
                    <a:lnTo>
                      <a:pt x="389" y="0"/>
                    </a:lnTo>
                  </a:path>
                </a:pathLst>
              </a:custGeom>
              <a:noFill/>
              <a:ln w="26988">
                <a:solidFill>
                  <a:srgbClr val="0000FF"/>
                </a:solidFill>
                <a:prstDash val="solid"/>
                <a:round/>
                <a:headEnd/>
                <a:tailEnd/>
              </a:ln>
            </p:spPr>
            <p:txBody>
              <a:bodyPr/>
              <a:lstStyle/>
              <a:p>
                <a:endParaRPr lang="en-US"/>
              </a:p>
            </p:txBody>
          </p:sp>
          <p:sp>
            <p:nvSpPr>
              <p:cNvPr id="133186" name="Freeform 66"/>
              <p:cNvSpPr>
                <a:spLocks/>
              </p:cNvSpPr>
              <p:nvPr/>
            </p:nvSpPr>
            <p:spPr bwMode="auto">
              <a:xfrm>
                <a:off x="2074" y="2295"/>
                <a:ext cx="194" cy="404"/>
              </a:xfrm>
              <a:custGeom>
                <a:avLst/>
                <a:gdLst/>
                <a:ahLst/>
                <a:cxnLst>
                  <a:cxn ang="0">
                    <a:pos x="0" y="809"/>
                  </a:cxn>
                  <a:cxn ang="0">
                    <a:pos x="24" y="766"/>
                  </a:cxn>
                  <a:cxn ang="0">
                    <a:pos x="48" y="722"/>
                  </a:cxn>
                  <a:cxn ang="0">
                    <a:pos x="72" y="677"/>
                  </a:cxn>
                  <a:cxn ang="0">
                    <a:pos x="97" y="630"/>
                  </a:cxn>
                  <a:cxn ang="0">
                    <a:pos x="121" y="582"/>
                  </a:cxn>
                  <a:cxn ang="0">
                    <a:pos x="145" y="534"/>
                  </a:cxn>
                  <a:cxn ang="0">
                    <a:pos x="193" y="435"/>
                  </a:cxn>
                  <a:cxn ang="0">
                    <a:pos x="241" y="331"/>
                  </a:cxn>
                  <a:cxn ang="0">
                    <a:pos x="289" y="225"/>
                  </a:cxn>
                  <a:cxn ang="0">
                    <a:pos x="339" y="113"/>
                  </a:cxn>
                  <a:cxn ang="0">
                    <a:pos x="387" y="0"/>
                  </a:cxn>
                </a:cxnLst>
                <a:rect l="0" t="0" r="r" b="b"/>
                <a:pathLst>
                  <a:path w="387" h="809">
                    <a:moveTo>
                      <a:pt x="0" y="809"/>
                    </a:moveTo>
                    <a:lnTo>
                      <a:pt x="24" y="766"/>
                    </a:lnTo>
                    <a:lnTo>
                      <a:pt x="48" y="722"/>
                    </a:lnTo>
                    <a:lnTo>
                      <a:pt x="72" y="677"/>
                    </a:lnTo>
                    <a:lnTo>
                      <a:pt x="97" y="630"/>
                    </a:lnTo>
                    <a:lnTo>
                      <a:pt x="121" y="582"/>
                    </a:lnTo>
                    <a:lnTo>
                      <a:pt x="145" y="534"/>
                    </a:lnTo>
                    <a:lnTo>
                      <a:pt x="193" y="435"/>
                    </a:lnTo>
                    <a:lnTo>
                      <a:pt x="241" y="331"/>
                    </a:lnTo>
                    <a:lnTo>
                      <a:pt x="289" y="225"/>
                    </a:lnTo>
                    <a:lnTo>
                      <a:pt x="339" y="113"/>
                    </a:lnTo>
                    <a:lnTo>
                      <a:pt x="387" y="0"/>
                    </a:lnTo>
                  </a:path>
                </a:pathLst>
              </a:custGeom>
              <a:noFill/>
              <a:ln w="26988">
                <a:solidFill>
                  <a:srgbClr val="0000FF"/>
                </a:solidFill>
                <a:prstDash val="solid"/>
                <a:round/>
                <a:headEnd/>
                <a:tailEnd/>
              </a:ln>
            </p:spPr>
            <p:txBody>
              <a:bodyPr/>
              <a:lstStyle/>
              <a:p>
                <a:endParaRPr lang="en-US"/>
              </a:p>
            </p:txBody>
          </p:sp>
          <p:sp>
            <p:nvSpPr>
              <p:cNvPr id="133187" name="Freeform 67"/>
              <p:cNvSpPr>
                <a:spLocks/>
              </p:cNvSpPr>
              <p:nvPr/>
            </p:nvSpPr>
            <p:spPr bwMode="auto">
              <a:xfrm>
                <a:off x="2268" y="1777"/>
                <a:ext cx="194" cy="518"/>
              </a:xfrm>
              <a:custGeom>
                <a:avLst/>
                <a:gdLst/>
                <a:ahLst/>
                <a:cxnLst>
                  <a:cxn ang="0">
                    <a:pos x="0" y="1037"/>
                  </a:cxn>
                  <a:cxn ang="0">
                    <a:pos x="13" y="1007"/>
                  </a:cxn>
                  <a:cxn ang="0">
                    <a:pos x="24" y="974"/>
                  </a:cxn>
                  <a:cxn ang="0">
                    <a:pos x="37" y="941"/>
                  </a:cxn>
                  <a:cxn ang="0">
                    <a:pos x="48" y="905"/>
                  </a:cxn>
                  <a:cxn ang="0">
                    <a:pos x="61" y="867"/>
                  </a:cxn>
                  <a:cxn ang="0">
                    <a:pos x="74" y="829"/>
                  </a:cxn>
                  <a:cxn ang="0">
                    <a:pos x="85" y="788"/>
                  </a:cxn>
                  <a:cxn ang="0">
                    <a:pos x="98" y="747"/>
                  </a:cxn>
                  <a:cxn ang="0">
                    <a:pos x="122" y="663"/>
                  </a:cxn>
                  <a:cxn ang="0">
                    <a:pos x="146" y="579"/>
                  </a:cxn>
                  <a:cxn ang="0">
                    <a:pos x="170" y="492"/>
                  </a:cxn>
                  <a:cxn ang="0">
                    <a:pos x="194" y="409"/>
                  </a:cxn>
                  <a:cxn ang="0">
                    <a:pos x="207" y="369"/>
                  </a:cxn>
                  <a:cxn ang="0">
                    <a:pos x="219" y="330"/>
                  </a:cxn>
                  <a:cxn ang="0">
                    <a:pos x="231" y="291"/>
                  </a:cxn>
                  <a:cxn ang="0">
                    <a:pos x="243" y="255"/>
                  </a:cxn>
                  <a:cxn ang="0">
                    <a:pos x="255" y="219"/>
                  </a:cxn>
                  <a:cxn ang="0">
                    <a:pos x="267" y="185"/>
                  </a:cxn>
                  <a:cxn ang="0">
                    <a:pos x="280" y="154"/>
                  </a:cxn>
                  <a:cxn ang="0">
                    <a:pos x="291" y="126"/>
                  </a:cxn>
                  <a:cxn ang="0">
                    <a:pos x="304" y="99"/>
                  </a:cxn>
                  <a:cxn ang="0">
                    <a:pos x="315" y="75"/>
                  </a:cxn>
                  <a:cxn ang="0">
                    <a:pos x="328" y="54"/>
                  </a:cxn>
                  <a:cxn ang="0">
                    <a:pos x="341" y="37"/>
                  </a:cxn>
                  <a:cxn ang="0">
                    <a:pos x="352" y="23"/>
                  </a:cxn>
                  <a:cxn ang="0">
                    <a:pos x="365" y="11"/>
                  </a:cxn>
                  <a:cxn ang="0">
                    <a:pos x="376" y="3"/>
                  </a:cxn>
                  <a:cxn ang="0">
                    <a:pos x="389" y="0"/>
                  </a:cxn>
                </a:cxnLst>
                <a:rect l="0" t="0" r="r" b="b"/>
                <a:pathLst>
                  <a:path w="389" h="1037">
                    <a:moveTo>
                      <a:pt x="0" y="1037"/>
                    </a:moveTo>
                    <a:lnTo>
                      <a:pt x="13" y="1007"/>
                    </a:lnTo>
                    <a:lnTo>
                      <a:pt x="24" y="974"/>
                    </a:lnTo>
                    <a:lnTo>
                      <a:pt x="37" y="941"/>
                    </a:lnTo>
                    <a:lnTo>
                      <a:pt x="48" y="905"/>
                    </a:lnTo>
                    <a:lnTo>
                      <a:pt x="61" y="867"/>
                    </a:lnTo>
                    <a:lnTo>
                      <a:pt x="74" y="829"/>
                    </a:lnTo>
                    <a:lnTo>
                      <a:pt x="85" y="788"/>
                    </a:lnTo>
                    <a:lnTo>
                      <a:pt x="98" y="747"/>
                    </a:lnTo>
                    <a:lnTo>
                      <a:pt x="122" y="663"/>
                    </a:lnTo>
                    <a:lnTo>
                      <a:pt x="146" y="579"/>
                    </a:lnTo>
                    <a:lnTo>
                      <a:pt x="170" y="492"/>
                    </a:lnTo>
                    <a:lnTo>
                      <a:pt x="194" y="409"/>
                    </a:lnTo>
                    <a:lnTo>
                      <a:pt x="207" y="369"/>
                    </a:lnTo>
                    <a:lnTo>
                      <a:pt x="219" y="330"/>
                    </a:lnTo>
                    <a:lnTo>
                      <a:pt x="231" y="291"/>
                    </a:lnTo>
                    <a:lnTo>
                      <a:pt x="243" y="255"/>
                    </a:lnTo>
                    <a:lnTo>
                      <a:pt x="255" y="219"/>
                    </a:lnTo>
                    <a:lnTo>
                      <a:pt x="267" y="185"/>
                    </a:lnTo>
                    <a:lnTo>
                      <a:pt x="280" y="154"/>
                    </a:lnTo>
                    <a:lnTo>
                      <a:pt x="291" y="126"/>
                    </a:lnTo>
                    <a:lnTo>
                      <a:pt x="304" y="99"/>
                    </a:lnTo>
                    <a:lnTo>
                      <a:pt x="315" y="75"/>
                    </a:lnTo>
                    <a:lnTo>
                      <a:pt x="328" y="54"/>
                    </a:lnTo>
                    <a:lnTo>
                      <a:pt x="341" y="37"/>
                    </a:lnTo>
                    <a:lnTo>
                      <a:pt x="352" y="23"/>
                    </a:lnTo>
                    <a:lnTo>
                      <a:pt x="365" y="11"/>
                    </a:lnTo>
                    <a:lnTo>
                      <a:pt x="376" y="3"/>
                    </a:lnTo>
                    <a:lnTo>
                      <a:pt x="389" y="0"/>
                    </a:lnTo>
                  </a:path>
                </a:pathLst>
              </a:custGeom>
              <a:noFill/>
              <a:ln w="26988">
                <a:solidFill>
                  <a:srgbClr val="0000FF"/>
                </a:solidFill>
                <a:prstDash val="solid"/>
                <a:round/>
                <a:headEnd/>
                <a:tailEnd/>
              </a:ln>
            </p:spPr>
            <p:txBody>
              <a:bodyPr/>
              <a:lstStyle/>
              <a:p>
                <a:endParaRPr lang="en-US"/>
              </a:p>
            </p:txBody>
          </p:sp>
          <p:sp>
            <p:nvSpPr>
              <p:cNvPr id="133188" name="Freeform 68"/>
              <p:cNvSpPr>
                <a:spLocks/>
              </p:cNvSpPr>
              <p:nvPr/>
            </p:nvSpPr>
            <p:spPr bwMode="auto">
              <a:xfrm>
                <a:off x="2462" y="1777"/>
                <a:ext cx="195" cy="469"/>
              </a:xfrm>
              <a:custGeom>
                <a:avLst/>
                <a:gdLst/>
                <a:ahLst/>
                <a:cxnLst>
                  <a:cxn ang="0">
                    <a:pos x="0" y="0"/>
                  </a:cxn>
                  <a:cxn ang="0">
                    <a:pos x="13" y="0"/>
                  </a:cxn>
                  <a:cxn ang="0">
                    <a:pos x="24" y="4"/>
                  </a:cxn>
                  <a:cxn ang="0">
                    <a:pos x="37" y="13"/>
                  </a:cxn>
                  <a:cxn ang="0">
                    <a:pos x="48" y="24"/>
                  </a:cxn>
                  <a:cxn ang="0">
                    <a:pos x="61" y="38"/>
                  </a:cxn>
                  <a:cxn ang="0">
                    <a:pos x="74" y="55"/>
                  </a:cxn>
                  <a:cxn ang="0">
                    <a:pos x="85" y="75"/>
                  </a:cxn>
                  <a:cxn ang="0">
                    <a:pos x="98" y="98"/>
                  </a:cxn>
                  <a:cxn ang="0">
                    <a:pos x="109" y="123"/>
                  </a:cxn>
                  <a:cxn ang="0">
                    <a:pos x="122" y="151"/>
                  </a:cxn>
                  <a:cxn ang="0">
                    <a:pos x="134" y="180"/>
                  </a:cxn>
                  <a:cxn ang="0">
                    <a:pos x="146" y="212"/>
                  </a:cxn>
                  <a:cxn ang="0">
                    <a:pos x="158" y="245"/>
                  </a:cxn>
                  <a:cxn ang="0">
                    <a:pos x="170" y="279"/>
                  </a:cxn>
                  <a:cxn ang="0">
                    <a:pos x="182" y="316"/>
                  </a:cxn>
                  <a:cxn ang="0">
                    <a:pos x="194" y="352"/>
                  </a:cxn>
                  <a:cxn ang="0">
                    <a:pos x="219" y="429"/>
                  </a:cxn>
                  <a:cxn ang="0">
                    <a:pos x="243" y="508"/>
                  </a:cxn>
                  <a:cxn ang="0">
                    <a:pos x="267" y="587"/>
                  </a:cxn>
                  <a:cxn ang="0">
                    <a:pos x="291" y="665"/>
                  </a:cxn>
                  <a:cxn ang="0">
                    <a:pos x="315" y="741"/>
                  </a:cxn>
                  <a:cxn ang="0">
                    <a:pos x="328" y="778"/>
                  </a:cxn>
                  <a:cxn ang="0">
                    <a:pos x="341" y="813"/>
                  </a:cxn>
                  <a:cxn ang="0">
                    <a:pos x="352" y="847"/>
                  </a:cxn>
                  <a:cxn ang="0">
                    <a:pos x="365" y="880"/>
                  </a:cxn>
                  <a:cxn ang="0">
                    <a:pos x="376" y="911"/>
                  </a:cxn>
                  <a:cxn ang="0">
                    <a:pos x="389" y="939"/>
                  </a:cxn>
                </a:cxnLst>
                <a:rect l="0" t="0" r="r" b="b"/>
                <a:pathLst>
                  <a:path w="389" h="939">
                    <a:moveTo>
                      <a:pt x="0" y="0"/>
                    </a:moveTo>
                    <a:lnTo>
                      <a:pt x="13" y="0"/>
                    </a:lnTo>
                    <a:lnTo>
                      <a:pt x="24" y="4"/>
                    </a:lnTo>
                    <a:lnTo>
                      <a:pt x="37" y="13"/>
                    </a:lnTo>
                    <a:lnTo>
                      <a:pt x="48" y="24"/>
                    </a:lnTo>
                    <a:lnTo>
                      <a:pt x="61" y="38"/>
                    </a:lnTo>
                    <a:lnTo>
                      <a:pt x="74" y="55"/>
                    </a:lnTo>
                    <a:lnTo>
                      <a:pt x="85" y="75"/>
                    </a:lnTo>
                    <a:lnTo>
                      <a:pt x="98" y="98"/>
                    </a:lnTo>
                    <a:lnTo>
                      <a:pt x="109" y="123"/>
                    </a:lnTo>
                    <a:lnTo>
                      <a:pt x="122" y="151"/>
                    </a:lnTo>
                    <a:lnTo>
                      <a:pt x="134" y="180"/>
                    </a:lnTo>
                    <a:lnTo>
                      <a:pt x="146" y="212"/>
                    </a:lnTo>
                    <a:lnTo>
                      <a:pt x="158" y="245"/>
                    </a:lnTo>
                    <a:lnTo>
                      <a:pt x="170" y="279"/>
                    </a:lnTo>
                    <a:lnTo>
                      <a:pt x="182" y="316"/>
                    </a:lnTo>
                    <a:lnTo>
                      <a:pt x="194" y="352"/>
                    </a:lnTo>
                    <a:lnTo>
                      <a:pt x="219" y="429"/>
                    </a:lnTo>
                    <a:lnTo>
                      <a:pt x="243" y="508"/>
                    </a:lnTo>
                    <a:lnTo>
                      <a:pt x="267" y="587"/>
                    </a:lnTo>
                    <a:lnTo>
                      <a:pt x="291" y="665"/>
                    </a:lnTo>
                    <a:lnTo>
                      <a:pt x="315" y="741"/>
                    </a:lnTo>
                    <a:lnTo>
                      <a:pt x="328" y="778"/>
                    </a:lnTo>
                    <a:lnTo>
                      <a:pt x="341" y="813"/>
                    </a:lnTo>
                    <a:lnTo>
                      <a:pt x="352" y="847"/>
                    </a:lnTo>
                    <a:lnTo>
                      <a:pt x="365" y="880"/>
                    </a:lnTo>
                    <a:lnTo>
                      <a:pt x="376" y="911"/>
                    </a:lnTo>
                    <a:lnTo>
                      <a:pt x="389" y="939"/>
                    </a:lnTo>
                  </a:path>
                </a:pathLst>
              </a:custGeom>
              <a:noFill/>
              <a:ln w="26988">
                <a:solidFill>
                  <a:srgbClr val="0000FF"/>
                </a:solidFill>
                <a:prstDash val="solid"/>
                <a:round/>
                <a:headEnd/>
                <a:tailEnd/>
              </a:ln>
            </p:spPr>
            <p:txBody>
              <a:bodyPr/>
              <a:lstStyle/>
              <a:p>
                <a:endParaRPr lang="en-US"/>
              </a:p>
            </p:txBody>
          </p:sp>
          <p:sp>
            <p:nvSpPr>
              <p:cNvPr id="133189" name="Freeform 69"/>
              <p:cNvSpPr>
                <a:spLocks/>
              </p:cNvSpPr>
              <p:nvPr/>
            </p:nvSpPr>
            <p:spPr bwMode="auto">
              <a:xfrm>
                <a:off x="2657" y="2246"/>
                <a:ext cx="194" cy="421"/>
              </a:xfrm>
              <a:custGeom>
                <a:avLst/>
                <a:gdLst/>
                <a:ahLst/>
                <a:cxnLst>
                  <a:cxn ang="0">
                    <a:pos x="0" y="0"/>
                  </a:cxn>
                  <a:cxn ang="0">
                    <a:pos x="24" y="57"/>
                  </a:cxn>
                  <a:cxn ang="0">
                    <a:pos x="48" y="115"/>
                  </a:cxn>
                  <a:cxn ang="0">
                    <a:pos x="98" y="232"/>
                  </a:cxn>
                  <a:cxn ang="0">
                    <a:pos x="146" y="349"/>
                  </a:cxn>
                  <a:cxn ang="0">
                    <a:pos x="170" y="407"/>
                  </a:cxn>
                  <a:cxn ang="0">
                    <a:pos x="195" y="464"/>
                  </a:cxn>
                  <a:cxn ang="0">
                    <a:pos x="219" y="521"/>
                  </a:cxn>
                  <a:cxn ang="0">
                    <a:pos x="243" y="574"/>
                  </a:cxn>
                  <a:cxn ang="0">
                    <a:pos x="267" y="627"/>
                  </a:cxn>
                  <a:cxn ang="0">
                    <a:pos x="291" y="676"/>
                  </a:cxn>
                  <a:cxn ang="0">
                    <a:pos x="315" y="723"/>
                  </a:cxn>
                  <a:cxn ang="0">
                    <a:pos x="341" y="767"/>
                  </a:cxn>
                  <a:cxn ang="0">
                    <a:pos x="365" y="806"/>
                  </a:cxn>
                  <a:cxn ang="0">
                    <a:pos x="389" y="843"/>
                  </a:cxn>
                </a:cxnLst>
                <a:rect l="0" t="0" r="r" b="b"/>
                <a:pathLst>
                  <a:path w="389" h="843">
                    <a:moveTo>
                      <a:pt x="0" y="0"/>
                    </a:moveTo>
                    <a:lnTo>
                      <a:pt x="24" y="57"/>
                    </a:lnTo>
                    <a:lnTo>
                      <a:pt x="48" y="115"/>
                    </a:lnTo>
                    <a:lnTo>
                      <a:pt x="98" y="232"/>
                    </a:lnTo>
                    <a:lnTo>
                      <a:pt x="146" y="349"/>
                    </a:lnTo>
                    <a:lnTo>
                      <a:pt x="170" y="407"/>
                    </a:lnTo>
                    <a:lnTo>
                      <a:pt x="195" y="464"/>
                    </a:lnTo>
                    <a:lnTo>
                      <a:pt x="219" y="521"/>
                    </a:lnTo>
                    <a:lnTo>
                      <a:pt x="243" y="574"/>
                    </a:lnTo>
                    <a:lnTo>
                      <a:pt x="267" y="627"/>
                    </a:lnTo>
                    <a:lnTo>
                      <a:pt x="291" y="676"/>
                    </a:lnTo>
                    <a:lnTo>
                      <a:pt x="315" y="723"/>
                    </a:lnTo>
                    <a:lnTo>
                      <a:pt x="341" y="767"/>
                    </a:lnTo>
                    <a:lnTo>
                      <a:pt x="365" y="806"/>
                    </a:lnTo>
                    <a:lnTo>
                      <a:pt x="389" y="843"/>
                    </a:lnTo>
                  </a:path>
                </a:pathLst>
              </a:custGeom>
              <a:noFill/>
              <a:ln w="26988">
                <a:solidFill>
                  <a:srgbClr val="0000FF"/>
                </a:solidFill>
                <a:prstDash val="solid"/>
                <a:round/>
                <a:headEnd/>
                <a:tailEnd/>
              </a:ln>
            </p:spPr>
            <p:txBody>
              <a:bodyPr/>
              <a:lstStyle/>
              <a:p>
                <a:endParaRPr lang="en-US"/>
              </a:p>
            </p:txBody>
          </p:sp>
          <p:sp>
            <p:nvSpPr>
              <p:cNvPr id="133190" name="Freeform 70"/>
              <p:cNvSpPr>
                <a:spLocks/>
              </p:cNvSpPr>
              <p:nvPr/>
            </p:nvSpPr>
            <p:spPr bwMode="auto">
              <a:xfrm>
                <a:off x="2851" y="2667"/>
                <a:ext cx="194" cy="128"/>
              </a:xfrm>
              <a:custGeom>
                <a:avLst/>
                <a:gdLst/>
                <a:ahLst/>
                <a:cxnLst>
                  <a:cxn ang="0">
                    <a:pos x="0" y="0"/>
                  </a:cxn>
                  <a:cxn ang="0">
                    <a:pos x="24" y="32"/>
                  </a:cxn>
                  <a:cxn ang="0">
                    <a:pos x="48" y="61"/>
                  </a:cxn>
                  <a:cxn ang="0">
                    <a:pos x="72" y="88"/>
                  </a:cxn>
                  <a:cxn ang="0">
                    <a:pos x="97" y="110"/>
                  </a:cxn>
                  <a:cxn ang="0">
                    <a:pos x="121" y="130"/>
                  </a:cxn>
                  <a:cxn ang="0">
                    <a:pos x="146" y="147"/>
                  </a:cxn>
                  <a:cxn ang="0">
                    <a:pos x="170" y="163"/>
                  </a:cxn>
                  <a:cxn ang="0">
                    <a:pos x="194" y="177"/>
                  </a:cxn>
                  <a:cxn ang="0">
                    <a:pos x="218" y="188"/>
                  </a:cxn>
                  <a:cxn ang="0">
                    <a:pos x="242" y="199"/>
                  </a:cxn>
                  <a:cxn ang="0">
                    <a:pos x="290" y="219"/>
                  </a:cxn>
                  <a:cxn ang="0">
                    <a:pos x="339" y="238"/>
                  </a:cxn>
                  <a:cxn ang="0">
                    <a:pos x="387" y="256"/>
                  </a:cxn>
                </a:cxnLst>
                <a:rect l="0" t="0" r="r" b="b"/>
                <a:pathLst>
                  <a:path w="387" h="256">
                    <a:moveTo>
                      <a:pt x="0" y="0"/>
                    </a:moveTo>
                    <a:lnTo>
                      <a:pt x="24" y="32"/>
                    </a:lnTo>
                    <a:lnTo>
                      <a:pt x="48" y="61"/>
                    </a:lnTo>
                    <a:lnTo>
                      <a:pt x="72" y="88"/>
                    </a:lnTo>
                    <a:lnTo>
                      <a:pt x="97" y="110"/>
                    </a:lnTo>
                    <a:lnTo>
                      <a:pt x="121" y="130"/>
                    </a:lnTo>
                    <a:lnTo>
                      <a:pt x="146" y="147"/>
                    </a:lnTo>
                    <a:lnTo>
                      <a:pt x="170" y="163"/>
                    </a:lnTo>
                    <a:lnTo>
                      <a:pt x="194" y="177"/>
                    </a:lnTo>
                    <a:lnTo>
                      <a:pt x="218" y="188"/>
                    </a:lnTo>
                    <a:lnTo>
                      <a:pt x="242" y="199"/>
                    </a:lnTo>
                    <a:lnTo>
                      <a:pt x="290" y="219"/>
                    </a:lnTo>
                    <a:lnTo>
                      <a:pt x="339" y="238"/>
                    </a:lnTo>
                    <a:lnTo>
                      <a:pt x="387" y="256"/>
                    </a:lnTo>
                  </a:path>
                </a:pathLst>
              </a:custGeom>
              <a:noFill/>
              <a:ln w="26988">
                <a:solidFill>
                  <a:srgbClr val="0000FF"/>
                </a:solidFill>
                <a:prstDash val="solid"/>
                <a:round/>
                <a:headEnd/>
                <a:tailEnd/>
              </a:ln>
            </p:spPr>
            <p:txBody>
              <a:bodyPr/>
              <a:lstStyle/>
              <a:p>
                <a:endParaRPr lang="en-US"/>
              </a:p>
            </p:txBody>
          </p:sp>
          <p:sp>
            <p:nvSpPr>
              <p:cNvPr id="133191" name="Freeform 71"/>
              <p:cNvSpPr>
                <a:spLocks/>
              </p:cNvSpPr>
              <p:nvPr/>
            </p:nvSpPr>
            <p:spPr bwMode="auto">
              <a:xfrm>
                <a:off x="3045" y="2795"/>
                <a:ext cx="195" cy="37"/>
              </a:xfrm>
              <a:custGeom>
                <a:avLst/>
                <a:gdLst/>
                <a:ahLst/>
                <a:cxnLst>
                  <a:cxn ang="0">
                    <a:pos x="0" y="0"/>
                  </a:cxn>
                  <a:cxn ang="0">
                    <a:pos x="48" y="20"/>
                  </a:cxn>
                  <a:cxn ang="0">
                    <a:pos x="98" y="35"/>
                  </a:cxn>
                  <a:cxn ang="0">
                    <a:pos x="146" y="49"/>
                  </a:cxn>
                  <a:cxn ang="0">
                    <a:pos x="194" y="61"/>
                  </a:cxn>
                  <a:cxn ang="0">
                    <a:pos x="244" y="68"/>
                  </a:cxn>
                  <a:cxn ang="0">
                    <a:pos x="292" y="72"/>
                  </a:cxn>
                  <a:cxn ang="0">
                    <a:pos x="341" y="72"/>
                  </a:cxn>
                  <a:cxn ang="0">
                    <a:pos x="389" y="69"/>
                  </a:cxn>
                </a:cxnLst>
                <a:rect l="0" t="0" r="r" b="b"/>
                <a:pathLst>
                  <a:path w="389" h="72">
                    <a:moveTo>
                      <a:pt x="0" y="0"/>
                    </a:moveTo>
                    <a:lnTo>
                      <a:pt x="48" y="20"/>
                    </a:lnTo>
                    <a:lnTo>
                      <a:pt x="98" y="35"/>
                    </a:lnTo>
                    <a:lnTo>
                      <a:pt x="146" y="49"/>
                    </a:lnTo>
                    <a:lnTo>
                      <a:pt x="194" y="61"/>
                    </a:lnTo>
                    <a:lnTo>
                      <a:pt x="244" y="68"/>
                    </a:lnTo>
                    <a:lnTo>
                      <a:pt x="292" y="72"/>
                    </a:lnTo>
                    <a:lnTo>
                      <a:pt x="341" y="72"/>
                    </a:lnTo>
                    <a:lnTo>
                      <a:pt x="389" y="69"/>
                    </a:lnTo>
                  </a:path>
                </a:pathLst>
              </a:custGeom>
              <a:noFill/>
              <a:ln w="26988">
                <a:solidFill>
                  <a:srgbClr val="0000FF"/>
                </a:solidFill>
                <a:prstDash val="solid"/>
                <a:round/>
                <a:headEnd/>
                <a:tailEnd/>
              </a:ln>
            </p:spPr>
            <p:txBody>
              <a:bodyPr/>
              <a:lstStyle/>
              <a:p>
                <a:endParaRPr lang="en-US"/>
              </a:p>
            </p:txBody>
          </p:sp>
          <p:sp>
            <p:nvSpPr>
              <p:cNvPr id="133192" name="Freeform 72"/>
              <p:cNvSpPr>
                <a:spLocks/>
              </p:cNvSpPr>
              <p:nvPr/>
            </p:nvSpPr>
            <p:spPr bwMode="auto">
              <a:xfrm>
                <a:off x="3240" y="2754"/>
                <a:ext cx="194" cy="76"/>
              </a:xfrm>
              <a:custGeom>
                <a:avLst/>
                <a:gdLst/>
                <a:ahLst/>
                <a:cxnLst>
                  <a:cxn ang="0">
                    <a:pos x="0" y="153"/>
                  </a:cxn>
                  <a:cxn ang="0">
                    <a:pos x="48" y="146"/>
                  </a:cxn>
                  <a:cxn ang="0">
                    <a:pos x="98" y="136"/>
                  </a:cxn>
                  <a:cxn ang="0">
                    <a:pos x="146" y="123"/>
                  </a:cxn>
                  <a:cxn ang="0">
                    <a:pos x="194" y="107"/>
                  </a:cxn>
                  <a:cxn ang="0">
                    <a:pos x="244" y="85"/>
                  </a:cxn>
                  <a:cxn ang="0">
                    <a:pos x="292" y="61"/>
                  </a:cxn>
                  <a:cxn ang="0">
                    <a:pos x="341" y="33"/>
                  </a:cxn>
                  <a:cxn ang="0">
                    <a:pos x="365" y="17"/>
                  </a:cxn>
                  <a:cxn ang="0">
                    <a:pos x="389" y="0"/>
                  </a:cxn>
                </a:cxnLst>
                <a:rect l="0" t="0" r="r" b="b"/>
                <a:pathLst>
                  <a:path w="389" h="153">
                    <a:moveTo>
                      <a:pt x="0" y="153"/>
                    </a:moveTo>
                    <a:lnTo>
                      <a:pt x="48" y="146"/>
                    </a:lnTo>
                    <a:lnTo>
                      <a:pt x="98" y="136"/>
                    </a:lnTo>
                    <a:lnTo>
                      <a:pt x="146" y="123"/>
                    </a:lnTo>
                    <a:lnTo>
                      <a:pt x="194" y="107"/>
                    </a:lnTo>
                    <a:lnTo>
                      <a:pt x="244" y="85"/>
                    </a:lnTo>
                    <a:lnTo>
                      <a:pt x="292" y="61"/>
                    </a:lnTo>
                    <a:lnTo>
                      <a:pt x="341" y="33"/>
                    </a:lnTo>
                    <a:lnTo>
                      <a:pt x="365" y="17"/>
                    </a:lnTo>
                    <a:lnTo>
                      <a:pt x="389" y="0"/>
                    </a:lnTo>
                  </a:path>
                </a:pathLst>
              </a:custGeom>
              <a:noFill/>
              <a:ln w="26988">
                <a:solidFill>
                  <a:srgbClr val="0000FF"/>
                </a:solidFill>
                <a:prstDash val="solid"/>
                <a:round/>
                <a:headEnd/>
                <a:tailEnd/>
              </a:ln>
            </p:spPr>
            <p:txBody>
              <a:bodyPr/>
              <a:lstStyle/>
              <a:p>
                <a:endParaRPr lang="en-US"/>
              </a:p>
            </p:txBody>
          </p:sp>
          <p:sp>
            <p:nvSpPr>
              <p:cNvPr id="133193" name="Freeform 73"/>
              <p:cNvSpPr>
                <a:spLocks/>
              </p:cNvSpPr>
              <p:nvPr/>
            </p:nvSpPr>
            <p:spPr bwMode="auto">
              <a:xfrm>
                <a:off x="3434" y="2554"/>
                <a:ext cx="195" cy="200"/>
              </a:xfrm>
              <a:custGeom>
                <a:avLst/>
                <a:gdLst/>
                <a:ahLst/>
                <a:cxnLst>
                  <a:cxn ang="0">
                    <a:pos x="0" y="400"/>
                  </a:cxn>
                  <a:cxn ang="0">
                    <a:pos x="24" y="382"/>
                  </a:cxn>
                  <a:cxn ang="0">
                    <a:pos x="48" y="361"/>
                  </a:cxn>
                  <a:cxn ang="0">
                    <a:pos x="74" y="338"/>
                  </a:cxn>
                  <a:cxn ang="0">
                    <a:pos x="98" y="313"/>
                  </a:cxn>
                  <a:cxn ang="0">
                    <a:pos x="122" y="287"/>
                  </a:cxn>
                  <a:cxn ang="0">
                    <a:pos x="146" y="260"/>
                  </a:cxn>
                  <a:cxn ang="0">
                    <a:pos x="195" y="204"/>
                  </a:cxn>
                  <a:cxn ang="0">
                    <a:pos x="244" y="147"/>
                  </a:cxn>
                  <a:cxn ang="0">
                    <a:pos x="268" y="120"/>
                  </a:cxn>
                  <a:cxn ang="0">
                    <a:pos x="292" y="94"/>
                  </a:cxn>
                  <a:cxn ang="0">
                    <a:pos x="316" y="67"/>
                  </a:cxn>
                  <a:cxn ang="0">
                    <a:pos x="341" y="43"/>
                  </a:cxn>
                  <a:cxn ang="0">
                    <a:pos x="365" y="20"/>
                  </a:cxn>
                  <a:cxn ang="0">
                    <a:pos x="389" y="0"/>
                  </a:cxn>
                </a:cxnLst>
                <a:rect l="0" t="0" r="r" b="b"/>
                <a:pathLst>
                  <a:path w="389" h="400">
                    <a:moveTo>
                      <a:pt x="0" y="400"/>
                    </a:moveTo>
                    <a:lnTo>
                      <a:pt x="24" y="382"/>
                    </a:lnTo>
                    <a:lnTo>
                      <a:pt x="48" y="361"/>
                    </a:lnTo>
                    <a:lnTo>
                      <a:pt x="74" y="338"/>
                    </a:lnTo>
                    <a:lnTo>
                      <a:pt x="98" y="313"/>
                    </a:lnTo>
                    <a:lnTo>
                      <a:pt x="122" y="287"/>
                    </a:lnTo>
                    <a:lnTo>
                      <a:pt x="146" y="260"/>
                    </a:lnTo>
                    <a:lnTo>
                      <a:pt x="195" y="204"/>
                    </a:lnTo>
                    <a:lnTo>
                      <a:pt x="244" y="147"/>
                    </a:lnTo>
                    <a:lnTo>
                      <a:pt x="268" y="120"/>
                    </a:lnTo>
                    <a:lnTo>
                      <a:pt x="292" y="94"/>
                    </a:lnTo>
                    <a:lnTo>
                      <a:pt x="316" y="67"/>
                    </a:lnTo>
                    <a:lnTo>
                      <a:pt x="341" y="43"/>
                    </a:lnTo>
                    <a:lnTo>
                      <a:pt x="365" y="20"/>
                    </a:lnTo>
                    <a:lnTo>
                      <a:pt x="389" y="0"/>
                    </a:lnTo>
                  </a:path>
                </a:pathLst>
              </a:custGeom>
              <a:noFill/>
              <a:ln w="26988">
                <a:solidFill>
                  <a:srgbClr val="0000FF"/>
                </a:solidFill>
                <a:prstDash val="solid"/>
                <a:round/>
                <a:headEnd/>
                <a:tailEnd/>
              </a:ln>
            </p:spPr>
            <p:txBody>
              <a:bodyPr/>
              <a:lstStyle/>
              <a:p>
                <a:endParaRPr lang="en-US"/>
              </a:p>
            </p:txBody>
          </p:sp>
          <p:sp>
            <p:nvSpPr>
              <p:cNvPr id="133194" name="Freeform 74"/>
              <p:cNvSpPr>
                <a:spLocks/>
              </p:cNvSpPr>
              <p:nvPr/>
            </p:nvSpPr>
            <p:spPr bwMode="auto">
              <a:xfrm>
                <a:off x="3629" y="2447"/>
                <a:ext cx="193" cy="107"/>
              </a:xfrm>
              <a:custGeom>
                <a:avLst/>
                <a:gdLst/>
                <a:ahLst/>
                <a:cxnLst>
                  <a:cxn ang="0">
                    <a:pos x="0" y="213"/>
                  </a:cxn>
                  <a:cxn ang="0">
                    <a:pos x="48" y="175"/>
                  </a:cxn>
                  <a:cxn ang="0">
                    <a:pos x="98" y="138"/>
                  </a:cxn>
                  <a:cxn ang="0">
                    <a:pos x="146" y="104"/>
                  </a:cxn>
                  <a:cxn ang="0">
                    <a:pos x="194" y="73"/>
                  </a:cxn>
                  <a:cxn ang="0">
                    <a:pos x="218" y="59"/>
                  </a:cxn>
                  <a:cxn ang="0">
                    <a:pos x="242" y="46"/>
                  </a:cxn>
                  <a:cxn ang="0">
                    <a:pos x="266" y="35"/>
                  </a:cxn>
                  <a:cxn ang="0">
                    <a:pos x="290" y="25"/>
                  </a:cxn>
                  <a:cxn ang="0">
                    <a:pos x="316" y="15"/>
                  </a:cxn>
                  <a:cxn ang="0">
                    <a:pos x="340" y="8"/>
                  </a:cxn>
                  <a:cxn ang="0">
                    <a:pos x="364" y="4"/>
                  </a:cxn>
                  <a:cxn ang="0">
                    <a:pos x="388" y="0"/>
                  </a:cxn>
                </a:cxnLst>
                <a:rect l="0" t="0" r="r" b="b"/>
                <a:pathLst>
                  <a:path w="388" h="213">
                    <a:moveTo>
                      <a:pt x="0" y="213"/>
                    </a:moveTo>
                    <a:lnTo>
                      <a:pt x="48" y="175"/>
                    </a:lnTo>
                    <a:lnTo>
                      <a:pt x="98" y="138"/>
                    </a:lnTo>
                    <a:lnTo>
                      <a:pt x="146" y="104"/>
                    </a:lnTo>
                    <a:lnTo>
                      <a:pt x="194" y="73"/>
                    </a:lnTo>
                    <a:lnTo>
                      <a:pt x="218" y="59"/>
                    </a:lnTo>
                    <a:lnTo>
                      <a:pt x="242" y="46"/>
                    </a:lnTo>
                    <a:lnTo>
                      <a:pt x="266" y="35"/>
                    </a:lnTo>
                    <a:lnTo>
                      <a:pt x="290" y="25"/>
                    </a:lnTo>
                    <a:lnTo>
                      <a:pt x="316" y="15"/>
                    </a:lnTo>
                    <a:lnTo>
                      <a:pt x="340" y="8"/>
                    </a:lnTo>
                    <a:lnTo>
                      <a:pt x="364" y="4"/>
                    </a:lnTo>
                    <a:lnTo>
                      <a:pt x="388" y="0"/>
                    </a:lnTo>
                  </a:path>
                </a:pathLst>
              </a:custGeom>
              <a:noFill/>
              <a:ln w="26988">
                <a:solidFill>
                  <a:srgbClr val="0000FF"/>
                </a:solidFill>
                <a:prstDash val="solid"/>
                <a:round/>
                <a:headEnd/>
                <a:tailEnd/>
              </a:ln>
            </p:spPr>
            <p:txBody>
              <a:bodyPr/>
              <a:lstStyle/>
              <a:p>
                <a:endParaRPr lang="en-US"/>
              </a:p>
            </p:txBody>
          </p:sp>
          <p:sp>
            <p:nvSpPr>
              <p:cNvPr id="133195" name="Freeform 75"/>
              <p:cNvSpPr>
                <a:spLocks/>
              </p:cNvSpPr>
              <p:nvPr/>
            </p:nvSpPr>
            <p:spPr bwMode="auto">
              <a:xfrm>
                <a:off x="3822" y="2446"/>
                <a:ext cx="195" cy="66"/>
              </a:xfrm>
              <a:custGeom>
                <a:avLst/>
                <a:gdLst/>
                <a:ahLst/>
                <a:cxnLst>
                  <a:cxn ang="0">
                    <a:pos x="0" y="2"/>
                  </a:cxn>
                  <a:cxn ang="0">
                    <a:pos x="24" y="0"/>
                  </a:cxn>
                  <a:cxn ang="0">
                    <a:pos x="48" y="2"/>
                  </a:cxn>
                  <a:cxn ang="0">
                    <a:pos x="73" y="6"/>
                  </a:cxn>
                  <a:cxn ang="0">
                    <a:pos x="97" y="13"/>
                  </a:cxn>
                  <a:cxn ang="0">
                    <a:pos x="121" y="22"/>
                  </a:cxn>
                  <a:cxn ang="0">
                    <a:pos x="145" y="31"/>
                  </a:cxn>
                  <a:cxn ang="0">
                    <a:pos x="169" y="41"/>
                  </a:cxn>
                  <a:cxn ang="0">
                    <a:pos x="193" y="53"/>
                  </a:cxn>
                  <a:cxn ang="0">
                    <a:pos x="243" y="77"/>
                  </a:cxn>
                  <a:cxn ang="0">
                    <a:pos x="291" y="99"/>
                  </a:cxn>
                  <a:cxn ang="0">
                    <a:pos x="315" y="111"/>
                  </a:cxn>
                  <a:cxn ang="0">
                    <a:pos x="341" y="119"/>
                  </a:cxn>
                  <a:cxn ang="0">
                    <a:pos x="365" y="126"/>
                  </a:cxn>
                  <a:cxn ang="0">
                    <a:pos x="389" y="132"/>
                  </a:cxn>
                </a:cxnLst>
                <a:rect l="0" t="0" r="r" b="b"/>
                <a:pathLst>
                  <a:path w="389" h="132">
                    <a:moveTo>
                      <a:pt x="0" y="2"/>
                    </a:moveTo>
                    <a:lnTo>
                      <a:pt x="24" y="0"/>
                    </a:lnTo>
                    <a:lnTo>
                      <a:pt x="48" y="2"/>
                    </a:lnTo>
                    <a:lnTo>
                      <a:pt x="73" y="6"/>
                    </a:lnTo>
                    <a:lnTo>
                      <a:pt x="97" y="13"/>
                    </a:lnTo>
                    <a:lnTo>
                      <a:pt x="121" y="22"/>
                    </a:lnTo>
                    <a:lnTo>
                      <a:pt x="145" y="31"/>
                    </a:lnTo>
                    <a:lnTo>
                      <a:pt x="169" y="41"/>
                    </a:lnTo>
                    <a:lnTo>
                      <a:pt x="193" y="53"/>
                    </a:lnTo>
                    <a:lnTo>
                      <a:pt x="243" y="77"/>
                    </a:lnTo>
                    <a:lnTo>
                      <a:pt x="291" y="99"/>
                    </a:lnTo>
                    <a:lnTo>
                      <a:pt x="315" y="111"/>
                    </a:lnTo>
                    <a:lnTo>
                      <a:pt x="341" y="119"/>
                    </a:lnTo>
                    <a:lnTo>
                      <a:pt x="365" y="126"/>
                    </a:lnTo>
                    <a:lnTo>
                      <a:pt x="389" y="132"/>
                    </a:lnTo>
                  </a:path>
                </a:pathLst>
              </a:custGeom>
              <a:noFill/>
              <a:ln w="26988">
                <a:solidFill>
                  <a:srgbClr val="0000FF"/>
                </a:solidFill>
                <a:prstDash val="solid"/>
                <a:round/>
                <a:headEnd/>
                <a:tailEnd/>
              </a:ln>
            </p:spPr>
            <p:txBody>
              <a:bodyPr/>
              <a:lstStyle/>
              <a:p>
                <a:endParaRPr lang="en-US"/>
              </a:p>
            </p:txBody>
          </p:sp>
          <p:sp>
            <p:nvSpPr>
              <p:cNvPr id="133196" name="Freeform 76"/>
              <p:cNvSpPr>
                <a:spLocks/>
              </p:cNvSpPr>
              <p:nvPr/>
            </p:nvSpPr>
            <p:spPr bwMode="auto">
              <a:xfrm>
                <a:off x="4017" y="2512"/>
                <a:ext cx="194" cy="8"/>
              </a:xfrm>
              <a:custGeom>
                <a:avLst/>
                <a:gdLst/>
                <a:ahLst/>
                <a:cxnLst>
                  <a:cxn ang="0">
                    <a:pos x="0" y="0"/>
                  </a:cxn>
                  <a:cxn ang="0">
                    <a:pos x="48" y="7"/>
                  </a:cxn>
                  <a:cxn ang="0">
                    <a:pos x="97" y="11"/>
                  </a:cxn>
                  <a:cxn ang="0">
                    <a:pos x="145" y="14"/>
                  </a:cxn>
                  <a:cxn ang="0">
                    <a:pos x="195" y="15"/>
                  </a:cxn>
                  <a:cxn ang="0">
                    <a:pos x="243" y="14"/>
                  </a:cxn>
                  <a:cxn ang="0">
                    <a:pos x="291" y="13"/>
                  </a:cxn>
                  <a:cxn ang="0">
                    <a:pos x="389" y="7"/>
                  </a:cxn>
                </a:cxnLst>
                <a:rect l="0" t="0" r="r" b="b"/>
                <a:pathLst>
                  <a:path w="389" h="15">
                    <a:moveTo>
                      <a:pt x="0" y="0"/>
                    </a:moveTo>
                    <a:lnTo>
                      <a:pt x="48" y="7"/>
                    </a:lnTo>
                    <a:lnTo>
                      <a:pt x="97" y="11"/>
                    </a:lnTo>
                    <a:lnTo>
                      <a:pt x="145" y="14"/>
                    </a:lnTo>
                    <a:lnTo>
                      <a:pt x="195" y="15"/>
                    </a:lnTo>
                    <a:lnTo>
                      <a:pt x="243" y="14"/>
                    </a:lnTo>
                    <a:lnTo>
                      <a:pt x="291" y="13"/>
                    </a:lnTo>
                    <a:lnTo>
                      <a:pt x="389" y="7"/>
                    </a:lnTo>
                  </a:path>
                </a:pathLst>
              </a:custGeom>
              <a:noFill/>
              <a:ln w="26988">
                <a:solidFill>
                  <a:srgbClr val="0000FF"/>
                </a:solidFill>
                <a:prstDash val="solid"/>
                <a:round/>
                <a:headEnd/>
                <a:tailEnd/>
              </a:ln>
            </p:spPr>
            <p:txBody>
              <a:bodyPr/>
              <a:lstStyle/>
              <a:p>
                <a:endParaRPr lang="en-US"/>
              </a:p>
            </p:txBody>
          </p:sp>
          <p:sp>
            <p:nvSpPr>
              <p:cNvPr id="133197" name="Freeform 77"/>
              <p:cNvSpPr>
                <a:spLocks/>
              </p:cNvSpPr>
              <p:nvPr/>
            </p:nvSpPr>
            <p:spPr bwMode="auto">
              <a:xfrm>
                <a:off x="4211" y="2488"/>
                <a:ext cx="194" cy="27"/>
              </a:xfrm>
              <a:custGeom>
                <a:avLst/>
                <a:gdLst/>
                <a:ahLst/>
                <a:cxnLst>
                  <a:cxn ang="0">
                    <a:pos x="0" y="55"/>
                  </a:cxn>
                  <a:cxn ang="0">
                    <a:pos x="97" y="48"/>
                  </a:cxn>
                  <a:cxn ang="0">
                    <a:pos x="145" y="44"/>
                  </a:cxn>
                  <a:cxn ang="0">
                    <a:pos x="193" y="38"/>
                  </a:cxn>
                  <a:cxn ang="0">
                    <a:pos x="241" y="31"/>
                  </a:cxn>
                  <a:cxn ang="0">
                    <a:pos x="290" y="22"/>
                  </a:cxn>
                  <a:cxn ang="0">
                    <a:pos x="339" y="11"/>
                  </a:cxn>
                  <a:cxn ang="0">
                    <a:pos x="387" y="0"/>
                  </a:cxn>
                </a:cxnLst>
                <a:rect l="0" t="0" r="r" b="b"/>
                <a:pathLst>
                  <a:path w="387" h="55">
                    <a:moveTo>
                      <a:pt x="0" y="55"/>
                    </a:moveTo>
                    <a:lnTo>
                      <a:pt x="97" y="48"/>
                    </a:lnTo>
                    <a:lnTo>
                      <a:pt x="145" y="44"/>
                    </a:lnTo>
                    <a:lnTo>
                      <a:pt x="193" y="38"/>
                    </a:lnTo>
                    <a:lnTo>
                      <a:pt x="241" y="31"/>
                    </a:lnTo>
                    <a:lnTo>
                      <a:pt x="290" y="22"/>
                    </a:lnTo>
                    <a:lnTo>
                      <a:pt x="339" y="11"/>
                    </a:lnTo>
                    <a:lnTo>
                      <a:pt x="387" y="0"/>
                    </a:lnTo>
                  </a:path>
                </a:pathLst>
              </a:custGeom>
              <a:noFill/>
              <a:ln w="26988">
                <a:solidFill>
                  <a:srgbClr val="0000FF"/>
                </a:solidFill>
                <a:prstDash val="solid"/>
                <a:round/>
                <a:headEnd/>
                <a:tailEnd/>
              </a:ln>
            </p:spPr>
            <p:txBody>
              <a:bodyPr/>
              <a:lstStyle/>
              <a:p>
                <a:endParaRPr lang="en-US"/>
              </a:p>
            </p:txBody>
          </p:sp>
          <p:sp>
            <p:nvSpPr>
              <p:cNvPr id="133198" name="Freeform 78"/>
              <p:cNvSpPr>
                <a:spLocks/>
              </p:cNvSpPr>
              <p:nvPr/>
            </p:nvSpPr>
            <p:spPr bwMode="auto">
              <a:xfrm>
                <a:off x="4405" y="2412"/>
                <a:ext cx="195" cy="76"/>
              </a:xfrm>
              <a:custGeom>
                <a:avLst/>
                <a:gdLst/>
                <a:ahLst/>
                <a:cxnLst>
                  <a:cxn ang="0">
                    <a:pos x="0" y="152"/>
                  </a:cxn>
                  <a:cxn ang="0">
                    <a:pos x="48" y="139"/>
                  </a:cxn>
                  <a:cxn ang="0">
                    <a:pos x="98" y="128"/>
                  </a:cxn>
                  <a:cxn ang="0">
                    <a:pos x="146" y="115"/>
                  </a:cxn>
                  <a:cxn ang="0">
                    <a:pos x="194" y="101"/>
                  </a:cxn>
                  <a:cxn ang="0">
                    <a:pos x="219" y="92"/>
                  </a:cxn>
                  <a:cxn ang="0">
                    <a:pos x="243" y="84"/>
                  </a:cxn>
                  <a:cxn ang="0">
                    <a:pos x="267" y="73"/>
                  </a:cxn>
                  <a:cxn ang="0">
                    <a:pos x="291" y="61"/>
                  </a:cxn>
                  <a:cxn ang="0">
                    <a:pos x="316" y="49"/>
                  </a:cxn>
                  <a:cxn ang="0">
                    <a:pos x="341" y="34"/>
                  </a:cxn>
                  <a:cxn ang="0">
                    <a:pos x="365" y="19"/>
                  </a:cxn>
                  <a:cxn ang="0">
                    <a:pos x="389" y="0"/>
                  </a:cxn>
                </a:cxnLst>
                <a:rect l="0" t="0" r="r" b="b"/>
                <a:pathLst>
                  <a:path w="389" h="152">
                    <a:moveTo>
                      <a:pt x="0" y="152"/>
                    </a:moveTo>
                    <a:lnTo>
                      <a:pt x="48" y="139"/>
                    </a:lnTo>
                    <a:lnTo>
                      <a:pt x="98" y="128"/>
                    </a:lnTo>
                    <a:lnTo>
                      <a:pt x="146" y="115"/>
                    </a:lnTo>
                    <a:lnTo>
                      <a:pt x="194" y="101"/>
                    </a:lnTo>
                    <a:lnTo>
                      <a:pt x="219" y="92"/>
                    </a:lnTo>
                    <a:lnTo>
                      <a:pt x="243" y="84"/>
                    </a:lnTo>
                    <a:lnTo>
                      <a:pt x="267" y="73"/>
                    </a:lnTo>
                    <a:lnTo>
                      <a:pt x="291" y="61"/>
                    </a:lnTo>
                    <a:lnTo>
                      <a:pt x="316" y="49"/>
                    </a:lnTo>
                    <a:lnTo>
                      <a:pt x="341" y="34"/>
                    </a:lnTo>
                    <a:lnTo>
                      <a:pt x="365" y="19"/>
                    </a:lnTo>
                    <a:lnTo>
                      <a:pt x="389" y="0"/>
                    </a:lnTo>
                  </a:path>
                </a:pathLst>
              </a:custGeom>
              <a:noFill/>
              <a:ln w="26988">
                <a:solidFill>
                  <a:srgbClr val="0000FF"/>
                </a:solidFill>
                <a:prstDash val="solid"/>
                <a:round/>
                <a:headEnd/>
                <a:tailEnd/>
              </a:ln>
            </p:spPr>
            <p:txBody>
              <a:bodyPr/>
              <a:lstStyle/>
              <a:p>
                <a:endParaRPr lang="en-US"/>
              </a:p>
            </p:txBody>
          </p:sp>
          <p:sp>
            <p:nvSpPr>
              <p:cNvPr id="133199" name="Freeform 79"/>
              <p:cNvSpPr>
                <a:spLocks/>
              </p:cNvSpPr>
              <p:nvPr/>
            </p:nvSpPr>
            <p:spPr bwMode="auto">
              <a:xfrm>
                <a:off x="4600" y="2187"/>
                <a:ext cx="194" cy="225"/>
              </a:xfrm>
              <a:custGeom>
                <a:avLst/>
                <a:gdLst/>
                <a:ahLst/>
                <a:cxnLst>
                  <a:cxn ang="0">
                    <a:pos x="0" y="449"/>
                  </a:cxn>
                  <a:cxn ang="0">
                    <a:pos x="47" y="414"/>
                  </a:cxn>
                  <a:cxn ang="0">
                    <a:pos x="95" y="379"/>
                  </a:cxn>
                  <a:cxn ang="0">
                    <a:pos x="119" y="359"/>
                  </a:cxn>
                  <a:cxn ang="0">
                    <a:pos x="144" y="338"/>
                  </a:cxn>
                  <a:cxn ang="0">
                    <a:pos x="170" y="315"/>
                  </a:cxn>
                  <a:cxn ang="0">
                    <a:pos x="194" y="291"/>
                  </a:cxn>
                  <a:cxn ang="0">
                    <a:pos x="219" y="266"/>
                  </a:cxn>
                  <a:cxn ang="0">
                    <a:pos x="245" y="237"/>
                  </a:cxn>
                  <a:cxn ang="0">
                    <a:pos x="270" y="206"/>
                  </a:cxn>
                  <a:cxn ang="0">
                    <a:pos x="294" y="171"/>
                  </a:cxn>
                  <a:cxn ang="0">
                    <a:pos x="318" y="134"/>
                  </a:cxn>
                  <a:cxn ang="0">
                    <a:pos x="342" y="93"/>
                  </a:cxn>
                  <a:cxn ang="0">
                    <a:pos x="366" y="49"/>
                  </a:cxn>
                  <a:cxn ang="0">
                    <a:pos x="378" y="25"/>
                  </a:cxn>
                  <a:cxn ang="0">
                    <a:pos x="389" y="0"/>
                  </a:cxn>
                </a:cxnLst>
                <a:rect l="0" t="0" r="r" b="b"/>
                <a:pathLst>
                  <a:path w="389" h="449">
                    <a:moveTo>
                      <a:pt x="0" y="449"/>
                    </a:moveTo>
                    <a:lnTo>
                      <a:pt x="47" y="414"/>
                    </a:lnTo>
                    <a:lnTo>
                      <a:pt x="95" y="379"/>
                    </a:lnTo>
                    <a:lnTo>
                      <a:pt x="119" y="359"/>
                    </a:lnTo>
                    <a:lnTo>
                      <a:pt x="144" y="338"/>
                    </a:lnTo>
                    <a:lnTo>
                      <a:pt x="170" y="315"/>
                    </a:lnTo>
                    <a:lnTo>
                      <a:pt x="194" y="291"/>
                    </a:lnTo>
                    <a:lnTo>
                      <a:pt x="219" y="266"/>
                    </a:lnTo>
                    <a:lnTo>
                      <a:pt x="245" y="237"/>
                    </a:lnTo>
                    <a:lnTo>
                      <a:pt x="270" y="206"/>
                    </a:lnTo>
                    <a:lnTo>
                      <a:pt x="294" y="171"/>
                    </a:lnTo>
                    <a:lnTo>
                      <a:pt x="318" y="134"/>
                    </a:lnTo>
                    <a:lnTo>
                      <a:pt x="342" y="93"/>
                    </a:lnTo>
                    <a:lnTo>
                      <a:pt x="366" y="49"/>
                    </a:lnTo>
                    <a:lnTo>
                      <a:pt x="378" y="25"/>
                    </a:lnTo>
                    <a:lnTo>
                      <a:pt x="389" y="0"/>
                    </a:lnTo>
                  </a:path>
                </a:pathLst>
              </a:custGeom>
              <a:noFill/>
              <a:ln w="26988">
                <a:solidFill>
                  <a:srgbClr val="0000FF"/>
                </a:solidFill>
                <a:prstDash val="solid"/>
                <a:round/>
                <a:headEnd/>
                <a:tailEnd/>
              </a:ln>
            </p:spPr>
            <p:txBody>
              <a:bodyPr/>
              <a:lstStyle/>
              <a:p>
                <a:endParaRPr lang="en-US"/>
              </a:p>
            </p:txBody>
          </p:sp>
          <p:sp>
            <p:nvSpPr>
              <p:cNvPr id="133200" name="Freeform 80"/>
              <p:cNvSpPr>
                <a:spLocks/>
              </p:cNvSpPr>
              <p:nvPr/>
            </p:nvSpPr>
            <p:spPr bwMode="auto">
              <a:xfrm>
                <a:off x="4794" y="1535"/>
                <a:ext cx="194" cy="652"/>
              </a:xfrm>
              <a:custGeom>
                <a:avLst/>
                <a:gdLst/>
                <a:ahLst/>
                <a:cxnLst>
                  <a:cxn ang="0">
                    <a:pos x="0" y="1304"/>
                  </a:cxn>
                  <a:cxn ang="0">
                    <a:pos x="13" y="1275"/>
                  </a:cxn>
                  <a:cxn ang="0">
                    <a:pos x="24" y="1246"/>
                  </a:cxn>
                  <a:cxn ang="0">
                    <a:pos x="37" y="1215"/>
                  </a:cxn>
                  <a:cxn ang="0">
                    <a:pos x="48" y="1182"/>
                  </a:cxn>
                  <a:cxn ang="0">
                    <a:pos x="61" y="1148"/>
                  </a:cxn>
                  <a:cxn ang="0">
                    <a:pos x="74" y="1113"/>
                  </a:cxn>
                  <a:cxn ang="0">
                    <a:pos x="85" y="1076"/>
                  </a:cxn>
                  <a:cxn ang="0">
                    <a:pos x="98" y="1038"/>
                  </a:cxn>
                  <a:cxn ang="0">
                    <a:pos x="122" y="960"/>
                  </a:cxn>
                  <a:cxn ang="0">
                    <a:pos x="146" y="878"/>
                  </a:cxn>
                  <a:cxn ang="0">
                    <a:pos x="170" y="792"/>
                  </a:cxn>
                  <a:cxn ang="0">
                    <a:pos x="194" y="706"/>
                  </a:cxn>
                  <a:cxn ang="0">
                    <a:pos x="219" y="617"/>
                  </a:cxn>
                  <a:cxn ang="0">
                    <a:pos x="243" y="526"/>
                  </a:cxn>
                  <a:cxn ang="0">
                    <a:pos x="291" y="346"/>
                  </a:cxn>
                  <a:cxn ang="0">
                    <a:pos x="315" y="257"/>
                  </a:cxn>
                  <a:cxn ang="0">
                    <a:pos x="341" y="168"/>
                  </a:cxn>
                  <a:cxn ang="0">
                    <a:pos x="365" y="83"/>
                  </a:cxn>
                  <a:cxn ang="0">
                    <a:pos x="389" y="0"/>
                  </a:cxn>
                </a:cxnLst>
                <a:rect l="0" t="0" r="r" b="b"/>
                <a:pathLst>
                  <a:path w="389" h="1304">
                    <a:moveTo>
                      <a:pt x="0" y="1304"/>
                    </a:moveTo>
                    <a:lnTo>
                      <a:pt x="13" y="1275"/>
                    </a:lnTo>
                    <a:lnTo>
                      <a:pt x="24" y="1246"/>
                    </a:lnTo>
                    <a:lnTo>
                      <a:pt x="37" y="1215"/>
                    </a:lnTo>
                    <a:lnTo>
                      <a:pt x="48" y="1182"/>
                    </a:lnTo>
                    <a:lnTo>
                      <a:pt x="61" y="1148"/>
                    </a:lnTo>
                    <a:lnTo>
                      <a:pt x="74" y="1113"/>
                    </a:lnTo>
                    <a:lnTo>
                      <a:pt x="85" y="1076"/>
                    </a:lnTo>
                    <a:lnTo>
                      <a:pt x="98" y="1038"/>
                    </a:lnTo>
                    <a:lnTo>
                      <a:pt x="122" y="960"/>
                    </a:lnTo>
                    <a:lnTo>
                      <a:pt x="146" y="878"/>
                    </a:lnTo>
                    <a:lnTo>
                      <a:pt x="170" y="792"/>
                    </a:lnTo>
                    <a:lnTo>
                      <a:pt x="194" y="706"/>
                    </a:lnTo>
                    <a:lnTo>
                      <a:pt x="219" y="617"/>
                    </a:lnTo>
                    <a:lnTo>
                      <a:pt x="243" y="526"/>
                    </a:lnTo>
                    <a:lnTo>
                      <a:pt x="291" y="346"/>
                    </a:lnTo>
                    <a:lnTo>
                      <a:pt x="315" y="257"/>
                    </a:lnTo>
                    <a:lnTo>
                      <a:pt x="341" y="168"/>
                    </a:lnTo>
                    <a:lnTo>
                      <a:pt x="365" y="83"/>
                    </a:lnTo>
                    <a:lnTo>
                      <a:pt x="389" y="0"/>
                    </a:lnTo>
                  </a:path>
                </a:pathLst>
              </a:custGeom>
              <a:noFill/>
              <a:ln w="26988">
                <a:solidFill>
                  <a:srgbClr val="0000FF"/>
                </a:solidFill>
                <a:prstDash val="solid"/>
                <a:round/>
                <a:headEnd/>
                <a:tailEnd/>
              </a:ln>
            </p:spPr>
            <p:txBody>
              <a:bodyPr/>
              <a:lstStyle/>
              <a:p>
                <a:endParaRPr lang="en-US"/>
              </a:p>
            </p:txBody>
          </p:sp>
          <p:sp>
            <p:nvSpPr>
              <p:cNvPr id="133201" name="Freeform 81"/>
              <p:cNvSpPr>
                <a:spLocks/>
              </p:cNvSpPr>
              <p:nvPr/>
            </p:nvSpPr>
            <p:spPr bwMode="auto">
              <a:xfrm>
                <a:off x="3629" y="2309"/>
                <a:ext cx="193" cy="111"/>
              </a:xfrm>
              <a:custGeom>
                <a:avLst/>
                <a:gdLst/>
                <a:ahLst/>
                <a:cxnLst>
                  <a:cxn ang="0">
                    <a:pos x="0" y="222"/>
                  </a:cxn>
                  <a:cxn ang="0">
                    <a:pos x="24" y="208"/>
                  </a:cxn>
                  <a:cxn ang="0">
                    <a:pos x="48" y="192"/>
                  </a:cxn>
                  <a:cxn ang="0">
                    <a:pos x="96" y="157"/>
                  </a:cxn>
                  <a:cxn ang="0">
                    <a:pos x="146" y="122"/>
                  </a:cxn>
                  <a:cxn ang="0">
                    <a:pos x="194" y="86"/>
                  </a:cxn>
                  <a:cxn ang="0">
                    <a:pos x="218" y="71"/>
                  </a:cxn>
                  <a:cxn ang="0">
                    <a:pos x="242" y="55"/>
                  </a:cxn>
                  <a:cxn ang="0">
                    <a:pos x="266" y="41"/>
                  </a:cxn>
                  <a:cxn ang="0">
                    <a:pos x="290" y="28"/>
                  </a:cxn>
                  <a:cxn ang="0">
                    <a:pos x="316" y="17"/>
                  </a:cxn>
                  <a:cxn ang="0">
                    <a:pos x="340" y="8"/>
                  </a:cxn>
                  <a:cxn ang="0">
                    <a:pos x="364" y="3"/>
                  </a:cxn>
                  <a:cxn ang="0">
                    <a:pos x="388" y="0"/>
                  </a:cxn>
                </a:cxnLst>
                <a:rect l="0" t="0" r="r" b="b"/>
                <a:pathLst>
                  <a:path w="388" h="222">
                    <a:moveTo>
                      <a:pt x="0" y="222"/>
                    </a:moveTo>
                    <a:lnTo>
                      <a:pt x="24" y="208"/>
                    </a:lnTo>
                    <a:lnTo>
                      <a:pt x="48" y="192"/>
                    </a:lnTo>
                    <a:lnTo>
                      <a:pt x="96" y="157"/>
                    </a:lnTo>
                    <a:lnTo>
                      <a:pt x="146" y="122"/>
                    </a:lnTo>
                    <a:lnTo>
                      <a:pt x="194" y="86"/>
                    </a:lnTo>
                    <a:lnTo>
                      <a:pt x="218" y="71"/>
                    </a:lnTo>
                    <a:lnTo>
                      <a:pt x="242" y="55"/>
                    </a:lnTo>
                    <a:lnTo>
                      <a:pt x="266" y="41"/>
                    </a:lnTo>
                    <a:lnTo>
                      <a:pt x="290" y="28"/>
                    </a:lnTo>
                    <a:lnTo>
                      <a:pt x="316" y="17"/>
                    </a:lnTo>
                    <a:lnTo>
                      <a:pt x="340" y="8"/>
                    </a:lnTo>
                    <a:lnTo>
                      <a:pt x="364" y="3"/>
                    </a:lnTo>
                    <a:lnTo>
                      <a:pt x="388" y="0"/>
                    </a:lnTo>
                  </a:path>
                </a:pathLst>
              </a:custGeom>
              <a:noFill/>
              <a:ln w="26988">
                <a:solidFill>
                  <a:srgbClr val="00CCFF"/>
                </a:solidFill>
                <a:prstDash val="solid"/>
                <a:round/>
                <a:headEnd/>
                <a:tailEnd/>
              </a:ln>
            </p:spPr>
            <p:txBody>
              <a:bodyPr/>
              <a:lstStyle/>
              <a:p>
                <a:endParaRPr lang="en-US"/>
              </a:p>
            </p:txBody>
          </p:sp>
          <p:sp>
            <p:nvSpPr>
              <p:cNvPr id="133202" name="Freeform 82"/>
              <p:cNvSpPr>
                <a:spLocks/>
              </p:cNvSpPr>
              <p:nvPr/>
            </p:nvSpPr>
            <p:spPr bwMode="auto">
              <a:xfrm>
                <a:off x="3822" y="2309"/>
                <a:ext cx="195" cy="83"/>
              </a:xfrm>
              <a:custGeom>
                <a:avLst/>
                <a:gdLst/>
                <a:ahLst/>
                <a:cxnLst>
                  <a:cxn ang="0">
                    <a:pos x="0" y="0"/>
                  </a:cxn>
                  <a:cxn ang="0">
                    <a:pos x="24" y="0"/>
                  </a:cxn>
                  <a:cxn ang="0">
                    <a:pos x="48" y="4"/>
                  </a:cxn>
                  <a:cxn ang="0">
                    <a:pos x="73" y="10"/>
                  </a:cxn>
                  <a:cxn ang="0">
                    <a:pos x="97" y="20"/>
                  </a:cxn>
                  <a:cxn ang="0">
                    <a:pos x="121" y="31"/>
                  </a:cxn>
                  <a:cxn ang="0">
                    <a:pos x="145" y="44"/>
                  </a:cxn>
                  <a:cxn ang="0">
                    <a:pos x="169" y="58"/>
                  </a:cxn>
                  <a:cxn ang="0">
                    <a:pos x="193" y="72"/>
                  </a:cxn>
                  <a:cxn ang="0">
                    <a:pos x="243" y="103"/>
                  </a:cxn>
                  <a:cxn ang="0">
                    <a:pos x="267" y="117"/>
                  </a:cxn>
                  <a:cxn ang="0">
                    <a:pos x="291" y="130"/>
                  </a:cxn>
                  <a:cxn ang="0">
                    <a:pos x="315" y="143"/>
                  </a:cxn>
                  <a:cxn ang="0">
                    <a:pos x="341" y="153"/>
                  </a:cxn>
                  <a:cxn ang="0">
                    <a:pos x="365" y="161"/>
                  </a:cxn>
                  <a:cxn ang="0">
                    <a:pos x="389" y="167"/>
                  </a:cxn>
                </a:cxnLst>
                <a:rect l="0" t="0" r="r" b="b"/>
                <a:pathLst>
                  <a:path w="389" h="167">
                    <a:moveTo>
                      <a:pt x="0" y="0"/>
                    </a:moveTo>
                    <a:lnTo>
                      <a:pt x="24" y="0"/>
                    </a:lnTo>
                    <a:lnTo>
                      <a:pt x="48" y="4"/>
                    </a:lnTo>
                    <a:lnTo>
                      <a:pt x="73" y="10"/>
                    </a:lnTo>
                    <a:lnTo>
                      <a:pt x="97" y="20"/>
                    </a:lnTo>
                    <a:lnTo>
                      <a:pt x="121" y="31"/>
                    </a:lnTo>
                    <a:lnTo>
                      <a:pt x="145" y="44"/>
                    </a:lnTo>
                    <a:lnTo>
                      <a:pt x="169" y="58"/>
                    </a:lnTo>
                    <a:lnTo>
                      <a:pt x="193" y="72"/>
                    </a:lnTo>
                    <a:lnTo>
                      <a:pt x="243" y="103"/>
                    </a:lnTo>
                    <a:lnTo>
                      <a:pt x="267" y="117"/>
                    </a:lnTo>
                    <a:lnTo>
                      <a:pt x="291" y="130"/>
                    </a:lnTo>
                    <a:lnTo>
                      <a:pt x="315" y="143"/>
                    </a:lnTo>
                    <a:lnTo>
                      <a:pt x="341" y="153"/>
                    </a:lnTo>
                    <a:lnTo>
                      <a:pt x="365" y="161"/>
                    </a:lnTo>
                    <a:lnTo>
                      <a:pt x="389" y="167"/>
                    </a:lnTo>
                  </a:path>
                </a:pathLst>
              </a:custGeom>
              <a:noFill/>
              <a:ln w="26988">
                <a:solidFill>
                  <a:srgbClr val="00CCFF"/>
                </a:solidFill>
                <a:prstDash val="solid"/>
                <a:round/>
                <a:headEnd/>
                <a:tailEnd/>
              </a:ln>
            </p:spPr>
            <p:txBody>
              <a:bodyPr/>
              <a:lstStyle/>
              <a:p>
                <a:endParaRPr lang="en-US"/>
              </a:p>
            </p:txBody>
          </p:sp>
          <p:sp>
            <p:nvSpPr>
              <p:cNvPr id="133203" name="Freeform 83"/>
              <p:cNvSpPr>
                <a:spLocks/>
              </p:cNvSpPr>
              <p:nvPr/>
            </p:nvSpPr>
            <p:spPr bwMode="auto">
              <a:xfrm>
                <a:off x="4017" y="2371"/>
                <a:ext cx="194" cy="24"/>
              </a:xfrm>
              <a:custGeom>
                <a:avLst/>
                <a:gdLst/>
                <a:ahLst/>
                <a:cxnLst>
                  <a:cxn ang="0">
                    <a:pos x="0" y="43"/>
                  </a:cxn>
                  <a:cxn ang="0">
                    <a:pos x="24" y="46"/>
                  </a:cxn>
                  <a:cxn ang="0">
                    <a:pos x="48" y="47"/>
                  </a:cxn>
                  <a:cxn ang="0">
                    <a:pos x="73" y="47"/>
                  </a:cxn>
                  <a:cxn ang="0">
                    <a:pos x="97" y="47"/>
                  </a:cxn>
                  <a:cxn ang="0">
                    <a:pos x="145" y="41"/>
                  </a:cxn>
                  <a:cxn ang="0">
                    <a:pos x="195" y="34"/>
                  </a:cxn>
                  <a:cxn ang="0">
                    <a:pos x="243" y="24"/>
                  </a:cxn>
                  <a:cxn ang="0">
                    <a:pos x="291" y="16"/>
                  </a:cxn>
                  <a:cxn ang="0">
                    <a:pos x="341" y="8"/>
                  </a:cxn>
                  <a:cxn ang="0">
                    <a:pos x="389" y="0"/>
                  </a:cxn>
                </a:cxnLst>
                <a:rect l="0" t="0" r="r" b="b"/>
                <a:pathLst>
                  <a:path w="389" h="47">
                    <a:moveTo>
                      <a:pt x="0" y="43"/>
                    </a:moveTo>
                    <a:lnTo>
                      <a:pt x="24" y="46"/>
                    </a:lnTo>
                    <a:lnTo>
                      <a:pt x="48" y="47"/>
                    </a:lnTo>
                    <a:lnTo>
                      <a:pt x="73" y="47"/>
                    </a:lnTo>
                    <a:lnTo>
                      <a:pt x="97" y="47"/>
                    </a:lnTo>
                    <a:lnTo>
                      <a:pt x="145" y="41"/>
                    </a:lnTo>
                    <a:lnTo>
                      <a:pt x="195" y="34"/>
                    </a:lnTo>
                    <a:lnTo>
                      <a:pt x="243" y="24"/>
                    </a:lnTo>
                    <a:lnTo>
                      <a:pt x="291" y="16"/>
                    </a:lnTo>
                    <a:lnTo>
                      <a:pt x="341" y="8"/>
                    </a:lnTo>
                    <a:lnTo>
                      <a:pt x="389" y="0"/>
                    </a:lnTo>
                  </a:path>
                </a:pathLst>
              </a:custGeom>
              <a:noFill/>
              <a:ln w="26988">
                <a:solidFill>
                  <a:srgbClr val="00CCFF"/>
                </a:solidFill>
                <a:prstDash val="solid"/>
                <a:round/>
                <a:headEnd/>
                <a:tailEnd/>
              </a:ln>
            </p:spPr>
            <p:txBody>
              <a:bodyPr/>
              <a:lstStyle/>
              <a:p>
                <a:endParaRPr lang="en-US"/>
              </a:p>
            </p:txBody>
          </p:sp>
          <p:sp>
            <p:nvSpPr>
              <p:cNvPr id="133204" name="Freeform 84"/>
              <p:cNvSpPr>
                <a:spLocks/>
              </p:cNvSpPr>
              <p:nvPr/>
            </p:nvSpPr>
            <p:spPr bwMode="auto">
              <a:xfrm>
                <a:off x="4211" y="2354"/>
                <a:ext cx="194" cy="17"/>
              </a:xfrm>
              <a:custGeom>
                <a:avLst/>
                <a:gdLst/>
                <a:ahLst/>
                <a:cxnLst>
                  <a:cxn ang="0">
                    <a:pos x="0" y="35"/>
                  </a:cxn>
                  <a:cxn ang="0">
                    <a:pos x="48" y="31"/>
                  </a:cxn>
                  <a:cxn ang="0">
                    <a:pos x="97" y="28"/>
                  </a:cxn>
                  <a:cxn ang="0">
                    <a:pos x="193" y="24"/>
                  </a:cxn>
                  <a:cxn ang="0">
                    <a:pos x="241" y="21"/>
                  </a:cxn>
                  <a:cxn ang="0">
                    <a:pos x="290" y="17"/>
                  </a:cxn>
                  <a:cxn ang="0">
                    <a:pos x="339" y="10"/>
                  </a:cxn>
                  <a:cxn ang="0">
                    <a:pos x="387" y="0"/>
                  </a:cxn>
                </a:cxnLst>
                <a:rect l="0" t="0" r="r" b="b"/>
                <a:pathLst>
                  <a:path w="387" h="35">
                    <a:moveTo>
                      <a:pt x="0" y="35"/>
                    </a:moveTo>
                    <a:lnTo>
                      <a:pt x="48" y="31"/>
                    </a:lnTo>
                    <a:lnTo>
                      <a:pt x="97" y="28"/>
                    </a:lnTo>
                    <a:lnTo>
                      <a:pt x="193" y="24"/>
                    </a:lnTo>
                    <a:lnTo>
                      <a:pt x="241" y="21"/>
                    </a:lnTo>
                    <a:lnTo>
                      <a:pt x="290" y="17"/>
                    </a:lnTo>
                    <a:lnTo>
                      <a:pt x="339" y="10"/>
                    </a:lnTo>
                    <a:lnTo>
                      <a:pt x="387" y="0"/>
                    </a:lnTo>
                  </a:path>
                </a:pathLst>
              </a:custGeom>
              <a:noFill/>
              <a:ln w="26988">
                <a:solidFill>
                  <a:srgbClr val="00CCFF"/>
                </a:solidFill>
                <a:prstDash val="solid"/>
                <a:round/>
                <a:headEnd/>
                <a:tailEnd/>
              </a:ln>
            </p:spPr>
            <p:txBody>
              <a:bodyPr/>
              <a:lstStyle/>
              <a:p>
                <a:endParaRPr lang="en-US"/>
              </a:p>
            </p:txBody>
          </p:sp>
          <p:sp>
            <p:nvSpPr>
              <p:cNvPr id="133205" name="Freeform 85"/>
              <p:cNvSpPr>
                <a:spLocks/>
              </p:cNvSpPr>
              <p:nvPr/>
            </p:nvSpPr>
            <p:spPr bwMode="auto">
              <a:xfrm>
                <a:off x="4405" y="2279"/>
                <a:ext cx="195" cy="75"/>
              </a:xfrm>
              <a:custGeom>
                <a:avLst/>
                <a:gdLst/>
                <a:ahLst/>
                <a:cxnLst>
                  <a:cxn ang="0">
                    <a:pos x="0" y="148"/>
                  </a:cxn>
                  <a:cxn ang="0">
                    <a:pos x="48" y="137"/>
                  </a:cxn>
                  <a:cxn ang="0">
                    <a:pos x="98" y="125"/>
                  </a:cxn>
                  <a:cxn ang="0">
                    <a:pos x="146" y="111"/>
                  </a:cxn>
                  <a:cxn ang="0">
                    <a:pos x="194" y="97"/>
                  </a:cxn>
                  <a:cxn ang="0">
                    <a:pos x="243" y="79"/>
                  </a:cxn>
                  <a:cxn ang="0">
                    <a:pos x="267" y="69"/>
                  </a:cxn>
                  <a:cxn ang="0">
                    <a:pos x="291" y="58"/>
                  </a:cxn>
                  <a:cxn ang="0">
                    <a:pos x="316" y="45"/>
                  </a:cxn>
                  <a:cxn ang="0">
                    <a:pos x="341" y="31"/>
                  </a:cxn>
                  <a:cxn ang="0">
                    <a:pos x="365" y="17"/>
                  </a:cxn>
                  <a:cxn ang="0">
                    <a:pos x="389" y="0"/>
                  </a:cxn>
                </a:cxnLst>
                <a:rect l="0" t="0" r="r" b="b"/>
                <a:pathLst>
                  <a:path w="389" h="148">
                    <a:moveTo>
                      <a:pt x="0" y="148"/>
                    </a:moveTo>
                    <a:lnTo>
                      <a:pt x="48" y="137"/>
                    </a:lnTo>
                    <a:lnTo>
                      <a:pt x="98" y="125"/>
                    </a:lnTo>
                    <a:lnTo>
                      <a:pt x="146" y="111"/>
                    </a:lnTo>
                    <a:lnTo>
                      <a:pt x="194" y="97"/>
                    </a:lnTo>
                    <a:lnTo>
                      <a:pt x="243" y="79"/>
                    </a:lnTo>
                    <a:lnTo>
                      <a:pt x="267" y="69"/>
                    </a:lnTo>
                    <a:lnTo>
                      <a:pt x="291" y="58"/>
                    </a:lnTo>
                    <a:lnTo>
                      <a:pt x="316" y="45"/>
                    </a:lnTo>
                    <a:lnTo>
                      <a:pt x="341" y="31"/>
                    </a:lnTo>
                    <a:lnTo>
                      <a:pt x="365" y="17"/>
                    </a:lnTo>
                    <a:lnTo>
                      <a:pt x="389" y="0"/>
                    </a:lnTo>
                  </a:path>
                </a:pathLst>
              </a:custGeom>
              <a:noFill/>
              <a:ln w="26988">
                <a:solidFill>
                  <a:srgbClr val="00CCFF"/>
                </a:solidFill>
                <a:prstDash val="solid"/>
                <a:round/>
                <a:headEnd/>
                <a:tailEnd/>
              </a:ln>
            </p:spPr>
            <p:txBody>
              <a:bodyPr/>
              <a:lstStyle/>
              <a:p>
                <a:endParaRPr lang="en-US"/>
              </a:p>
            </p:txBody>
          </p:sp>
          <p:sp>
            <p:nvSpPr>
              <p:cNvPr id="133206" name="Freeform 86"/>
              <p:cNvSpPr>
                <a:spLocks/>
              </p:cNvSpPr>
              <p:nvPr/>
            </p:nvSpPr>
            <p:spPr bwMode="auto">
              <a:xfrm>
                <a:off x="4600" y="2079"/>
                <a:ext cx="194" cy="200"/>
              </a:xfrm>
              <a:custGeom>
                <a:avLst/>
                <a:gdLst/>
                <a:ahLst/>
                <a:cxnLst>
                  <a:cxn ang="0">
                    <a:pos x="0" y="401"/>
                  </a:cxn>
                  <a:cxn ang="0">
                    <a:pos x="45" y="371"/>
                  </a:cxn>
                  <a:cxn ang="0">
                    <a:pos x="93" y="340"/>
                  </a:cxn>
                  <a:cxn ang="0">
                    <a:pos x="117" y="323"/>
                  </a:cxn>
                  <a:cxn ang="0">
                    <a:pos x="143" y="306"/>
                  </a:cxn>
                  <a:cxn ang="0">
                    <a:pos x="168" y="286"/>
                  </a:cxn>
                  <a:cxn ang="0">
                    <a:pos x="194" y="265"/>
                  </a:cxn>
                  <a:cxn ang="0">
                    <a:pos x="221" y="242"/>
                  </a:cxn>
                  <a:cxn ang="0">
                    <a:pos x="246" y="217"/>
                  </a:cxn>
                  <a:cxn ang="0">
                    <a:pos x="272" y="190"/>
                  </a:cxn>
                  <a:cxn ang="0">
                    <a:pos x="296" y="159"/>
                  </a:cxn>
                  <a:cxn ang="0">
                    <a:pos x="320" y="125"/>
                  </a:cxn>
                  <a:cxn ang="0">
                    <a:pos x="344" y="87"/>
                  </a:cxn>
                  <a:cxn ang="0">
                    <a:pos x="366" y="46"/>
                  </a:cxn>
                  <a:cxn ang="0">
                    <a:pos x="378" y="23"/>
                  </a:cxn>
                  <a:cxn ang="0">
                    <a:pos x="389" y="0"/>
                  </a:cxn>
                </a:cxnLst>
                <a:rect l="0" t="0" r="r" b="b"/>
                <a:pathLst>
                  <a:path w="389" h="401">
                    <a:moveTo>
                      <a:pt x="0" y="401"/>
                    </a:moveTo>
                    <a:lnTo>
                      <a:pt x="45" y="371"/>
                    </a:lnTo>
                    <a:lnTo>
                      <a:pt x="93" y="340"/>
                    </a:lnTo>
                    <a:lnTo>
                      <a:pt x="117" y="323"/>
                    </a:lnTo>
                    <a:lnTo>
                      <a:pt x="143" y="306"/>
                    </a:lnTo>
                    <a:lnTo>
                      <a:pt x="168" y="286"/>
                    </a:lnTo>
                    <a:lnTo>
                      <a:pt x="194" y="265"/>
                    </a:lnTo>
                    <a:lnTo>
                      <a:pt x="221" y="242"/>
                    </a:lnTo>
                    <a:lnTo>
                      <a:pt x="246" y="217"/>
                    </a:lnTo>
                    <a:lnTo>
                      <a:pt x="272" y="190"/>
                    </a:lnTo>
                    <a:lnTo>
                      <a:pt x="296" y="159"/>
                    </a:lnTo>
                    <a:lnTo>
                      <a:pt x="320" y="125"/>
                    </a:lnTo>
                    <a:lnTo>
                      <a:pt x="344" y="87"/>
                    </a:lnTo>
                    <a:lnTo>
                      <a:pt x="366" y="46"/>
                    </a:lnTo>
                    <a:lnTo>
                      <a:pt x="378" y="23"/>
                    </a:lnTo>
                    <a:lnTo>
                      <a:pt x="389" y="0"/>
                    </a:lnTo>
                  </a:path>
                </a:pathLst>
              </a:custGeom>
              <a:noFill/>
              <a:ln w="26988">
                <a:solidFill>
                  <a:srgbClr val="00CCFF"/>
                </a:solidFill>
                <a:prstDash val="solid"/>
                <a:round/>
                <a:headEnd/>
                <a:tailEnd/>
              </a:ln>
            </p:spPr>
            <p:txBody>
              <a:bodyPr/>
              <a:lstStyle/>
              <a:p>
                <a:endParaRPr lang="en-US"/>
              </a:p>
            </p:txBody>
          </p:sp>
          <p:sp>
            <p:nvSpPr>
              <p:cNvPr id="133207" name="Freeform 87"/>
              <p:cNvSpPr>
                <a:spLocks/>
              </p:cNvSpPr>
              <p:nvPr/>
            </p:nvSpPr>
            <p:spPr bwMode="auto">
              <a:xfrm>
                <a:off x="4794" y="1419"/>
                <a:ext cx="194" cy="660"/>
              </a:xfrm>
              <a:custGeom>
                <a:avLst/>
                <a:gdLst/>
                <a:ahLst/>
                <a:cxnLst>
                  <a:cxn ang="0">
                    <a:pos x="0" y="1320"/>
                  </a:cxn>
                  <a:cxn ang="0">
                    <a:pos x="13" y="1292"/>
                  </a:cxn>
                  <a:cxn ang="0">
                    <a:pos x="24" y="1264"/>
                  </a:cxn>
                  <a:cxn ang="0">
                    <a:pos x="37" y="1233"/>
                  </a:cxn>
                  <a:cxn ang="0">
                    <a:pos x="48" y="1199"/>
                  </a:cxn>
                  <a:cxn ang="0">
                    <a:pos x="61" y="1165"/>
                  </a:cxn>
                  <a:cxn ang="0">
                    <a:pos x="74" y="1129"/>
                  </a:cxn>
                  <a:cxn ang="0">
                    <a:pos x="85" y="1093"/>
                  </a:cxn>
                  <a:cxn ang="0">
                    <a:pos x="98" y="1055"/>
                  </a:cxn>
                  <a:cxn ang="0">
                    <a:pos x="109" y="1016"/>
                  </a:cxn>
                  <a:cxn ang="0">
                    <a:pos x="122" y="975"/>
                  </a:cxn>
                  <a:cxn ang="0">
                    <a:pos x="146" y="892"/>
                  </a:cxn>
                  <a:cxn ang="0">
                    <a:pos x="170" y="806"/>
                  </a:cxn>
                  <a:cxn ang="0">
                    <a:pos x="194" y="718"/>
                  </a:cxn>
                  <a:cxn ang="0">
                    <a:pos x="219" y="627"/>
                  </a:cxn>
                  <a:cxn ang="0">
                    <a:pos x="243" y="536"/>
                  </a:cxn>
                  <a:cxn ang="0">
                    <a:pos x="291" y="352"/>
                  </a:cxn>
                  <a:cxn ang="0">
                    <a:pos x="315" y="260"/>
                  </a:cxn>
                  <a:cxn ang="0">
                    <a:pos x="341" y="171"/>
                  </a:cxn>
                  <a:cxn ang="0">
                    <a:pos x="365" y="84"/>
                  </a:cxn>
                  <a:cxn ang="0">
                    <a:pos x="389" y="0"/>
                  </a:cxn>
                </a:cxnLst>
                <a:rect l="0" t="0" r="r" b="b"/>
                <a:pathLst>
                  <a:path w="389" h="1320">
                    <a:moveTo>
                      <a:pt x="0" y="1320"/>
                    </a:moveTo>
                    <a:lnTo>
                      <a:pt x="13" y="1292"/>
                    </a:lnTo>
                    <a:lnTo>
                      <a:pt x="24" y="1264"/>
                    </a:lnTo>
                    <a:lnTo>
                      <a:pt x="37" y="1233"/>
                    </a:lnTo>
                    <a:lnTo>
                      <a:pt x="48" y="1199"/>
                    </a:lnTo>
                    <a:lnTo>
                      <a:pt x="61" y="1165"/>
                    </a:lnTo>
                    <a:lnTo>
                      <a:pt x="74" y="1129"/>
                    </a:lnTo>
                    <a:lnTo>
                      <a:pt x="85" y="1093"/>
                    </a:lnTo>
                    <a:lnTo>
                      <a:pt x="98" y="1055"/>
                    </a:lnTo>
                    <a:lnTo>
                      <a:pt x="109" y="1016"/>
                    </a:lnTo>
                    <a:lnTo>
                      <a:pt x="122" y="975"/>
                    </a:lnTo>
                    <a:lnTo>
                      <a:pt x="146" y="892"/>
                    </a:lnTo>
                    <a:lnTo>
                      <a:pt x="170" y="806"/>
                    </a:lnTo>
                    <a:lnTo>
                      <a:pt x="194" y="718"/>
                    </a:lnTo>
                    <a:lnTo>
                      <a:pt x="219" y="627"/>
                    </a:lnTo>
                    <a:lnTo>
                      <a:pt x="243" y="536"/>
                    </a:lnTo>
                    <a:lnTo>
                      <a:pt x="291" y="352"/>
                    </a:lnTo>
                    <a:lnTo>
                      <a:pt x="315" y="260"/>
                    </a:lnTo>
                    <a:lnTo>
                      <a:pt x="341" y="171"/>
                    </a:lnTo>
                    <a:lnTo>
                      <a:pt x="365" y="84"/>
                    </a:lnTo>
                    <a:lnTo>
                      <a:pt x="389" y="0"/>
                    </a:lnTo>
                  </a:path>
                </a:pathLst>
              </a:custGeom>
              <a:noFill/>
              <a:ln w="26988">
                <a:solidFill>
                  <a:srgbClr val="00CCFF"/>
                </a:solidFill>
                <a:prstDash val="solid"/>
                <a:round/>
                <a:headEnd/>
                <a:tailEnd/>
              </a:ln>
            </p:spPr>
            <p:txBody>
              <a:bodyPr/>
              <a:lstStyle/>
              <a:p>
                <a:endParaRPr lang="en-US"/>
              </a:p>
            </p:txBody>
          </p:sp>
          <p:sp>
            <p:nvSpPr>
              <p:cNvPr id="133208" name="Freeform 88"/>
              <p:cNvSpPr>
                <a:spLocks/>
              </p:cNvSpPr>
              <p:nvPr/>
            </p:nvSpPr>
            <p:spPr bwMode="auto">
              <a:xfrm>
                <a:off x="908" y="3338"/>
                <a:ext cx="195" cy="17"/>
              </a:xfrm>
              <a:custGeom>
                <a:avLst/>
                <a:gdLst/>
                <a:ahLst/>
                <a:cxnLst>
                  <a:cxn ang="0">
                    <a:pos x="0" y="0"/>
                  </a:cxn>
                  <a:cxn ang="0">
                    <a:pos x="24" y="1"/>
                  </a:cxn>
                  <a:cxn ang="0">
                    <a:pos x="48" y="4"/>
                  </a:cxn>
                  <a:cxn ang="0">
                    <a:pos x="98" y="11"/>
                  </a:cxn>
                  <a:cxn ang="0">
                    <a:pos x="146" y="20"/>
                  </a:cxn>
                  <a:cxn ang="0">
                    <a:pos x="194" y="27"/>
                  </a:cxn>
                  <a:cxn ang="0">
                    <a:pos x="244" y="32"/>
                  </a:cxn>
                  <a:cxn ang="0">
                    <a:pos x="268" y="34"/>
                  </a:cxn>
                  <a:cxn ang="0">
                    <a:pos x="292" y="34"/>
                  </a:cxn>
                  <a:cxn ang="0">
                    <a:pos x="316" y="32"/>
                  </a:cxn>
                  <a:cxn ang="0">
                    <a:pos x="341" y="30"/>
                  </a:cxn>
                  <a:cxn ang="0">
                    <a:pos x="365" y="25"/>
                  </a:cxn>
                  <a:cxn ang="0">
                    <a:pos x="389" y="20"/>
                  </a:cxn>
                </a:cxnLst>
                <a:rect l="0" t="0" r="r" b="b"/>
                <a:pathLst>
                  <a:path w="389" h="34">
                    <a:moveTo>
                      <a:pt x="0" y="0"/>
                    </a:moveTo>
                    <a:lnTo>
                      <a:pt x="24" y="1"/>
                    </a:lnTo>
                    <a:lnTo>
                      <a:pt x="48" y="4"/>
                    </a:lnTo>
                    <a:lnTo>
                      <a:pt x="98" y="11"/>
                    </a:lnTo>
                    <a:lnTo>
                      <a:pt x="146" y="20"/>
                    </a:lnTo>
                    <a:lnTo>
                      <a:pt x="194" y="27"/>
                    </a:lnTo>
                    <a:lnTo>
                      <a:pt x="244" y="32"/>
                    </a:lnTo>
                    <a:lnTo>
                      <a:pt x="268" y="34"/>
                    </a:lnTo>
                    <a:lnTo>
                      <a:pt x="292" y="34"/>
                    </a:lnTo>
                    <a:lnTo>
                      <a:pt x="316" y="32"/>
                    </a:lnTo>
                    <a:lnTo>
                      <a:pt x="341" y="30"/>
                    </a:lnTo>
                    <a:lnTo>
                      <a:pt x="365" y="25"/>
                    </a:lnTo>
                    <a:lnTo>
                      <a:pt x="389" y="20"/>
                    </a:lnTo>
                  </a:path>
                </a:pathLst>
              </a:custGeom>
              <a:noFill/>
              <a:ln w="26988">
                <a:solidFill>
                  <a:srgbClr val="FF6600"/>
                </a:solidFill>
                <a:prstDash val="solid"/>
                <a:round/>
                <a:headEnd/>
                <a:tailEnd/>
              </a:ln>
            </p:spPr>
            <p:txBody>
              <a:bodyPr/>
              <a:lstStyle/>
              <a:p>
                <a:endParaRPr lang="en-US"/>
              </a:p>
            </p:txBody>
          </p:sp>
          <p:sp>
            <p:nvSpPr>
              <p:cNvPr id="133209" name="Freeform 89"/>
              <p:cNvSpPr>
                <a:spLocks/>
              </p:cNvSpPr>
              <p:nvPr/>
            </p:nvSpPr>
            <p:spPr bwMode="auto">
              <a:xfrm>
                <a:off x="1103" y="3223"/>
                <a:ext cx="194" cy="125"/>
              </a:xfrm>
              <a:custGeom>
                <a:avLst/>
                <a:gdLst/>
                <a:ahLst/>
                <a:cxnLst>
                  <a:cxn ang="0">
                    <a:pos x="0" y="252"/>
                  </a:cxn>
                  <a:cxn ang="0">
                    <a:pos x="24" y="243"/>
                  </a:cxn>
                  <a:cxn ang="0">
                    <a:pos x="48" y="232"/>
                  </a:cxn>
                  <a:cxn ang="0">
                    <a:pos x="74" y="218"/>
                  </a:cxn>
                  <a:cxn ang="0">
                    <a:pos x="98" y="201"/>
                  </a:cxn>
                  <a:cxn ang="0">
                    <a:pos x="122" y="184"/>
                  </a:cxn>
                  <a:cxn ang="0">
                    <a:pos x="146" y="164"/>
                  </a:cxn>
                  <a:cxn ang="0">
                    <a:pos x="194" y="124"/>
                  </a:cxn>
                  <a:cxn ang="0">
                    <a:pos x="243" y="85"/>
                  </a:cxn>
                  <a:cxn ang="0">
                    <a:pos x="268" y="66"/>
                  </a:cxn>
                  <a:cxn ang="0">
                    <a:pos x="292" y="50"/>
                  </a:cxn>
                  <a:cxn ang="0">
                    <a:pos x="316" y="34"/>
                  </a:cxn>
                  <a:cxn ang="0">
                    <a:pos x="341" y="20"/>
                  </a:cxn>
                  <a:cxn ang="0">
                    <a:pos x="365" y="9"/>
                  </a:cxn>
                  <a:cxn ang="0">
                    <a:pos x="389" y="0"/>
                  </a:cxn>
                </a:cxnLst>
                <a:rect l="0" t="0" r="r" b="b"/>
                <a:pathLst>
                  <a:path w="389" h="252">
                    <a:moveTo>
                      <a:pt x="0" y="252"/>
                    </a:moveTo>
                    <a:lnTo>
                      <a:pt x="24" y="243"/>
                    </a:lnTo>
                    <a:lnTo>
                      <a:pt x="48" y="232"/>
                    </a:lnTo>
                    <a:lnTo>
                      <a:pt x="74" y="218"/>
                    </a:lnTo>
                    <a:lnTo>
                      <a:pt x="98" y="201"/>
                    </a:lnTo>
                    <a:lnTo>
                      <a:pt x="122" y="184"/>
                    </a:lnTo>
                    <a:lnTo>
                      <a:pt x="146" y="164"/>
                    </a:lnTo>
                    <a:lnTo>
                      <a:pt x="194" y="124"/>
                    </a:lnTo>
                    <a:lnTo>
                      <a:pt x="243" y="85"/>
                    </a:lnTo>
                    <a:lnTo>
                      <a:pt x="268" y="66"/>
                    </a:lnTo>
                    <a:lnTo>
                      <a:pt x="292" y="50"/>
                    </a:lnTo>
                    <a:lnTo>
                      <a:pt x="316" y="34"/>
                    </a:lnTo>
                    <a:lnTo>
                      <a:pt x="341" y="20"/>
                    </a:lnTo>
                    <a:lnTo>
                      <a:pt x="365" y="9"/>
                    </a:lnTo>
                    <a:lnTo>
                      <a:pt x="389" y="0"/>
                    </a:lnTo>
                  </a:path>
                </a:pathLst>
              </a:custGeom>
              <a:noFill/>
              <a:ln w="26988">
                <a:solidFill>
                  <a:srgbClr val="FF6600"/>
                </a:solidFill>
                <a:prstDash val="solid"/>
                <a:round/>
                <a:headEnd/>
                <a:tailEnd/>
              </a:ln>
            </p:spPr>
            <p:txBody>
              <a:bodyPr/>
              <a:lstStyle/>
              <a:p>
                <a:endParaRPr lang="en-US"/>
              </a:p>
            </p:txBody>
          </p:sp>
          <p:sp>
            <p:nvSpPr>
              <p:cNvPr id="133210" name="Freeform 90"/>
              <p:cNvSpPr>
                <a:spLocks/>
              </p:cNvSpPr>
              <p:nvPr/>
            </p:nvSpPr>
            <p:spPr bwMode="auto">
              <a:xfrm>
                <a:off x="1297" y="3216"/>
                <a:ext cx="195" cy="23"/>
              </a:xfrm>
              <a:custGeom>
                <a:avLst/>
                <a:gdLst/>
                <a:ahLst/>
                <a:cxnLst>
                  <a:cxn ang="0">
                    <a:pos x="0" y="13"/>
                  </a:cxn>
                  <a:cxn ang="0">
                    <a:pos x="24" y="7"/>
                  </a:cxn>
                  <a:cxn ang="0">
                    <a:pos x="48" y="3"/>
                  </a:cxn>
                  <a:cxn ang="0">
                    <a:pos x="74" y="0"/>
                  </a:cxn>
                  <a:cxn ang="0">
                    <a:pos x="98" y="0"/>
                  </a:cxn>
                  <a:cxn ang="0">
                    <a:pos x="122" y="0"/>
                  </a:cxn>
                  <a:cxn ang="0">
                    <a:pos x="146" y="2"/>
                  </a:cxn>
                  <a:cxn ang="0">
                    <a:pos x="195" y="7"/>
                  </a:cxn>
                  <a:cxn ang="0">
                    <a:pos x="243" y="16"/>
                  </a:cxn>
                  <a:cxn ang="0">
                    <a:pos x="292" y="27"/>
                  </a:cxn>
                  <a:cxn ang="0">
                    <a:pos x="341" y="37"/>
                  </a:cxn>
                  <a:cxn ang="0">
                    <a:pos x="389" y="46"/>
                  </a:cxn>
                </a:cxnLst>
                <a:rect l="0" t="0" r="r" b="b"/>
                <a:pathLst>
                  <a:path w="389" h="46">
                    <a:moveTo>
                      <a:pt x="0" y="13"/>
                    </a:moveTo>
                    <a:lnTo>
                      <a:pt x="24" y="7"/>
                    </a:lnTo>
                    <a:lnTo>
                      <a:pt x="48" y="3"/>
                    </a:lnTo>
                    <a:lnTo>
                      <a:pt x="74" y="0"/>
                    </a:lnTo>
                    <a:lnTo>
                      <a:pt x="98" y="0"/>
                    </a:lnTo>
                    <a:lnTo>
                      <a:pt x="122" y="0"/>
                    </a:lnTo>
                    <a:lnTo>
                      <a:pt x="146" y="2"/>
                    </a:lnTo>
                    <a:lnTo>
                      <a:pt x="195" y="7"/>
                    </a:lnTo>
                    <a:lnTo>
                      <a:pt x="243" y="16"/>
                    </a:lnTo>
                    <a:lnTo>
                      <a:pt x="292" y="27"/>
                    </a:lnTo>
                    <a:lnTo>
                      <a:pt x="341" y="37"/>
                    </a:lnTo>
                    <a:lnTo>
                      <a:pt x="389" y="46"/>
                    </a:lnTo>
                  </a:path>
                </a:pathLst>
              </a:custGeom>
              <a:noFill/>
              <a:ln w="26988">
                <a:solidFill>
                  <a:srgbClr val="FF6600"/>
                </a:solidFill>
                <a:prstDash val="solid"/>
                <a:round/>
                <a:headEnd/>
                <a:tailEnd/>
              </a:ln>
            </p:spPr>
            <p:txBody>
              <a:bodyPr/>
              <a:lstStyle/>
              <a:p>
                <a:endParaRPr lang="en-US"/>
              </a:p>
            </p:txBody>
          </p:sp>
          <p:sp>
            <p:nvSpPr>
              <p:cNvPr id="133211" name="Freeform 91"/>
              <p:cNvSpPr>
                <a:spLocks/>
              </p:cNvSpPr>
              <p:nvPr/>
            </p:nvSpPr>
            <p:spPr bwMode="auto">
              <a:xfrm>
                <a:off x="1492" y="3239"/>
                <a:ext cx="193" cy="46"/>
              </a:xfrm>
              <a:custGeom>
                <a:avLst/>
                <a:gdLst/>
                <a:ahLst/>
                <a:cxnLst>
                  <a:cxn ang="0">
                    <a:pos x="0" y="0"/>
                  </a:cxn>
                  <a:cxn ang="0">
                    <a:pos x="48" y="9"/>
                  </a:cxn>
                  <a:cxn ang="0">
                    <a:pos x="98" y="21"/>
                  </a:cxn>
                  <a:cxn ang="0">
                    <a:pos x="146" y="33"/>
                  </a:cxn>
                  <a:cxn ang="0">
                    <a:pos x="194" y="48"/>
                  </a:cxn>
                  <a:cxn ang="0">
                    <a:pos x="242" y="62"/>
                  </a:cxn>
                  <a:cxn ang="0">
                    <a:pos x="290" y="75"/>
                  </a:cxn>
                  <a:cxn ang="0">
                    <a:pos x="340" y="84"/>
                  </a:cxn>
                  <a:cxn ang="0">
                    <a:pos x="388" y="93"/>
                  </a:cxn>
                </a:cxnLst>
                <a:rect l="0" t="0" r="r" b="b"/>
                <a:pathLst>
                  <a:path w="388" h="93">
                    <a:moveTo>
                      <a:pt x="0" y="0"/>
                    </a:moveTo>
                    <a:lnTo>
                      <a:pt x="48" y="9"/>
                    </a:lnTo>
                    <a:lnTo>
                      <a:pt x="98" y="21"/>
                    </a:lnTo>
                    <a:lnTo>
                      <a:pt x="146" y="33"/>
                    </a:lnTo>
                    <a:lnTo>
                      <a:pt x="194" y="48"/>
                    </a:lnTo>
                    <a:lnTo>
                      <a:pt x="242" y="62"/>
                    </a:lnTo>
                    <a:lnTo>
                      <a:pt x="290" y="75"/>
                    </a:lnTo>
                    <a:lnTo>
                      <a:pt x="340" y="84"/>
                    </a:lnTo>
                    <a:lnTo>
                      <a:pt x="388" y="93"/>
                    </a:lnTo>
                  </a:path>
                </a:pathLst>
              </a:custGeom>
              <a:noFill/>
              <a:ln w="26988">
                <a:solidFill>
                  <a:srgbClr val="FF6600"/>
                </a:solidFill>
                <a:prstDash val="solid"/>
                <a:round/>
                <a:headEnd/>
                <a:tailEnd/>
              </a:ln>
            </p:spPr>
            <p:txBody>
              <a:bodyPr/>
              <a:lstStyle/>
              <a:p>
                <a:endParaRPr lang="en-US"/>
              </a:p>
            </p:txBody>
          </p:sp>
          <p:sp>
            <p:nvSpPr>
              <p:cNvPr id="133212" name="Freeform 92"/>
              <p:cNvSpPr>
                <a:spLocks/>
              </p:cNvSpPr>
              <p:nvPr/>
            </p:nvSpPr>
            <p:spPr bwMode="auto">
              <a:xfrm>
                <a:off x="1685" y="3285"/>
                <a:ext cx="195" cy="12"/>
              </a:xfrm>
              <a:custGeom>
                <a:avLst/>
                <a:gdLst/>
                <a:ahLst/>
                <a:cxnLst>
                  <a:cxn ang="0">
                    <a:pos x="0" y="0"/>
                  </a:cxn>
                  <a:cxn ang="0">
                    <a:pos x="97" y="13"/>
                  </a:cxn>
                  <a:cxn ang="0">
                    <a:pos x="145" y="18"/>
                  </a:cxn>
                  <a:cxn ang="0">
                    <a:pos x="193" y="21"/>
                  </a:cxn>
                  <a:cxn ang="0">
                    <a:pos x="243" y="24"/>
                  </a:cxn>
                  <a:cxn ang="0">
                    <a:pos x="291" y="23"/>
                  </a:cxn>
                  <a:cxn ang="0">
                    <a:pos x="340" y="17"/>
                  </a:cxn>
                  <a:cxn ang="0">
                    <a:pos x="365" y="14"/>
                  </a:cxn>
                  <a:cxn ang="0">
                    <a:pos x="389" y="8"/>
                  </a:cxn>
                </a:cxnLst>
                <a:rect l="0" t="0" r="r" b="b"/>
                <a:pathLst>
                  <a:path w="389" h="24">
                    <a:moveTo>
                      <a:pt x="0" y="0"/>
                    </a:moveTo>
                    <a:lnTo>
                      <a:pt x="97" y="13"/>
                    </a:lnTo>
                    <a:lnTo>
                      <a:pt x="145" y="18"/>
                    </a:lnTo>
                    <a:lnTo>
                      <a:pt x="193" y="21"/>
                    </a:lnTo>
                    <a:lnTo>
                      <a:pt x="243" y="24"/>
                    </a:lnTo>
                    <a:lnTo>
                      <a:pt x="291" y="23"/>
                    </a:lnTo>
                    <a:lnTo>
                      <a:pt x="340" y="17"/>
                    </a:lnTo>
                    <a:lnTo>
                      <a:pt x="365" y="14"/>
                    </a:lnTo>
                    <a:lnTo>
                      <a:pt x="389" y="8"/>
                    </a:lnTo>
                  </a:path>
                </a:pathLst>
              </a:custGeom>
              <a:noFill/>
              <a:ln w="26988">
                <a:solidFill>
                  <a:srgbClr val="FF6600"/>
                </a:solidFill>
                <a:prstDash val="solid"/>
                <a:round/>
                <a:headEnd/>
                <a:tailEnd/>
              </a:ln>
            </p:spPr>
            <p:txBody>
              <a:bodyPr/>
              <a:lstStyle/>
              <a:p>
                <a:endParaRPr lang="en-US"/>
              </a:p>
            </p:txBody>
          </p:sp>
          <p:sp>
            <p:nvSpPr>
              <p:cNvPr id="133213" name="Freeform 93"/>
              <p:cNvSpPr>
                <a:spLocks/>
              </p:cNvSpPr>
              <p:nvPr/>
            </p:nvSpPr>
            <p:spPr bwMode="auto">
              <a:xfrm>
                <a:off x="1880" y="3195"/>
                <a:ext cx="194" cy="95"/>
              </a:xfrm>
              <a:custGeom>
                <a:avLst/>
                <a:gdLst/>
                <a:ahLst/>
                <a:cxnLst>
                  <a:cxn ang="0">
                    <a:pos x="0" y="189"/>
                  </a:cxn>
                  <a:cxn ang="0">
                    <a:pos x="24" y="184"/>
                  </a:cxn>
                  <a:cxn ang="0">
                    <a:pos x="48" y="177"/>
                  </a:cxn>
                  <a:cxn ang="0">
                    <a:pos x="97" y="158"/>
                  </a:cxn>
                  <a:cxn ang="0">
                    <a:pos x="145" y="138"/>
                  </a:cxn>
                  <a:cxn ang="0">
                    <a:pos x="195" y="114"/>
                  </a:cxn>
                  <a:cxn ang="0">
                    <a:pos x="243" y="89"/>
                  </a:cxn>
                  <a:cxn ang="0">
                    <a:pos x="291" y="61"/>
                  </a:cxn>
                  <a:cxn ang="0">
                    <a:pos x="340" y="31"/>
                  </a:cxn>
                  <a:cxn ang="0">
                    <a:pos x="389" y="0"/>
                  </a:cxn>
                </a:cxnLst>
                <a:rect l="0" t="0" r="r" b="b"/>
                <a:pathLst>
                  <a:path w="389" h="189">
                    <a:moveTo>
                      <a:pt x="0" y="189"/>
                    </a:moveTo>
                    <a:lnTo>
                      <a:pt x="24" y="184"/>
                    </a:lnTo>
                    <a:lnTo>
                      <a:pt x="48" y="177"/>
                    </a:lnTo>
                    <a:lnTo>
                      <a:pt x="97" y="158"/>
                    </a:lnTo>
                    <a:lnTo>
                      <a:pt x="145" y="138"/>
                    </a:lnTo>
                    <a:lnTo>
                      <a:pt x="195" y="114"/>
                    </a:lnTo>
                    <a:lnTo>
                      <a:pt x="243" y="89"/>
                    </a:lnTo>
                    <a:lnTo>
                      <a:pt x="291" y="61"/>
                    </a:lnTo>
                    <a:lnTo>
                      <a:pt x="340" y="31"/>
                    </a:lnTo>
                    <a:lnTo>
                      <a:pt x="389" y="0"/>
                    </a:lnTo>
                  </a:path>
                </a:pathLst>
              </a:custGeom>
              <a:noFill/>
              <a:ln w="26988">
                <a:solidFill>
                  <a:srgbClr val="FF6600"/>
                </a:solidFill>
                <a:prstDash val="solid"/>
                <a:round/>
                <a:headEnd/>
                <a:tailEnd/>
              </a:ln>
            </p:spPr>
            <p:txBody>
              <a:bodyPr/>
              <a:lstStyle/>
              <a:p>
                <a:endParaRPr lang="en-US"/>
              </a:p>
            </p:txBody>
          </p:sp>
          <p:sp>
            <p:nvSpPr>
              <p:cNvPr id="133214" name="Freeform 94"/>
              <p:cNvSpPr>
                <a:spLocks/>
              </p:cNvSpPr>
              <p:nvPr/>
            </p:nvSpPr>
            <p:spPr bwMode="auto">
              <a:xfrm>
                <a:off x="2074" y="3041"/>
                <a:ext cx="194" cy="154"/>
              </a:xfrm>
              <a:custGeom>
                <a:avLst/>
                <a:gdLst/>
                <a:ahLst/>
                <a:cxnLst>
                  <a:cxn ang="0">
                    <a:pos x="0" y="308"/>
                  </a:cxn>
                  <a:cxn ang="0">
                    <a:pos x="48" y="275"/>
                  </a:cxn>
                  <a:cxn ang="0">
                    <a:pos x="97" y="241"/>
                  </a:cxn>
                  <a:cxn ang="0">
                    <a:pos x="145" y="205"/>
                  </a:cxn>
                  <a:cxn ang="0">
                    <a:pos x="193" y="166"/>
                  </a:cxn>
                  <a:cxn ang="0">
                    <a:pos x="241" y="127"/>
                  </a:cxn>
                  <a:cxn ang="0">
                    <a:pos x="289" y="86"/>
                  </a:cxn>
                  <a:cxn ang="0">
                    <a:pos x="339" y="43"/>
                  </a:cxn>
                  <a:cxn ang="0">
                    <a:pos x="387" y="0"/>
                  </a:cxn>
                </a:cxnLst>
                <a:rect l="0" t="0" r="r" b="b"/>
                <a:pathLst>
                  <a:path w="387" h="308">
                    <a:moveTo>
                      <a:pt x="0" y="308"/>
                    </a:moveTo>
                    <a:lnTo>
                      <a:pt x="48" y="275"/>
                    </a:lnTo>
                    <a:lnTo>
                      <a:pt x="97" y="241"/>
                    </a:lnTo>
                    <a:lnTo>
                      <a:pt x="145" y="205"/>
                    </a:lnTo>
                    <a:lnTo>
                      <a:pt x="193" y="166"/>
                    </a:lnTo>
                    <a:lnTo>
                      <a:pt x="241" y="127"/>
                    </a:lnTo>
                    <a:lnTo>
                      <a:pt x="289" y="86"/>
                    </a:lnTo>
                    <a:lnTo>
                      <a:pt x="339" y="43"/>
                    </a:lnTo>
                    <a:lnTo>
                      <a:pt x="387" y="0"/>
                    </a:lnTo>
                  </a:path>
                </a:pathLst>
              </a:custGeom>
              <a:noFill/>
              <a:ln w="26988">
                <a:solidFill>
                  <a:srgbClr val="FF6600"/>
                </a:solidFill>
                <a:prstDash val="solid"/>
                <a:round/>
                <a:headEnd/>
                <a:tailEnd/>
              </a:ln>
            </p:spPr>
            <p:txBody>
              <a:bodyPr/>
              <a:lstStyle/>
              <a:p>
                <a:endParaRPr lang="en-US"/>
              </a:p>
            </p:txBody>
          </p:sp>
          <p:sp>
            <p:nvSpPr>
              <p:cNvPr id="133215" name="Freeform 95"/>
              <p:cNvSpPr>
                <a:spLocks/>
              </p:cNvSpPr>
              <p:nvPr/>
            </p:nvSpPr>
            <p:spPr bwMode="auto">
              <a:xfrm>
                <a:off x="2268" y="2838"/>
                <a:ext cx="194" cy="203"/>
              </a:xfrm>
              <a:custGeom>
                <a:avLst/>
                <a:gdLst/>
                <a:ahLst/>
                <a:cxnLst>
                  <a:cxn ang="0">
                    <a:pos x="0" y="406"/>
                  </a:cxn>
                  <a:cxn ang="0">
                    <a:pos x="13" y="394"/>
                  </a:cxn>
                  <a:cxn ang="0">
                    <a:pos x="24" y="382"/>
                  </a:cxn>
                  <a:cxn ang="0">
                    <a:pos x="48" y="352"/>
                  </a:cxn>
                  <a:cxn ang="0">
                    <a:pos x="74" y="321"/>
                  </a:cxn>
                  <a:cxn ang="0">
                    <a:pos x="98" y="287"/>
                  </a:cxn>
                  <a:cxn ang="0">
                    <a:pos x="122" y="250"/>
                  </a:cxn>
                  <a:cxn ang="0">
                    <a:pos x="146" y="215"/>
                  </a:cxn>
                  <a:cxn ang="0">
                    <a:pos x="170" y="178"/>
                  </a:cxn>
                  <a:cxn ang="0">
                    <a:pos x="194" y="143"/>
                  </a:cxn>
                  <a:cxn ang="0">
                    <a:pos x="219" y="110"/>
                  </a:cxn>
                  <a:cxn ang="0">
                    <a:pos x="243" y="79"/>
                  </a:cxn>
                  <a:cxn ang="0">
                    <a:pos x="255" y="65"/>
                  </a:cxn>
                  <a:cxn ang="0">
                    <a:pos x="267" y="52"/>
                  </a:cxn>
                  <a:cxn ang="0">
                    <a:pos x="280" y="41"/>
                  </a:cxn>
                  <a:cxn ang="0">
                    <a:pos x="291" y="31"/>
                  </a:cxn>
                  <a:cxn ang="0">
                    <a:pos x="304" y="21"/>
                  </a:cxn>
                  <a:cxn ang="0">
                    <a:pos x="315" y="14"/>
                  </a:cxn>
                  <a:cxn ang="0">
                    <a:pos x="328" y="7"/>
                  </a:cxn>
                  <a:cxn ang="0">
                    <a:pos x="341" y="3"/>
                  </a:cxn>
                  <a:cxn ang="0">
                    <a:pos x="352" y="0"/>
                  </a:cxn>
                  <a:cxn ang="0">
                    <a:pos x="365" y="0"/>
                  </a:cxn>
                  <a:cxn ang="0">
                    <a:pos x="376" y="1"/>
                  </a:cxn>
                  <a:cxn ang="0">
                    <a:pos x="389" y="4"/>
                  </a:cxn>
                </a:cxnLst>
                <a:rect l="0" t="0" r="r" b="b"/>
                <a:pathLst>
                  <a:path w="389" h="406">
                    <a:moveTo>
                      <a:pt x="0" y="406"/>
                    </a:moveTo>
                    <a:lnTo>
                      <a:pt x="13" y="394"/>
                    </a:lnTo>
                    <a:lnTo>
                      <a:pt x="24" y="382"/>
                    </a:lnTo>
                    <a:lnTo>
                      <a:pt x="48" y="352"/>
                    </a:lnTo>
                    <a:lnTo>
                      <a:pt x="74" y="321"/>
                    </a:lnTo>
                    <a:lnTo>
                      <a:pt x="98" y="287"/>
                    </a:lnTo>
                    <a:lnTo>
                      <a:pt x="122" y="250"/>
                    </a:lnTo>
                    <a:lnTo>
                      <a:pt x="146" y="215"/>
                    </a:lnTo>
                    <a:lnTo>
                      <a:pt x="170" y="178"/>
                    </a:lnTo>
                    <a:lnTo>
                      <a:pt x="194" y="143"/>
                    </a:lnTo>
                    <a:lnTo>
                      <a:pt x="219" y="110"/>
                    </a:lnTo>
                    <a:lnTo>
                      <a:pt x="243" y="79"/>
                    </a:lnTo>
                    <a:lnTo>
                      <a:pt x="255" y="65"/>
                    </a:lnTo>
                    <a:lnTo>
                      <a:pt x="267" y="52"/>
                    </a:lnTo>
                    <a:lnTo>
                      <a:pt x="280" y="41"/>
                    </a:lnTo>
                    <a:lnTo>
                      <a:pt x="291" y="31"/>
                    </a:lnTo>
                    <a:lnTo>
                      <a:pt x="304" y="21"/>
                    </a:lnTo>
                    <a:lnTo>
                      <a:pt x="315" y="14"/>
                    </a:lnTo>
                    <a:lnTo>
                      <a:pt x="328" y="7"/>
                    </a:lnTo>
                    <a:lnTo>
                      <a:pt x="341" y="3"/>
                    </a:lnTo>
                    <a:lnTo>
                      <a:pt x="352" y="0"/>
                    </a:lnTo>
                    <a:lnTo>
                      <a:pt x="365" y="0"/>
                    </a:lnTo>
                    <a:lnTo>
                      <a:pt x="376" y="1"/>
                    </a:lnTo>
                    <a:lnTo>
                      <a:pt x="389" y="4"/>
                    </a:lnTo>
                  </a:path>
                </a:pathLst>
              </a:custGeom>
              <a:noFill/>
              <a:ln w="26988">
                <a:solidFill>
                  <a:srgbClr val="FF6600"/>
                </a:solidFill>
                <a:prstDash val="solid"/>
                <a:round/>
                <a:headEnd/>
                <a:tailEnd/>
              </a:ln>
            </p:spPr>
            <p:txBody>
              <a:bodyPr/>
              <a:lstStyle/>
              <a:p>
                <a:endParaRPr lang="en-US"/>
              </a:p>
            </p:txBody>
          </p:sp>
          <p:sp>
            <p:nvSpPr>
              <p:cNvPr id="133216" name="Freeform 96"/>
              <p:cNvSpPr>
                <a:spLocks/>
              </p:cNvSpPr>
              <p:nvPr/>
            </p:nvSpPr>
            <p:spPr bwMode="auto">
              <a:xfrm>
                <a:off x="2462" y="2840"/>
                <a:ext cx="195" cy="342"/>
              </a:xfrm>
              <a:custGeom>
                <a:avLst/>
                <a:gdLst/>
                <a:ahLst/>
                <a:cxnLst>
                  <a:cxn ang="0">
                    <a:pos x="0" y="0"/>
                  </a:cxn>
                  <a:cxn ang="0">
                    <a:pos x="13" y="6"/>
                  </a:cxn>
                  <a:cxn ang="0">
                    <a:pos x="24" y="14"/>
                  </a:cxn>
                  <a:cxn ang="0">
                    <a:pos x="37" y="24"/>
                  </a:cxn>
                  <a:cxn ang="0">
                    <a:pos x="48" y="37"/>
                  </a:cxn>
                  <a:cxn ang="0">
                    <a:pos x="61" y="51"/>
                  </a:cxn>
                  <a:cxn ang="0">
                    <a:pos x="74" y="68"/>
                  </a:cxn>
                  <a:cxn ang="0">
                    <a:pos x="85" y="85"/>
                  </a:cxn>
                  <a:cxn ang="0">
                    <a:pos x="98" y="105"/>
                  </a:cxn>
                  <a:cxn ang="0">
                    <a:pos x="109" y="126"/>
                  </a:cxn>
                  <a:cxn ang="0">
                    <a:pos x="122" y="148"/>
                  </a:cxn>
                  <a:cxn ang="0">
                    <a:pos x="134" y="171"/>
                  </a:cxn>
                  <a:cxn ang="0">
                    <a:pos x="146" y="197"/>
                  </a:cxn>
                  <a:cxn ang="0">
                    <a:pos x="170" y="247"/>
                  </a:cxn>
                  <a:cxn ang="0">
                    <a:pos x="194" y="301"/>
                  </a:cxn>
                  <a:cxn ang="0">
                    <a:pos x="219" y="356"/>
                  </a:cxn>
                  <a:cxn ang="0">
                    <a:pos x="243" y="411"/>
                  </a:cxn>
                  <a:cxn ang="0">
                    <a:pos x="267" y="467"/>
                  </a:cxn>
                  <a:cxn ang="0">
                    <a:pos x="291" y="519"/>
                  </a:cxn>
                  <a:cxn ang="0">
                    <a:pos x="304" y="543"/>
                  </a:cxn>
                  <a:cxn ang="0">
                    <a:pos x="315" y="567"/>
                  </a:cxn>
                  <a:cxn ang="0">
                    <a:pos x="328" y="591"/>
                  </a:cxn>
                  <a:cxn ang="0">
                    <a:pos x="341" y="612"/>
                  </a:cxn>
                  <a:cxn ang="0">
                    <a:pos x="352" y="632"/>
                  </a:cxn>
                  <a:cxn ang="0">
                    <a:pos x="365" y="652"/>
                  </a:cxn>
                  <a:cxn ang="0">
                    <a:pos x="376" y="669"/>
                  </a:cxn>
                  <a:cxn ang="0">
                    <a:pos x="389" y="684"/>
                  </a:cxn>
                </a:cxnLst>
                <a:rect l="0" t="0" r="r" b="b"/>
                <a:pathLst>
                  <a:path w="389" h="684">
                    <a:moveTo>
                      <a:pt x="0" y="0"/>
                    </a:moveTo>
                    <a:lnTo>
                      <a:pt x="13" y="6"/>
                    </a:lnTo>
                    <a:lnTo>
                      <a:pt x="24" y="14"/>
                    </a:lnTo>
                    <a:lnTo>
                      <a:pt x="37" y="24"/>
                    </a:lnTo>
                    <a:lnTo>
                      <a:pt x="48" y="37"/>
                    </a:lnTo>
                    <a:lnTo>
                      <a:pt x="61" y="51"/>
                    </a:lnTo>
                    <a:lnTo>
                      <a:pt x="74" y="68"/>
                    </a:lnTo>
                    <a:lnTo>
                      <a:pt x="85" y="85"/>
                    </a:lnTo>
                    <a:lnTo>
                      <a:pt x="98" y="105"/>
                    </a:lnTo>
                    <a:lnTo>
                      <a:pt x="109" y="126"/>
                    </a:lnTo>
                    <a:lnTo>
                      <a:pt x="122" y="148"/>
                    </a:lnTo>
                    <a:lnTo>
                      <a:pt x="134" y="171"/>
                    </a:lnTo>
                    <a:lnTo>
                      <a:pt x="146" y="197"/>
                    </a:lnTo>
                    <a:lnTo>
                      <a:pt x="170" y="247"/>
                    </a:lnTo>
                    <a:lnTo>
                      <a:pt x="194" y="301"/>
                    </a:lnTo>
                    <a:lnTo>
                      <a:pt x="219" y="356"/>
                    </a:lnTo>
                    <a:lnTo>
                      <a:pt x="243" y="411"/>
                    </a:lnTo>
                    <a:lnTo>
                      <a:pt x="267" y="467"/>
                    </a:lnTo>
                    <a:lnTo>
                      <a:pt x="291" y="519"/>
                    </a:lnTo>
                    <a:lnTo>
                      <a:pt x="304" y="543"/>
                    </a:lnTo>
                    <a:lnTo>
                      <a:pt x="315" y="567"/>
                    </a:lnTo>
                    <a:lnTo>
                      <a:pt x="328" y="591"/>
                    </a:lnTo>
                    <a:lnTo>
                      <a:pt x="341" y="612"/>
                    </a:lnTo>
                    <a:lnTo>
                      <a:pt x="352" y="632"/>
                    </a:lnTo>
                    <a:lnTo>
                      <a:pt x="365" y="652"/>
                    </a:lnTo>
                    <a:lnTo>
                      <a:pt x="376" y="669"/>
                    </a:lnTo>
                    <a:lnTo>
                      <a:pt x="389" y="684"/>
                    </a:lnTo>
                  </a:path>
                </a:pathLst>
              </a:custGeom>
              <a:noFill/>
              <a:ln w="26988">
                <a:solidFill>
                  <a:srgbClr val="FF6600"/>
                </a:solidFill>
                <a:prstDash val="solid"/>
                <a:round/>
                <a:headEnd/>
                <a:tailEnd/>
              </a:ln>
            </p:spPr>
            <p:txBody>
              <a:bodyPr/>
              <a:lstStyle/>
              <a:p>
                <a:endParaRPr lang="en-US"/>
              </a:p>
            </p:txBody>
          </p:sp>
          <p:sp>
            <p:nvSpPr>
              <p:cNvPr id="133217" name="Freeform 97"/>
              <p:cNvSpPr>
                <a:spLocks/>
              </p:cNvSpPr>
              <p:nvPr/>
            </p:nvSpPr>
            <p:spPr bwMode="auto">
              <a:xfrm>
                <a:off x="2657" y="3182"/>
                <a:ext cx="194" cy="125"/>
              </a:xfrm>
              <a:custGeom>
                <a:avLst/>
                <a:gdLst/>
                <a:ahLst/>
                <a:cxnLst>
                  <a:cxn ang="0">
                    <a:pos x="0" y="0"/>
                  </a:cxn>
                  <a:cxn ang="0">
                    <a:pos x="24" y="29"/>
                  </a:cxn>
                  <a:cxn ang="0">
                    <a:pos x="48" y="54"/>
                  </a:cxn>
                  <a:cxn ang="0">
                    <a:pos x="73" y="78"/>
                  </a:cxn>
                  <a:cxn ang="0">
                    <a:pos x="98" y="99"/>
                  </a:cxn>
                  <a:cxn ang="0">
                    <a:pos x="122" y="119"/>
                  </a:cxn>
                  <a:cxn ang="0">
                    <a:pos x="146" y="138"/>
                  </a:cxn>
                  <a:cxn ang="0">
                    <a:pos x="170" y="153"/>
                  </a:cxn>
                  <a:cxn ang="0">
                    <a:pos x="195" y="169"/>
                  </a:cxn>
                  <a:cxn ang="0">
                    <a:pos x="219" y="181"/>
                  </a:cxn>
                  <a:cxn ang="0">
                    <a:pos x="243" y="194"/>
                  </a:cxn>
                  <a:cxn ang="0">
                    <a:pos x="267" y="205"/>
                  </a:cxn>
                  <a:cxn ang="0">
                    <a:pos x="291" y="215"/>
                  </a:cxn>
                  <a:cxn ang="0">
                    <a:pos x="341" y="234"/>
                  </a:cxn>
                  <a:cxn ang="0">
                    <a:pos x="389" y="249"/>
                  </a:cxn>
                </a:cxnLst>
                <a:rect l="0" t="0" r="r" b="b"/>
                <a:pathLst>
                  <a:path w="389" h="249">
                    <a:moveTo>
                      <a:pt x="0" y="0"/>
                    </a:moveTo>
                    <a:lnTo>
                      <a:pt x="24" y="29"/>
                    </a:lnTo>
                    <a:lnTo>
                      <a:pt x="48" y="54"/>
                    </a:lnTo>
                    <a:lnTo>
                      <a:pt x="73" y="78"/>
                    </a:lnTo>
                    <a:lnTo>
                      <a:pt x="98" y="99"/>
                    </a:lnTo>
                    <a:lnTo>
                      <a:pt x="122" y="119"/>
                    </a:lnTo>
                    <a:lnTo>
                      <a:pt x="146" y="138"/>
                    </a:lnTo>
                    <a:lnTo>
                      <a:pt x="170" y="153"/>
                    </a:lnTo>
                    <a:lnTo>
                      <a:pt x="195" y="169"/>
                    </a:lnTo>
                    <a:lnTo>
                      <a:pt x="219" y="181"/>
                    </a:lnTo>
                    <a:lnTo>
                      <a:pt x="243" y="194"/>
                    </a:lnTo>
                    <a:lnTo>
                      <a:pt x="267" y="205"/>
                    </a:lnTo>
                    <a:lnTo>
                      <a:pt x="291" y="215"/>
                    </a:lnTo>
                    <a:lnTo>
                      <a:pt x="341" y="234"/>
                    </a:lnTo>
                    <a:lnTo>
                      <a:pt x="389" y="249"/>
                    </a:lnTo>
                  </a:path>
                </a:pathLst>
              </a:custGeom>
              <a:noFill/>
              <a:ln w="26988">
                <a:solidFill>
                  <a:srgbClr val="FF6600"/>
                </a:solidFill>
                <a:prstDash val="solid"/>
                <a:round/>
                <a:headEnd/>
                <a:tailEnd/>
              </a:ln>
            </p:spPr>
            <p:txBody>
              <a:bodyPr/>
              <a:lstStyle/>
              <a:p>
                <a:endParaRPr lang="en-US"/>
              </a:p>
            </p:txBody>
          </p:sp>
          <p:sp>
            <p:nvSpPr>
              <p:cNvPr id="133218" name="Freeform 98"/>
              <p:cNvSpPr>
                <a:spLocks/>
              </p:cNvSpPr>
              <p:nvPr/>
            </p:nvSpPr>
            <p:spPr bwMode="auto">
              <a:xfrm>
                <a:off x="2851" y="3300"/>
                <a:ext cx="194" cy="15"/>
              </a:xfrm>
              <a:custGeom>
                <a:avLst/>
                <a:gdLst/>
                <a:ahLst/>
                <a:cxnLst>
                  <a:cxn ang="0">
                    <a:pos x="0" y="14"/>
                  </a:cxn>
                  <a:cxn ang="0">
                    <a:pos x="24" y="21"/>
                  </a:cxn>
                  <a:cxn ang="0">
                    <a:pos x="48" y="26"/>
                  </a:cxn>
                  <a:cxn ang="0">
                    <a:pos x="72" y="28"/>
                  </a:cxn>
                  <a:cxn ang="0">
                    <a:pos x="97" y="31"/>
                  </a:cxn>
                  <a:cxn ang="0">
                    <a:pos x="121" y="31"/>
                  </a:cxn>
                  <a:cxn ang="0">
                    <a:pos x="146" y="31"/>
                  </a:cxn>
                  <a:cxn ang="0">
                    <a:pos x="194" y="28"/>
                  </a:cxn>
                  <a:cxn ang="0">
                    <a:pos x="242" y="23"/>
                  </a:cxn>
                  <a:cxn ang="0">
                    <a:pos x="290" y="14"/>
                  </a:cxn>
                  <a:cxn ang="0">
                    <a:pos x="339" y="7"/>
                  </a:cxn>
                  <a:cxn ang="0">
                    <a:pos x="387" y="0"/>
                  </a:cxn>
                </a:cxnLst>
                <a:rect l="0" t="0" r="r" b="b"/>
                <a:pathLst>
                  <a:path w="387" h="31">
                    <a:moveTo>
                      <a:pt x="0" y="14"/>
                    </a:moveTo>
                    <a:lnTo>
                      <a:pt x="24" y="21"/>
                    </a:lnTo>
                    <a:lnTo>
                      <a:pt x="48" y="26"/>
                    </a:lnTo>
                    <a:lnTo>
                      <a:pt x="72" y="28"/>
                    </a:lnTo>
                    <a:lnTo>
                      <a:pt x="97" y="31"/>
                    </a:lnTo>
                    <a:lnTo>
                      <a:pt x="121" y="31"/>
                    </a:lnTo>
                    <a:lnTo>
                      <a:pt x="146" y="31"/>
                    </a:lnTo>
                    <a:lnTo>
                      <a:pt x="194" y="28"/>
                    </a:lnTo>
                    <a:lnTo>
                      <a:pt x="242" y="23"/>
                    </a:lnTo>
                    <a:lnTo>
                      <a:pt x="290" y="14"/>
                    </a:lnTo>
                    <a:lnTo>
                      <a:pt x="339" y="7"/>
                    </a:lnTo>
                    <a:lnTo>
                      <a:pt x="387" y="0"/>
                    </a:lnTo>
                  </a:path>
                </a:pathLst>
              </a:custGeom>
              <a:noFill/>
              <a:ln w="26988">
                <a:solidFill>
                  <a:srgbClr val="FF6600"/>
                </a:solidFill>
                <a:prstDash val="solid"/>
                <a:round/>
                <a:headEnd/>
                <a:tailEnd/>
              </a:ln>
            </p:spPr>
            <p:txBody>
              <a:bodyPr/>
              <a:lstStyle/>
              <a:p>
                <a:endParaRPr lang="en-US"/>
              </a:p>
            </p:txBody>
          </p:sp>
          <p:sp>
            <p:nvSpPr>
              <p:cNvPr id="133219" name="Freeform 99"/>
              <p:cNvSpPr>
                <a:spLocks/>
              </p:cNvSpPr>
              <p:nvPr/>
            </p:nvSpPr>
            <p:spPr bwMode="auto">
              <a:xfrm>
                <a:off x="3045" y="3258"/>
                <a:ext cx="195" cy="42"/>
              </a:xfrm>
              <a:custGeom>
                <a:avLst/>
                <a:gdLst/>
                <a:ahLst/>
                <a:cxnLst>
                  <a:cxn ang="0">
                    <a:pos x="0" y="83"/>
                  </a:cxn>
                  <a:cxn ang="0">
                    <a:pos x="24" y="79"/>
                  </a:cxn>
                  <a:cxn ang="0">
                    <a:pos x="48" y="75"/>
                  </a:cxn>
                  <a:cxn ang="0">
                    <a:pos x="98" y="63"/>
                  </a:cxn>
                  <a:cxn ang="0">
                    <a:pos x="146" y="51"/>
                  </a:cxn>
                  <a:cxn ang="0">
                    <a:pos x="194" y="37"/>
                  </a:cxn>
                  <a:cxn ang="0">
                    <a:pos x="244" y="24"/>
                  </a:cxn>
                  <a:cxn ang="0">
                    <a:pos x="292" y="12"/>
                  </a:cxn>
                  <a:cxn ang="0">
                    <a:pos x="316" y="7"/>
                  </a:cxn>
                  <a:cxn ang="0">
                    <a:pos x="341" y="4"/>
                  </a:cxn>
                  <a:cxn ang="0">
                    <a:pos x="365" y="1"/>
                  </a:cxn>
                  <a:cxn ang="0">
                    <a:pos x="389" y="0"/>
                  </a:cxn>
                </a:cxnLst>
                <a:rect l="0" t="0" r="r" b="b"/>
                <a:pathLst>
                  <a:path w="389" h="83">
                    <a:moveTo>
                      <a:pt x="0" y="83"/>
                    </a:moveTo>
                    <a:lnTo>
                      <a:pt x="24" y="79"/>
                    </a:lnTo>
                    <a:lnTo>
                      <a:pt x="48" y="75"/>
                    </a:lnTo>
                    <a:lnTo>
                      <a:pt x="98" y="63"/>
                    </a:lnTo>
                    <a:lnTo>
                      <a:pt x="146" y="51"/>
                    </a:lnTo>
                    <a:lnTo>
                      <a:pt x="194" y="37"/>
                    </a:lnTo>
                    <a:lnTo>
                      <a:pt x="244" y="24"/>
                    </a:lnTo>
                    <a:lnTo>
                      <a:pt x="292" y="12"/>
                    </a:lnTo>
                    <a:lnTo>
                      <a:pt x="316" y="7"/>
                    </a:lnTo>
                    <a:lnTo>
                      <a:pt x="341" y="4"/>
                    </a:lnTo>
                    <a:lnTo>
                      <a:pt x="365" y="1"/>
                    </a:lnTo>
                    <a:lnTo>
                      <a:pt x="389" y="0"/>
                    </a:lnTo>
                  </a:path>
                </a:pathLst>
              </a:custGeom>
              <a:noFill/>
              <a:ln w="26988">
                <a:solidFill>
                  <a:srgbClr val="FF6600"/>
                </a:solidFill>
                <a:prstDash val="solid"/>
                <a:round/>
                <a:headEnd/>
                <a:tailEnd/>
              </a:ln>
            </p:spPr>
            <p:txBody>
              <a:bodyPr/>
              <a:lstStyle/>
              <a:p>
                <a:endParaRPr lang="en-US"/>
              </a:p>
            </p:txBody>
          </p:sp>
          <p:sp>
            <p:nvSpPr>
              <p:cNvPr id="133220" name="Freeform 100"/>
              <p:cNvSpPr>
                <a:spLocks/>
              </p:cNvSpPr>
              <p:nvPr/>
            </p:nvSpPr>
            <p:spPr bwMode="auto">
              <a:xfrm>
                <a:off x="3240" y="3258"/>
                <a:ext cx="194" cy="32"/>
              </a:xfrm>
              <a:custGeom>
                <a:avLst/>
                <a:gdLst/>
                <a:ahLst/>
                <a:cxnLst>
                  <a:cxn ang="0">
                    <a:pos x="0" y="0"/>
                  </a:cxn>
                  <a:cxn ang="0">
                    <a:pos x="24" y="0"/>
                  </a:cxn>
                  <a:cxn ang="0">
                    <a:pos x="48" y="3"/>
                  </a:cxn>
                  <a:cxn ang="0">
                    <a:pos x="74" y="5"/>
                  </a:cxn>
                  <a:cxn ang="0">
                    <a:pos x="98" y="11"/>
                  </a:cxn>
                  <a:cxn ang="0">
                    <a:pos x="146" y="24"/>
                  </a:cxn>
                  <a:cxn ang="0">
                    <a:pos x="194" y="38"/>
                  </a:cxn>
                  <a:cxn ang="0">
                    <a:pos x="244" y="51"/>
                  </a:cxn>
                  <a:cxn ang="0">
                    <a:pos x="268" y="56"/>
                  </a:cxn>
                  <a:cxn ang="0">
                    <a:pos x="292" y="61"/>
                  </a:cxn>
                  <a:cxn ang="0">
                    <a:pos x="316" y="63"/>
                  </a:cxn>
                  <a:cxn ang="0">
                    <a:pos x="341" y="65"/>
                  </a:cxn>
                  <a:cxn ang="0">
                    <a:pos x="365" y="65"/>
                  </a:cxn>
                  <a:cxn ang="0">
                    <a:pos x="389" y="62"/>
                  </a:cxn>
                </a:cxnLst>
                <a:rect l="0" t="0" r="r" b="b"/>
                <a:pathLst>
                  <a:path w="389" h="65">
                    <a:moveTo>
                      <a:pt x="0" y="0"/>
                    </a:moveTo>
                    <a:lnTo>
                      <a:pt x="24" y="0"/>
                    </a:lnTo>
                    <a:lnTo>
                      <a:pt x="48" y="3"/>
                    </a:lnTo>
                    <a:lnTo>
                      <a:pt x="74" y="5"/>
                    </a:lnTo>
                    <a:lnTo>
                      <a:pt x="98" y="11"/>
                    </a:lnTo>
                    <a:lnTo>
                      <a:pt x="146" y="24"/>
                    </a:lnTo>
                    <a:lnTo>
                      <a:pt x="194" y="38"/>
                    </a:lnTo>
                    <a:lnTo>
                      <a:pt x="244" y="51"/>
                    </a:lnTo>
                    <a:lnTo>
                      <a:pt x="268" y="56"/>
                    </a:lnTo>
                    <a:lnTo>
                      <a:pt x="292" y="61"/>
                    </a:lnTo>
                    <a:lnTo>
                      <a:pt x="316" y="63"/>
                    </a:lnTo>
                    <a:lnTo>
                      <a:pt x="341" y="65"/>
                    </a:lnTo>
                    <a:lnTo>
                      <a:pt x="365" y="65"/>
                    </a:lnTo>
                    <a:lnTo>
                      <a:pt x="389" y="62"/>
                    </a:lnTo>
                  </a:path>
                </a:pathLst>
              </a:custGeom>
              <a:noFill/>
              <a:ln w="26988">
                <a:solidFill>
                  <a:srgbClr val="FF6600"/>
                </a:solidFill>
                <a:prstDash val="solid"/>
                <a:round/>
                <a:headEnd/>
                <a:tailEnd/>
              </a:ln>
            </p:spPr>
            <p:txBody>
              <a:bodyPr/>
              <a:lstStyle/>
              <a:p>
                <a:endParaRPr lang="en-US"/>
              </a:p>
            </p:txBody>
          </p:sp>
          <p:sp>
            <p:nvSpPr>
              <p:cNvPr id="133221" name="Freeform 101"/>
              <p:cNvSpPr>
                <a:spLocks/>
              </p:cNvSpPr>
              <p:nvPr/>
            </p:nvSpPr>
            <p:spPr bwMode="auto">
              <a:xfrm>
                <a:off x="3434" y="3192"/>
                <a:ext cx="195" cy="97"/>
              </a:xfrm>
              <a:custGeom>
                <a:avLst/>
                <a:gdLst/>
                <a:ahLst/>
                <a:cxnLst>
                  <a:cxn ang="0">
                    <a:pos x="0" y="194"/>
                  </a:cxn>
                  <a:cxn ang="0">
                    <a:pos x="24" y="188"/>
                  </a:cxn>
                  <a:cxn ang="0">
                    <a:pos x="48" y="181"/>
                  </a:cxn>
                  <a:cxn ang="0">
                    <a:pos x="74" y="171"/>
                  </a:cxn>
                  <a:cxn ang="0">
                    <a:pos x="98" y="161"/>
                  </a:cxn>
                  <a:cxn ang="0">
                    <a:pos x="122" y="149"/>
                  </a:cxn>
                  <a:cxn ang="0">
                    <a:pos x="146" y="135"/>
                  </a:cxn>
                  <a:cxn ang="0">
                    <a:pos x="195" y="106"/>
                  </a:cxn>
                  <a:cxn ang="0">
                    <a:pos x="244" y="77"/>
                  </a:cxn>
                  <a:cxn ang="0">
                    <a:pos x="292" y="47"/>
                  </a:cxn>
                  <a:cxn ang="0">
                    <a:pos x="316" y="33"/>
                  </a:cxn>
                  <a:cxn ang="0">
                    <a:pos x="341" y="21"/>
                  </a:cxn>
                  <a:cxn ang="0">
                    <a:pos x="365" y="10"/>
                  </a:cxn>
                  <a:cxn ang="0">
                    <a:pos x="389" y="0"/>
                  </a:cxn>
                </a:cxnLst>
                <a:rect l="0" t="0" r="r" b="b"/>
                <a:pathLst>
                  <a:path w="389" h="194">
                    <a:moveTo>
                      <a:pt x="0" y="194"/>
                    </a:moveTo>
                    <a:lnTo>
                      <a:pt x="24" y="188"/>
                    </a:lnTo>
                    <a:lnTo>
                      <a:pt x="48" y="181"/>
                    </a:lnTo>
                    <a:lnTo>
                      <a:pt x="74" y="171"/>
                    </a:lnTo>
                    <a:lnTo>
                      <a:pt x="98" y="161"/>
                    </a:lnTo>
                    <a:lnTo>
                      <a:pt x="122" y="149"/>
                    </a:lnTo>
                    <a:lnTo>
                      <a:pt x="146" y="135"/>
                    </a:lnTo>
                    <a:lnTo>
                      <a:pt x="195" y="106"/>
                    </a:lnTo>
                    <a:lnTo>
                      <a:pt x="244" y="77"/>
                    </a:lnTo>
                    <a:lnTo>
                      <a:pt x="292" y="47"/>
                    </a:lnTo>
                    <a:lnTo>
                      <a:pt x="316" y="33"/>
                    </a:lnTo>
                    <a:lnTo>
                      <a:pt x="341" y="21"/>
                    </a:lnTo>
                    <a:lnTo>
                      <a:pt x="365" y="10"/>
                    </a:lnTo>
                    <a:lnTo>
                      <a:pt x="389" y="0"/>
                    </a:lnTo>
                  </a:path>
                </a:pathLst>
              </a:custGeom>
              <a:noFill/>
              <a:ln w="26988">
                <a:solidFill>
                  <a:srgbClr val="FF6600"/>
                </a:solidFill>
                <a:prstDash val="solid"/>
                <a:round/>
                <a:headEnd/>
                <a:tailEnd/>
              </a:ln>
            </p:spPr>
            <p:txBody>
              <a:bodyPr/>
              <a:lstStyle/>
              <a:p>
                <a:endParaRPr lang="en-US"/>
              </a:p>
            </p:txBody>
          </p:sp>
          <p:sp>
            <p:nvSpPr>
              <p:cNvPr id="133222" name="Freeform 102"/>
              <p:cNvSpPr>
                <a:spLocks/>
              </p:cNvSpPr>
              <p:nvPr/>
            </p:nvSpPr>
            <p:spPr bwMode="auto">
              <a:xfrm>
                <a:off x="3629" y="3151"/>
                <a:ext cx="193" cy="41"/>
              </a:xfrm>
              <a:custGeom>
                <a:avLst/>
                <a:gdLst/>
                <a:ahLst/>
                <a:cxnLst>
                  <a:cxn ang="0">
                    <a:pos x="0" y="82"/>
                  </a:cxn>
                  <a:cxn ang="0">
                    <a:pos x="48" y="65"/>
                  </a:cxn>
                  <a:cxn ang="0">
                    <a:pos x="98" y="50"/>
                  </a:cxn>
                  <a:cxn ang="0">
                    <a:pos x="146" y="37"/>
                  </a:cxn>
                  <a:cxn ang="0">
                    <a:pos x="194" y="24"/>
                  </a:cxn>
                  <a:cxn ang="0">
                    <a:pos x="242" y="14"/>
                  </a:cxn>
                  <a:cxn ang="0">
                    <a:pos x="290" y="7"/>
                  </a:cxn>
                  <a:cxn ang="0">
                    <a:pos x="340" y="2"/>
                  </a:cxn>
                  <a:cxn ang="0">
                    <a:pos x="388" y="0"/>
                  </a:cxn>
                </a:cxnLst>
                <a:rect l="0" t="0" r="r" b="b"/>
                <a:pathLst>
                  <a:path w="388" h="82">
                    <a:moveTo>
                      <a:pt x="0" y="82"/>
                    </a:moveTo>
                    <a:lnTo>
                      <a:pt x="48" y="65"/>
                    </a:lnTo>
                    <a:lnTo>
                      <a:pt x="98" y="50"/>
                    </a:lnTo>
                    <a:lnTo>
                      <a:pt x="146" y="37"/>
                    </a:lnTo>
                    <a:lnTo>
                      <a:pt x="194" y="24"/>
                    </a:lnTo>
                    <a:lnTo>
                      <a:pt x="242" y="14"/>
                    </a:lnTo>
                    <a:lnTo>
                      <a:pt x="290" y="7"/>
                    </a:lnTo>
                    <a:lnTo>
                      <a:pt x="340" y="2"/>
                    </a:lnTo>
                    <a:lnTo>
                      <a:pt x="388" y="0"/>
                    </a:lnTo>
                  </a:path>
                </a:pathLst>
              </a:custGeom>
              <a:noFill/>
              <a:ln w="26988">
                <a:solidFill>
                  <a:srgbClr val="FF6600"/>
                </a:solidFill>
                <a:prstDash val="solid"/>
                <a:round/>
                <a:headEnd/>
                <a:tailEnd/>
              </a:ln>
            </p:spPr>
            <p:txBody>
              <a:bodyPr/>
              <a:lstStyle/>
              <a:p>
                <a:endParaRPr lang="en-US"/>
              </a:p>
            </p:txBody>
          </p:sp>
          <p:sp>
            <p:nvSpPr>
              <p:cNvPr id="133223" name="Freeform 103"/>
              <p:cNvSpPr>
                <a:spLocks/>
              </p:cNvSpPr>
              <p:nvPr/>
            </p:nvSpPr>
            <p:spPr bwMode="auto">
              <a:xfrm>
                <a:off x="3822" y="3151"/>
                <a:ext cx="195" cy="38"/>
              </a:xfrm>
              <a:custGeom>
                <a:avLst/>
                <a:gdLst/>
                <a:ahLst/>
                <a:cxnLst>
                  <a:cxn ang="0">
                    <a:pos x="0" y="0"/>
                  </a:cxn>
                  <a:cxn ang="0">
                    <a:pos x="24" y="0"/>
                  </a:cxn>
                  <a:cxn ang="0">
                    <a:pos x="48" y="3"/>
                  </a:cxn>
                  <a:cxn ang="0">
                    <a:pos x="73" y="6"/>
                  </a:cxn>
                  <a:cxn ang="0">
                    <a:pos x="97" y="10"/>
                  </a:cxn>
                  <a:cxn ang="0">
                    <a:pos x="145" y="21"/>
                  </a:cxn>
                  <a:cxn ang="0">
                    <a:pos x="193" y="34"/>
                  </a:cxn>
                  <a:cxn ang="0">
                    <a:pos x="243" y="48"/>
                  </a:cxn>
                  <a:cxn ang="0">
                    <a:pos x="291" y="61"/>
                  </a:cxn>
                  <a:cxn ang="0">
                    <a:pos x="315" y="65"/>
                  </a:cxn>
                  <a:cxn ang="0">
                    <a:pos x="341" y="69"/>
                  </a:cxn>
                  <a:cxn ang="0">
                    <a:pos x="365" y="74"/>
                  </a:cxn>
                  <a:cxn ang="0">
                    <a:pos x="389" y="75"/>
                  </a:cxn>
                </a:cxnLst>
                <a:rect l="0" t="0" r="r" b="b"/>
                <a:pathLst>
                  <a:path w="389" h="75">
                    <a:moveTo>
                      <a:pt x="0" y="0"/>
                    </a:moveTo>
                    <a:lnTo>
                      <a:pt x="24" y="0"/>
                    </a:lnTo>
                    <a:lnTo>
                      <a:pt x="48" y="3"/>
                    </a:lnTo>
                    <a:lnTo>
                      <a:pt x="73" y="6"/>
                    </a:lnTo>
                    <a:lnTo>
                      <a:pt x="97" y="10"/>
                    </a:lnTo>
                    <a:lnTo>
                      <a:pt x="145" y="21"/>
                    </a:lnTo>
                    <a:lnTo>
                      <a:pt x="193" y="34"/>
                    </a:lnTo>
                    <a:lnTo>
                      <a:pt x="243" y="48"/>
                    </a:lnTo>
                    <a:lnTo>
                      <a:pt x="291" y="61"/>
                    </a:lnTo>
                    <a:lnTo>
                      <a:pt x="315" y="65"/>
                    </a:lnTo>
                    <a:lnTo>
                      <a:pt x="341" y="69"/>
                    </a:lnTo>
                    <a:lnTo>
                      <a:pt x="365" y="74"/>
                    </a:lnTo>
                    <a:lnTo>
                      <a:pt x="389" y="75"/>
                    </a:lnTo>
                  </a:path>
                </a:pathLst>
              </a:custGeom>
              <a:noFill/>
              <a:ln w="26988">
                <a:solidFill>
                  <a:srgbClr val="FF6600"/>
                </a:solidFill>
                <a:prstDash val="solid"/>
                <a:round/>
                <a:headEnd/>
                <a:tailEnd/>
              </a:ln>
            </p:spPr>
            <p:txBody>
              <a:bodyPr/>
              <a:lstStyle/>
              <a:p>
                <a:endParaRPr lang="en-US"/>
              </a:p>
            </p:txBody>
          </p:sp>
          <p:sp>
            <p:nvSpPr>
              <p:cNvPr id="133224" name="Freeform 104"/>
              <p:cNvSpPr>
                <a:spLocks/>
              </p:cNvSpPr>
              <p:nvPr/>
            </p:nvSpPr>
            <p:spPr bwMode="auto">
              <a:xfrm>
                <a:off x="4017" y="3172"/>
                <a:ext cx="194" cy="17"/>
              </a:xfrm>
              <a:custGeom>
                <a:avLst/>
                <a:gdLst/>
                <a:ahLst/>
                <a:cxnLst>
                  <a:cxn ang="0">
                    <a:pos x="0" y="34"/>
                  </a:cxn>
                  <a:cxn ang="0">
                    <a:pos x="48" y="34"/>
                  </a:cxn>
                  <a:cxn ang="0">
                    <a:pos x="97" y="33"/>
                  </a:cxn>
                  <a:cxn ang="0">
                    <a:pos x="145" y="27"/>
                  </a:cxn>
                  <a:cxn ang="0">
                    <a:pos x="195" y="21"/>
                  </a:cxn>
                  <a:cxn ang="0">
                    <a:pos x="243" y="14"/>
                  </a:cxn>
                  <a:cxn ang="0">
                    <a:pos x="291" y="7"/>
                  </a:cxn>
                  <a:cxn ang="0">
                    <a:pos x="341" y="3"/>
                  </a:cxn>
                  <a:cxn ang="0">
                    <a:pos x="389" y="0"/>
                  </a:cxn>
                </a:cxnLst>
                <a:rect l="0" t="0" r="r" b="b"/>
                <a:pathLst>
                  <a:path w="389" h="34">
                    <a:moveTo>
                      <a:pt x="0" y="34"/>
                    </a:moveTo>
                    <a:lnTo>
                      <a:pt x="48" y="34"/>
                    </a:lnTo>
                    <a:lnTo>
                      <a:pt x="97" y="33"/>
                    </a:lnTo>
                    <a:lnTo>
                      <a:pt x="145" y="27"/>
                    </a:lnTo>
                    <a:lnTo>
                      <a:pt x="195" y="21"/>
                    </a:lnTo>
                    <a:lnTo>
                      <a:pt x="243" y="14"/>
                    </a:lnTo>
                    <a:lnTo>
                      <a:pt x="291" y="7"/>
                    </a:lnTo>
                    <a:lnTo>
                      <a:pt x="341" y="3"/>
                    </a:lnTo>
                    <a:lnTo>
                      <a:pt x="389" y="0"/>
                    </a:lnTo>
                  </a:path>
                </a:pathLst>
              </a:custGeom>
              <a:noFill/>
              <a:ln w="26988">
                <a:solidFill>
                  <a:srgbClr val="FF6600"/>
                </a:solidFill>
                <a:prstDash val="solid"/>
                <a:round/>
                <a:headEnd/>
                <a:tailEnd/>
              </a:ln>
            </p:spPr>
            <p:txBody>
              <a:bodyPr/>
              <a:lstStyle/>
              <a:p>
                <a:endParaRPr lang="en-US"/>
              </a:p>
            </p:txBody>
          </p:sp>
          <p:sp>
            <p:nvSpPr>
              <p:cNvPr id="133225" name="Freeform 105"/>
              <p:cNvSpPr>
                <a:spLocks/>
              </p:cNvSpPr>
              <p:nvPr/>
            </p:nvSpPr>
            <p:spPr bwMode="auto">
              <a:xfrm>
                <a:off x="4211" y="3172"/>
                <a:ext cx="194" cy="7"/>
              </a:xfrm>
              <a:custGeom>
                <a:avLst/>
                <a:gdLst/>
                <a:ahLst/>
                <a:cxnLst>
                  <a:cxn ang="0">
                    <a:pos x="0" y="0"/>
                  </a:cxn>
                  <a:cxn ang="0">
                    <a:pos x="48" y="0"/>
                  </a:cxn>
                  <a:cxn ang="0">
                    <a:pos x="97" y="3"/>
                  </a:cxn>
                  <a:cxn ang="0">
                    <a:pos x="145" y="6"/>
                  </a:cxn>
                  <a:cxn ang="0">
                    <a:pos x="193" y="10"/>
                  </a:cxn>
                  <a:cxn ang="0">
                    <a:pos x="241" y="13"/>
                  </a:cxn>
                  <a:cxn ang="0">
                    <a:pos x="290" y="16"/>
                  </a:cxn>
                  <a:cxn ang="0">
                    <a:pos x="339" y="16"/>
                  </a:cxn>
                  <a:cxn ang="0">
                    <a:pos x="387" y="14"/>
                  </a:cxn>
                </a:cxnLst>
                <a:rect l="0" t="0" r="r" b="b"/>
                <a:pathLst>
                  <a:path w="387" h="16">
                    <a:moveTo>
                      <a:pt x="0" y="0"/>
                    </a:moveTo>
                    <a:lnTo>
                      <a:pt x="48" y="0"/>
                    </a:lnTo>
                    <a:lnTo>
                      <a:pt x="97" y="3"/>
                    </a:lnTo>
                    <a:lnTo>
                      <a:pt x="145" y="6"/>
                    </a:lnTo>
                    <a:lnTo>
                      <a:pt x="193" y="10"/>
                    </a:lnTo>
                    <a:lnTo>
                      <a:pt x="241" y="13"/>
                    </a:lnTo>
                    <a:lnTo>
                      <a:pt x="290" y="16"/>
                    </a:lnTo>
                    <a:lnTo>
                      <a:pt x="339" y="16"/>
                    </a:lnTo>
                    <a:lnTo>
                      <a:pt x="387" y="14"/>
                    </a:lnTo>
                  </a:path>
                </a:pathLst>
              </a:custGeom>
              <a:noFill/>
              <a:ln w="26988">
                <a:solidFill>
                  <a:srgbClr val="FF6600"/>
                </a:solidFill>
                <a:prstDash val="solid"/>
                <a:round/>
                <a:headEnd/>
                <a:tailEnd/>
              </a:ln>
            </p:spPr>
            <p:txBody>
              <a:bodyPr/>
              <a:lstStyle/>
              <a:p>
                <a:endParaRPr lang="en-US"/>
              </a:p>
            </p:txBody>
          </p:sp>
          <p:sp>
            <p:nvSpPr>
              <p:cNvPr id="133226" name="Freeform 106"/>
              <p:cNvSpPr>
                <a:spLocks/>
              </p:cNvSpPr>
              <p:nvPr/>
            </p:nvSpPr>
            <p:spPr bwMode="auto">
              <a:xfrm>
                <a:off x="4405" y="3144"/>
                <a:ext cx="195" cy="35"/>
              </a:xfrm>
              <a:custGeom>
                <a:avLst/>
                <a:gdLst/>
                <a:ahLst/>
                <a:cxnLst>
                  <a:cxn ang="0">
                    <a:pos x="0" y="69"/>
                  </a:cxn>
                  <a:cxn ang="0">
                    <a:pos x="48" y="67"/>
                  </a:cxn>
                  <a:cxn ang="0">
                    <a:pos x="98" y="64"/>
                  </a:cxn>
                  <a:cxn ang="0">
                    <a:pos x="146" y="59"/>
                  </a:cxn>
                  <a:cxn ang="0">
                    <a:pos x="194" y="55"/>
                  </a:cxn>
                  <a:cxn ang="0">
                    <a:pos x="243" y="47"/>
                  </a:cxn>
                  <a:cxn ang="0">
                    <a:pos x="267" y="42"/>
                  </a:cxn>
                  <a:cxn ang="0">
                    <a:pos x="291" y="37"/>
                  </a:cxn>
                  <a:cxn ang="0">
                    <a:pos x="316" y="30"/>
                  </a:cxn>
                  <a:cxn ang="0">
                    <a:pos x="341" y="21"/>
                  </a:cxn>
                  <a:cxn ang="0">
                    <a:pos x="365" y="11"/>
                  </a:cxn>
                  <a:cxn ang="0">
                    <a:pos x="389" y="0"/>
                  </a:cxn>
                </a:cxnLst>
                <a:rect l="0" t="0" r="r" b="b"/>
                <a:pathLst>
                  <a:path w="389" h="69">
                    <a:moveTo>
                      <a:pt x="0" y="69"/>
                    </a:moveTo>
                    <a:lnTo>
                      <a:pt x="48" y="67"/>
                    </a:lnTo>
                    <a:lnTo>
                      <a:pt x="98" y="64"/>
                    </a:lnTo>
                    <a:lnTo>
                      <a:pt x="146" y="59"/>
                    </a:lnTo>
                    <a:lnTo>
                      <a:pt x="194" y="55"/>
                    </a:lnTo>
                    <a:lnTo>
                      <a:pt x="243" y="47"/>
                    </a:lnTo>
                    <a:lnTo>
                      <a:pt x="267" y="42"/>
                    </a:lnTo>
                    <a:lnTo>
                      <a:pt x="291" y="37"/>
                    </a:lnTo>
                    <a:lnTo>
                      <a:pt x="316" y="30"/>
                    </a:lnTo>
                    <a:lnTo>
                      <a:pt x="341" y="21"/>
                    </a:lnTo>
                    <a:lnTo>
                      <a:pt x="365" y="11"/>
                    </a:lnTo>
                    <a:lnTo>
                      <a:pt x="389" y="0"/>
                    </a:lnTo>
                  </a:path>
                </a:pathLst>
              </a:custGeom>
              <a:noFill/>
              <a:ln w="26988">
                <a:solidFill>
                  <a:srgbClr val="FF6600"/>
                </a:solidFill>
                <a:prstDash val="solid"/>
                <a:round/>
                <a:headEnd/>
                <a:tailEnd/>
              </a:ln>
            </p:spPr>
            <p:txBody>
              <a:bodyPr/>
              <a:lstStyle/>
              <a:p>
                <a:endParaRPr lang="en-US"/>
              </a:p>
            </p:txBody>
          </p:sp>
          <p:sp>
            <p:nvSpPr>
              <p:cNvPr id="133227" name="Freeform 107"/>
              <p:cNvSpPr>
                <a:spLocks/>
              </p:cNvSpPr>
              <p:nvPr/>
            </p:nvSpPr>
            <p:spPr bwMode="auto">
              <a:xfrm>
                <a:off x="4600" y="2988"/>
                <a:ext cx="194" cy="156"/>
              </a:xfrm>
              <a:custGeom>
                <a:avLst/>
                <a:gdLst/>
                <a:ahLst/>
                <a:cxnLst>
                  <a:cxn ang="0">
                    <a:pos x="0" y="311"/>
                  </a:cxn>
                  <a:cxn ang="0">
                    <a:pos x="48" y="287"/>
                  </a:cxn>
                  <a:cxn ang="0">
                    <a:pos x="98" y="263"/>
                  </a:cxn>
                  <a:cxn ang="0">
                    <a:pos x="122" y="250"/>
                  </a:cxn>
                  <a:cxn ang="0">
                    <a:pos x="146" y="236"/>
                  </a:cxn>
                  <a:cxn ang="0">
                    <a:pos x="170" y="222"/>
                  </a:cxn>
                  <a:cxn ang="0">
                    <a:pos x="194" y="205"/>
                  </a:cxn>
                  <a:cxn ang="0">
                    <a:pos x="219" y="187"/>
                  </a:cxn>
                  <a:cxn ang="0">
                    <a:pos x="243" y="168"/>
                  </a:cxn>
                  <a:cxn ang="0">
                    <a:pos x="267" y="146"/>
                  </a:cxn>
                  <a:cxn ang="0">
                    <a:pos x="291" y="122"/>
                  </a:cxn>
                  <a:cxn ang="0">
                    <a:pos x="315" y="96"/>
                  </a:cxn>
                  <a:cxn ang="0">
                    <a:pos x="341" y="66"/>
                  </a:cxn>
                  <a:cxn ang="0">
                    <a:pos x="365" y="35"/>
                  </a:cxn>
                  <a:cxn ang="0">
                    <a:pos x="389" y="0"/>
                  </a:cxn>
                </a:cxnLst>
                <a:rect l="0" t="0" r="r" b="b"/>
                <a:pathLst>
                  <a:path w="389" h="311">
                    <a:moveTo>
                      <a:pt x="0" y="311"/>
                    </a:moveTo>
                    <a:lnTo>
                      <a:pt x="48" y="287"/>
                    </a:lnTo>
                    <a:lnTo>
                      <a:pt x="98" y="263"/>
                    </a:lnTo>
                    <a:lnTo>
                      <a:pt x="122" y="250"/>
                    </a:lnTo>
                    <a:lnTo>
                      <a:pt x="146" y="236"/>
                    </a:lnTo>
                    <a:lnTo>
                      <a:pt x="170" y="222"/>
                    </a:lnTo>
                    <a:lnTo>
                      <a:pt x="194" y="205"/>
                    </a:lnTo>
                    <a:lnTo>
                      <a:pt x="219" y="187"/>
                    </a:lnTo>
                    <a:lnTo>
                      <a:pt x="243" y="168"/>
                    </a:lnTo>
                    <a:lnTo>
                      <a:pt x="267" y="146"/>
                    </a:lnTo>
                    <a:lnTo>
                      <a:pt x="291" y="122"/>
                    </a:lnTo>
                    <a:lnTo>
                      <a:pt x="315" y="96"/>
                    </a:lnTo>
                    <a:lnTo>
                      <a:pt x="341" y="66"/>
                    </a:lnTo>
                    <a:lnTo>
                      <a:pt x="365" y="35"/>
                    </a:lnTo>
                    <a:lnTo>
                      <a:pt x="389" y="0"/>
                    </a:lnTo>
                  </a:path>
                </a:pathLst>
              </a:custGeom>
              <a:noFill/>
              <a:ln w="26988">
                <a:solidFill>
                  <a:srgbClr val="FF6600"/>
                </a:solidFill>
                <a:prstDash val="solid"/>
                <a:round/>
                <a:headEnd/>
                <a:tailEnd/>
              </a:ln>
            </p:spPr>
            <p:txBody>
              <a:bodyPr/>
              <a:lstStyle/>
              <a:p>
                <a:endParaRPr lang="en-US"/>
              </a:p>
            </p:txBody>
          </p:sp>
          <p:sp>
            <p:nvSpPr>
              <p:cNvPr id="133228" name="Freeform 108"/>
              <p:cNvSpPr>
                <a:spLocks/>
              </p:cNvSpPr>
              <p:nvPr/>
            </p:nvSpPr>
            <p:spPr bwMode="auto">
              <a:xfrm>
                <a:off x="4794" y="2557"/>
                <a:ext cx="194" cy="431"/>
              </a:xfrm>
              <a:custGeom>
                <a:avLst/>
                <a:gdLst/>
                <a:ahLst/>
                <a:cxnLst>
                  <a:cxn ang="0">
                    <a:pos x="0" y="863"/>
                  </a:cxn>
                  <a:cxn ang="0">
                    <a:pos x="13" y="845"/>
                  </a:cxn>
                  <a:cxn ang="0">
                    <a:pos x="24" y="825"/>
                  </a:cxn>
                  <a:cxn ang="0">
                    <a:pos x="48" y="781"/>
                  </a:cxn>
                  <a:cxn ang="0">
                    <a:pos x="74" y="736"/>
                  </a:cxn>
                  <a:cxn ang="0">
                    <a:pos x="98" y="686"/>
                  </a:cxn>
                  <a:cxn ang="0">
                    <a:pos x="122" y="634"/>
                  </a:cxn>
                  <a:cxn ang="0">
                    <a:pos x="146" y="580"/>
                  </a:cxn>
                  <a:cxn ang="0">
                    <a:pos x="170" y="524"/>
                  </a:cxn>
                  <a:cxn ang="0">
                    <a:pos x="194" y="466"/>
                  </a:cxn>
                  <a:cxn ang="0">
                    <a:pos x="219" y="408"/>
                  </a:cxn>
                  <a:cxn ang="0">
                    <a:pos x="243" y="348"/>
                  </a:cxn>
                  <a:cxn ang="0">
                    <a:pos x="291" y="229"/>
                  </a:cxn>
                  <a:cxn ang="0">
                    <a:pos x="315" y="170"/>
                  </a:cxn>
                  <a:cxn ang="0">
                    <a:pos x="341" y="112"/>
                  </a:cxn>
                  <a:cxn ang="0">
                    <a:pos x="365" y="55"/>
                  </a:cxn>
                  <a:cxn ang="0">
                    <a:pos x="389" y="0"/>
                  </a:cxn>
                </a:cxnLst>
                <a:rect l="0" t="0" r="r" b="b"/>
                <a:pathLst>
                  <a:path w="389" h="863">
                    <a:moveTo>
                      <a:pt x="0" y="863"/>
                    </a:moveTo>
                    <a:lnTo>
                      <a:pt x="13" y="845"/>
                    </a:lnTo>
                    <a:lnTo>
                      <a:pt x="24" y="825"/>
                    </a:lnTo>
                    <a:lnTo>
                      <a:pt x="48" y="781"/>
                    </a:lnTo>
                    <a:lnTo>
                      <a:pt x="74" y="736"/>
                    </a:lnTo>
                    <a:lnTo>
                      <a:pt x="98" y="686"/>
                    </a:lnTo>
                    <a:lnTo>
                      <a:pt x="122" y="634"/>
                    </a:lnTo>
                    <a:lnTo>
                      <a:pt x="146" y="580"/>
                    </a:lnTo>
                    <a:lnTo>
                      <a:pt x="170" y="524"/>
                    </a:lnTo>
                    <a:lnTo>
                      <a:pt x="194" y="466"/>
                    </a:lnTo>
                    <a:lnTo>
                      <a:pt x="219" y="408"/>
                    </a:lnTo>
                    <a:lnTo>
                      <a:pt x="243" y="348"/>
                    </a:lnTo>
                    <a:lnTo>
                      <a:pt x="291" y="229"/>
                    </a:lnTo>
                    <a:lnTo>
                      <a:pt x="315" y="170"/>
                    </a:lnTo>
                    <a:lnTo>
                      <a:pt x="341" y="112"/>
                    </a:lnTo>
                    <a:lnTo>
                      <a:pt x="365" y="55"/>
                    </a:lnTo>
                    <a:lnTo>
                      <a:pt x="389" y="0"/>
                    </a:lnTo>
                  </a:path>
                </a:pathLst>
              </a:custGeom>
              <a:noFill/>
              <a:ln w="26988">
                <a:solidFill>
                  <a:srgbClr val="FF6600"/>
                </a:solidFill>
                <a:prstDash val="solid"/>
                <a:round/>
                <a:headEnd/>
                <a:tailEnd/>
              </a:ln>
            </p:spPr>
            <p:txBody>
              <a:bodyPr/>
              <a:lstStyle/>
              <a:p>
                <a:endParaRPr lang="en-US"/>
              </a:p>
            </p:txBody>
          </p:sp>
          <p:sp>
            <p:nvSpPr>
              <p:cNvPr id="133229" name="Freeform 109"/>
              <p:cNvSpPr>
                <a:spLocks/>
              </p:cNvSpPr>
              <p:nvPr/>
            </p:nvSpPr>
            <p:spPr bwMode="auto">
              <a:xfrm>
                <a:off x="3629" y="3089"/>
                <a:ext cx="193" cy="60"/>
              </a:xfrm>
              <a:custGeom>
                <a:avLst/>
                <a:gdLst/>
                <a:ahLst/>
                <a:cxnLst>
                  <a:cxn ang="0">
                    <a:pos x="0" y="120"/>
                  </a:cxn>
                  <a:cxn ang="0">
                    <a:pos x="48" y="103"/>
                  </a:cxn>
                  <a:cxn ang="0">
                    <a:pos x="96" y="85"/>
                  </a:cxn>
                  <a:cxn ang="0">
                    <a:pos x="146" y="65"/>
                  </a:cxn>
                  <a:cxn ang="0">
                    <a:pos x="194" y="46"/>
                  </a:cxn>
                  <a:cxn ang="0">
                    <a:pos x="242" y="29"/>
                  </a:cxn>
                  <a:cxn ang="0">
                    <a:pos x="266" y="21"/>
                  </a:cxn>
                  <a:cxn ang="0">
                    <a:pos x="290" y="14"/>
                  </a:cxn>
                  <a:cxn ang="0">
                    <a:pos x="316" y="8"/>
                  </a:cxn>
                  <a:cxn ang="0">
                    <a:pos x="340" y="4"/>
                  </a:cxn>
                  <a:cxn ang="0">
                    <a:pos x="364" y="1"/>
                  </a:cxn>
                  <a:cxn ang="0">
                    <a:pos x="388" y="0"/>
                  </a:cxn>
                </a:cxnLst>
                <a:rect l="0" t="0" r="r" b="b"/>
                <a:pathLst>
                  <a:path w="388" h="120">
                    <a:moveTo>
                      <a:pt x="0" y="120"/>
                    </a:moveTo>
                    <a:lnTo>
                      <a:pt x="48" y="103"/>
                    </a:lnTo>
                    <a:lnTo>
                      <a:pt x="96" y="85"/>
                    </a:lnTo>
                    <a:lnTo>
                      <a:pt x="146" y="65"/>
                    </a:lnTo>
                    <a:lnTo>
                      <a:pt x="194" y="46"/>
                    </a:lnTo>
                    <a:lnTo>
                      <a:pt x="242" y="29"/>
                    </a:lnTo>
                    <a:lnTo>
                      <a:pt x="266" y="21"/>
                    </a:lnTo>
                    <a:lnTo>
                      <a:pt x="290" y="14"/>
                    </a:lnTo>
                    <a:lnTo>
                      <a:pt x="316" y="8"/>
                    </a:lnTo>
                    <a:lnTo>
                      <a:pt x="340" y="4"/>
                    </a:lnTo>
                    <a:lnTo>
                      <a:pt x="364" y="1"/>
                    </a:lnTo>
                    <a:lnTo>
                      <a:pt x="388" y="0"/>
                    </a:lnTo>
                  </a:path>
                </a:pathLst>
              </a:custGeom>
              <a:noFill/>
              <a:ln w="26988">
                <a:solidFill>
                  <a:srgbClr val="FFCC99"/>
                </a:solidFill>
                <a:prstDash val="solid"/>
                <a:round/>
                <a:headEnd/>
                <a:tailEnd/>
              </a:ln>
            </p:spPr>
            <p:txBody>
              <a:bodyPr/>
              <a:lstStyle/>
              <a:p>
                <a:endParaRPr lang="en-US"/>
              </a:p>
            </p:txBody>
          </p:sp>
          <p:sp>
            <p:nvSpPr>
              <p:cNvPr id="133230" name="Freeform 110"/>
              <p:cNvSpPr>
                <a:spLocks/>
              </p:cNvSpPr>
              <p:nvPr/>
            </p:nvSpPr>
            <p:spPr bwMode="auto">
              <a:xfrm>
                <a:off x="3822" y="3089"/>
                <a:ext cx="195" cy="49"/>
              </a:xfrm>
              <a:custGeom>
                <a:avLst/>
                <a:gdLst/>
                <a:ahLst/>
                <a:cxnLst>
                  <a:cxn ang="0">
                    <a:pos x="0" y="0"/>
                  </a:cxn>
                  <a:cxn ang="0">
                    <a:pos x="24" y="0"/>
                  </a:cxn>
                  <a:cxn ang="0">
                    <a:pos x="48" y="3"/>
                  </a:cxn>
                  <a:cxn ang="0">
                    <a:pos x="73" y="7"/>
                  </a:cxn>
                  <a:cxn ang="0">
                    <a:pos x="97" y="12"/>
                  </a:cxn>
                  <a:cxn ang="0">
                    <a:pos x="121" y="20"/>
                  </a:cxn>
                  <a:cxn ang="0">
                    <a:pos x="145" y="27"/>
                  </a:cxn>
                  <a:cxn ang="0">
                    <a:pos x="193" y="45"/>
                  </a:cxn>
                  <a:cxn ang="0">
                    <a:pos x="243" y="62"/>
                  </a:cxn>
                  <a:cxn ang="0">
                    <a:pos x="291" y="79"/>
                  </a:cxn>
                  <a:cxn ang="0">
                    <a:pos x="315" y="86"/>
                  </a:cxn>
                  <a:cxn ang="0">
                    <a:pos x="341" y="92"/>
                  </a:cxn>
                  <a:cxn ang="0">
                    <a:pos x="365" y="96"/>
                  </a:cxn>
                  <a:cxn ang="0">
                    <a:pos x="389" y="99"/>
                  </a:cxn>
                </a:cxnLst>
                <a:rect l="0" t="0" r="r" b="b"/>
                <a:pathLst>
                  <a:path w="389" h="99">
                    <a:moveTo>
                      <a:pt x="0" y="0"/>
                    </a:moveTo>
                    <a:lnTo>
                      <a:pt x="24" y="0"/>
                    </a:lnTo>
                    <a:lnTo>
                      <a:pt x="48" y="3"/>
                    </a:lnTo>
                    <a:lnTo>
                      <a:pt x="73" y="7"/>
                    </a:lnTo>
                    <a:lnTo>
                      <a:pt x="97" y="12"/>
                    </a:lnTo>
                    <a:lnTo>
                      <a:pt x="121" y="20"/>
                    </a:lnTo>
                    <a:lnTo>
                      <a:pt x="145" y="27"/>
                    </a:lnTo>
                    <a:lnTo>
                      <a:pt x="193" y="45"/>
                    </a:lnTo>
                    <a:lnTo>
                      <a:pt x="243" y="62"/>
                    </a:lnTo>
                    <a:lnTo>
                      <a:pt x="291" y="79"/>
                    </a:lnTo>
                    <a:lnTo>
                      <a:pt x="315" y="86"/>
                    </a:lnTo>
                    <a:lnTo>
                      <a:pt x="341" y="92"/>
                    </a:lnTo>
                    <a:lnTo>
                      <a:pt x="365" y="96"/>
                    </a:lnTo>
                    <a:lnTo>
                      <a:pt x="389" y="99"/>
                    </a:lnTo>
                  </a:path>
                </a:pathLst>
              </a:custGeom>
              <a:noFill/>
              <a:ln w="26988">
                <a:solidFill>
                  <a:srgbClr val="FFCC99"/>
                </a:solidFill>
                <a:prstDash val="solid"/>
                <a:round/>
                <a:headEnd/>
                <a:tailEnd/>
              </a:ln>
            </p:spPr>
            <p:txBody>
              <a:bodyPr/>
              <a:lstStyle/>
              <a:p>
                <a:endParaRPr lang="en-US"/>
              </a:p>
            </p:txBody>
          </p:sp>
          <p:sp>
            <p:nvSpPr>
              <p:cNvPr id="133231" name="Freeform 111"/>
              <p:cNvSpPr>
                <a:spLocks/>
              </p:cNvSpPr>
              <p:nvPr/>
            </p:nvSpPr>
            <p:spPr bwMode="auto">
              <a:xfrm>
                <a:off x="4017" y="3116"/>
                <a:ext cx="194" cy="23"/>
              </a:xfrm>
              <a:custGeom>
                <a:avLst/>
                <a:gdLst/>
                <a:ahLst/>
                <a:cxnLst>
                  <a:cxn ang="0">
                    <a:pos x="0" y="46"/>
                  </a:cxn>
                  <a:cxn ang="0">
                    <a:pos x="24" y="47"/>
                  </a:cxn>
                  <a:cxn ang="0">
                    <a:pos x="48" y="47"/>
                  </a:cxn>
                  <a:cxn ang="0">
                    <a:pos x="97" y="43"/>
                  </a:cxn>
                  <a:cxn ang="0">
                    <a:pos x="145" y="37"/>
                  </a:cxn>
                  <a:cxn ang="0">
                    <a:pos x="195" y="29"/>
                  </a:cxn>
                  <a:cxn ang="0">
                    <a:pos x="243" y="19"/>
                  </a:cxn>
                  <a:cxn ang="0">
                    <a:pos x="291" y="10"/>
                  </a:cxn>
                  <a:cxn ang="0">
                    <a:pos x="341" y="5"/>
                  </a:cxn>
                  <a:cxn ang="0">
                    <a:pos x="389" y="0"/>
                  </a:cxn>
                </a:cxnLst>
                <a:rect l="0" t="0" r="r" b="b"/>
                <a:pathLst>
                  <a:path w="389" h="47">
                    <a:moveTo>
                      <a:pt x="0" y="46"/>
                    </a:moveTo>
                    <a:lnTo>
                      <a:pt x="24" y="47"/>
                    </a:lnTo>
                    <a:lnTo>
                      <a:pt x="48" y="47"/>
                    </a:lnTo>
                    <a:lnTo>
                      <a:pt x="97" y="43"/>
                    </a:lnTo>
                    <a:lnTo>
                      <a:pt x="145" y="37"/>
                    </a:lnTo>
                    <a:lnTo>
                      <a:pt x="195" y="29"/>
                    </a:lnTo>
                    <a:lnTo>
                      <a:pt x="243" y="19"/>
                    </a:lnTo>
                    <a:lnTo>
                      <a:pt x="291" y="10"/>
                    </a:lnTo>
                    <a:lnTo>
                      <a:pt x="341" y="5"/>
                    </a:lnTo>
                    <a:lnTo>
                      <a:pt x="389" y="0"/>
                    </a:lnTo>
                  </a:path>
                </a:pathLst>
              </a:custGeom>
              <a:noFill/>
              <a:ln w="26988">
                <a:solidFill>
                  <a:srgbClr val="FFCC99"/>
                </a:solidFill>
                <a:prstDash val="solid"/>
                <a:round/>
                <a:headEnd/>
                <a:tailEnd/>
              </a:ln>
            </p:spPr>
            <p:txBody>
              <a:bodyPr/>
              <a:lstStyle/>
              <a:p>
                <a:endParaRPr lang="en-US"/>
              </a:p>
            </p:txBody>
          </p:sp>
          <p:sp>
            <p:nvSpPr>
              <p:cNvPr id="133232" name="Freeform 112"/>
              <p:cNvSpPr>
                <a:spLocks/>
              </p:cNvSpPr>
              <p:nvPr/>
            </p:nvSpPr>
            <p:spPr bwMode="auto">
              <a:xfrm>
                <a:off x="4211" y="3116"/>
                <a:ext cx="194" cy="8"/>
              </a:xfrm>
              <a:custGeom>
                <a:avLst/>
                <a:gdLst/>
                <a:ahLst/>
                <a:cxnLst>
                  <a:cxn ang="0">
                    <a:pos x="0" y="0"/>
                  </a:cxn>
                  <a:cxn ang="0">
                    <a:pos x="48" y="0"/>
                  </a:cxn>
                  <a:cxn ang="0">
                    <a:pos x="97" y="2"/>
                  </a:cxn>
                  <a:cxn ang="0">
                    <a:pos x="145" y="5"/>
                  </a:cxn>
                  <a:cxn ang="0">
                    <a:pos x="193" y="9"/>
                  </a:cxn>
                  <a:cxn ang="0">
                    <a:pos x="241" y="13"/>
                  </a:cxn>
                  <a:cxn ang="0">
                    <a:pos x="290" y="16"/>
                  </a:cxn>
                  <a:cxn ang="0">
                    <a:pos x="339" y="16"/>
                  </a:cxn>
                  <a:cxn ang="0">
                    <a:pos x="387" y="13"/>
                  </a:cxn>
                </a:cxnLst>
                <a:rect l="0" t="0" r="r" b="b"/>
                <a:pathLst>
                  <a:path w="387" h="16">
                    <a:moveTo>
                      <a:pt x="0" y="0"/>
                    </a:moveTo>
                    <a:lnTo>
                      <a:pt x="48" y="0"/>
                    </a:lnTo>
                    <a:lnTo>
                      <a:pt x="97" y="2"/>
                    </a:lnTo>
                    <a:lnTo>
                      <a:pt x="145" y="5"/>
                    </a:lnTo>
                    <a:lnTo>
                      <a:pt x="193" y="9"/>
                    </a:lnTo>
                    <a:lnTo>
                      <a:pt x="241" y="13"/>
                    </a:lnTo>
                    <a:lnTo>
                      <a:pt x="290" y="16"/>
                    </a:lnTo>
                    <a:lnTo>
                      <a:pt x="339" y="16"/>
                    </a:lnTo>
                    <a:lnTo>
                      <a:pt x="387" y="13"/>
                    </a:lnTo>
                  </a:path>
                </a:pathLst>
              </a:custGeom>
              <a:noFill/>
              <a:ln w="26988">
                <a:solidFill>
                  <a:srgbClr val="FFCC99"/>
                </a:solidFill>
                <a:prstDash val="solid"/>
                <a:round/>
                <a:headEnd/>
                <a:tailEnd/>
              </a:ln>
            </p:spPr>
            <p:txBody>
              <a:bodyPr/>
              <a:lstStyle/>
              <a:p>
                <a:endParaRPr lang="en-US"/>
              </a:p>
            </p:txBody>
          </p:sp>
          <p:sp>
            <p:nvSpPr>
              <p:cNvPr id="133233" name="Freeform 113"/>
              <p:cNvSpPr>
                <a:spLocks/>
              </p:cNvSpPr>
              <p:nvPr/>
            </p:nvSpPr>
            <p:spPr bwMode="auto">
              <a:xfrm>
                <a:off x="4405" y="3079"/>
                <a:ext cx="195" cy="43"/>
              </a:xfrm>
              <a:custGeom>
                <a:avLst/>
                <a:gdLst/>
                <a:ahLst/>
                <a:cxnLst>
                  <a:cxn ang="0">
                    <a:pos x="0" y="86"/>
                  </a:cxn>
                  <a:cxn ang="0">
                    <a:pos x="48" y="82"/>
                  </a:cxn>
                  <a:cxn ang="0">
                    <a:pos x="98" y="76"/>
                  </a:cxn>
                  <a:cxn ang="0">
                    <a:pos x="146" y="71"/>
                  </a:cxn>
                  <a:cxn ang="0">
                    <a:pos x="194" y="62"/>
                  </a:cxn>
                  <a:cxn ang="0">
                    <a:pos x="243" y="51"/>
                  </a:cxn>
                  <a:cxn ang="0">
                    <a:pos x="291" y="38"/>
                  </a:cxn>
                  <a:cxn ang="0">
                    <a:pos x="341" y="21"/>
                  </a:cxn>
                  <a:cxn ang="0">
                    <a:pos x="365" y="11"/>
                  </a:cxn>
                  <a:cxn ang="0">
                    <a:pos x="389" y="0"/>
                  </a:cxn>
                </a:cxnLst>
                <a:rect l="0" t="0" r="r" b="b"/>
                <a:pathLst>
                  <a:path w="389" h="86">
                    <a:moveTo>
                      <a:pt x="0" y="86"/>
                    </a:moveTo>
                    <a:lnTo>
                      <a:pt x="48" y="82"/>
                    </a:lnTo>
                    <a:lnTo>
                      <a:pt x="98" y="76"/>
                    </a:lnTo>
                    <a:lnTo>
                      <a:pt x="146" y="71"/>
                    </a:lnTo>
                    <a:lnTo>
                      <a:pt x="194" y="62"/>
                    </a:lnTo>
                    <a:lnTo>
                      <a:pt x="243" y="51"/>
                    </a:lnTo>
                    <a:lnTo>
                      <a:pt x="291" y="38"/>
                    </a:lnTo>
                    <a:lnTo>
                      <a:pt x="341" y="21"/>
                    </a:lnTo>
                    <a:lnTo>
                      <a:pt x="365" y="11"/>
                    </a:lnTo>
                    <a:lnTo>
                      <a:pt x="389" y="0"/>
                    </a:lnTo>
                  </a:path>
                </a:pathLst>
              </a:custGeom>
              <a:noFill/>
              <a:ln w="26988">
                <a:solidFill>
                  <a:srgbClr val="FFCC99"/>
                </a:solidFill>
                <a:prstDash val="solid"/>
                <a:round/>
                <a:headEnd/>
                <a:tailEnd/>
              </a:ln>
            </p:spPr>
            <p:txBody>
              <a:bodyPr/>
              <a:lstStyle/>
              <a:p>
                <a:endParaRPr lang="en-US"/>
              </a:p>
            </p:txBody>
          </p:sp>
          <p:sp>
            <p:nvSpPr>
              <p:cNvPr id="133234" name="Freeform 114"/>
              <p:cNvSpPr>
                <a:spLocks/>
              </p:cNvSpPr>
              <p:nvPr/>
            </p:nvSpPr>
            <p:spPr bwMode="auto">
              <a:xfrm>
                <a:off x="4600" y="2935"/>
                <a:ext cx="194" cy="144"/>
              </a:xfrm>
              <a:custGeom>
                <a:avLst/>
                <a:gdLst/>
                <a:ahLst/>
                <a:cxnLst>
                  <a:cxn ang="0">
                    <a:pos x="0" y="289"/>
                  </a:cxn>
                  <a:cxn ang="0">
                    <a:pos x="48" y="268"/>
                  </a:cxn>
                  <a:cxn ang="0">
                    <a:pos x="96" y="247"/>
                  </a:cxn>
                  <a:cxn ang="0">
                    <a:pos x="146" y="225"/>
                  </a:cxn>
                  <a:cxn ang="0">
                    <a:pos x="170" y="213"/>
                  </a:cxn>
                  <a:cxn ang="0">
                    <a:pos x="194" y="198"/>
                  </a:cxn>
                  <a:cxn ang="0">
                    <a:pos x="219" y="183"/>
                  </a:cxn>
                  <a:cxn ang="0">
                    <a:pos x="243" y="166"/>
                  </a:cxn>
                  <a:cxn ang="0">
                    <a:pos x="267" y="146"/>
                  </a:cxn>
                  <a:cxn ang="0">
                    <a:pos x="293" y="124"/>
                  </a:cxn>
                  <a:cxn ang="0">
                    <a:pos x="317" y="98"/>
                  </a:cxn>
                  <a:cxn ang="0">
                    <a:pos x="341" y="70"/>
                  </a:cxn>
                  <a:cxn ang="0">
                    <a:pos x="365" y="37"/>
                  </a:cxn>
                  <a:cxn ang="0">
                    <a:pos x="378" y="19"/>
                  </a:cxn>
                  <a:cxn ang="0">
                    <a:pos x="389" y="0"/>
                  </a:cxn>
                </a:cxnLst>
                <a:rect l="0" t="0" r="r" b="b"/>
                <a:pathLst>
                  <a:path w="389" h="289">
                    <a:moveTo>
                      <a:pt x="0" y="289"/>
                    </a:moveTo>
                    <a:lnTo>
                      <a:pt x="48" y="268"/>
                    </a:lnTo>
                    <a:lnTo>
                      <a:pt x="96" y="247"/>
                    </a:lnTo>
                    <a:lnTo>
                      <a:pt x="146" y="225"/>
                    </a:lnTo>
                    <a:lnTo>
                      <a:pt x="170" y="213"/>
                    </a:lnTo>
                    <a:lnTo>
                      <a:pt x="194" y="198"/>
                    </a:lnTo>
                    <a:lnTo>
                      <a:pt x="219" y="183"/>
                    </a:lnTo>
                    <a:lnTo>
                      <a:pt x="243" y="166"/>
                    </a:lnTo>
                    <a:lnTo>
                      <a:pt x="267" y="146"/>
                    </a:lnTo>
                    <a:lnTo>
                      <a:pt x="293" y="124"/>
                    </a:lnTo>
                    <a:lnTo>
                      <a:pt x="317" y="98"/>
                    </a:lnTo>
                    <a:lnTo>
                      <a:pt x="341" y="70"/>
                    </a:lnTo>
                    <a:lnTo>
                      <a:pt x="365" y="37"/>
                    </a:lnTo>
                    <a:lnTo>
                      <a:pt x="378" y="19"/>
                    </a:lnTo>
                    <a:lnTo>
                      <a:pt x="389" y="0"/>
                    </a:lnTo>
                  </a:path>
                </a:pathLst>
              </a:custGeom>
              <a:noFill/>
              <a:ln w="26988">
                <a:solidFill>
                  <a:srgbClr val="FFCC99"/>
                </a:solidFill>
                <a:prstDash val="solid"/>
                <a:round/>
                <a:headEnd/>
                <a:tailEnd/>
              </a:ln>
            </p:spPr>
            <p:txBody>
              <a:bodyPr/>
              <a:lstStyle/>
              <a:p>
                <a:endParaRPr lang="en-US"/>
              </a:p>
            </p:txBody>
          </p:sp>
          <p:sp>
            <p:nvSpPr>
              <p:cNvPr id="133235" name="Freeform 115"/>
              <p:cNvSpPr>
                <a:spLocks/>
              </p:cNvSpPr>
              <p:nvPr/>
            </p:nvSpPr>
            <p:spPr bwMode="auto">
              <a:xfrm>
                <a:off x="4794" y="2455"/>
                <a:ext cx="194" cy="480"/>
              </a:xfrm>
              <a:custGeom>
                <a:avLst/>
                <a:gdLst/>
                <a:ahLst/>
                <a:cxnLst>
                  <a:cxn ang="0">
                    <a:pos x="0" y="960"/>
                  </a:cxn>
                  <a:cxn ang="0">
                    <a:pos x="13" y="941"/>
                  </a:cxn>
                  <a:cxn ang="0">
                    <a:pos x="24" y="919"/>
                  </a:cxn>
                  <a:cxn ang="0">
                    <a:pos x="37" y="897"/>
                  </a:cxn>
                  <a:cxn ang="0">
                    <a:pos x="48" y="873"/>
                  </a:cxn>
                  <a:cxn ang="0">
                    <a:pos x="61" y="847"/>
                  </a:cxn>
                  <a:cxn ang="0">
                    <a:pos x="74" y="822"/>
                  </a:cxn>
                  <a:cxn ang="0">
                    <a:pos x="98" y="768"/>
                  </a:cxn>
                  <a:cxn ang="0">
                    <a:pos x="122" y="710"/>
                  </a:cxn>
                  <a:cxn ang="0">
                    <a:pos x="146" y="649"/>
                  </a:cxn>
                  <a:cxn ang="0">
                    <a:pos x="170" y="587"/>
                  </a:cxn>
                  <a:cxn ang="0">
                    <a:pos x="194" y="522"/>
                  </a:cxn>
                  <a:cxn ang="0">
                    <a:pos x="219" y="457"/>
                  </a:cxn>
                  <a:cxn ang="0">
                    <a:pos x="243" y="391"/>
                  </a:cxn>
                  <a:cxn ang="0">
                    <a:pos x="291" y="256"/>
                  </a:cxn>
                  <a:cxn ang="0">
                    <a:pos x="315" y="190"/>
                  </a:cxn>
                  <a:cxn ang="0">
                    <a:pos x="341" y="125"/>
                  </a:cxn>
                  <a:cxn ang="0">
                    <a:pos x="365" y="61"/>
                  </a:cxn>
                  <a:cxn ang="0">
                    <a:pos x="389" y="0"/>
                  </a:cxn>
                </a:cxnLst>
                <a:rect l="0" t="0" r="r" b="b"/>
                <a:pathLst>
                  <a:path w="389" h="960">
                    <a:moveTo>
                      <a:pt x="0" y="960"/>
                    </a:moveTo>
                    <a:lnTo>
                      <a:pt x="13" y="941"/>
                    </a:lnTo>
                    <a:lnTo>
                      <a:pt x="24" y="919"/>
                    </a:lnTo>
                    <a:lnTo>
                      <a:pt x="37" y="897"/>
                    </a:lnTo>
                    <a:lnTo>
                      <a:pt x="48" y="873"/>
                    </a:lnTo>
                    <a:lnTo>
                      <a:pt x="61" y="847"/>
                    </a:lnTo>
                    <a:lnTo>
                      <a:pt x="74" y="822"/>
                    </a:lnTo>
                    <a:lnTo>
                      <a:pt x="98" y="768"/>
                    </a:lnTo>
                    <a:lnTo>
                      <a:pt x="122" y="710"/>
                    </a:lnTo>
                    <a:lnTo>
                      <a:pt x="146" y="649"/>
                    </a:lnTo>
                    <a:lnTo>
                      <a:pt x="170" y="587"/>
                    </a:lnTo>
                    <a:lnTo>
                      <a:pt x="194" y="522"/>
                    </a:lnTo>
                    <a:lnTo>
                      <a:pt x="219" y="457"/>
                    </a:lnTo>
                    <a:lnTo>
                      <a:pt x="243" y="391"/>
                    </a:lnTo>
                    <a:lnTo>
                      <a:pt x="291" y="256"/>
                    </a:lnTo>
                    <a:lnTo>
                      <a:pt x="315" y="190"/>
                    </a:lnTo>
                    <a:lnTo>
                      <a:pt x="341" y="125"/>
                    </a:lnTo>
                    <a:lnTo>
                      <a:pt x="365" y="61"/>
                    </a:lnTo>
                    <a:lnTo>
                      <a:pt x="389" y="0"/>
                    </a:lnTo>
                  </a:path>
                </a:pathLst>
              </a:custGeom>
              <a:noFill/>
              <a:ln w="26988">
                <a:solidFill>
                  <a:srgbClr val="FFCC99"/>
                </a:solidFill>
                <a:prstDash val="solid"/>
                <a:round/>
                <a:headEnd/>
                <a:tailEnd/>
              </a:ln>
            </p:spPr>
            <p:txBody>
              <a:bodyPr/>
              <a:lstStyle/>
              <a:p>
                <a:endParaRPr lang="en-US"/>
              </a:p>
            </p:txBody>
          </p:sp>
          <p:sp>
            <p:nvSpPr>
              <p:cNvPr id="133236" name="Rectangle 116"/>
              <p:cNvSpPr>
                <a:spLocks noChangeArrowheads="1"/>
              </p:cNvSpPr>
              <p:nvPr/>
            </p:nvSpPr>
            <p:spPr bwMode="auto">
              <a:xfrm>
                <a:off x="888" y="3227"/>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37" name="Rectangle 117"/>
              <p:cNvSpPr>
                <a:spLocks noChangeArrowheads="1"/>
              </p:cNvSpPr>
              <p:nvPr/>
            </p:nvSpPr>
            <p:spPr bwMode="auto">
              <a:xfrm>
                <a:off x="1082" y="3102"/>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38" name="Rectangle 118"/>
              <p:cNvSpPr>
                <a:spLocks noChangeArrowheads="1"/>
              </p:cNvSpPr>
              <p:nvPr/>
            </p:nvSpPr>
            <p:spPr bwMode="auto">
              <a:xfrm>
                <a:off x="1277" y="2731"/>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39" name="Rectangle 119"/>
              <p:cNvSpPr>
                <a:spLocks noChangeArrowheads="1"/>
              </p:cNvSpPr>
              <p:nvPr/>
            </p:nvSpPr>
            <p:spPr bwMode="auto">
              <a:xfrm>
                <a:off x="1471" y="2874"/>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40" name="Rectangle 120"/>
              <p:cNvSpPr>
                <a:spLocks noChangeArrowheads="1"/>
              </p:cNvSpPr>
              <p:nvPr/>
            </p:nvSpPr>
            <p:spPr bwMode="auto">
              <a:xfrm>
                <a:off x="1665" y="2778"/>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41" name="Rectangle 121"/>
              <p:cNvSpPr>
                <a:spLocks noChangeArrowheads="1"/>
              </p:cNvSpPr>
              <p:nvPr/>
            </p:nvSpPr>
            <p:spPr bwMode="auto">
              <a:xfrm>
                <a:off x="1859" y="2952"/>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42" name="Rectangle 122"/>
              <p:cNvSpPr>
                <a:spLocks noChangeArrowheads="1"/>
              </p:cNvSpPr>
              <p:nvPr/>
            </p:nvSpPr>
            <p:spPr bwMode="auto">
              <a:xfrm>
                <a:off x="2054" y="2679"/>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43" name="Rectangle 123"/>
              <p:cNvSpPr>
                <a:spLocks noChangeArrowheads="1"/>
              </p:cNvSpPr>
              <p:nvPr/>
            </p:nvSpPr>
            <p:spPr bwMode="auto">
              <a:xfrm>
                <a:off x="2248" y="2274"/>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44" name="Rectangle 124"/>
              <p:cNvSpPr>
                <a:spLocks noChangeArrowheads="1"/>
              </p:cNvSpPr>
              <p:nvPr/>
            </p:nvSpPr>
            <p:spPr bwMode="auto">
              <a:xfrm>
                <a:off x="2442" y="1756"/>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45" name="Rectangle 125"/>
              <p:cNvSpPr>
                <a:spLocks noChangeArrowheads="1"/>
              </p:cNvSpPr>
              <p:nvPr/>
            </p:nvSpPr>
            <p:spPr bwMode="auto">
              <a:xfrm>
                <a:off x="2636" y="2226"/>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46" name="Rectangle 126"/>
              <p:cNvSpPr>
                <a:spLocks noChangeArrowheads="1"/>
              </p:cNvSpPr>
              <p:nvPr/>
            </p:nvSpPr>
            <p:spPr bwMode="auto">
              <a:xfrm>
                <a:off x="2831" y="2647"/>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47" name="Rectangle 127"/>
              <p:cNvSpPr>
                <a:spLocks noChangeArrowheads="1"/>
              </p:cNvSpPr>
              <p:nvPr/>
            </p:nvSpPr>
            <p:spPr bwMode="auto">
              <a:xfrm>
                <a:off x="3025" y="2775"/>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48" name="Rectangle 128"/>
              <p:cNvSpPr>
                <a:spLocks noChangeArrowheads="1"/>
              </p:cNvSpPr>
              <p:nvPr/>
            </p:nvSpPr>
            <p:spPr bwMode="auto">
              <a:xfrm>
                <a:off x="3219" y="2810"/>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49" name="Rectangle 129"/>
              <p:cNvSpPr>
                <a:spLocks noChangeArrowheads="1"/>
              </p:cNvSpPr>
              <p:nvPr/>
            </p:nvSpPr>
            <p:spPr bwMode="auto">
              <a:xfrm>
                <a:off x="3414" y="2733"/>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50" name="Rectangle 130"/>
              <p:cNvSpPr>
                <a:spLocks noChangeArrowheads="1"/>
              </p:cNvSpPr>
              <p:nvPr/>
            </p:nvSpPr>
            <p:spPr bwMode="auto">
              <a:xfrm>
                <a:off x="3608" y="2533"/>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51" name="Rectangle 131"/>
              <p:cNvSpPr>
                <a:spLocks noChangeArrowheads="1"/>
              </p:cNvSpPr>
              <p:nvPr/>
            </p:nvSpPr>
            <p:spPr bwMode="auto">
              <a:xfrm>
                <a:off x="3802" y="2426"/>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52" name="Rectangle 132"/>
              <p:cNvSpPr>
                <a:spLocks noChangeArrowheads="1"/>
              </p:cNvSpPr>
              <p:nvPr/>
            </p:nvSpPr>
            <p:spPr bwMode="auto">
              <a:xfrm>
                <a:off x="3996" y="2491"/>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53" name="Rectangle 133"/>
              <p:cNvSpPr>
                <a:spLocks noChangeArrowheads="1"/>
              </p:cNvSpPr>
              <p:nvPr/>
            </p:nvSpPr>
            <p:spPr bwMode="auto">
              <a:xfrm>
                <a:off x="4191" y="2495"/>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54" name="Rectangle 134"/>
              <p:cNvSpPr>
                <a:spLocks noChangeArrowheads="1"/>
              </p:cNvSpPr>
              <p:nvPr/>
            </p:nvSpPr>
            <p:spPr bwMode="auto">
              <a:xfrm>
                <a:off x="4385" y="2467"/>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55" name="Rectangle 135"/>
              <p:cNvSpPr>
                <a:spLocks noChangeArrowheads="1"/>
              </p:cNvSpPr>
              <p:nvPr/>
            </p:nvSpPr>
            <p:spPr bwMode="auto">
              <a:xfrm>
                <a:off x="4579" y="2392"/>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56" name="Rectangle 136"/>
              <p:cNvSpPr>
                <a:spLocks noChangeArrowheads="1"/>
              </p:cNvSpPr>
              <p:nvPr/>
            </p:nvSpPr>
            <p:spPr bwMode="auto">
              <a:xfrm>
                <a:off x="4773" y="2167"/>
                <a:ext cx="42" cy="41"/>
              </a:xfrm>
              <a:prstGeom prst="rect">
                <a:avLst/>
              </a:prstGeom>
              <a:solidFill>
                <a:srgbClr val="0000FF"/>
              </a:solidFill>
              <a:ln w="9525">
                <a:solidFill>
                  <a:srgbClr val="0000FF"/>
                </a:solidFill>
                <a:miter lim="800000"/>
                <a:headEnd/>
                <a:tailEnd/>
              </a:ln>
            </p:spPr>
            <p:txBody>
              <a:bodyPr/>
              <a:lstStyle/>
              <a:p>
                <a:endParaRPr lang="en-US"/>
              </a:p>
            </p:txBody>
          </p:sp>
          <p:sp>
            <p:nvSpPr>
              <p:cNvPr id="133257" name="Rectangle 137"/>
              <p:cNvSpPr>
                <a:spLocks noChangeArrowheads="1"/>
              </p:cNvSpPr>
              <p:nvPr/>
            </p:nvSpPr>
            <p:spPr bwMode="auto">
              <a:xfrm>
                <a:off x="4968" y="1515"/>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258" name="Freeform 138"/>
              <p:cNvSpPr>
                <a:spLocks/>
              </p:cNvSpPr>
              <p:nvPr/>
            </p:nvSpPr>
            <p:spPr bwMode="auto">
              <a:xfrm>
                <a:off x="3605" y="2397"/>
                <a:ext cx="47" cy="46"/>
              </a:xfrm>
              <a:custGeom>
                <a:avLst/>
                <a:gdLst/>
                <a:ahLst/>
                <a:cxnLst>
                  <a:cxn ang="0">
                    <a:pos x="46" y="0"/>
                  </a:cxn>
                  <a:cxn ang="0">
                    <a:pos x="93" y="47"/>
                  </a:cxn>
                  <a:cxn ang="0">
                    <a:pos x="46" y="94"/>
                  </a:cxn>
                  <a:cxn ang="0">
                    <a:pos x="0" y="47"/>
                  </a:cxn>
                  <a:cxn ang="0">
                    <a:pos x="46" y="0"/>
                  </a:cxn>
                </a:cxnLst>
                <a:rect l="0" t="0" r="r" b="b"/>
                <a:pathLst>
                  <a:path w="93" h="94">
                    <a:moveTo>
                      <a:pt x="46" y="0"/>
                    </a:moveTo>
                    <a:lnTo>
                      <a:pt x="93" y="47"/>
                    </a:lnTo>
                    <a:lnTo>
                      <a:pt x="46" y="94"/>
                    </a:lnTo>
                    <a:lnTo>
                      <a:pt x="0" y="47"/>
                    </a:lnTo>
                    <a:lnTo>
                      <a:pt x="46" y="0"/>
                    </a:lnTo>
                    <a:close/>
                  </a:path>
                </a:pathLst>
              </a:custGeom>
              <a:solidFill>
                <a:srgbClr val="00CCFF"/>
              </a:solidFill>
              <a:ln w="9525">
                <a:solidFill>
                  <a:srgbClr val="00CCFF"/>
                </a:solidFill>
                <a:prstDash val="solid"/>
                <a:round/>
                <a:headEnd/>
                <a:tailEnd/>
              </a:ln>
            </p:spPr>
            <p:txBody>
              <a:bodyPr/>
              <a:lstStyle/>
              <a:p>
                <a:endParaRPr lang="en-US"/>
              </a:p>
            </p:txBody>
          </p:sp>
          <p:sp>
            <p:nvSpPr>
              <p:cNvPr id="133259" name="Freeform 139"/>
              <p:cNvSpPr>
                <a:spLocks/>
              </p:cNvSpPr>
              <p:nvPr/>
            </p:nvSpPr>
            <p:spPr bwMode="auto">
              <a:xfrm>
                <a:off x="3799" y="2286"/>
                <a:ext cx="47" cy="46"/>
              </a:xfrm>
              <a:custGeom>
                <a:avLst/>
                <a:gdLst/>
                <a:ahLst/>
                <a:cxnLst>
                  <a:cxn ang="0">
                    <a:pos x="47" y="0"/>
                  </a:cxn>
                  <a:cxn ang="0">
                    <a:pos x="93" y="47"/>
                  </a:cxn>
                  <a:cxn ang="0">
                    <a:pos x="47" y="94"/>
                  </a:cxn>
                  <a:cxn ang="0">
                    <a:pos x="0" y="47"/>
                  </a:cxn>
                  <a:cxn ang="0">
                    <a:pos x="47" y="0"/>
                  </a:cxn>
                </a:cxnLst>
                <a:rect l="0" t="0" r="r" b="b"/>
                <a:pathLst>
                  <a:path w="93" h="94">
                    <a:moveTo>
                      <a:pt x="47" y="0"/>
                    </a:moveTo>
                    <a:lnTo>
                      <a:pt x="93" y="47"/>
                    </a:lnTo>
                    <a:lnTo>
                      <a:pt x="47" y="94"/>
                    </a:lnTo>
                    <a:lnTo>
                      <a:pt x="0" y="47"/>
                    </a:lnTo>
                    <a:lnTo>
                      <a:pt x="47" y="0"/>
                    </a:lnTo>
                    <a:close/>
                  </a:path>
                </a:pathLst>
              </a:custGeom>
              <a:solidFill>
                <a:srgbClr val="00CCFF"/>
              </a:solidFill>
              <a:ln w="9525">
                <a:solidFill>
                  <a:srgbClr val="00CCFF"/>
                </a:solidFill>
                <a:prstDash val="solid"/>
                <a:round/>
                <a:headEnd/>
                <a:tailEnd/>
              </a:ln>
            </p:spPr>
            <p:txBody>
              <a:bodyPr/>
              <a:lstStyle/>
              <a:p>
                <a:endParaRPr lang="en-US"/>
              </a:p>
            </p:txBody>
          </p:sp>
          <p:sp>
            <p:nvSpPr>
              <p:cNvPr id="133260" name="Freeform 140"/>
              <p:cNvSpPr>
                <a:spLocks/>
              </p:cNvSpPr>
              <p:nvPr/>
            </p:nvSpPr>
            <p:spPr bwMode="auto">
              <a:xfrm>
                <a:off x="3993" y="2369"/>
                <a:ext cx="47" cy="47"/>
              </a:xfrm>
              <a:custGeom>
                <a:avLst/>
                <a:gdLst/>
                <a:ahLst/>
                <a:cxnLst>
                  <a:cxn ang="0">
                    <a:pos x="47" y="0"/>
                  </a:cxn>
                  <a:cxn ang="0">
                    <a:pos x="93" y="47"/>
                  </a:cxn>
                  <a:cxn ang="0">
                    <a:pos x="47" y="94"/>
                  </a:cxn>
                  <a:cxn ang="0">
                    <a:pos x="0" y="47"/>
                  </a:cxn>
                  <a:cxn ang="0">
                    <a:pos x="47" y="0"/>
                  </a:cxn>
                </a:cxnLst>
                <a:rect l="0" t="0" r="r" b="b"/>
                <a:pathLst>
                  <a:path w="93" h="94">
                    <a:moveTo>
                      <a:pt x="47" y="0"/>
                    </a:moveTo>
                    <a:lnTo>
                      <a:pt x="93" y="47"/>
                    </a:lnTo>
                    <a:lnTo>
                      <a:pt x="47" y="94"/>
                    </a:lnTo>
                    <a:lnTo>
                      <a:pt x="0" y="47"/>
                    </a:lnTo>
                    <a:lnTo>
                      <a:pt x="47" y="0"/>
                    </a:lnTo>
                    <a:close/>
                  </a:path>
                </a:pathLst>
              </a:custGeom>
              <a:solidFill>
                <a:srgbClr val="00CCFF"/>
              </a:solidFill>
              <a:ln w="9525">
                <a:solidFill>
                  <a:srgbClr val="00CCFF"/>
                </a:solidFill>
                <a:prstDash val="solid"/>
                <a:round/>
                <a:headEnd/>
                <a:tailEnd/>
              </a:ln>
            </p:spPr>
            <p:txBody>
              <a:bodyPr/>
              <a:lstStyle/>
              <a:p>
                <a:endParaRPr lang="en-US"/>
              </a:p>
            </p:txBody>
          </p:sp>
          <p:sp>
            <p:nvSpPr>
              <p:cNvPr id="133261" name="Freeform 141"/>
              <p:cNvSpPr>
                <a:spLocks/>
              </p:cNvSpPr>
              <p:nvPr/>
            </p:nvSpPr>
            <p:spPr bwMode="auto">
              <a:xfrm>
                <a:off x="4188" y="2348"/>
                <a:ext cx="47" cy="47"/>
              </a:xfrm>
              <a:custGeom>
                <a:avLst/>
                <a:gdLst/>
                <a:ahLst/>
                <a:cxnLst>
                  <a:cxn ang="0">
                    <a:pos x="47" y="0"/>
                  </a:cxn>
                  <a:cxn ang="0">
                    <a:pos x="93" y="46"/>
                  </a:cxn>
                  <a:cxn ang="0">
                    <a:pos x="47" y="93"/>
                  </a:cxn>
                  <a:cxn ang="0">
                    <a:pos x="0" y="46"/>
                  </a:cxn>
                  <a:cxn ang="0">
                    <a:pos x="47" y="0"/>
                  </a:cxn>
                </a:cxnLst>
                <a:rect l="0" t="0" r="r" b="b"/>
                <a:pathLst>
                  <a:path w="93" h="93">
                    <a:moveTo>
                      <a:pt x="47" y="0"/>
                    </a:moveTo>
                    <a:lnTo>
                      <a:pt x="93" y="46"/>
                    </a:lnTo>
                    <a:lnTo>
                      <a:pt x="47" y="93"/>
                    </a:lnTo>
                    <a:lnTo>
                      <a:pt x="0" y="46"/>
                    </a:lnTo>
                    <a:lnTo>
                      <a:pt x="47" y="0"/>
                    </a:lnTo>
                    <a:close/>
                  </a:path>
                </a:pathLst>
              </a:custGeom>
              <a:solidFill>
                <a:srgbClr val="00CCFF"/>
              </a:solidFill>
              <a:ln w="9525">
                <a:solidFill>
                  <a:srgbClr val="00CCFF"/>
                </a:solidFill>
                <a:prstDash val="solid"/>
                <a:round/>
                <a:headEnd/>
                <a:tailEnd/>
              </a:ln>
            </p:spPr>
            <p:txBody>
              <a:bodyPr/>
              <a:lstStyle/>
              <a:p>
                <a:endParaRPr lang="en-US"/>
              </a:p>
            </p:txBody>
          </p:sp>
          <p:sp>
            <p:nvSpPr>
              <p:cNvPr id="133262" name="Freeform 142"/>
              <p:cNvSpPr>
                <a:spLocks/>
              </p:cNvSpPr>
              <p:nvPr/>
            </p:nvSpPr>
            <p:spPr bwMode="auto">
              <a:xfrm>
                <a:off x="4382" y="2330"/>
                <a:ext cx="46" cy="47"/>
              </a:xfrm>
              <a:custGeom>
                <a:avLst/>
                <a:gdLst/>
                <a:ahLst/>
                <a:cxnLst>
                  <a:cxn ang="0">
                    <a:pos x="47" y="0"/>
                  </a:cxn>
                  <a:cxn ang="0">
                    <a:pos x="94" y="47"/>
                  </a:cxn>
                  <a:cxn ang="0">
                    <a:pos x="47" y="94"/>
                  </a:cxn>
                  <a:cxn ang="0">
                    <a:pos x="0" y="47"/>
                  </a:cxn>
                  <a:cxn ang="0">
                    <a:pos x="47" y="0"/>
                  </a:cxn>
                </a:cxnLst>
                <a:rect l="0" t="0" r="r" b="b"/>
                <a:pathLst>
                  <a:path w="94" h="94">
                    <a:moveTo>
                      <a:pt x="47" y="0"/>
                    </a:moveTo>
                    <a:lnTo>
                      <a:pt x="94" y="47"/>
                    </a:lnTo>
                    <a:lnTo>
                      <a:pt x="47" y="94"/>
                    </a:lnTo>
                    <a:lnTo>
                      <a:pt x="0" y="47"/>
                    </a:lnTo>
                    <a:lnTo>
                      <a:pt x="47" y="0"/>
                    </a:lnTo>
                    <a:close/>
                  </a:path>
                </a:pathLst>
              </a:custGeom>
              <a:solidFill>
                <a:srgbClr val="00CCFF"/>
              </a:solidFill>
              <a:ln w="9525">
                <a:solidFill>
                  <a:srgbClr val="00CCFF"/>
                </a:solidFill>
                <a:prstDash val="solid"/>
                <a:round/>
                <a:headEnd/>
                <a:tailEnd/>
              </a:ln>
            </p:spPr>
            <p:txBody>
              <a:bodyPr/>
              <a:lstStyle/>
              <a:p>
                <a:endParaRPr lang="en-US"/>
              </a:p>
            </p:txBody>
          </p:sp>
          <p:sp>
            <p:nvSpPr>
              <p:cNvPr id="133263" name="Freeform 143"/>
              <p:cNvSpPr>
                <a:spLocks/>
              </p:cNvSpPr>
              <p:nvPr/>
            </p:nvSpPr>
            <p:spPr bwMode="auto">
              <a:xfrm>
                <a:off x="4576" y="2256"/>
                <a:ext cx="47" cy="47"/>
              </a:xfrm>
              <a:custGeom>
                <a:avLst/>
                <a:gdLst/>
                <a:ahLst/>
                <a:cxnLst>
                  <a:cxn ang="0">
                    <a:pos x="47" y="0"/>
                  </a:cxn>
                  <a:cxn ang="0">
                    <a:pos x="94" y="47"/>
                  </a:cxn>
                  <a:cxn ang="0">
                    <a:pos x="47" y="93"/>
                  </a:cxn>
                  <a:cxn ang="0">
                    <a:pos x="0" y="47"/>
                  </a:cxn>
                  <a:cxn ang="0">
                    <a:pos x="47" y="0"/>
                  </a:cxn>
                </a:cxnLst>
                <a:rect l="0" t="0" r="r" b="b"/>
                <a:pathLst>
                  <a:path w="94" h="93">
                    <a:moveTo>
                      <a:pt x="47" y="0"/>
                    </a:moveTo>
                    <a:lnTo>
                      <a:pt x="94" y="47"/>
                    </a:lnTo>
                    <a:lnTo>
                      <a:pt x="47" y="93"/>
                    </a:lnTo>
                    <a:lnTo>
                      <a:pt x="0" y="47"/>
                    </a:lnTo>
                    <a:lnTo>
                      <a:pt x="47" y="0"/>
                    </a:lnTo>
                    <a:close/>
                  </a:path>
                </a:pathLst>
              </a:custGeom>
              <a:solidFill>
                <a:srgbClr val="00CCFF"/>
              </a:solidFill>
              <a:ln w="9525">
                <a:solidFill>
                  <a:srgbClr val="00CCFF"/>
                </a:solidFill>
                <a:prstDash val="solid"/>
                <a:round/>
                <a:headEnd/>
                <a:tailEnd/>
              </a:ln>
            </p:spPr>
            <p:txBody>
              <a:bodyPr/>
              <a:lstStyle/>
              <a:p>
                <a:endParaRPr lang="en-US"/>
              </a:p>
            </p:txBody>
          </p:sp>
          <p:sp>
            <p:nvSpPr>
              <p:cNvPr id="133264" name="Freeform 144"/>
              <p:cNvSpPr>
                <a:spLocks/>
              </p:cNvSpPr>
              <p:nvPr/>
            </p:nvSpPr>
            <p:spPr bwMode="auto">
              <a:xfrm>
                <a:off x="4771" y="2056"/>
                <a:ext cx="46" cy="47"/>
              </a:xfrm>
              <a:custGeom>
                <a:avLst/>
                <a:gdLst/>
                <a:ahLst/>
                <a:cxnLst>
                  <a:cxn ang="0">
                    <a:pos x="47" y="0"/>
                  </a:cxn>
                  <a:cxn ang="0">
                    <a:pos x="94" y="46"/>
                  </a:cxn>
                  <a:cxn ang="0">
                    <a:pos x="47" y="93"/>
                  </a:cxn>
                  <a:cxn ang="0">
                    <a:pos x="0" y="46"/>
                  </a:cxn>
                  <a:cxn ang="0">
                    <a:pos x="47" y="0"/>
                  </a:cxn>
                </a:cxnLst>
                <a:rect l="0" t="0" r="r" b="b"/>
                <a:pathLst>
                  <a:path w="94" h="93">
                    <a:moveTo>
                      <a:pt x="47" y="0"/>
                    </a:moveTo>
                    <a:lnTo>
                      <a:pt x="94" y="46"/>
                    </a:lnTo>
                    <a:lnTo>
                      <a:pt x="47" y="93"/>
                    </a:lnTo>
                    <a:lnTo>
                      <a:pt x="0" y="46"/>
                    </a:lnTo>
                    <a:lnTo>
                      <a:pt x="47" y="0"/>
                    </a:lnTo>
                    <a:close/>
                  </a:path>
                </a:pathLst>
              </a:custGeom>
              <a:solidFill>
                <a:srgbClr val="00CCFF"/>
              </a:solidFill>
              <a:ln w="9525">
                <a:solidFill>
                  <a:srgbClr val="00CCFF"/>
                </a:solidFill>
                <a:prstDash val="solid"/>
                <a:round/>
                <a:headEnd/>
                <a:tailEnd/>
              </a:ln>
            </p:spPr>
            <p:txBody>
              <a:bodyPr/>
              <a:lstStyle/>
              <a:p>
                <a:endParaRPr lang="en-US"/>
              </a:p>
            </p:txBody>
          </p:sp>
          <p:sp>
            <p:nvSpPr>
              <p:cNvPr id="133265" name="Freeform 145"/>
              <p:cNvSpPr>
                <a:spLocks/>
              </p:cNvSpPr>
              <p:nvPr/>
            </p:nvSpPr>
            <p:spPr bwMode="auto">
              <a:xfrm>
                <a:off x="4965" y="1395"/>
                <a:ext cx="47" cy="47"/>
              </a:xfrm>
              <a:custGeom>
                <a:avLst/>
                <a:gdLst/>
                <a:ahLst/>
                <a:cxnLst>
                  <a:cxn ang="0">
                    <a:pos x="47" y="0"/>
                  </a:cxn>
                  <a:cxn ang="0">
                    <a:pos x="94" y="47"/>
                  </a:cxn>
                  <a:cxn ang="0">
                    <a:pos x="47" y="93"/>
                  </a:cxn>
                  <a:cxn ang="0">
                    <a:pos x="0" y="47"/>
                  </a:cxn>
                  <a:cxn ang="0">
                    <a:pos x="47" y="0"/>
                  </a:cxn>
                </a:cxnLst>
                <a:rect l="0" t="0" r="r" b="b"/>
                <a:pathLst>
                  <a:path w="94" h="93">
                    <a:moveTo>
                      <a:pt x="47" y="0"/>
                    </a:moveTo>
                    <a:lnTo>
                      <a:pt x="94" y="47"/>
                    </a:lnTo>
                    <a:lnTo>
                      <a:pt x="47" y="93"/>
                    </a:lnTo>
                    <a:lnTo>
                      <a:pt x="0" y="47"/>
                    </a:lnTo>
                    <a:lnTo>
                      <a:pt x="47" y="0"/>
                    </a:lnTo>
                    <a:close/>
                  </a:path>
                </a:pathLst>
              </a:custGeom>
              <a:solidFill>
                <a:srgbClr val="00CCFF"/>
              </a:solidFill>
              <a:ln w="9525">
                <a:solidFill>
                  <a:srgbClr val="00CCFF"/>
                </a:solidFill>
                <a:prstDash val="solid"/>
                <a:round/>
                <a:headEnd/>
                <a:tailEnd/>
              </a:ln>
            </p:spPr>
            <p:txBody>
              <a:bodyPr/>
              <a:lstStyle/>
              <a:p>
                <a:endParaRPr lang="en-US"/>
              </a:p>
            </p:txBody>
          </p:sp>
          <p:sp>
            <p:nvSpPr>
              <p:cNvPr id="133266" name="Freeform 146"/>
              <p:cNvSpPr>
                <a:spLocks/>
              </p:cNvSpPr>
              <p:nvPr/>
            </p:nvSpPr>
            <p:spPr bwMode="auto">
              <a:xfrm>
                <a:off x="888" y="3318"/>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67" name="Freeform 147"/>
              <p:cNvSpPr>
                <a:spLocks/>
              </p:cNvSpPr>
              <p:nvPr/>
            </p:nvSpPr>
            <p:spPr bwMode="auto">
              <a:xfrm>
                <a:off x="1082" y="3328"/>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68" name="Freeform 148"/>
              <p:cNvSpPr>
                <a:spLocks/>
              </p:cNvSpPr>
              <p:nvPr/>
            </p:nvSpPr>
            <p:spPr bwMode="auto">
              <a:xfrm>
                <a:off x="1277" y="3202"/>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69" name="Freeform 149"/>
              <p:cNvSpPr>
                <a:spLocks/>
              </p:cNvSpPr>
              <p:nvPr/>
            </p:nvSpPr>
            <p:spPr bwMode="auto">
              <a:xfrm>
                <a:off x="1471" y="3218"/>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70" name="Freeform 150"/>
              <p:cNvSpPr>
                <a:spLocks/>
              </p:cNvSpPr>
              <p:nvPr/>
            </p:nvSpPr>
            <p:spPr bwMode="auto">
              <a:xfrm>
                <a:off x="1665" y="3265"/>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71" name="Freeform 151"/>
              <p:cNvSpPr>
                <a:spLocks/>
              </p:cNvSpPr>
              <p:nvPr/>
            </p:nvSpPr>
            <p:spPr bwMode="auto">
              <a:xfrm>
                <a:off x="1859" y="3269"/>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72" name="Freeform 152"/>
              <p:cNvSpPr>
                <a:spLocks/>
              </p:cNvSpPr>
              <p:nvPr/>
            </p:nvSpPr>
            <p:spPr bwMode="auto">
              <a:xfrm>
                <a:off x="2054" y="3174"/>
                <a:ext cx="41" cy="41"/>
              </a:xfrm>
              <a:custGeom>
                <a:avLst/>
                <a:gdLst/>
                <a:ahLst/>
                <a:cxnLst>
                  <a:cxn ang="0">
                    <a:pos x="42" y="0"/>
                  </a:cxn>
                  <a:cxn ang="0">
                    <a:pos x="83" y="41"/>
                  </a:cxn>
                  <a:cxn ang="0">
                    <a:pos x="42" y="82"/>
                  </a:cxn>
                  <a:cxn ang="0">
                    <a:pos x="0" y="41"/>
                  </a:cxn>
                  <a:cxn ang="0">
                    <a:pos x="42" y="0"/>
                  </a:cxn>
                </a:cxnLst>
                <a:rect l="0" t="0" r="r" b="b"/>
                <a:pathLst>
                  <a:path w="83" h="82">
                    <a:moveTo>
                      <a:pt x="42" y="0"/>
                    </a:moveTo>
                    <a:lnTo>
                      <a:pt x="83" y="41"/>
                    </a:lnTo>
                    <a:lnTo>
                      <a:pt x="42" y="82"/>
                    </a:lnTo>
                    <a:lnTo>
                      <a:pt x="0" y="41"/>
                    </a:lnTo>
                    <a:lnTo>
                      <a:pt x="42" y="0"/>
                    </a:lnTo>
                    <a:close/>
                  </a:path>
                </a:pathLst>
              </a:custGeom>
              <a:solidFill>
                <a:srgbClr val="FF6600"/>
              </a:solidFill>
              <a:ln w="9525">
                <a:solidFill>
                  <a:srgbClr val="FF6600"/>
                </a:solidFill>
                <a:prstDash val="solid"/>
                <a:round/>
                <a:headEnd/>
                <a:tailEnd/>
              </a:ln>
            </p:spPr>
            <p:txBody>
              <a:bodyPr/>
              <a:lstStyle/>
              <a:p>
                <a:endParaRPr lang="en-US"/>
              </a:p>
            </p:txBody>
          </p:sp>
          <p:sp>
            <p:nvSpPr>
              <p:cNvPr id="133273" name="Freeform 153"/>
              <p:cNvSpPr>
                <a:spLocks/>
              </p:cNvSpPr>
              <p:nvPr/>
            </p:nvSpPr>
            <p:spPr bwMode="auto">
              <a:xfrm>
                <a:off x="2248" y="3020"/>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74" name="Freeform 154"/>
              <p:cNvSpPr>
                <a:spLocks/>
              </p:cNvSpPr>
              <p:nvPr/>
            </p:nvSpPr>
            <p:spPr bwMode="auto">
              <a:xfrm>
                <a:off x="2442" y="2819"/>
                <a:ext cx="41" cy="42"/>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75" name="Freeform 155"/>
              <p:cNvSpPr>
                <a:spLocks/>
              </p:cNvSpPr>
              <p:nvPr/>
            </p:nvSpPr>
            <p:spPr bwMode="auto">
              <a:xfrm>
                <a:off x="2636" y="3162"/>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76" name="Freeform 156"/>
              <p:cNvSpPr>
                <a:spLocks/>
              </p:cNvSpPr>
              <p:nvPr/>
            </p:nvSpPr>
            <p:spPr bwMode="auto">
              <a:xfrm>
                <a:off x="2831" y="3286"/>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77" name="Freeform 157"/>
              <p:cNvSpPr>
                <a:spLocks/>
              </p:cNvSpPr>
              <p:nvPr/>
            </p:nvSpPr>
            <p:spPr bwMode="auto">
              <a:xfrm>
                <a:off x="3025" y="3279"/>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78" name="Freeform 158"/>
              <p:cNvSpPr>
                <a:spLocks/>
              </p:cNvSpPr>
              <p:nvPr/>
            </p:nvSpPr>
            <p:spPr bwMode="auto">
              <a:xfrm>
                <a:off x="3219" y="3237"/>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79" name="Freeform 159"/>
              <p:cNvSpPr>
                <a:spLocks/>
              </p:cNvSpPr>
              <p:nvPr/>
            </p:nvSpPr>
            <p:spPr bwMode="auto">
              <a:xfrm>
                <a:off x="3414" y="3268"/>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80" name="Freeform 160"/>
              <p:cNvSpPr>
                <a:spLocks/>
              </p:cNvSpPr>
              <p:nvPr/>
            </p:nvSpPr>
            <p:spPr bwMode="auto">
              <a:xfrm>
                <a:off x="3608" y="3172"/>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81" name="Freeform 161"/>
              <p:cNvSpPr>
                <a:spLocks/>
              </p:cNvSpPr>
              <p:nvPr/>
            </p:nvSpPr>
            <p:spPr bwMode="auto">
              <a:xfrm>
                <a:off x="3802" y="3131"/>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82" name="Freeform 162"/>
              <p:cNvSpPr>
                <a:spLocks/>
              </p:cNvSpPr>
              <p:nvPr/>
            </p:nvSpPr>
            <p:spPr bwMode="auto">
              <a:xfrm>
                <a:off x="3996" y="3168"/>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83" name="Freeform 163"/>
              <p:cNvSpPr>
                <a:spLocks/>
              </p:cNvSpPr>
              <p:nvPr/>
            </p:nvSpPr>
            <p:spPr bwMode="auto">
              <a:xfrm>
                <a:off x="4191" y="3151"/>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84" name="Freeform 164"/>
              <p:cNvSpPr>
                <a:spLocks/>
              </p:cNvSpPr>
              <p:nvPr/>
            </p:nvSpPr>
            <p:spPr bwMode="auto">
              <a:xfrm>
                <a:off x="4385" y="3158"/>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85" name="Freeform 165"/>
              <p:cNvSpPr>
                <a:spLocks/>
              </p:cNvSpPr>
              <p:nvPr/>
            </p:nvSpPr>
            <p:spPr bwMode="auto">
              <a:xfrm>
                <a:off x="4579" y="3124"/>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86" name="Freeform 166"/>
              <p:cNvSpPr>
                <a:spLocks/>
              </p:cNvSpPr>
              <p:nvPr/>
            </p:nvSpPr>
            <p:spPr bwMode="auto">
              <a:xfrm>
                <a:off x="4773" y="2968"/>
                <a:ext cx="42"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87" name="Freeform 167"/>
              <p:cNvSpPr>
                <a:spLocks/>
              </p:cNvSpPr>
              <p:nvPr/>
            </p:nvSpPr>
            <p:spPr bwMode="auto">
              <a:xfrm>
                <a:off x="4968" y="2537"/>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288" name="Rectangle 168"/>
              <p:cNvSpPr>
                <a:spLocks noChangeArrowheads="1"/>
              </p:cNvSpPr>
              <p:nvPr/>
            </p:nvSpPr>
            <p:spPr bwMode="auto">
              <a:xfrm>
                <a:off x="3619" y="3139"/>
                <a:ext cx="21" cy="21"/>
              </a:xfrm>
              <a:prstGeom prst="rect">
                <a:avLst/>
              </a:prstGeom>
              <a:solidFill>
                <a:srgbClr val="FFCC99"/>
              </a:solidFill>
              <a:ln w="9525">
                <a:noFill/>
                <a:miter lim="800000"/>
                <a:headEnd/>
                <a:tailEnd/>
              </a:ln>
            </p:spPr>
            <p:txBody>
              <a:bodyPr/>
              <a:lstStyle/>
              <a:p>
                <a:endParaRPr lang="en-US"/>
              </a:p>
            </p:txBody>
          </p:sp>
          <p:sp>
            <p:nvSpPr>
              <p:cNvPr id="133289" name="Line 169"/>
              <p:cNvSpPr>
                <a:spLocks noChangeShapeType="1"/>
              </p:cNvSpPr>
              <p:nvPr/>
            </p:nvSpPr>
            <p:spPr bwMode="auto">
              <a:xfrm flipH="1" flipV="1">
                <a:off x="3619" y="3140"/>
                <a:ext cx="10" cy="9"/>
              </a:xfrm>
              <a:prstGeom prst="line">
                <a:avLst/>
              </a:prstGeom>
              <a:noFill/>
              <a:ln w="9525">
                <a:solidFill>
                  <a:srgbClr val="FFCC99"/>
                </a:solidFill>
                <a:round/>
                <a:headEnd/>
                <a:tailEnd/>
              </a:ln>
            </p:spPr>
            <p:txBody>
              <a:bodyPr/>
              <a:lstStyle/>
              <a:p>
                <a:endParaRPr lang="en-US"/>
              </a:p>
            </p:txBody>
          </p:sp>
          <p:sp>
            <p:nvSpPr>
              <p:cNvPr id="133290" name="Line 170"/>
              <p:cNvSpPr>
                <a:spLocks noChangeShapeType="1"/>
              </p:cNvSpPr>
              <p:nvPr/>
            </p:nvSpPr>
            <p:spPr bwMode="auto">
              <a:xfrm>
                <a:off x="3629" y="3149"/>
                <a:ext cx="9" cy="9"/>
              </a:xfrm>
              <a:prstGeom prst="line">
                <a:avLst/>
              </a:prstGeom>
              <a:noFill/>
              <a:ln w="9525">
                <a:solidFill>
                  <a:srgbClr val="FFCC99"/>
                </a:solidFill>
                <a:round/>
                <a:headEnd/>
                <a:tailEnd/>
              </a:ln>
            </p:spPr>
            <p:txBody>
              <a:bodyPr/>
              <a:lstStyle/>
              <a:p>
                <a:endParaRPr lang="en-US"/>
              </a:p>
            </p:txBody>
          </p:sp>
          <p:sp>
            <p:nvSpPr>
              <p:cNvPr id="133291" name="Line 171"/>
              <p:cNvSpPr>
                <a:spLocks noChangeShapeType="1"/>
              </p:cNvSpPr>
              <p:nvPr/>
            </p:nvSpPr>
            <p:spPr bwMode="auto">
              <a:xfrm flipH="1">
                <a:off x="3619" y="3149"/>
                <a:ext cx="10" cy="9"/>
              </a:xfrm>
              <a:prstGeom prst="line">
                <a:avLst/>
              </a:prstGeom>
              <a:noFill/>
              <a:ln w="9525">
                <a:solidFill>
                  <a:srgbClr val="FFCC99"/>
                </a:solidFill>
                <a:round/>
                <a:headEnd/>
                <a:tailEnd/>
              </a:ln>
            </p:spPr>
            <p:txBody>
              <a:bodyPr/>
              <a:lstStyle/>
              <a:p>
                <a:endParaRPr lang="en-US"/>
              </a:p>
            </p:txBody>
          </p:sp>
          <p:sp>
            <p:nvSpPr>
              <p:cNvPr id="133292" name="Line 172"/>
              <p:cNvSpPr>
                <a:spLocks noChangeShapeType="1"/>
              </p:cNvSpPr>
              <p:nvPr/>
            </p:nvSpPr>
            <p:spPr bwMode="auto">
              <a:xfrm flipV="1">
                <a:off x="3629" y="3140"/>
                <a:ext cx="9" cy="9"/>
              </a:xfrm>
              <a:prstGeom prst="line">
                <a:avLst/>
              </a:prstGeom>
              <a:noFill/>
              <a:ln w="9525">
                <a:solidFill>
                  <a:srgbClr val="FFCC99"/>
                </a:solidFill>
                <a:round/>
                <a:headEnd/>
                <a:tailEnd/>
              </a:ln>
            </p:spPr>
            <p:txBody>
              <a:bodyPr/>
              <a:lstStyle/>
              <a:p>
                <a:endParaRPr lang="en-US"/>
              </a:p>
            </p:txBody>
          </p:sp>
          <p:sp>
            <p:nvSpPr>
              <p:cNvPr id="133293" name="Rectangle 173"/>
              <p:cNvSpPr>
                <a:spLocks noChangeArrowheads="1"/>
              </p:cNvSpPr>
              <p:nvPr/>
            </p:nvSpPr>
            <p:spPr bwMode="auto">
              <a:xfrm>
                <a:off x="3812" y="3079"/>
                <a:ext cx="22" cy="21"/>
              </a:xfrm>
              <a:prstGeom prst="rect">
                <a:avLst/>
              </a:prstGeom>
              <a:solidFill>
                <a:srgbClr val="FFCC99"/>
              </a:solidFill>
              <a:ln w="9525">
                <a:noFill/>
                <a:miter lim="800000"/>
                <a:headEnd/>
                <a:tailEnd/>
              </a:ln>
            </p:spPr>
            <p:txBody>
              <a:bodyPr/>
              <a:lstStyle/>
              <a:p>
                <a:endParaRPr lang="en-US"/>
              </a:p>
            </p:txBody>
          </p:sp>
          <p:sp>
            <p:nvSpPr>
              <p:cNvPr id="133294" name="Line 174"/>
              <p:cNvSpPr>
                <a:spLocks noChangeShapeType="1"/>
              </p:cNvSpPr>
              <p:nvPr/>
            </p:nvSpPr>
            <p:spPr bwMode="auto">
              <a:xfrm flipH="1" flipV="1">
                <a:off x="3813" y="3080"/>
                <a:ext cx="9" cy="9"/>
              </a:xfrm>
              <a:prstGeom prst="line">
                <a:avLst/>
              </a:prstGeom>
              <a:noFill/>
              <a:ln w="9525">
                <a:solidFill>
                  <a:srgbClr val="FFCC99"/>
                </a:solidFill>
                <a:round/>
                <a:headEnd/>
                <a:tailEnd/>
              </a:ln>
            </p:spPr>
            <p:txBody>
              <a:bodyPr/>
              <a:lstStyle/>
              <a:p>
                <a:endParaRPr lang="en-US"/>
              </a:p>
            </p:txBody>
          </p:sp>
          <p:sp>
            <p:nvSpPr>
              <p:cNvPr id="133295" name="Line 175"/>
              <p:cNvSpPr>
                <a:spLocks noChangeShapeType="1"/>
              </p:cNvSpPr>
              <p:nvPr/>
            </p:nvSpPr>
            <p:spPr bwMode="auto">
              <a:xfrm>
                <a:off x="3822" y="3089"/>
                <a:ext cx="10" cy="9"/>
              </a:xfrm>
              <a:prstGeom prst="line">
                <a:avLst/>
              </a:prstGeom>
              <a:noFill/>
              <a:ln w="9525">
                <a:solidFill>
                  <a:srgbClr val="FFCC99"/>
                </a:solidFill>
                <a:round/>
                <a:headEnd/>
                <a:tailEnd/>
              </a:ln>
            </p:spPr>
            <p:txBody>
              <a:bodyPr/>
              <a:lstStyle/>
              <a:p>
                <a:endParaRPr lang="en-US"/>
              </a:p>
            </p:txBody>
          </p:sp>
          <p:sp>
            <p:nvSpPr>
              <p:cNvPr id="133296" name="Line 176"/>
              <p:cNvSpPr>
                <a:spLocks noChangeShapeType="1"/>
              </p:cNvSpPr>
              <p:nvPr/>
            </p:nvSpPr>
            <p:spPr bwMode="auto">
              <a:xfrm flipH="1">
                <a:off x="3813" y="3089"/>
                <a:ext cx="9" cy="9"/>
              </a:xfrm>
              <a:prstGeom prst="line">
                <a:avLst/>
              </a:prstGeom>
              <a:noFill/>
              <a:ln w="9525">
                <a:solidFill>
                  <a:srgbClr val="FFCC99"/>
                </a:solidFill>
                <a:round/>
                <a:headEnd/>
                <a:tailEnd/>
              </a:ln>
            </p:spPr>
            <p:txBody>
              <a:bodyPr/>
              <a:lstStyle/>
              <a:p>
                <a:endParaRPr lang="en-US"/>
              </a:p>
            </p:txBody>
          </p:sp>
          <p:sp>
            <p:nvSpPr>
              <p:cNvPr id="133297" name="Line 177"/>
              <p:cNvSpPr>
                <a:spLocks noChangeShapeType="1"/>
              </p:cNvSpPr>
              <p:nvPr/>
            </p:nvSpPr>
            <p:spPr bwMode="auto">
              <a:xfrm flipV="1">
                <a:off x="3822" y="3080"/>
                <a:ext cx="10" cy="9"/>
              </a:xfrm>
              <a:prstGeom prst="line">
                <a:avLst/>
              </a:prstGeom>
              <a:noFill/>
              <a:ln w="9525">
                <a:solidFill>
                  <a:srgbClr val="FFCC99"/>
                </a:solidFill>
                <a:round/>
                <a:headEnd/>
                <a:tailEnd/>
              </a:ln>
            </p:spPr>
            <p:txBody>
              <a:bodyPr/>
              <a:lstStyle/>
              <a:p>
                <a:endParaRPr lang="en-US"/>
              </a:p>
            </p:txBody>
          </p:sp>
          <p:sp>
            <p:nvSpPr>
              <p:cNvPr id="133298" name="Rectangle 178"/>
              <p:cNvSpPr>
                <a:spLocks noChangeArrowheads="1"/>
              </p:cNvSpPr>
              <p:nvPr/>
            </p:nvSpPr>
            <p:spPr bwMode="auto">
              <a:xfrm>
                <a:off x="4007" y="3128"/>
                <a:ext cx="21" cy="22"/>
              </a:xfrm>
              <a:prstGeom prst="rect">
                <a:avLst/>
              </a:prstGeom>
              <a:solidFill>
                <a:srgbClr val="FFCC99"/>
              </a:solidFill>
              <a:ln w="9525">
                <a:noFill/>
                <a:miter lim="800000"/>
                <a:headEnd/>
                <a:tailEnd/>
              </a:ln>
            </p:spPr>
            <p:txBody>
              <a:bodyPr/>
              <a:lstStyle/>
              <a:p>
                <a:endParaRPr lang="en-US"/>
              </a:p>
            </p:txBody>
          </p:sp>
          <p:sp>
            <p:nvSpPr>
              <p:cNvPr id="133299" name="Line 179"/>
              <p:cNvSpPr>
                <a:spLocks noChangeShapeType="1"/>
              </p:cNvSpPr>
              <p:nvPr/>
            </p:nvSpPr>
            <p:spPr bwMode="auto">
              <a:xfrm flipH="1" flipV="1">
                <a:off x="4008" y="3129"/>
                <a:ext cx="9" cy="9"/>
              </a:xfrm>
              <a:prstGeom prst="line">
                <a:avLst/>
              </a:prstGeom>
              <a:noFill/>
              <a:ln w="9525">
                <a:solidFill>
                  <a:srgbClr val="FFCC99"/>
                </a:solidFill>
                <a:round/>
                <a:headEnd/>
                <a:tailEnd/>
              </a:ln>
            </p:spPr>
            <p:txBody>
              <a:bodyPr/>
              <a:lstStyle/>
              <a:p>
                <a:endParaRPr lang="en-US"/>
              </a:p>
            </p:txBody>
          </p:sp>
          <p:sp>
            <p:nvSpPr>
              <p:cNvPr id="133300" name="Line 180"/>
              <p:cNvSpPr>
                <a:spLocks noChangeShapeType="1"/>
              </p:cNvSpPr>
              <p:nvPr/>
            </p:nvSpPr>
            <p:spPr bwMode="auto">
              <a:xfrm>
                <a:off x="4017" y="3138"/>
                <a:ext cx="9" cy="10"/>
              </a:xfrm>
              <a:prstGeom prst="line">
                <a:avLst/>
              </a:prstGeom>
              <a:noFill/>
              <a:ln w="9525">
                <a:solidFill>
                  <a:srgbClr val="FFCC99"/>
                </a:solidFill>
                <a:round/>
                <a:headEnd/>
                <a:tailEnd/>
              </a:ln>
            </p:spPr>
            <p:txBody>
              <a:bodyPr/>
              <a:lstStyle/>
              <a:p>
                <a:endParaRPr lang="en-US"/>
              </a:p>
            </p:txBody>
          </p:sp>
          <p:sp>
            <p:nvSpPr>
              <p:cNvPr id="133301" name="Line 181"/>
              <p:cNvSpPr>
                <a:spLocks noChangeShapeType="1"/>
              </p:cNvSpPr>
              <p:nvPr/>
            </p:nvSpPr>
            <p:spPr bwMode="auto">
              <a:xfrm flipH="1">
                <a:off x="4008" y="3138"/>
                <a:ext cx="9" cy="10"/>
              </a:xfrm>
              <a:prstGeom prst="line">
                <a:avLst/>
              </a:prstGeom>
              <a:noFill/>
              <a:ln w="9525">
                <a:solidFill>
                  <a:srgbClr val="FFCC99"/>
                </a:solidFill>
                <a:round/>
                <a:headEnd/>
                <a:tailEnd/>
              </a:ln>
            </p:spPr>
            <p:txBody>
              <a:bodyPr/>
              <a:lstStyle/>
              <a:p>
                <a:endParaRPr lang="en-US"/>
              </a:p>
            </p:txBody>
          </p:sp>
          <p:sp>
            <p:nvSpPr>
              <p:cNvPr id="133302" name="Line 182"/>
              <p:cNvSpPr>
                <a:spLocks noChangeShapeType="1"/>
              </p:cNvSpPr>
              <p:nvPr/>
            </p:nvSpPr>
            <p:spPr bwMode="auto">
              <a:xfrm flipV="1">
                <a:off x="4017" y="3129"/>
                <a:ext cx="9" cy="9"/>
              </a:xfrm>
              <a:prstGeom prst="line">
                <a:avLst/>
              </a:prstGeom>
              <a:noFill/>
              <a:ln w="9525">
                <a:solidFill>
                  <a:srgbClr val="FFCC99"/>
                </a:solidFill>
                <a:round/>
                <a:headEnd/>
                <a:tailEnd/>
              </a:ln>
            </p:spPr>
            <p:txBody>
              <a:bodyPr/>
              <a:lstStyle/>
              <a:p>
                <a:endParaRPr lang="en-US"/>
              </a:p>
            </p:txBody>
          </p:sp>
          <p:sp>
            <p:nvSpPr>
              <p:cNvPr id="133303" name="Rectangle 183"/>
              <p:cNvSpPr>
                <a:spLocks noChangeArrowheads="1"/>
              </p:cNvSpPr>
              <p:nvPr/>
            </p:nvSpPr>
            <p:spPr bwMode="auto">
              <a:xfrm>
                <a:off x="4201" y="3106"/>
                <a:ext cx="22" cy="21"/>
              </a:xfrm>
              <a:prstGeom prst="rect">
                <a:avLst/>
              </a:prstGeom>
              <a:solidFill>
                <a:srgbClr val="FFCC99"/>
              </a:solidFill>
              <a:ln w="9525">
                <a:noFill/>
                <a:miter lim="800000"/>
                <a:headEnd/>
                <a:tailEnd/>
              </a:ln>
            </p:spPr>
            <p:txBody>
              <a:bodyPr/>
              <a:lstStyle/>
              <a:p>
                <a:endParaRPr lang="en-US"/>
              </a:p>
            </p:txBody>
          </p:sp>
          <p:sp>
            <p:nvSpPr>
              <p:cNvPr id="133304" name="Line 184"/>
              <p:cNvSpPr>
                <a:spLocks noChangeShapeType="1"/>
              </p:cNvSpPr>
              <p:nvPr/>
            </p:nvSpPr>
            <p:spPr bwMode="auto">
              <a:xfrm flipH="1" flipV="1">
                <a:off x="4202" y="3107"/>
                <a:ext cx="9" cy="9"/>
              </a:xfrm>
              <a:prstGeom prst="line">
                <a:avLst/>
              </a:prstGeom>
              <a:noFill/>
              <a:ln w="9525">
                <a:solidFill>
                  <a:srgbClr val="FFCC99"/>
                </a:solidFill>
                <a:round/>
                <a:headEnd/>
                <a:tailEnd/>
              </a:ln>
            </p:spPr>
            <p:txBody>
              <a:bodyPr/>
              <a:lstStyle/>
              <a:p>
                <a:endParaRPr lang="en-US"/>
              </a:p>
            </p:txBody>
          </p:sp>
          <p:sp>
            <p:nvSpPr>
              <p:cNvPr id="133305" name="Line 185"/>
              <p:cNvSpPr>
                <a:spLocks noChangeShapeType="1"/>
              </p:cNvSpPr>
              <p:nvPr/>
            </p:nvSpPr>
            <p:spPr bwMode="auto">
              <a:xfrm>
                <a:off x="4211" y="3116"/>
                <a:ext cx="9" cy="9"/>
              </a:xfrm>
              <a:prstGeom prst="line">
                <a:avLst/>
              </a:prstGeom>
              <a:noFill/>
              <a:ln w="9525">
                <a:solidFill>
                  <a:srgbClr val="FFCC99"/>
                </a:solidFill>
                <a:round/>
                <a:headEnd/>
                <a:tailEnd/>
              </a:ln>
            </p:spPr>
            <p:txBody>
              <a:bodyPr/>
              <a:lstStyle/>
              <a:p>
                <a:endParaRPr lang="en-US"/>
              </a:p>
            </p:txBody>
          </p:sp>
          <p:sp>
            <p:nvSpPr>
              <p:cNvPr id="133306" name="Line 186"/>
              <p:cNvSpPr>
                <a:spLocks noChangeShapeType="1"/>
              </p:cNvSpPr>
              <p:nvPr/>
            </p:nvSpPr>
            <p:spPr bwMode="auto">
              <a:xfrm flipH="1">
                <a:off x="4202" y="3116"/>
                <a:ext cx="9" cy="9"/>
              </a:xfrm>
              <a:prstGeom prst="line">
                <a:avLst/>
              </a:prstGeom>
              <a:noFill/>
              <a:ln w="9525">
                <a:solidFill>
                  <a:srgbClr val="FFCC99"/>
                </a:solidFill>
                <a:round/>
                <a:headEnd/>
                <a:tailEnd/>
              </a:ln>
            </p:spPr>
            <p:txBody>
              <a:bodyPr/>
              <a:lstStyle/>
              <a:p>
                <a:endParaRPr lang="en-US"/>
              </a:p>
            </p:txBody>
          </p:sp>
          <p:sp>
            <p:nvSpPr>
              <p:cNvPr id="133307" name="Line 187"/>
              <p:cNvSpPr>
                <a:spLocks noChangeShapeType="1"/>
              </p:cNvSpPr>
              <p:nvPr/>
            </p:nvSpPr>
            <p:spPr bwMode="auto">
              <a:xfrm flipV="1">
                <a:off x="4211" y="3107"/>
                <a:ext cx="9" cy="9"/>
              </a:xfrm>
              <a:prstGeom prst="line">
                <a:avLst/>
              </a:prstGeom>
              <a:noFill/>
              <a:ln w="9525">
                <a:solidFill>
                  <a:srgbClr val="FFCC99"/>
                </a:solidFill>
                <a:round/>
                <a:headEnd/>
                <a:tailEnd/>
              </a:ln>
            </p:spPr>
            <p:txBody>
              <a:bodyPr/>
              <a:lstStyle/>
              <a:p>
                <a:endParaRPr lang="en-US"/>
              </a:p>
            </p:txBody>
          </p:sp>
          <p:sp>
            <p:nvSpPr>
              <p:cNvPr id="133308" name="Rectangle 188"/>
              <p:cNvSpPr>
                <a:spLocks noChangeArrowheads="1"/>
              </p:cNvSpPr>
              <p:nvPr/>
            </p:nvSpPr>
            <p:spPr bwMode="auto">
              <a:xfrm>
                <a:off x="4395" y="3112"/>
                <a:ext cx="21" cy="21"/>
              </a:xfrm>
              <a:prstGeom prst="rect">
                <a:avLst/>
              </a:prstGeom>
              <a:solidFill>
                <a:srgbClr val="FFCC99"/>
              </a:solidFill>
              <a:ln w="9525">
                <a:noFill/>
                <a:miter lim="800000"/>
                <a:headEnd/>
                <a:tailEnd/>
              </a:ln>
            </p:spPr>
            <p:txBody>
              <a:bodyPr/>
              <a:lstStyle/>
              <a:p>
                <a:endParaRPr lang="en-US"/>
              </a:p>
            </p:txBody>
          </p:sp>
          <p:sp>
            <p:nvSpPr>
              <p:cNvPr id="133309" name="Line 189"/>
              <p:cNvSpPr>
                <a:spLocks noChangeShapeType="1"/>
              </p:cNvSpPr>
              <p:nvPr/>
            </p:nvSpPr>
            <p:spPr bwMode="auto">
              <a:xfrm flipH="1" flipV="1">
                <a:off x="4396" y="3113"/>
                <a:ext cx="9" cy="9"/>
              </a:xfrm>
              <a:prstGeom prst="line">
                <a:avLst/>
              </a:prstGeom>
              <a:noFill/>
              <a:ln w="9525">
                <a:solidFill>
                  <a:srgbClr val="FFCC99"/>
                </a:solidFill>
                <a:round/>
                <a:headEnd/>
                <a:tailEnd/>
              </a:ln>
            </p:spPr>
            <p:txBody>
              <a:bodyPr/>
              <a:lstStyle/>
              <a:p>
                <a:endParaRPr lang="en-US"/>
              </a:p>
            </p:txBody>
          </p:sp>
          <p:sp>
            <p:nvSpPr>
              <p:cNvPr id="133310" name="Line 190"/>
              <p:cNvSpPr>
                <a:spLocks noChangeShapeType="1"/>
              </p:cNvSpPr>
              <p:nvPr/>
            </p:nvSpPr>
            <p:spPr bwMode="auto">
              <a:xfrm>
                <a:off x="4405" y="3122"/>
                <a:ext cx="9" cy="9"/>
              </a:xfrm>
              <a:prstGeom prst="line">
                <a:avLst/>
              </a:prstGeom>
              <a:noFill/>
              <a:ln w="9525">
                <a:solidFill>
                  <a:srgbClr val="FFCC99"/>
                </a:solidFill>
                <a:round/>
                <a:headEnd/>
                <a:tailEnd/>
              </a:ln>
            </p:spPr>
            <p:txBody>
              <a:bodyPr/>
              <a:lstStyle/>
              <a:p>
                <a:endParaRPr lang="en-US"/>
              </a:p>
            </p:txBody>
          </p:sp>
          <p:sp>
            <p:nvSpPr>
              <p:cNvPr id="133311" name="Line 191"/>
              <p:cNvSpPr>
                <a:spLocks noChangeShapeType="1"/>
              </p:cNvSpPr>
              <p:nvPr/>
            </p:nvSpPr>
            <p:spPr bwMode="auto">
              <a:xfrm flipH="1">
                <a:off x="4396" y="3122"/>
                <a:ext cx="9" cy="9"/>
              </a:xfrm>
              <a:prstGeom prst="line">
                <a:avLst/>
              </a:prstGeom>
              <a:noFill/>
              <a:ln w="9525">
                <a:solidFill>
                  <a:srgbClr val="FFCC99"/>
                </a:solidFill>
                <a:round/>
                <a:headEnd/>
                <a:tailEnd/>
              </a:ln>
            </p:spPr>
            <p:txBody>
              <a:bodyPr/>
              <a:lstStyle/>
              <a:p>
                <a:endParaRPr lang="en-US"/>
              </a:p>
            </p:txBody>
          </p:sp>
          <p:sp>
            <p:nvSpPr>
              <p:cNvPr id="133312" name="Line 192"/>
              <p:cNvSpPr>
                <a:spLocks noChangeShapeType="1"/>
              </p:cNvSpPr>
              <p:nvPr/>
            </p:nvSpPr>
            <p:spPr bwMode="auto">
              <a:xfrm flipV="1">
                <a:off x="4405" y="3113"/>
                <a:ext cx="9" cy="9"/>
              </a:xfrm>
              <a:prstGeom prst="line">
                <a:avLst/>
              </a:prstGeom>
              <a:noFill/>
              <a:ln w="9525">
                <a:solidFill>
                  <a:srgbClr val="FFCC99"/>
                </a:solidFill>
                <a:round/>
                <a:headEnd/>
                <a:tailEnd/>
              </a:ln>
            </p:spPr>
            <p:txBody>
              <a:bodyPr/>
              <a:lstStyle/>
              <a:p>
                <a:endParaRPr lang="en-US"/>
              </a:p>
            </p:txBody>
          </p:sp>
          <p:sp>
            <p:nvSpPr>
              <p:cNvPr id="133313" name="Rectangle 193"/>
              <p:cNvSpPr>
                <a:spLocks noChangeArrowheads="1"/>
              </p:cNvSpPr>
              <p:nvPr/>
            </p:nvSpPr>
            <p:spPr bwMode="auto">
              <a:xfrm>
                <a:off x="4590" y="3069"/>
                <a:ext cx="21" cy="21"/>
              </a:xfrm>
              <a:prstGeom prst="rect">
                <a:avLst/>
              </a:prstGeom>
              <a:solidFill>
                <a:srgbClr val="FFCC99"/>
              </a:solidFill>
              <a:ln w="9525">
                <a:noFill/>
                <a:miter lim="800000"/>
                <a:headEnd/>
                <a:tailEnd/>
              </a:ln>
            </p:spPr>
            <p:txBody>
              <a:bodyPr/>
              <a:lstStyle/>
              <a:p>
                <a:endParaRPr lang="en-US"/>
              </a:p>
            </p:txBody>
          </p:sp>
          <p:sp>
            <p:nvSpPr>
              <p:cNvPr id="133314" name="Line 194"/>
              <p:cNvSpPr>
                <a:spLocks noChangeShapeType="1"/>
              </p:cNvSpPr>
              <p:nvPr/>
            </p:nvSpPr>
            <p:spPr bwMode="auto">
              <a:xfrm flipH="1" flipV="1">
                <a:off x="4590" y="3070"/>
                <a:ext cx="10" cy="9"/>
              </a:xfrm>
              <a:prstGeom prst="line">
                <a:avLst/>
              </a:prstGeom>
              <a:noFill/>
              <a:ln w="9525">
                <a:solidFill>
                  <a:srgbClr val="FFCC99"/>
                </a:solidFill>
                <a:round/>
                <a:headEnd/>
                <a:tailEnd/>
              </a:ln>
            </p:spPr>
            <p:txBody>
              <a:bodyPr/>
              <a:lstStyle/>
              <a:p>
                <a:endParaRPr lang="en-US"/>
              </a:p>
            </p:txBody>
          </p:sp>
          <p:sp>
            <p:nvSpPr>
              <p:cNvPr id="133315" name="Line 195"/>
              <p:cNvSpPr>
                <a:spLocks noChangeShapeType="1"/>
              </p:cNvSpPr>
              <p:nvPr/>
            </p:nvSpPr>
            <p:spPr bwMode="auto">
              <a:xfrm>
                <a:off x="4600" y="3079"/>
                <a:ext cx="9" cy="9"/>
              </a:xfrm>
              <a:prstGeom prst="line">
                <a:avLst/>
              </a:prstGeom>
              <a:noFill/>
              <a:ln w="9525">
                <a:solidFill>
                  <a:srgbClr val="FFCC99"/>
                </a:solidFill>
                <a:round/>
                <a:headEnd/>
                <a:tailEnd/>
              </a:ln>
            </p:spPr>
            <p:txBody>
              <a:bodyPr/>
              <a:lstStyle/>
              <a:p>
                <a:endParaRPr lang="en-US"/>
              </a:p>
            </p:txBody>
          </p:sp>
          <p:sp>
            <p:nvSpPr>
              <p:cNvPr id="133316" name="Line 196"/>
              <p:cNvSpPr>
                <a:spLocks noChangeShapeType="1"/>
              </p:cNvSpPr>
              <p:nvPr/>
            </p:nvSpPr>
            <p:spPr bwMode="auto">
              <a:xfrm flipH="1">
                <a:off x="4590" y="3079"/>
                <a:ext cx="10" cy="9"/>
              </a:xfrm>
              <a:prstGeom prst="line">
                <a:avLst/>
              </a:prstGeom>
              <a:noFill/>
              <a:ln w="9525">
                <a:solidFill>
                  <a:srgbClr val="FFCC99"/>
                </a:solidFill>
                <a:round/>
                <a:headEnd/>
                <a:tailEnd/>
              </a:ln>
            </p:spPr>
            <p:txBody>
              <a:bodyPr/>
              <a:lstStyle/>
              <a:p>
                <a:endParaRPr lang="en-US"/>
              </a:p>
            </p:txBody>
          </p:sp>
          <p:sp>
            <p:nvSpPr>
              <p:cNvPr id="133317" name="Line 197"/>
              <p:cNvSpPr>
                <a:spLocks noChangeShapeType="1"/>
              </p:cNvSpPr>
              <p:nvPr/>
            </p:nvSpPr>
            <p:spPr bwMode="auto">
              <a:xfrm flipV="1">
                <a:off x="4600" y="3070"/>
                <a:ext cx="9" cy="9"/>
              </a:xfrm>
              <a:prstGeom prst="line">
                <a:avLst/>
              </a:prstGeom>
              <a:noFill/>
              <a:ln w="9525">
                <a:solidFill>
                  <a:srgbClr val="FFCC99"/>
                </a:solidFill>
                <a:round/>
                <a:headEnd/>
                <a:tailEnd/>
              </a:ln>
            </p:spPr>
            <p:txBody>
              <a:bodyPr/>
              <a:lstStyle/>
              <a:p>
                <a:endParaRPr lang="en-US"/>
              </a:p>
            </p:txBody>
          </p:sp>
          <p:sp>
            <p:nvSpPr>
              <p:cNvPr id="133318" name="Rectangle 198"/>
              <p:cNvSpPr>
                <a:spLocks noChangeArrowheads="1"/>
              </p:cNvSpPr>
              <p:nvPr/>
            </p:nvSpPr>
            <p:spPr bwMode="auto">
              <a:xfrm>
                <a:off x="4784" y="2925"/>
                <a:ext cx="21" cy="21"/>
              </a:xfrm>
              <a:prstGeom prst="rect">
                <a:avLst/>
              </a:prstGeom>
              <a:solidFill>
                <a:srgbClr val="FFCC99"/>
              </a:solidFill>
              <a:ln w="9525">
                <a:noFill/>
                <a:miter lim="800000"/>
                <a:headEnd/>
                <a:tailEnd/>
              </a:ln>
            </p:spPr>
            <p:txBody>
              <a:bodyPr/>
              <a:lstStyle/>
              <a:p>
                <a:endParaRPr lang="en-US"/>
              </a:p>
            </p:txBody>
          </p:sp>
          <p:sp>
            <p:nvSpPr>
              <p:cNvPr id="133319" name="Line 199"/>
              <p:cNvSpPr>
                <a:spLocks noChangeShapeType="1"/>
              </p:cNvSpPr>
              <p:nvPr/>
            </p:nvSpPr>
            <p:spPr bwMode="auto">
              <a:xfrm flipH="1" flipV="1">
                <a:off x="4785" y="2926"/>
                <a:ext cx="9" cy="9"/>
              </a:xfrm>
              <a:prstGeom prst="line">
                <a:avLst/>
              </a:prstGeom>
              <a:noFill/>
              <a:ln w="9525">
                <a:solidFill>
                  <a:srgbClr val="FFCC99"/>
                </a:solidFill>
                <a:round/>
                <a:headEnd/>
                <a:tailEnd/>
              </a:ln>
            </p:spPr>
            <p:txBody>
              <a:bodyPr/>
              <a:lstStyle/>
              <a:p>
                <a:endParaRPr lang="en-US"/>
              </a:p>
            </p:txBody>
          </p:sp>
          <p:sp>
            <p:nvSpPr>
              <p:cNvPr id="133320" name="Line 200"/>
              <p:cNvSpPr>
                <a:spLocks noChangeShapeType="1"/>
              </p:cNvSpPr>
              <p:nvPr/>
            </p:nvSpPr>
            <p:spPr bwMode="auto">
              <a:xfrm>
                <a:off x="4794" y="2935"/>
                <a:ext cx="9" cy="9"/>
              </a:xfrm>
              <a:prstGeom prst="line">
                <a:avLst/>
              </a:prstGeom>
              <a:noFill/>
              <a:ln w="9525">
                <a:solidFill>
                  <a:srgbClr val="FFCC99"/>
                </a:solidFill>
                <a:round/>
                <a:headEnd/>
                <a:tailEnd/>
              </a:ln>
            </p:spPr>
            <p:txBody>
              <a:bodyPr/>
              <a:lstStyle/>
              <a:p>
                <a:endParaRPr lang="en-US"/>
              </a:p>
            </p:txBody>
          </p:sp>
          <p:sp>
            <p:nvSpPr>
              <p:cNvPr id="133321" name="Line 201"/>
              <p:cNvSpPr>
                <a:spLocks noChangeShapeType="1"/>
              </p:cNvSpPr>
              <p:nvPr/>
            </p:nvSpPr>
            <p:spPr bwMode="auto">
              <a:xfrm flipH="1">
                <a:off x="4785" y="2935"/>
                <a:ext cx="9" cy="9"/>
              </a:xfrm>
              <a:prstGeom prst="line">
                <a:avLst/>
              </a:prstGeom>
              <a:noFill/>
              <a:ln w="9525">
                <a:solidFill>
                  <a:srgbClr val="FFCC99"/>
                </a:solidFill>
                <a:round/>
                <a:headEnd/>
                <a:tailEnd/>
              </a:ln>
            </p:spPr>
            <p:txBody>
              <a:bodyPr/>
              <a:lstStyle/>
              <a:p>
                <a:endParaRPr lang="en-US"/>
              </a:p>
            </p:txBody>
          </p:sp>
          <p:sp>
            <p:nvSpPr>
              <p:cNvPr id="133322" name="Line 202"/>
              <p:cNvSpPr>
                <a:spLocks noChangeShapeType="1"/>
              </p:cNvSpPr>
              <p:nvPr/>
            </p:nvSpPr>
            <p:spPr bwMode="auto">
              <a:xfrm flipV="1">
                <a:off x="4794" y="2926"/>
                <a:ext cx="9" cy="9"/>
              </a:xfrm>
              <a:prstGeom prst="line">
                <a:avLst/>
              </a:prstGeom>
              <a:noFill/>
              <a:ln w="9525">
                <a:solidFill>
                  <a:srgbClr val="FFCC99"/>
                </a:solidFill>
                <a:round/>
                <a:headEnd/>
                <a:tailEnd/>
              </a:ln>
            </p:spPr>
            <p:txBody>
              <a:bodyPr/>
              <a:lstStyle/>
              <a:p>
                <a:endParaRPr lang="en-US"/>
              </a:p>
            </p:txBody>
          </p:sp>
          <p:sp>
            <p:nvSpPr>
              <p:cNvPr id="133323" name="Rectangle 203"/>
              <p:cNvSpPr>
                <a:spLocks noChangeArrowheads="1"/>
              </p:cNvSpPr>
              <p:nvPr/>
            </p:nvSpPr>
            <p:spPr bwMode="auto">
              <a:xfrm>
                <a:off x="4979" y="2445"/>
                <a:ext cx="21" cy="21"/>
              </a:xfrm>
              <a:prstGeom prst="rect">
                <a:avLst/>
              </a:prstGeom>
              <a:solidFill>
                <a:srgbClr val="FFCC99"/>
              </a:solidFill>
              <a:ln w="9525">
                <a:noFill/>
                <a:miter lim="800000"/>
                <a:headEnd/>
                <a:tailEnd/>
              </a:ln>
            </p:spPr>
            <p:txBody>
              <a:bodyPr/>
              <a:lstStyle/>
              <a:p>
                <a:endParaRPr lang="en-US"/>
              </a:p>
            </p:txBody>
          </p:sp>
          <p:sp>
            <p:nvSpPr>
              <p:cNvPr id="133324" name="Line 204"/>
              <p:cNvSpPr>
                <a:spLocks noChangeShapeType="1"/>
              </p:cNvSpPr>
              <p:nvPr/>
            </p:nvSpPr>
            <p:spPr bwMode="auto">
              <a:xfrm flipH="1" flipV="1">
                <a:off x="4979" y="2445"/>
                <a:ext cx="9" cy="10"/>
              </a:xfrm>
              <a:prstGeom prst="line">
                <a:avLst/>
              </a:prstGeom>
              <a:noFill/>
              <a:ln w="9525">
                <a:solidFill>
                  <a:srgbClr val="FFCC99"/>
                </a:solidFill>
                <a:round/>
                <a:headEnd/>
                <a:tailEnd/>
              </a:ln>
            </p:spPr>
            <p:txBody>
              <a:bodyPr/>
              <a:lstStyle/>
              <a:p>
                <a:endParaRPr lang="en-US"/>
              </a:p>
            </p:txBody>
          </p:sp>
          <p:sp>
            <p:nvSpPr>
              <p:cNvPr id="133325" name="Line 205"/>
              <p:cNvSpPr>
                <a:spLocks noChangeShapeType="1"/>
              </p:cNvSpPr>
              <p:nvPr/>
            </p:nvSpPr>
            <p:spPr bwMode="auto">
              <a:xfrm>
                <a:off x="4988" y="2455"/>
                <a:ext cx="10" cy="9"/>
              </a:xfrm>
              <a:prstGeom prst="line">
                <a:avLst/>
              </a:prstGeom>
              <a:noFill/>
              <a:ln w="9525">
                <a:solidFill>
                  <a:srgbClr val="FFCC99"/>
                </a:solidFill>
                <a:round/>
                <a:headEnd/>
                <a:tailEnd/>
              </a:ln>
            </p:spPr>
            <p:txBody>
              <a:bodyPr/>
              <a:lstStyle/>
              <a:p>
                <a:endParaRPr lang="en-US"/>
              </a:p>
            </p:txBody>
          </p:sp>
          <p:sp>
            <p:nvSpPr>
              <p:cNvPr id="133326" name="Line 206"/>
              <p:cNvSpPr>
                <a:spLocks noChangeShapeType="1"/>
              </p:cNvSpPr>
              <p:nvPr/>
            </p:nvSpPr>
            <p:spPr bwMode="auto">
              <a:xfrm flipH="1">
                <a:off x="4979" y="2455"/>
                <a:ext cx="9" cy="9"/>
              </a:xfrm>
              <a:prstGeom prst="line">
                <a:avLst/>
              </a:prstGeom>
              <a:noFill/>
              <a:ln w="9525">
                <a:solidFill>
                  <a:srgbClr val="FFCC99"/>
                </a:solidFill>
                <a:round/>
                <a:headEnd/>
                <a:tailEnd/>
              </a:ln>
            </p:spPr>
            <p:txBody>
              <a:bodyPr/>
              <a:lstStyle/>
              <a:p>
                <a:endParaRPr lang="en-US"/>
              </a:p>
            </p:txBody>
          </p:sp>
          <p:sp>
            <p:nvSpPr>
              <p:cNvPr id="133327" name="Line 207"/>
              <p:cNvSpPr>
                <a:spLocks noChangeShapeType="1"/>
              </p:cNvSpPr>
              <p:nvPr/>
            </p:nvSpPr>
            <p:spPr bwMode="auto">
              <a:xfrm flipV="1">
                <a:off x="4988" y="2445"/>
                <a:ext cx="10" cy="10"/>
              </a:xfrm>
              <a:prstGeom prst="line">
                <a:avLst/>
              </a:prstGeom>
              <a:noFill/>
              <a:ln w="9525">
                <a:solidFill>
                  <a:srgbClr val="FFCC99"/>
                </a:solidFill>
                <a:round/>
                <a:headEnd/>
                <a:tailEnd/>
              </a:ln>
            </p:spPr>
            <p:txBody>
              <a:bodyPr/>
              <a:lstStyle/>
              <a:p>
                <a:endParaRPr lang="en-US"/>
              </a:p>
            </p:txBody>
          </p:sp>
          <p:sp>
            <p:nvSpPr>
              <p:cNvPr id="133328" name="Rectangle 208"/>
              <p:cNvSpPr>
                <a:spLocks noChangeArrowheads="1"/>
              </p:cNvSpPr>
              <p:nvPr/>
            </p:nvSpPr>
            <p:spPr bwMode="auto">
              <a:xfrm>
                <a:off x="1218" y="2602"/>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19,1</a:t>
                </a:r>
                <a:endParaRPr lang="es-ES"/>
              </a:p>
            </p:txBody>
          </p:sp>
          <p:sp>
            <p:nvSpPr>
              <p:cNvPr id="133329" name="Rectangle 209"/>
              <p:cNvSpPr>
                <a:spLocks noChangeArrowheads="1"/>
              </p:cNvSpPr>
              <p:nvPr/>
            </p:nvSpPr>
            <p:spPr bwMode="auto">
              <a:xfrm>
                <a:off x="1412" y="2745"/>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14,9</a:t>
                </a:r>
                <a:endParaRPr lang="es-ES"/>
              </a:p>
            </p:txBody>
          </p:sp>
          <p:sp>
            <p:nvSpPr>
              <p:cNvPr id="133330" name="Rectangle 210"/>
              <p:cNvSpPr>
                <a:spLocks noChangeArrowheads="1"/>
              </p:cNvSpPr>
              <p:nvPr/>
            </p:nvSpPr>
            <p:spPr bwMode="auto">
              <a:xfrm>
                <a:off x="1606" y="2650"/>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17,7</a:t>
                </a:r>
                <a:endParaRPr lang="es-ES"/>
              </a:p>
            </p:txBody>
          </p:sp>
          <p:sp>
            <p:nvSpPr>
              <p:cNvPr id="133331" name="Rectangle 211"/>
              <p:cNvSpPr>
                <a:spLocks noChangeArrowheads="1"/>
              </p:cNvSpPr>
              <p:nvPr/>
            </p:nvSpPr>
            <p:spPr bwMode="auto">
              <a:xfrm>
                <a:off x="2966" y="2646"/>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17,8</a:t>
                </a:r>
                <a:endParaRPr lang="es-ES"/>
              </a:p>
            </p:txBody>
          </p:sp>
          <p:sp>
            <p:nvSpPr>
              <p:cNvPr id="133332" name="Rectangle 212"/>
              <p:cNvSpPr>
                <a:spLocks noChangeArrowheads="1"/>
              </p:cNvSpPr>
              <p:nvPr/>
            </p:nvSpPr>
            <p:spPr bwMode="auto">
              <a:xfrm>
                <a:off x="3160" y="2681"/>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16,8</a:t>
                </a:r>
                <a:endParaRPr lang="es-ES"/>
              </a:p>
            </p:txBody>
          </p:sp>
          <p:sp>
            <p:nvSpPr>
              <p:cNvPr id="133333" name="Rectangle 213"/>
              <p:cNvSpPr>
                <a:spLocks noChangeArrowheads="1"/>
              </p:cNvSpPr>
              <p:nvPr/>
            </p:nvSpPr>
            <p:spPr bwMode="auto">
              <a:xfrm>
                <a:off x="3355" y="2605"/>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19,0</a:t>
                </a:r>
                <a:endParaRPr lang="es-ES"/>
              </a:p>
            </p:txBody>
          </p:sp>
          <p:sp>
            <p:nvSpPr>
              <p:cNvPr id="133334" name="Rectangle 214"/>
              <p:cNvSpPr>
                <a:spLocks noChangeArrowheads="1"/>
              </p:cNvSpPr>
              <p:nvPr/>
            </p:nvSpPr>
            <p:spPr bwMode="auto">
              <a:xfrm>
                <a:off x="3549" y="2268"/>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28,7</a:t>
                </a:r>
                <a:endParaRPr lang="es-ES"/>
              </a:p>
            </p:txBody>
          </p:sp>
          <p:sp>
            <p:nvSpPr>
              <p:cNvPr id="133335" name="Rectangle 215"/>
              <p:cNvSpPr>
                <a:spLocks noChangeArrowheads="1"/>
              </p:cNvSpPr>
              <p:nvPr/>
            </p:nvSpPr>
            <p:spPr bwMode="auto">
              <a:xfrm>
                <a:off x="3938" y="2240"/>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29,5</a:t>
                </a:r>
                <a:endParaRPr lang="es-ES"/>
              </a:p>
            </p:txBody>
          </p:sp>
          <p:sp>
            <p:nvSpPr>
              <p:cNvPr id="133336" name="Rectangle 216"/>
              <p:cNvSpPr>
                <a:spLocks noChangeArrowheads="1"/>
              </p:cNvSpPr>
              <p:nvPr/>
            </p:nvSpPr>
            <p:spPr bwMode="auto">
              <a:xfrm>
                <a:off x="4132" y="2219"/>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30,1</a:t>
                </a:r>
                <a:endParaRPr lang="es-ES"/>
              </a:p>
            </p:txBody>
          </p:sp>
          <p:sp>
            <p:nvSpPr>
              <p:cNvPr id="133337" name="Rectangle 217"/>
              <p:cNvSpPr>
                <a:spLocks noChangeArrowheads="1"/>
              </p:cNvSpPr>
              <p:nvPr/>
            </p:nvSpPr>
            <p:spPr bwMode="auto">
              <a:xfrm>
                <a:off x="4326" y="2202"/>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30,6</a:t>
                </a:r>
                <a:endParaRPr lang="es-ES"/>
              </a:p>
            </p:txBody>
          </p:sp>
          <p:sp>
            <p:nvSpPr>
              <p:cNvPr id="133338" name="Rectangle 218"/>
              <p:cNvSpPr>
                <a:spLocks noChangeArrowheads="1"/>
              </p:cNvSpPr>
              <p:nvPr/>
            </p:nvSpPr>
            <p:spPr bwMode="auto">
              <a:xfrm>
                <a:off x="4520" y="2127"/>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32,8</a:t>
                </a:r>
                <a:endParaRPr lang="es-ES"/>
              </a:p>
            </p:txBody>
          </p:sp>
          <p:sp>
            <p:nvSpPr>
              <p:cNvPr id="133339" name="Rectangle 219"/>
              <p:cNvSpPr>
                <a:spLocks noChangeArrowheads="1"/>
              </p:cNvSpPr>
              <p:nvPr/>
            </p:nvSpPr>
            <p:spPr bwMode="auto">
              <a:xfrm>
                <a:off x="3572" y="3248"/>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6,3</a:t>
                </a:r>
                <a:endParaRPr lang="es-ES"/>
              </a:p>
            </p:txBody>
          </p:sp>
        </p:grpSp>
        <p:sp>
          <p:nvSpPr>
            <p:cNvPr id="133341" name="Rectangle 221"/>
            <p:cNvSpPr>
              <a:spLocks noChangeArrowheads="1"/>
            </p:cNvSpPr>
            <p:nvPr/>
          </p:nvSpPr>
          <p:spPr bwMode="auto">
            <a:xfrm>
              <a:off x="3766" y="3207"/>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7,5</a:t>
              </a:r>
              <a:endParaRPr lang="es-ES"/>
            </a:p>
          </p:txBody>
        </p:sp>
        <p:sp>
          <p:nvSpPr>
            <p:cNvPr id="133342" name="Rectangle 222"/>
            <p:cNvSpPr>
              <a:spLocks noChangeArrowheads="1"/>
            </p:cNvSpPr>
            <p:nvPr/>
          </p:nvSpPr>
          <p:spPr bwMode="auto">
            <a:xfrm>
              <a:off x="3960" y="3244"/>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6,4</a:t>
              </a:r>
              <a:endParaRPr lang="es-ES"/>
            </a:p>
          </p:txBody>
        </p:sp>
        <p:sp>
          <p:nvSpPr>
            <p:cNvPr id="133343" name="Rectangle 223"/>
            <p:cNvSpPr>
              <a:spLocks noChangeArrowheads="1"/>
            </p:cNvSpPr>
            <p:nvPr/>
          </p:nvSpPr>
          <p:spPr bwMode="auto">
            <a:xfrm>
              <a:off x="4155" y="3227"/>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6,9</a:t>
              </a:r>
              <a:endParaRPr lang="es-ES"/>
            </a:p>
          </p:txBody>
        </p:sp>
        <p:sp>
          <p:nvSpPr>
            <p:cNvPr id="133344" name="Rectangle 224"/>
            <p:cNvSpPr>
              <a:spLocks noChangeArrowheads="1"/>
            </p:cNvSpPr>
            <p:nvPr/>
          </p:nvSpPr>
          <p:spPr bwMode="auto">
            <a:xfrm>
              <a:off x="4348" y="3235"/>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6,7</a:t>
              </a:r>
              <a:endParaRPr lang="es-ES"/>
            </a:p>
          </p:txBody>
        </p:sp>
        <p:sp>
          <p:nvSpPr>
            <p:cNvPr id="133345" name="Rectangle 225"/>
            <p:cNvSpPr>
              <a:spLocks noChangeArrowheads="1"/>
            </p:cNvSpPr>
            <p:nvPr/>
          </p:nvSpPr>
          <p:spPr bwMode="auto">
            <a:xfrm>
              <a:off x="4543" y="3200"/>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7,7</a:t>
              </a:r>
              <a:endParaRPr lang="es-ES"/>
            </a:p>
          </p:txBody>
        </p:sp>
        <p:sp>
          <p:nvSpPr>
            <p:cNvPr id="133346" name="Rectangle 226"/>
            <p:cNvSpPr>
              <a:spLocks noChangeArrowheads="1"/>
            </p:cNvSpPr>
            <p:nvPr/>
          </p:nvSpPr>
          <p:spPr bwMode="auto">
            <a:xfrm>
              <a:off x="3583" y="3005"/>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7,6</a:t>
              </a:r>
              <a:endParaRPr lang="es-ES"/>
            </a:p>
          </p:txBody>
        </p:sp>
        <p:sp>
          <p:nvSpPr>
            <p:cNvPr id="133347" name="Rectangle 227"/>
            <p:cNvSpPr>
              <a:spLocks noChangeArrowheads="1"/>
            </p:cNvSpPr>
            <p:nvPr/>
          </p:nvSpPr>
          <p:spPr bwMode="auto">
            <a:xfrm>
              <a:off x="3777" y="2945"/>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9,3</a:t>
              </a:r>
              <a:endParaRPr lang="es-ES"/>
            </a:p>
          </p:txBody>
        </p:sp>
        <p:sp>
          <p:nvSpPr>
            <p:cNvPr id="133348" name="Rectangle 228"/>
            <p:cNvSpPr>
              <a:spLocks noChangeArrowheads="1"/>
            </p:cNvSpPr>
            <p:nvPr/>
          </p:nvSpPr>
          <p:spPr bwMode="auto">
            <a:xfrm>
              <a:off x="3972" y="2995"/>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7,9</a:t>
              </a:r>
              <a:endParaRPr lang="es-ES"/>
            </a:p>
          </p:txBody>
        </p:sp>
        <p:sp>
          <p:nvSpPr>
            <p:cNvPr id="133349" name="Rectangle 229"/>
            <p:cNvSpPr>
              <a:spLocks noChangeArrowheads="1"/>
            </p:cNvSpPr>
            <p:nvPr/>
          </p:nvSpPr>
          <p:spPr bwMode="auto">
            <a:xfrm>
              <a:off x="4166" y="2972"/>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8,5</a:t>
              </a:r>
              <a:endParaRPr lang="es-ES"/>
            </a:p>
          </p:txBody>
        </p:sp>
        <p:sp>
          <p:nvSpPr>
            <p:cNvPr id="133350" name="Rectangle 230"/>
            <p:cNvSpPr>
              <a:spLocks noChangeArrowheads="1"/>
            </p:cNvSpPr>
            <p:nvPr/>
          </p:nvSpPr>
          <p:spPr bwMode="auto">
            <a:xfrm>
              <a:off x="4360" y="2979"/>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8,3</a:t>
              </a:r>
              <a:endParaRPr lang="es-ES"/>
            </a:p>
          </p:txBody>
        </p:sp>
        <p:sp>
          <p:nvSpPr>
            <p:cNvPr id="133351" name="Rectangle 231"/>
            <p:cNvSpPr>
              <a:spLocks noChangeArrowheads="1"/>
            </p:cNvSpPr>
            <p:nvPr/>
          </p:nvSpPr>
          <p:spPr bwMode="auto">
            <a:xfrm>
              <a:off x="4554" y="2935"/>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9,6</a:t>
              </a:r>
              <a:endParaRPr lang="es-ES"/>
            </a:p>
          </p:txBody>
        </p:sp>
        <p:sp>
          <p:nvSpPr>
            <p:cNvPr id="133352" name="Rectangle 232"/>
            <p:cNvSpPr>
              <a:spLocks noChangeArrowheads="1"/>
            </p:cNvSpPr>
            <p:nvPr/>
          </p:nvSpPr>
          <p:spPr bwMode="auto">
            <a:xfrm>
              <a:off x="852" y="3099"/>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4,7</a:t>
              </a:r>
              <a:endParaRPr lang="es-ES"/>
            </a:p>
          </p:txBody>
        </p:sp>
        <p:sp>
          <p:nvSpPr>
            <p:cNvPr id="133353" name="Rectangle 233"/>
            <p:cNvSpPr>
              <a:spLocks noChangeArrowheads="1"/>
            </p:cNvSpPr>
            <p:nvPr/>
          </p:nvSpPr>
          <p:spPr bwMode="auto">
            <a:xfrm>
              <a:off x="3771" y="2504"/>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27,9</a:t>
              </a:r>
              <a:endParaRPr lang="es-ES"/>
            </a:p>
          </p:txBody>
        </p:sp>
        <p:sp>
          <p:nvSpPr>
            <p:cNvPr id="133354" name="Rectangle 234"/>
            <p:cNvSpPr>
              <a:spLocks noChangeArrowheads="1"/>
            </p:cNvSpPr>
            <p:nvPr/>
          </p:nvSpPr>
          <p:spPr bwMode="auto">
            <a:xfrm>
              <a:off x="2868" y="2536"/>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21,5</a:t>
              </a:r>
              <a:endParaRPr lang="es-ES"/>
            </a:p>
          </p:txBody>
        </p:sp>
        <p:sp>
          <p:nvSpPr>
            <p:cNvPr id="133355" name="Rectangle 235"/>
            <p:cNvSpPr>
              <a:spLocks noChangeArrowheads="1"/>
            </p:cNvSpPr>
            <p:nvPr/>
          </p:nvSpPr>
          <p:spPr bwMode="auto">
            <a:xfrm>
              <a:off x="999" y="2979"/>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8,3</a:t>
              </a:r>
              <a:endParaRPr lang="es-ES"/>
            </a:p>
          </p:txBody>
        </p:sp>
        <p:sp>
          <p:nvSpPr>
            <p:cNvPr id="133356" name="Rectangle 236"/>
            <p:cNvSpPr>
              <a:spLocks noChangeArrowheads="1"/>
            </p:cNvSpPr>
            <p:nvPr/>
          </p:nvSpPr>
          <p:spPr bwMode="auto">
            <a:xfrm>
              <a:off x="2451" y="2214"/>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33,7</a:t>
              </a:r>
              <a:endParaRPr lang="es-ES"/>
            </a:p>
          </p:txBody>
        </p:sp>
        <p:sp>
          <p:nvSpPr>
            <p:cNvPr id="133357" name="Rectangle 237"/>
            <p:cNvSpPr>
              <a:spLocks noChangeArrowheads="1"/>
            </p:cNvSpPr>
            <p:nvPr/>
          </p:nvSpPr>
          <p:spPr bwMode="auto">
            <a:xfrm>
              <a:off x="2071" y="2241"/>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32,3</a:t>
              </a:r>
              <a:endParaRPr lang="es-ES"/>
            </a:p>
          </p:txBody>
        </p:sp>
        <p:sp>
          <p:nvSpPr>
            <p:cNvPr id="133358" name="Rectangle 238"/>
            <p:cNvSpPr>
              <a:spLocks noChangeArrowheads="1"/>
            </p:cNvSpPr>
            <p:nvPr/>
          </p:nvSpPr>
          <p:spPr bwMode="auto">
            <a:xfrm>
              <a:off x="1801" y="2823"/>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12,7</a:t>
              </a:r>
              <a:endParaRPr lang="es-ES"/>
            </a:p>
          </p:txBody>
        </p:sp>
        <p:sp>
          <p:nvSpPr>
            <p:cNvPr id="133359" name="Rectangle 239"/>
            <p:cNvSpPr>
              <a:spLocks noChangeArrowheads="1"/>
            </p:cNvSpPr>
            <p:nvPr/>
          </p:nvSpPr>
          <p:spPr bwMode="auto">
            <a:xfrm>
              <a:off x="1886" y="2576"/>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20,6</a:t>
              </a:r>
              <a:endParaRPr lang="es-ES"/>
            </a:p>
          </p:txBody>
        </p:sp>
        <p:sp>
          <p:nvSpPr>
            <p:cNvPr id="133360" name="Rectangle 240"/>
            <p:cNvSpPr>
              <a:spLocks noChangeArrowheads="1"/>
            </p:cNvSpPr>
            <p:nvPr/>
          </p:nvSpPr>
          <p:spPr bwMode="auto">
            <a:xfrm>
              <a:off x="4832" y="2170"/>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35,4</a:t>
              </a:r>
              <a:endParaRPr lang="es-ES"/>
            </a:p>
          </p:txBody>
        </p:sp>
        <p:sp>
          <p:nvSpPr>
            <p:cNvPr id="133361" name="Rectangle 241"/>
            <p:cNvSpPr>
              <a:spLocks noChangeArrowheads="1"/>
            </p:cNvSpPr>
            <p:nvPr/>
          </p:nvSpPr>
          <p:spPr bwMode="auto">
            <a:xfrm>
              <a:off x="2383" y="1627"/>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47,3</a:t>
              </a:r>
              <a:endParaRPr lang="es-ES"/>
            </a:p>
          </p:txBody>
        </p:sp>
        <p:sp>
          <p:nvSpPr>
            <p:cNvPr id="133362" name="Rectangle 242"/>
            <p:cNvSpPr>
              <a:spLocks noChangeArrowheads="1"/>
            </p:cNvSpPr>
            <p:nvPr/>
          </p:nvSpPr>
          <p:spPr bwMode="auto">
            <a:xfrm>
              <a:off x="3590" y="2577"/>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24,8</a:t>
              </a:r>
              <a:endParaRPr lang="es-ES"/>
            </a:p>
          </p:txBody>
        </p:sp>
        <p:sp>
          <p:nvSpPr>
            <p:cNvPr id="133363" name="Rectangle 243"/>
            <p:cNvSpPr>
              <a:spLocks noChangeArrowheads="1"/>
            </p:cNvSpPr>
            <p:nvPr/>
          </p:nvSpPr>
          <p:spPr bwMode="auto">
            <a:xfrm>
              <a:off x="3948" y="2562"/>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26,0</a:t>
              </a:r>
              <a:endParaRPr lang="es-ES"/>
            </a:p>
          </p:txBody>
        </p:sp>
        <p:sp>
          <p:nvSpPr>
            <p:cNvPr id="133364" name="Rectangle 244"/>
            <p:cNvSpPr>
              <a:spLocks noChangeArrowheads="1"/>
            </p:cNvSpPr>
            <p:nvPr/>
          </p:nvSpPr>
          <p:spPr bwMode="auto">
            <a:xfrm>
              <a:off x="4172" y="2558"/>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25,9</a:t>
              </a:r>
              <a:endParaRPr lang="es-ES"/>
            </a:p>
          </p:txBody>
        </p:sp>
        <p:sp>
          <p:nvSpPr>
            <p:cNvPr id="133365" name="Rectangle 245"/>
            <p:cNvSpPr>
              <a:spLocks noChangeArrowheads="1"/>
            </p:cNvSpPr>
            <p:nvPr/>
          </p:nvSpPr>
          <p:spPr bwMode="auto">
            <a:xfrm>
              <a:off x="4392" y="2511"/>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26,7</a:t>
              </a:r>
              <a:endParaRPr lang="es-ES"/>
            </a:p>
          </p:txBody>
        </p:sp>
        <p:sp>
          <p:nvSpPr>
            <p:cNvPr id="133366" name="Rectangle 246"/>
            <p:cNvSpPr>
              <a:spLocks noChangeArrowheads="1"/>
            </p:cNvSpPr>
            <p:nvPr/>
          </p:nvSpPr>
          <p:spPr bwMode="auto">
            <a:xfrm>
              <a:off x="4617" y="2421"/>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28,9</a:t>
              </a:r>
              <a:endParaRPr lang="es-ES"/>
            </a:p>
          </p:txBody>
        </p:sp>
        <p:sp>
          <p:nvSpPr>
            <p:cNvPr id="133367" name="Rectangle 247"/>
            <p:cNvSpPr>
              <a:spLocks noChangeArrowheads="1"/>
            </p:cNvSpPr>
            <p:nvPr/>
          </p:nvSpPr>
          <p:spPr bwMode="auto">
            <a:xfrm>
              <a:off x="3782" y="2192"/>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31,9</a:t>
              </a:r>
              <a:endParaRPr lang="es-ES"/>
            </a:p>
          </p:txBody>
        </p:sp>
        <p:sp>
          <p:nvSpPr>
            <p:cNvPr id="133368" name="Rectangle 248"/>
            <p:cNvSpPr>
              <a:spLocks noChangeArrowheads="1"/>
            </p:cNvSpPr>
            <p:nvPr/>
          </p:nvSpPr>
          <p:spPr bwMode="auto">
            <a:xfrm>
              <a:off x="4617" y="2011"/>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38,5</a:t>
              </a:r>
              <a:endParaRPr lang="es-ES"/>
            </a:p>
          </p:txBody>
        </p:sp>
        <p:sp>
          <p:nvSpPr>
            <p:cNvPr id="133369" name="Rectangle 249"/>
            <p:cNvSpPr>
              <a:spLocks noChangeArrowheads="1"/>
            </p:cNvSpPr>
            <p:nvPr/>
          </p:nvSpPr>
          <p:spPr bwMode="auto">
            <a:xfrm>
              <a:off x="2813" y="3163"/>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3,0</a:t>
              </a:r>
              <a:endParaRPr lang="es-ES"/>
            </a:p>
          </p:txBody>
        </p:sp>
        <p:sp>
          <p:nvSpPr>
            <p:cNvPr id="133370" name="Rectangle 250"/>
            <p:cNvSpPr>
              <a:spLocks noChangeArrowheads="1"/>
            </p:cNvSpPr>
            <p:nvPr/>
          </p:nvSpPr>
          <p:spPr bwMode="auto">
            <a:xfrm>
              <a:off x="3383" y="3165"/>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3,5</a:t>
              </a:r>
              <a:endParaRPr lang="es-ES"/>
            </a:p>
          </p:txBody>
        </p:sp>
        <p:sp>
          <p:nvSpPr>
            <p:cNvPr id="133371" name="Rectangle 251"/>
            <p:cNvSpPr>
              <a:spLocks noChangeArrowheads="1"/>
            </p:cNvSpPr>
            <p:nvPr/>
          </p:nvSpPr>
          <p:spPr bwMode="auto">
            <a:xfrm>
              <a:off x="1043" y="3217"/>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1,8</a:t>
              </a:r>
              <a:endParaRPr lang="es-ES"/>
            </a:p>
          </p:txBody>
        </p:sp>
        <p:sp>
          <p:nvSpPr>
            <p:cNvPr id="133372" name="Rectangle 252"/>
            <p:cNvSpPr>
              <a:spLocks noChangeArrowheads="1"/>
            </p:cNvSpPr>
            <p:nvPr/>
          </p:nvSpPr>
          <p:spPr bwMode="auto">
            <a:xfrm>
              <a:off x="1807" y="3187"/>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3,5</a:t>
              </a:r>
              <a:endParaRPr lang="es-ES"/>
            </a:p>
          </p:txBody>
        </p:sp>
        <p:sp>
          <p:nvSpPr>
            <p:cNvPr id="133373" name="Rectangle 253"/>
            <p:cNvSpPr>
              <a:spLocks noChangeArrowheads="1"/>
            </p:cNvSpPr>
            <p:nvPr/>
          </p:nvSpPr>
          <p:spPr bwMode="auto">
            <a:xfrm>
              <a:off x="1655" y="3176"/>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3,6</a:t>
              </a:r>
              <a:endParaRPr lang="es-ES"/>
            </a:p>
          </p:txBody>
        </p:sp>
        <p:sp>
          <p:nvSpPr>
            <p:cNvPr id="133374" name="Rectangle 254"/>
            <p:cNvSpPr>
              <a:spLocks noChangeArrowheads="1"/>
            </p:cNvSpPr>
            <p:nvPr/>
          </p:nvSpPr>
          <p:spPr bwMode="auto">
            <a:xfrm>
              <a:off x="1254" y="3099"/>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5,4</a:t>
              </a:r>
              <a:endParaRPr lang="es-ES"/>
            </a:p>
          </p:txBody>
        </p:sp>
        <p:sp>
          <p:nvSpPr>
            <p:cNvPr id="133375" name="Rectangle 255"/>
            <p:cNvSpPr>
              <a:spLocks noChangeArrowheads="1"/>
            </p:cNvSpPr>
            <p:nvPr/>
          </p:nvSpPr>
          <p:spPr bwMode="auto">
            <a:xfrm>
              <a:off x="2402" y="2730"/>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16,5</a:t>
              </a:r>
              <a:endParaRPr lang="es-ES"/>
            </a:p>
          </p:txBody>
        </p:sp>
        <p:sp>
          <p:nvSpPr>
            <p:cNvPr id="133376" name="Rectangle 256"/>
            <p:cNvSpPr>
              <a:spLocks noChangeArrowheads="1"/>
            </p:cNvSpPr>
            <p:nvPr/>
          </p:nvSpPr>
          <p:spPr bwMode="auto">
            <a:xfrm>
              <a:off x="2131" y="2946"/>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10,7</a:t>
              </a:r>
              <a:endParaRPr lang="es-ES"/>
            </a:p>
          </p:txBody>
        </p:sp>
        <p:sp>
          <p:nvSpPr>
            <p:cNvPr id="133377" name="Rectangle 257"/>
            <p:cNvSpPr>
              <a:spLocks noChangeArrowheads="1"/>
            </p:cNvSpPr>
            <p:nvPr/>
          </p:nvSpPr>
          <p:spPr bwMode="auto">
            <a:xfrm>
              <a:off x="1946" y="3092"/>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6,2</a:t>
              </a:r>
              <a:endParaRPr lang="es-ES"/>
            </a:p>
          </p:txBody>
        </p:sp>
        <p:sp>
          <p:nvSpPr>
            <p:cNvPr id="133378" name="Rectangle 258"/>
            <p:cNvSpPr>
              <a:spLocks noChangeArrowheads="1"/>
            </p:cNvSpPr>
            <p:nvPr/>
          </p:nvSpPr>
          <p:spPr bwMode="auto">
            <a:xfrm>
              <a:off x="1470" y="3095"/>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5,0</a:t>
              </a:r>
              <a:endParaRPr lang="es-ES"/>
            </a:p>
          </p:txBody>
        </p:sp>
        <p:sp>
          <p:nvSpPr>
            <p:cNvPr id="133379" name="Rectangle 259"/>
            <p:cNvSpPr>
              <a:spLocks noChangeArrowheads="1"/>
            </p:cNvSpPr>
            <p:nvPr/>
          </p:nvSpPr>
          <p:spPr bwMode="auto">
            <a:xfrm>
              <a:off x="917" y="3251"/>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2,1</a:t>
              </a:r>
              <a:endParaRPr lang="es-ES"/>
            </a:p>
          </p:txBody>
        </p:sp>
        <p:sp>
          <p:nvSpPr>
            <p:cNvPr id="133380" name="Rectangle 260"/>
            <p:cNvSpPr>
              <a:spLocks noChangeArrowheads="1"/>
            </p:cNvSpPr>
            <p:nvPr/>
          </p:nvSpPr>
          <p:spPr bwMode="auto">
            <a:xfrm>
              <a:off x="2665" y="3051"/>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6,6</a:t>
              </a:r>
              <a:endParaRPr lang="es-ES"/>
            </a:p>
          </p:txBody>
        </p:sp>
        <p:sp>
          <p:nvSpPr>
            <p:cNvPr id="133381" name="Rectangle 261"/>
            <p:cNvSpPr>
              <a:spLocks noChangeArrowheads="1"/>
            </p:cNvSpPr>
            <p:nvPr/>
          </p:nvSpPr>
          <p:spPr bwMode="auto">
            <a:xfrm>
              <a:off x="2994" y="3183"/>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3,2</a:t>
              </a:r>
              <a:endParaRPr lang="es-ES"/>
            </a:p>
          </p:txBody>
        </p:sp>
        <p:sp>
          <p:nvSpPr>
            <p:cNvPr id="133382" name="Rectangle 262"/>
            <p:cNvSpPr>
              <a:spLocks noChangeArrowheads="1"/>
            </p:cNvSpPr>
            <p:nvPr/>
          </p:nvSpPr>
          <p:spPr bwMode="auto">
            <a:xfrm>
              <a:off x="3180" y="3107"/>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4,4</a:t>
              </a:r>
              <a:endParaRPr lang="es-ES"/>
            </a:p>
          </p:txBody>
        </p:sp>
        <p:sp>
          <p:nvSpPr>
            <p:cNvPr id="133383" name="Rectangle 263"/>
            <p:cNvSpPr>
              <a:spLocks noChangeArrowheads="1"/>
            </p:cNvSpPr>
            <p:nvPr/>
          </p:nvSpPr>
          <p:spPr bwMode="auto">
            <a:xfrm>
              <a:off x="4832" y="2949"/>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12,2</a:t>
              </a:r>
              <a:endParaRPr lang="es-ES"/>
            </a:p>
          </p:txBody>
        </p:sp>
        <p:sp>
          <p:nvSpPr>
            <p:cNvPr id="133384" name="Rectangle 264"/>
            <p:cNvSpPr>
              <a:spLocks noChangeArrowheads="1"/>
            </p:cNvSpPr>
            <p:nvPr/>
          </p:nvSpPr>
          <p:spPr bwMode="auto">
            <a:xfrm>
              <a:off x="4631" y="2811"/>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13,8</a:t>
              </a:r>
              <a:endParaRPr lang="es-ES"/>
            </a:p>
          </p:txBody>
        </p:sp>
        <p:sp>
          <p:nvSpPr>
            <p:cNvPr id="133385" name="Rectangle 265"/>
            <p:cNvSpPr>
              <a:spLocks noChangeArrowheads="1"/>
            </p:cNvSpPr>
            <p:nvPr/>
          </p:nvSpPr>
          <p:spPr bwMode="auto">
            <a:xfrm>
              <a:off x="637" y="3363"/>
              <a:ext cx="161"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0,0</a:t>
              </a:r>
              <a:endParaRPr lang="es-ES"/>
            </a:p>
          </p:txBody>
        </p:sp>
        <p:sp>
          <p:nvSpPr>
            <p:cNvPr id="133386" name="Rectangle 266"/>
            <p:cNvSpPr>
              <a:spLocks noChangeArrowheads="1"/>
            </p:cNvSpPr>
            <p:nvPr/>
          </p:nvSpPr>
          <p:spPr bwMode="auto">
            <a:xfrm>
              <a:off x="592" y="3018"/>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10,0</a:t>
              </a:r>
              <a:endParaRPr lang="es-ES"/>
            </a:p>
          </p:txBody>
        </p:sp>
        <p:sp>
          <p:nvSpPr>
            <p:cNvPr id="133387" name="Rectangle 267"/>
            <p:cNvSpPr>
              <a:spLocks noChangeArrowheads="1"/>
            </p:cNvSpPr>
            <p:nvPr/>
          </p:nvSpPr>
          <p:spPr bwMode="auto">
            <a:xfrm>
              <a:off x="592" y="2672"/>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20,0</a:t>
              </a:r>
              <a:endParaRPr lang="es-ES"/>
            </a:p>
          </p:txBody>
        </p:sp>
        <p:sp>
          <p:nvSpPr>
            <p:cNvPr id="133388" name="Rectangle 268"/>
            <p:cNvSpPr>
              <a:spLocks noChangeArrowheads="1"/>
            </p:cNvSpPr>
            <p:nvPr/>
          </p:nvSpPr>
          <p:spPr bwMode="auto">
            <a:xfrm>
              <a:off x="592" y="2327"/>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30,0</a:t>
              </a:r>
              <a:endParaRPr lang="es-ES"/>
            </a:p>
          </p:txBody>
        </p:sp>
        <p:sp>
          <p:nvSpPr>
            <p:cNvPr id="133389" name="Rectangle 269"/>
            <p:cNvSpPr>
              <a:spLocks noChangeArrowheads="1"/>
            </p:cNvSpPr>
            <p:nvPr/>
          </p:nvSpPr>
          <p:spPr bwMode="auto">
            <a:xfrm>
              <a:off x="592" y="1982"/>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40,0</a:t>
              </a:r>
              <a:endParaRPr lang="es-ES"/>
            </a:p>
          </p:txBody>
        </p:sp>
        <p:sp>
          <p:nvSpPr>
            <p:cNvPr id="133390" name="Rectangle 270"/>
            <p:cNvSpPr>
              <a:spLocks noChangeArrowheads="1"/>
            </p:cNvSpPr>
            <p:nvPr/>
          </p:nvSpPr>
          <p:spPr bwMode="auto">
            <a:xfrm>
              <a:off x="592" y="1637"/>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50,0</a:t>
              </a:r>
              <a:endParaRPr lang="es-ES"/>
            </a:p>
          </p:txBody>
        </p:sp>
        <p:sp>
          <p:nvSpPr>
            <p:cNvPr id="133391" name="Rectangle 271"/>
            <p:cNvSpPr>
              <a:spLocks noChangeArrowheads="1"/>
            </p:cNvSpPr>
            <p:nvPr/>
          </p:nvSpPr>
          <p:spPr bwMode="auto">
            <a:xfrm>
              <a:off x="592" y="1292"/>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60,0</a:t>
              </a:r>
              <a:endParaRPr lang="es-ES"/>
            </a:p>
          </p:txBody>
        </p:sp>
        <p:sp>
          <p:nvSpPr>
            <p:cNvPr id="133392" name="Rectangle 272"/>
            <p:cNvSpPr>
              <a:spLocks noChangeArrowheads="1"/>
            </p:cNvSpPr>
            <p:nvPr/>
          </p:nvSpPr>
          <p:spPr bwMode="auto">
            <a:xfrm>
              <a:off x="592" y="946"/>
              <a:ext cx="209" cy="11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70,0</a:t>
              </a:r>
              <a:endParaRPr lang="es-ES"/>
            </a:p>
          </p:txBody>
        </p:sp>
        <p:sp>
          <p:nvSpPr>
            <p:cNvPr id="133393" name="Rectangle 273"/>
            <p:cNvSpPr>
              <a:spLocks noChangeArrowheads="1"/>
            </p:cNvSpPr>
            <p:nvPr/>
          </p:nvSpPr>
          <p:spPr bwMode="auto">
            <a:xfrm rot="16200000">
              <a:off x="816" y="3476"/>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1974</a:t>
              </a:r>
              <a:endParaRPr lang="es-ES"/>
            </a:p>
          </p:txBody>
        </p:sp>
        <p:sp>
          <p:nvSpPr>
            <p:cNvPr id="133394" name="Rectangle 274"/>
            <p:cNvSpPr>
              <a:spLocks noChangeArrowheads="1"/>
            </p:cNvSpPr>
            <p:nvPr/>
          </p:nvSpPr>
          <p:spPr bwMode="auto">
            <a:xfrm rot="16200000">
              <a:off x="1010" y="3476"/>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1980</a:t>
              </a:r>
              <a:endParaRPr lang="es-ES"/>
            </a:p>
          </p:txBody>
        </p:sp>
        <p:sp>
          <p:nvSpPr>
            <p:cNvPr id="133395" name="Rectangle 275"/>
            <p:cNvSpPr>
              <a:spLocks noChangeArrowheads="1"/>
            </p:cNvSpPr>
            <p:nvPr/>
          </p:nvSpPr>
          <p:spPr bwMode="auto">
            <a:xfrm rot="16200000">
              <a:off x="1206" y="3476"/>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1983</a:t>
              </a:r>
              <a:endParaRPr lang="es-ES"/>
            </a:p>
          </p:txBody>
        </p:sp>
        <p:sp>
          <p:nvSpPr>
            <p:cNvPr id="133396" name="Rectangle 276"/>
            <p:cNvSpPr>
              <a:spLocks noChangeArrowheads="1"/>
            </p:cNvSpPr>
            <p:nvPr/>
          </p:nvSpPr>
          <p:spPr bwMode="auto">
            <a:xfrm rot="16200000">
              <a:off x="1400" y="3476"/>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1984</a:t>
              </a:r>
              <a:endParaRPr lang="es-ES"/>
            </a:p>
          </p:txBody>
        </p:sp>
        <p:sp>
          <p:nvSpPr>
            <p:cNvPr id="133397" name="Rectangle 277"/>
            <p:cNvSpPr>
              <a:spLocks noChangeArrowheads="1"/>
            </p:cNvSpPr>
            <p:nvPr/>
          </p:nvSpPr>
          <p:spPr bwMode="auto">
            <a:xfrm rot="16200000">
              <a:off x="1594" y="3476"/>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1985</a:t>
              </a:r>
              <a:endParaRPr lang="es-ES"/>
            </a:p>
          </p:txBody>
        </p:sp>
        <p:sp>
          <p:nvSpPr>
            <p:cNvPr id="133398" name="Rectangle 278"/>
            <p:cNvSpPr>
              <a:spLocks noChangeArrowheads="1"/>
            </p:cNvSpPr>
            <p:nvPr/>
          </p:nvSpPr>
          <p:spPr bwMode="auto">
            <a:xfrm rot="16200000">
              <a:off x="1789" y="3476"/>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1986</a:t>
              </a:r>
              <a:endParaRPr lang="es-ES"/>
            </a:p>
          </p:txBody>
        </p:sp>
        <p:sp>
          <p:nvSpPr>
            <p:cNvPr id="133399" name="Rectangle 279"/>
            <p:cNvSpPr>
              <a:spLocks noChangeArrowheads="1"/>
            </p:cNvSpPr>
            <p:nvPr/>
          </p:nvSpPr>
          <p:spPr bwMode="auto">
            <a:xfrm rot="16200000">
              <a:off x="1983" y="3476"/>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1987</a:t>
              </a:r>
              <a:endParaRPr lang="es-ES"/>
            </a:p>
          </p:txBody>
        </p:sp>
        <p:sp>
          <p:nvSpPr>
            <p:cNvPr id="133400" name="Rectangle 280"/>
            <p:cNvSpPr>
              <a:spLocks noChangeArrowheads="1"/>
            </p:cNvSpPr>
            <p:nvPr/>
          </p:nvSpPr>
          <p:spPr bwMode="auto">
            <a:xfrm rot="16200000">
              <a:off x="2177" y="3475"/>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1988</a:t>
              </a:r>
              <a:endParaRPr lang="es-ES"/>
            </a:p>
          </p:txBody>
        </p:sp>
        <p:sp>
          <p:nvSpPr>
            <p:cNvPr id="133401" name="Rectangle 281"/>
            <p:cNvSpPr>
              <a:spLocks noChangeArrowheads="1"/>
            </p:cNvSpPr>
            <p:nvPr/>
          </p:nvSpPr>
          <p:spPr bwMode="auto">
            <a:xfrm rot="16200000">
              <a:off x="2371" y="3475"/>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1989</a:t>
              </a:r>
              <a:endParaRPr lang="es-ES"/>
            </a:p>
          </p:txBody>
        </p:sp>
        <p:sp>
          <p:nvSpPr>
            <p:cNvPr id="133402" name="Rectangle 282"/>
            <p:cNvSpPr>
              <a:spLocks noChangeArrowheads="1"/>
            </p:cNvSpPr>
            <p:nvPr/>
          </p:nvSpPr>
          <p:spPr bwMode="auto">
            <a:xfrm rot="16200000">
              <a:off x="2566" y="3475"/>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1990</a:t>
              </a:r>
              <a:endParaRPr lang="es-ES"/>
            </a:p>
          </p:txBody>
        </p:sp>
        <p:sp>
          <p:nvSpPr>
            <p:cNvPr id="133403" name="Rectangle 283"/>
            <p:cNvSpPr>
              <a:spLocks noChangeArrowheads="1"/>
            </p:cNvSpPr>
            <p:nvPr/>
          </p:nvSpPr>
          <p:spPr bwMode="auto">
            <a:xfrm rot="16200000">
              <a:off x="2760" y="3475"/>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1991</a:t>
              </a:r>
              <a:endParaRPr lang="es-ES"/>
            </a:p>
          </p:txBody>
        </p:sp>
        <p:sp>
          <p:nvSpPr>
            <p:cNvPr id="133404" name="Rectangle 284"/>
            <p:cNvSpPr>
              <a:spLocks noChangeArrowheads="1"/>
            </p:cNvSpPr>
            <p:nvPr/>
          </p:nvSpPr>
          <p:spPr bwMode="auto">
            <a:xfrm rot="16200000">
              <a:off x="2954" y="3475"/>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1992</a:t>
              </a:r>
              <a:endParaRPr lang="es-ES"/>
            </a:p>
          </p:txBody>
        </p:sp>
        <p:sp>
          <p:nvSpPr>
            <p:cNvPr id="133405" name="Rectangle 285"/>
            <p:cNvSpPr>
              <a:spLocks noChangeArrowheads="1"/>
            </p:cNvSpPr>
            <p:nvPr/>
          </p:nvSpPr>
          <p:spPr bwMode="auto">
            <a:xfrm rot="16200000">
              <a:off x="3149" y="3475"/>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1993</a:t>
              </a:r>
              <a:endParaRPr lang="es-ES"/>
            </a:p>
          </p:txBody>
        </p:sp>
        <p:sp>
          <p:nvSpPr>
            <p:cNvPr id="133406" name="Rectangle 286"/>
            <p:cNvSpPr>
              <a:spLocks noChangeArrowheads="1"/>
            </p:cNvSpPr>
            <p:nvPr/>
          </p:nvSpPr>
          <p:spPr bwMode="auto">
            <a:xfrm rot="16200000">
              <a:off x="3343" y="3475"/>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1994</a:t>
              </a:r>
              <a:endParaRPr lang="es-ES"/>
            </a:p>
          </p:txBody>
        </p:sp>
        <p:sp>
          <p:nvSpPr>
            <p:cNvPr id="133407" name="Rectangle 287"/>
            <p:cNvSpPr>
              <a:spLocks noChangeArrowheads="1"/>
            </p:cNvSpPr>
            <p:nvPr/>
          </p:nvSpPr>
          <p:spPr bwMode="auto">
            <a:xfrm rot="16200000">
              <a:off x="3537" y="3475"/>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1995</a:t>
              </a:r>
              <a:endParaRPr lang="es-ES"/>
            </a:p>
          </p:txBody>
        </p:sp>
        <p:sp>
          <p:nvSpPr>
            <p:cNvPr id="133408" name="Rectangle 288"/>
            <p:cNvSpPr>
              <a:spLocks noChangeArrowheads="1"/>
            </p:cNvSpPr>
            <p:nvPr/>
          </p:nvSpPr>
          <p:spPr bwMode="auto">
            <a:xfrm rot="16200000">
              <a:off x="3731" y="3475"/>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1996</a:t>
              </a:r>
              <a:endParaRPr lang="es-ES"/>
            </a:p>
          </p:txBody>
        </p:sp>
        <p:sp>
          <p:nvSpPr>
            <p:cNvPr id="133409" name="Rectangle 289"/>
            <p:cNvSpPr>
              <a:spLocks noChangeArrowheads="1"/>
            </p:cNvSpPr>
            <p:nvPr/>
          </p:nvSpPr>
          <p:spPr bwMode="auto">
            <a:xfrm rot="16200000">
              <a:off x="3926" y="3475"/>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1997</a:t>
              </a:r>
              <a:endParaRPr lang="es-ES"/>
            </a:p>
          </p:txBody>
        </p:sp>
        <p:sp>
          <p:nvSpPr>
            <p:cNvPr id="133410" name="Rectangle 290"/>
            <p:cNvSpPr>
              <a:spLocks noChangeArrowheads="1"/>
            </p:cNvSpPr>
            <p:nvPr/>
          </p:nvSpPr>
          <p:spPr bwMode="auto">
            <a:xfrm rot="16200000">
              <a:off x="4120" y="3476"/>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1998</a:t>
              </a:r>
              <a:endParaRPr lang="es-ES"/>
            </a:p>
          </p:txBody>
        </p:sp>
        <p:sp>
          <p:nvSpPr>
            <p:cNvPr id="133411" name="Rectangle 291"/>
            <p:cNvSpPr>
              <a:spLocks noChangeArrowheads="1"/>
            </p:cNvSpPr>
            <p:nvPr/>
          </p:nvSpPr>
          <p:spPr bwMode="auto">
            <a:xfrm rot="16200000">
              <a:off x="4314" y="3476"/>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1999</a:t>
              </a:r>
              <a:endParaRPr lang="es-ES"/>
            </a:p>
          </p:txBody>
        </p:sp>
        <p:sp>
          <p:nvSpPr>
            <p:cNvPr id="133412" name="Rectangle 292"/>
            <p:cNvSpPr>
              <a:spLocks noChangeArrowheads="1"/>
            </p:cNvSpPr>
            <p:nvPr/>
          </p:nvSpPr>
          <p:spPr bwMode="auto">
            <a:xfrm rot="16200000">
              <a:off x="4508" y="3476"/>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2000</a:t>
              </a:r>
              <a:endParaRPr lang="es-ES"/>
            </a:p>
          </p:txBody>
        </p:sp>
        <p:sp>
          <p:nvSpPr>
            <p:cNvPr id="133413" name="Rectangle 293"/>
            <p:cNvSpPr>
              <a:spLocks noChangeArrowheads="1"/>
            </p:cNvSpPr>
            <p:nvPr/>
          </p:nvSpPr>
          <p:spPr bwMode="auto">
            <a:xfrm rot="16200000">
              <a:off x="4703" y="3475"/>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2001</a:t>
              </a:r>
              <a:endParaRPr lang="es-ES"/>
            </a:p>
          </p:txBody>
        </p:sp>
        <p:sp>
          <p:nvSpPr>
            <p:cNvPr id="133414" name="Rectangle 294"/>
            <p:cNvSpPr>
              <a:spLocks noChangeArrowheads="1"/>
            </p:cNvSpPr>
            <p:nvPr/>
          </p:nvSpPr>
          <p:spPr bwMode="auto">
            <a:xfrm rot="16200000">
              <a:off x="4897" y="3475"/>
              <a:ext cx="193" cy="9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pitchFamily="34" charset="0"/>
                </a:rPr>
                <a:t>2002</a:t>
              </a:r>
              <a:endParaRPr lang="es-ES"/>
            </a:p>
          </p:txBody>
        </p:sp>
        <p:sp>
          <p:nvSpPr>
            <p:cNvPr id="133415" name="Line 295"/>
            <p:cNvSpPr>
              <a:spLocks noChangeShapeType="1"/>
            </p:cNvSpPr>
            <p:nvPr/>
          </p:nvSpPr>
          <p:spPr bwMode="auto">
            <a:xfrm>
              <a:off x="870" y="782"/>
              <a:ext cx="136" cy="1"/>
            </a:xfrm>
            <a:prstGeom prst="line">
              <a:avLst/>
            </a:prstGeom>
            <a:noFill/>
            <a:ln w="26988">
              <a:solidFill>
                <a:srgbClr val="0000FF"/>
              </a:solidFill>
              <a:round/>
              <a:headEnd/>
              <a:tailEnd/>
            </a:ln>
          </p:spPr>
          <p:txBody>
            <a:bodyPr/>
            <a:lstStyle/>
            <a:p>
              <a:endParaRPr lang="en-US"/>
            </a:p>
          </p:txBody>
        </p:sp>
        <p:sp>
          <p:nvSpPr>
            <p:cNvPr id="133416" name="Rectangle 296"/>
            <p:cNvSpPr>
              <a:spLocks noChangeArrowheads="1"/>
            </p:cNvSpPr>
            <p:nvPr/>
          </p:nvSpPr>
          <p:spPr bwMode="auto">
            <a:xfrm>
              <a:off x="917" y="761"/>
              <a:ext cx="41" cy="41"/>
            </a:xfrm>
            <a:prstGeom prst="rect">
              <a:avLst/>
            </a:prstGeom>
            <a:solidFill>
              <a:srgbClr val="0000FF"/>
            </a:solidFill>
            <a:ln w="9525">
              <a:solidFill>
                <a:srgbClr val="0000FF"/>
              </a:solidFill>
              <a:miter lim="800000"/>
              <a:headEnd/>
              <a:tailEnd/>
            </a:ln>
          </p:spPr>
          <p:txBody>
            <a:bodyPr/>
            <a:lstStyle/>
            <a:p>
              <a:endParaRPr lang="en-US"/>
            </a:p>
          </p:txBody>
        </p:sp>
        <p:sp>
          <p:nvSpPr>
            <p:cNvPr id="133417" name="Rectangle 297"/>
            <p:cNvSpPr>
              <a:spLocks noChangeArrowheads="1"/>
            </p:cNvSpPr>
            <p:nvPr/>
          </p:nvSpPr>
          <p:spPr bwMode="auto">
            <a:xfrm>
              <a:off x="1025" y="741"/>
              <a:ext cx="460" cy="96"/>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GBA Poverty</a:t>
              </a:r>
              <a:endParaRPr lang="es-ES"/>
            </a:p>
          </p:txBody>
        </p:sp>
        <p:sp>
          <p:nvSpPr>
            <p:cNvPr id="133418" name="Line 298"/>
            <p:cNvSpPr>
              <a:spLocks noChangeShapeType="1"/>
            </p:cNvSpPr>
            <p:nvPr/>
          </p:nvSpPr>
          <p:spPr bwMode="auto">
            <a:xfrm>
              <a:off x="2223" y="782"/>
              <a:ext cx="136" cy="1"/>
            </a:xfrm>
            <a:prstGeom prst="line">
              <a:avLst/>
            </a:prstGeom>
            <a:noFill/>
            <a:ln w="26988">
              <a:solidFill>
                <a:srgbClr val="00CCFF"/>
              </a:solidFill>
              <a:round/>
              <a:headEnd/>
              <a:tailEnd/>
            </a:ln>
          </p:spPr>
          <p:txBody>
            <a:bodyPr/>
            <a:lstStyle/>
            <a:p>
              <a:endParaRPr lang="en-US"/>
            </a:p>
          </p:txBody>
        </p:sp>
        <p:sp>
          <p:nvSpPr>
            <p:cNvPr id="133419" name="Freeform 299"/>
            <p:cNvSpPr>
              <a:spLocks/>
            </p:cNvSpPr>
            <p:nvPr/>
          </p:nvSpPr>
          <p:spPr bwMode="auto">
            <a:xfrm>
              <a:off x="2267" y="758"/>
              <a:ext cx="47" cy="47"/>
            </a:xfrm>
            <a:custGeom>
              <a:avLst/>
              <a:gdLst/>
              <a:ahLst/>
              <a:cxnLst>
                <a:cxn ang="0">
                  <a:pos x="46" y="0"/>
                </a:cxn>
                <a:cxn ang="0">
                  <a:pos x="93" y="47"/>
                </a:cxn>
                <a:cxn ang="0">
                  <a:pos x="46" y="93"/>
                </a:cxn>
                <a:cxn ang="0">
                  <a:pos x="0" y="47"/>
                </a:cxn>
                <a:cxn ang="0">
                  <a:pos x="46" y="0"/>
                </a:cxn>
              </a:cxnLst>
              <a:rect l="0" t="0" r="r" b="b"/>
              <a:pathLst>
                <a:path w="93" h="93">
                  <a:moveTo>
                    <a:pt x="46" y="0"/>
                  </a:moveTo>
                  <a:lnTo>
                    <a:pt x="93" y="47"/>
                  </a:lnTo>
                  <a:lnTo>
                    <a:pt x="46" y="93"/>
                  </a:lnTo>
                  <a:lnTo>
                    <a:pt x="0" y="47"/>
                  </a:lnTo>
                  <a:lnTo>
                    <a:pt x="46" y="0"/>
                  </a:lnTo>
                  <a:close/>
                </a:path>
              </a:pathLst>
            </a:custGeom>
            <a:solidFill>
              <a:srgbClr val="00CCFF"/>
            </a:solidFill>
            <a:ln w="9525">
              <a:solidFill>
                <a:srgbClr val="00CCFF"/>
              </a:solidFill>
              <a:prstDash val="solid"/>
              <a:round/>
              <a:headEnd/>
              <a:tailEnd/>
            </a:ln>
          </p:spPr>
          <p:txBody>
            <a:bodyPr/>
            <a:lstStyle/>
            <a:p>
              <a:endParaRPr lang="en-US"/>
            </a:p>
          </p:txBody>
        </p:sp>
        <p:sp>
          <p:nvSpPr>
            <p:cNvPr id="133420" name="Rectangle 300"/>
            <p:cNvSpPr>
              <a:spLocks noChangeArrowheads="1"/>
            </p:cNvSpPr>
            <p:nvPr/>
          </p:nvSpPr>
          <p:spPr bwMode="auto">
            <a:xfrm>
              <a:off x="2378" y="741"/>
              <a:ext cx="1000" cy="96"/>
            </a:xfrm>
            <a:prstGeom prst="rect">
              <a:avLst/>
            </a:prstGeom>
            <a:noFill/>
            <a:ln w="9525">
              <a:noFill/>
              <a:miter lim="800000"/>
              <a:headEnd/>
              <a:tailEnd/>
            </a:ln>
          </p:spPr>
          <p:txBody>
            <a:bodyPr wrap="none" lIns="0" tIns="0" rIns="0" bIns="0">
              <a:spAutoFit/>
            </a:bodyPr>
            <a:lstStyle/>
            <a:p>
              <a:r>
                <a:rPr lang="es-AR" sz="1000">
                  <a:solidFill>
                    <a:srgbClr val="000000"/>
                  </a:solidFill>
                  <a:latin typeface="Arial" pitchFamily="34" charset="0"/>
                </a:rPr>
                <a:t>Agglomerates’ Total Poverty</a:t>
              </a:r>
              <a:endParaRPr lang="es-ES"/>
            </a:p>
          </p:txBody>
        </p:sp>
        <p:sp>
          <p:nvSpPr>
            <p:cNvPr id="133421" name="Line 301"/>
            <p:cNvSpPr>
              <a:spLocks noChangeShapeType="1"/>
            </p:cNvSpPr>
            <p:nvPr/>
          </p:nvSpPr>
          <p:spPr bwMode="auto">
            <a:xfrm>
              <a:off x="870" y="908"/>
              <a:ext cx="136" cy="1"/>
            </a:xfrm>
            <a:prstGeom prst="line">
              <a:avLst/>
            </a:prstGeom>
            <a:noFill/>
            <a:ln w="26988">
              <a:solidFill>
                <a:srgbClr val="FF6600"/>
              </a:solidFill>
              <a:round/>
              <a:headEnd/>
              <a:tailEnd/>
            </a:ln>
          </p:spPr>
          <p:txBody>
            <a:bodyPr/>
            <a:lstStyle/>
            <a:p>
              <a:endParaRPr lang="en-US"/>
            </a:p>
          </p:txBody>
        </p:sp>
        <p:sp>
          <p:nvSpPr>
            <p:cNvPr id="133422" name="Freeform 302"/>
            <p:cNvSpPr>
              <a:spLocks/>
            </p:cNvSpPr>
            <p:nvPr/>
          </p:nvSpPr>
          <p:spPr bwMode="auto">
            <a:xfrm>
              <a:off x="917" y="888"/>
              <a:ext cx="41" cy="41"/>
            </a:xfrm>
            <a:custGeom>
              <a:avLst/>
              <a:gdLst/>
              <a:ahLst/>
              <a:cxnLst>
                <a:cxn ang="0">
                  <a:pos x="41" y="0"/>
                </a:cxn>
                <a:cxn ang="0">
                  <a:pos x="82" y="41"/>
                </a:cxn>
                <a:cxn ang="0">
                  <a:pos x="41" y="82"/>
                </a:cxn>
                <a:cxn ang="0">
                  <a:pos x="0" y="41"/>
                </a:cxn>
                <a:cxn ang="0">
                  <a:pos x="41" y="0"/>
                </a:cxn>
              </a:cxnLst>
              <a:rect l="0" t="0" r="r" b="b"/>
              <a:pathLst>
                <a:path w="82" h="82">
                  <a:moveTo>
                    <a:pt x="41" y="0"/>
                  </a:moveTo>
                  <a:lnTo>
                    <a:pt x="82" y="41"/>
                  </a:lnTo>
                  <a:lnTo>
                    <a:pt x="41" y="82"/>
                  </a:lnTo>
                  <a:lnTo>
                    <a:pt x="0" y="41"/>
                  </a:lnTo>
                  <a:lnTo>
                    <a:pt x="41" y="0"/>
                  </a:lnTo>
                  <a:close/>
                </a:path>
              </a:pathLst>
            </a:custGeom>
            <a:solidFill>
              <a:srgbClr val="FF6600"/>
            </a:solidFill>
            <a:ln w="9525">
              <a:solidFill>
                <a:srgbClr val="FF6600"/>
              </a:solidFill>
              <a:prstDash val="solid"/>
              <a:round/>
              <a:headEnd/>
              <a:tailEnd/>
            </a:ln>
          </p:spPr>
          <p:txBody>
            <a:bodyPr/>
            <a:lstStyle/>
            <a:p>
              <a:endParaRPr lang="en-US"/>
            </a:p>
          </p:txBody>
        </p:sp>
        <p:sp>
          <p:nvSpPr>
            <p:cNvPr id="133423" name="Rectangle 303"/>
            <p:cNvSpPr>
              <a:spLocks noChangeArrowheads="1"/>
            </p:cNvSpPr>
            <p:nvPr/>
          </p:nvSpPr>
          <p:spPr bwMode="auto">
            <a:xfrm>
              <a:off x="1025" y="867"/>
              <a:ext cx="512" cy="96"/>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GBA Indigents</a:t>
              </a:r>
              <a:endParaRPr lang="es-ES"/>
            </a:p>
          </p:txBody>
        </p:sp>
        <p:sp>
          <p:nvSpPr>
            <p:cNvPr id="133424" name="Line 304"/>
            <p:cNvSpPr>
              <a:spLocks noChangeShapeType="1"/>
            </p:cNvSpPr>
            <p:nvPr/>
          </p:nvSpPr>
          <p:spPr bwMode="auto">
            <a:xfrm>
              <a:off x="2223" y="908"/>
              <a:ext cx="136" cy="1"/>
            </a:xfrm>
            <a:prstGeom prst="line">
              <a:avLst/>
            </a:prstGeom>
            <a:noFill/>
            <a:ln w="26988">
              <a:solidFill>
                <a:srgbClr val="FFCC99"/>
              </a:solidFill>
              <a:round/>
              <a:headEnd/>
              <a:tailEnd/>
            </a:ln>
          </p:spPr>
          <p:txBody>
            <a:bodyPr/>
            <a:lstStyle/>
            <a:p>
              <a:endParaRPr lang="en-US"/>
            </a:p>
          </p:txBody>
        </p:sp>
        <p:sp>
          <p:nvSpPr>
            <p:cNvPr id="133425" name="Rectangle 305"/>
            <p:cNvSpPr>
              <a:spLocks noChangeArrowheads="1"/>
            </p:cNvSpPr>
            <p:nvPr/>
          </p:nvSpPr>
          <p:spPr bwMode="auto">
            <a:xfrm>
              <a:off x="2281" y="898"/>
              <a:ext cx="21" cy="22"/>
            </a:xfrm>
            <a:prstGeom prst="rect">
              <a:avLst/>
            </a:prstGeom>
            <a:solidFill>
              <a:srgbClr val="FFCC99"/>
            </a:solidFill>
            <a:ln w="9525">
              <a:noFill/>
              <a:miter lim="800000"/>
              <a:headEnd/>
              <a:tailEnd/>
            </a:ln>
          </p:spPr>
          <p:txBody>
            <a:bodyPr/>
            <a:lstStyle/>
            <a:p>
              <a:endParaRPr lang="en-US"/>
            </a:p>
          </p:txBody>
        </p:sp>
        <p:sp>
          <p:nvSpPr>
            <p:cNvPr id="133426" name="Line 306"/>
            <p:cNvSpPr>
              <a:spLocks noChangeShapeType="1"/>
            </p:cNvSpPr>
            <p:nvPr/>
          </p:nvSpPr>
          <p:spPr bwMode="auto">
            <a:xfrm flipH="1" flipV="1">
              <a:off x="2281" y="899"/>
              <a:ext cx="10" cy="9"/>
            </a:xfrm>
            <a:prstGeom prst="line">
              <a:avLst/>
            </a:prstGeom>
            <a:noFill/>
            <a:ln w="9525">
              <a:solidFill>
                <a:srgbClr val="FFCC99"/>
              </a:solidFill>
              <a:round/>
              <a:headEnd/>
              <a:tailEnd/>
            </a:ln>
          </p:spPr>
          <p:txBody>
            <a:bodyPr/>
            <a:lstStyle/>
            <a:p>
              <a:endParaRPr lang="en-US"/>
            </a:p>
          </p:txBody>
        </p:sp>
        <p:sp>
          <p:nvSpPr>
            <p:cNvPr id="133427" name="Line 307"/>
            <p:cNvSpPr>
              <a:spLocks noChangeShapeType="1"/>
            </p:cNvSpPr>
            <p:nvPr/>
          </p:nvSpPr>
          <p:spPr bwMode="auto">
            <a:xfrm>
              <a:off x="2291" y="908"/>
              <a:ext cx="9" cy="10"/>
            </a:xfrm>
            <a:prstGeom prst="line">
              <a:avLst/>
            </a:prstGeom>
            <a:noFill/>
            <a:ln w="9525">
              <a:solidFill>
                <a:srgbClr val="FFCC99"/>
              </a:solidFill>
              <a:round/>
              <a:headEnd/>
              <a:tailEnd/>
            </a:ln>
          </p:spPr>
          <p:txBody>
            <a:bodyPr/>
            <a:lstStyle/>
            <a:p>
              <a:endParaRPr lang="en-US"/>
            </a:p>
          </p:txBody>
        </p:sp>
        <p:sp>
          <p:nvSpPr>
            <p:cNvPr id="133428" name="Line 308"/>
            <p:cNvSpPr>
              <a:spLocks noChangeShapeType="1"/>
            </p:cNvSpPr>
            <p:nvPr/>
          </p:nvSpPr>
          <p:spPr bwMode="auto">
            <a:xfrm flipH="1">
              <a:off x="2281" y="908"/>
              <a:ext cx="10" cy="10"/>
            </a:xfrm>
            <a:prstGeom prst="line">
              <a:avLst/>
            </a:prstGeom>
            <a:noFill/>
            <a:ln w="9525">
              <a:solidFill>
                <a:srgbClr val="FFCC99"/>
              </a:solidFill>
              <a:round/>
              <a:headEnd/>
              <a:tailEnd/>
            </a:ln>
          </p:spPr>
          <p:txBody>
            <a:bodyPr/>
            <a:lstStyle/>
            <a:p>
              <a:endParaRPr lang="en-US"/>
            </a:p>
          </p:txBody>
        </p:sp>
        <p:sp>
          <p:nvSpPr>
            <p:cNvPr id="133429" name="Line 309"/>
            <p:cNvSpPr>
              <a:spLocks noChangeShapeType="1"/>
            </p:cNvSpPr>
            <p:nvPr/>
          </p:nvSpPr>
          <p:spPr bwMode="auto">
            <a:xfrm flipV="1">
              <a:off x="2291" y="899"/>
              <a:ext cx="9" cy="9"/>
            </a:xfrm>
            <a:prstGeom prst="line">
              <a:avLst/>
            </a:prstGeom>
            <a:noFill/>
            <a:ln w="9525">
              <a:solidFill>
                <a:srgbClr val="FFCC99"/>
              </a:solidFill>
              <a:round/>
              <a:headEnd/>
              <a:tailEnd/>
            </a:ln>
          </p:spPr>
          <p:txBody>
            <a:bodyPr/>
            <a:lstStyle/>
            <a:p>
              <a:endParaRPr lang="en-US"/>
            </a:p>
          </p:txBody>
        </p:sp>
        <p:sp>
          <p:nvSpPr>
            <p:cNvPr id="133430" name="Rectangle 310"/>
            <p:cNvSpPr>
              <a:spLocks noChangeArrowheads="1"/>
            </p:cNvSpPr>
            <p:nvPr/>
          </p:nvSpPr>
          <p:spPr bwMode="auto">
            <a:xfrm>
              <a:off x="2378" y="867"/>
              <a:ext cx="1025" cy="96"/>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Agglomerates’ total Indigents</a:t>
              </a:r>
              <a:endParaRPr lang="es-ES"/>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3907" name="Rectangle 3"/>
          <p:cNvSpPr>
            <a:spLocks noChangeArrowheads="1"/>
          </p:cNvSpPr>
          <p:nvPr/>
        </p:nvSpPr>
        <p:spPr bwMode="auto">
          <a:xfrm>
            <a:off x="330200" y="314325"/>
            <a:ext cx="8545513" cy="6357938"/>
          </a:xfrm>
          <a:prstGeom prst="rect">
            <a:avLst/>
          </a:prstGeom>
          <a:noFill/>
          <a:ln w="76200">
            <a:solidFill>
              <a:srgbClr val="003366"/>
            </a:solidFill>
            <a:miter lim="800000"/>
            <a:headEnd/>
            <a:tailEnd/>
          </a:ln>
          <a:effectLst/>
        </p:spPr>
        <p:txBody>
          <a:bodyPr wrap="none" anchor="ctr"/>
          <a:lstStyle/>
          <a:p>
            <a:endParaRPr lang="en-US"/>
          </a:p>
        </p:txBody>
      </p:sp>
      <p:sp>
        <p:nvSpPr>
          <p:cNvPr id="123908" name="Line 4"/>
          <p:cNvSpPr>
            <a:spLocks noChangeShapeType="1"/>
          </p:cNvSpPr>
          <p:nvPr/>
        </p:nvSpPr>
        <p:spPr bwMode="auto">
          <a:xfrm>
            <a:off x="369888" y="6000750"/>
            <a:ext cx="8532812" cy="0"/>
          </a:xfrm>
          <a:prstGeom prst="line">
            <a:avLst/>
          </a:prstGeom>
          <a:noFill/>
          <a:ln w="9525">
            <a:solidFill>
              <a:schemeClr val="accent2"/>
            </a:solidFill>
            <a:round/>
            <a:headEnd/>
            <a:tailEnd/>
          </a:ln>
          <a:effectLst/>
        </p:spPr>
        <p:txBody>
          <a:bodyPr/>
          <a:lstStyle/>
          <a:p>
            <a:endParaRPr lang="en-US"/>
          </a:p>
        </p:txBody>
      </p:sp>
      <p:sp>
        <p:nvSpPr>
          <p:cNvPr id="123909" name="Text Box 5" descr="Papel seda azul"/>
          <p:cNvSpPr txBox="1">
            <a:spLocks noChangeArrowheads="1"/>
          </p:cNvSpPr>
          <p:nvPr/>
        </p:nvSpPr>
        <p:spPr bwMode="auto">
          <a:xfrm>
            <a:off x="468313" y="6237288"/>
            <a:ext cx="3276600" cy="396875"/>
          </a:xfrm>
          <a:prstGeom prst="rect">
            <a:avLst/>
          </a:prstGeom>
          <a:noFill/>
          <a:ln w="9525">
            <a:noFill/>
            <a:miter lim="800000"/>
            <a:headEnd/>
            <a:tailEnd/>
          </a:ln>
          <a:effectLst/>
        </p:spPr>
        <p:txBody>
          <a:bodyPr>
            <a:spAutoFit/>
          </a:bodyPr>
          <a:lstStyle/>
          <a:p>
            <a:pPr>
              <a:spcBef>
                <a:spcPct val="50000"/>
              </a:spcBef>
            </a:pPr>
            <a:r>
              <a:rPr lang="es-AR" sz="1000">
                <a:solidFill>
                  <a:schemeClr val="bg2"/>
                </a:solidFill>
                <a:latin typeface="Arial Narrow" pitchFamily="34" charset="0"/>
              </a:rPr>
              <a:t>Source: SIEMPRO, own elaboration on the basis of the EPH - INDEC</a:t>
            </a:r>
          </a:p>
        </p:txBody>
      </p:sp>
      <p:sp>
        <p:nvSpPr>
          <p:cNvPr id="123910" name="Text Box 6"/>
          <p:cNvSpPr txBox="1">
            <a:spLocks noChangeArrowheads="1"/>
          </p:cNvSpPr>
          <p:nvPr/>
        </p:nvSpPr>
        <p:spPr bwMode="auto">
          <a:xfrm>
            <a:off x="533400" y="425450"/>
            <a:ext cx="5105400" cy="641350"/>
          </a:xfrm>
          <a:prstGeom prst="rect">
            <a:avLst/>
          </a:prstGeom>
          <a:noFill/>
          <a:ln w="9525">
            <a:noFill/>
            <a:miter lim="800000"/>
            <a:headEnd/>
            <a:tailEnd/>
          </a:ln>
          <a:effectLst/>
        </p:spPr>
        <p:txBody>
          <a:bodyPr>
            <a:spAutoFit/>
          </a:bodyPr>
          <a:lstStyle/>
          <a:p>
            <a:r>
              <a:rPr lang="en-US" sz="2000" b="1">
                <a:solidFill>
                  <a:schemeClr val="bg2"/>
                </a:solidFill>
                <a:latin typeface="Arial Narrow" pitchFamily="34" charset="0"/>
              </a:rPr>
              <a:t>Evolution of the poor and indigent population </a:t>
            </a:r>
          </a:p>
          <a:p>
            <a:r>
              <a:rPr lang="en-US" sz="1600">
                <a:solidFill>
                  <a:schemeClr val="bg2"/>
                </a:solidFill>
                <a:latin typeface="Arial Narrow" pitchFamily="34" charset="0"/>
              </a:rPr>
              <a:t>In population percentages</a:t>
            </a:r>
          </a:p>
        </p:txBody>
      </p:sp>
      <p:sp>
        <p:nvSpPr>
          <p:cNvPr id="123911" name="Text Box 7"/>
          <p:cNvSpPr txBox="1">
            <a:spLocks noChangeArrowheads="1"/>
          </p:cNvSpPr>
          <p:nvPr/>
        </p:nvSpPr>
        <p:spPr bwMode="auto">
          <a:xfrm>
            <a:off x="5943600" y="393700"/>
            <a:ext cx="2895600" cy="825500"/>
          </a:xfrm>
          <a:prstGeom prst="rect">
            <a:avLst/>
          </a:prstGeom>
          <a:noFill/>
          <a:ln w="9525">
            <a:noFill/>
            <a:miter lim="800000"/>
            <a:headEnd/>
            <a:tailEnd/>
          </a:ln>
          <a:effectLst/>
        </p:spPr>
        <p:txBody>
          <a:bodyPr>
            <a:spAutoFit/>
          </a:bodyPr>
          <a:lstStyle/>
          <a:p>
            <a:r>
              <a:rPr lang="en-US" sz="1600" b="1">
                <a:solidFill>
                  <a:schemeClr val="bg2"/>
                </a:solidFill>
                <a:latin typeface="Arial Narrow" pitchFamily="34" charset="0"/>
              </a:rPr>
              <a:t>Total urban agglomerates and</a:t>
            </a:r>
            <a:r>
              <a:rPr lang="es-AR" sz="1600" b="1">
                <a:solidFill>
                  <a:schemeClr val="bg2"/>
                </a:solidFill>
                <a:latin typeface="Arial Narrow" pitchFamily="34" charset="0"/>
              </a:rPr>
              <a:t> Gran Buenos Aires</a:t>
            </a:r>
            <a:br>
              <a:rPr lang="es-AR" sz="1600" b="1">
                <a:solidFill>
                  <a:schemeClr val="bg2"/>
                </a:solidFill>
                <a:latin typeface="Arial Narrow" pitchFamily="34" charset="0"/>
              </a:rPr>
            </a:br>
            <a:r>
              <a:rPr lang="en-US" sz="1600" b="1">
                <a:solidFill>
                  <a:schemeClr val="bg2"/>
                </a:solidFill>
                <a:latin typeface="Arial Narrow" pitchFamily="34" charset="0"/>
              </a:rPr>
              <a:t>October 1974 – 1</a:t>
            </a:r>
            <a:r>
              <a:rPr lang="en-US" sz="1600" b="1" baseline="30000">
                <a:solidFill>
                  <a:schemeClr val="bg2"/>
                </a:solidFill>
                <a:latin typeface="Arial Narrow" pitchFamily="34" charset="0"/>
              </a:rPr>
              <a:t>er</a:t>
            </a:r>
            <a:r>
              <a:rPr lang="en-US" sz="1600" b="1">
                <a:solidFill>
                  <a:schemeClr val="bg2"/>
                </a:solidFill>
                <a:latin typeface="Arial Narrow" pitchFamily="34" charset="0"/>
              </a:rPr>
              <a:t> semester 2004</a:t>
            </a:r>
          </a:p>
        </p:txBody>
      </p:sp>
      <p:sp>
        <p:nvSpPr>
          <p:cNvPr id="123912" name="Line 8"/>
          <p:cNvSpPr>
            <a:spLocks noChangeShapeType="1"/>
          </p:cNvSpPr>
          <p:nvPr/>
        </p:nvSpPr>
        <p:spPr bwMode="auto">
          <a:xfrm flipV="1">
            <a:off x="5867400" y="457200"/>
            <a:ext cx="0" cy="609600"/>
          </a:xfrm>
          <a:prstGeom prst="line">
            <a:avLst/>
          </a:prstGeom>
          <a:noFill/>
          <a:ln w="12700">
            <a:solidFill>
              <a:srgbClr val="808080"/>
            </a:solidFill>
            <a:round/>
            <a:headEnd/>
            <a:tailEnd/>
          </a:ln>
          <a:effectLst/>
        </p:spPr>
        <p:txBody>
          <a:bodyPr/>
          <a:lstStyle/>
          <a:p>
            <a:endParaRPr lang="en-US"/>
          </a:p>
        </p:txBody>
      </p:sp>
      <p:sp>
        <p:nvSpPr>
          <p:cNvPr id="123913" name="Text Box 9"/>
          <p:cNvSpPr txBox="1">
            <a:spLocks noChangeArrowheads="1"/>
          </p:cNvSpPr>
          <p:nvPr/>
        </p:nvSpPr>
        <p:spPr bwMode="auto">
          <a:xfrm rot="-5400000">
            <a:off x="146050" y="3100388"/>
            <a:ext cx="866775" cy="244475"/>
          </a:xfrm>
          <a:prstGeom prst="rect">
            <a:avLst/>
          </a:prstGeom>
          <a:noFill/>
          <a:ln w="9525">
            <a:noFill/>
            <a:miter lim="800000"/>
            <a:headEnd/>
            <a:tailEnd/>
          </a:ln>
          <a:effectLst/>
        </p:spPr>
        <p:txBody>
          <a:bodyPr wrap="none">
            <a:spAutoFit/>
          </a:bodyPr>
          <a:lstStyle/>
          <a:p>
            <a:r>
              <a:rPr lang="es-AR" sz="1000">
                <a:solidFill>
                  <a:schemeClr val="bg2"/>
                </a:solidFill>
                <a:latin typeface="Arial Narrow" pitchFamily="34" charset="0"/>
              </a:rPr>
              <a:t>In percentages</a:t>
            </a:r>
            <a:endParaRPr lang="es-AR" sz="1000">
              <a:solidFill>
                <a:schemeClr val="bg2"/>
              </a:solidFill>
            </a:endParaRPr>
          </a:p>
        </p:txBody>
      </p:sp>
      <p:sp>
        <p:nvSpPr>
          <p:cNvPr id="123914" name="Text Box 10"/>
          <p:cNvSpPr txBox="1">
            <a:spLocks noChangeArrowheads="1"/>
          </p:cNvSpPr>
          <p:nvPr/>
        </p:nvSpPr>
        <p:spPr bwMode="auto">
          <a:xfrm>
            <a:off x="8077200" y="2119313"/>
            <a:ext cx="690563" cy="473075"/>
          </a:xfrm>
          <a:prstGeom prst="rect">
            <a:avLst/>
          </a:prstGeom>
          <a:noFill/>
          <a:ln w="9525">
            <a:noFill/>
            <a:miter lim="800000"/>
            <a:headEnd/>
            <a:tailEnd/>
          </a:ln>
          <a:effectLst/>
        </p:spPr>
        <p:txBody>
          <a:bodyPr wrap="none">
            <a:spAutoFit/>
          </a:bodyPr>
          <a:lstStyle/>
          <a:p>
            <a:r>
              <a:rPr lang="es-AR" sz="2500" b="1">
                <a:solidFill>
                  <a:srgbClr val="000099"/>
                </a:solidFill>
                <a:effectLst>
                  <a:outerShdw blurRad="38100" dist="38100" dir="2700000" algn="tl">
                    <a:srgbClr val="C0C0C0"/>
                  </a:outerShdw>
                </a:effectLst>
                <a:latin typeface="Arial Narrow" pitchFamily="34" charset="0"/>
              </a:rPr>
              <a:t>44,3</a:t>
            </a:r>
          </a:p>
        </p:txBody>
      </p:sp>
      <p:sp>
        <p:nvSpPr>
          <p:cNvPr id="123915" name="Text Box 11"/>
          <p:cNvSpPr txBox="1">
            <a:spLocks noChangeArrowheads="1"/>
          </p:cNvSpPr>
          <p:nvPr/>
        </p:nvSpPr>
        <p:spPr bwMode="auto">
          <a:xfrm>
            <a:off x="8077200" y="2424113"/>
            <a:ext cx="690563" cy="473075"/>
          </a:xfrm>
          <a:prstGeom prst="rect">
            <a:avLst/>
          </a:prstGeom>
          <a:noFill/>
          <a:ln w="9525">
            <a:noFill/>
            <a:miter lim="800000"/>
            <a:headEnd/>
            <a:tailEnd/>
          </a:ln>
          <a:effectLst/>
        </p:spPr>
        <p:txBody>
          <a:bodyPr wrap="none">
            <a:spAutoFit/>
          </a:bodyPr>
          <a:lstStyle/>
          <a:p>
            <a:r>
              <a:rPr lang="es-AR" sz="2500" b="1">
                <a:solidFill>
                  <a:srgbClr val="0066FF"/>
                </a:solidFill>
                <a:effectLst>
                  <a:outerShdw blurRad="38100" dist="38100" dir="2700000" algn="tl">
                    <a:srgbClr val="C0C0C0"/>
                  </a:outerShdw>
                </a:effectLst>
                <a:latin typeface="Arial Narrow" pitchFamily="34" charset="0"/>
              </a:rPr>
              <a:t>42,7</a:t>
            </a:r>
          </a:p>
        </p:txBody>
      </p:sp>
      <p:sp>
        <p:nvSpPr>
          <p:cNvPr id="123916" name="Text Box 12"/>
          <p:cNvSpPr txBox="1">
            <a:spLocks noChangeArrowheads="1"/>
          </p:cNvSpPr>
          <p:nvPr/>
        </p:nvSpPr>
        <p:spPr bwMode="auto">
          <a:xfrm>
            <a:off x="8094663" y="4268788"/>
            <a:ext cx="673100" cy="457200"/>
          </a:xfrm>
          <a:prstGeom prst="rect">
            <a:avLst/>
          </a:prstGeom>
          <a:noFill/>
          <a:ln w="9525">
            <a:noFill/>
            <a:miter lim="800000"/>
            <a:headEnd/>
            <a:tailEnd/>
          </a:ln>
          <a:effectLst/>
        </p:spPr>
        <p:txBody>
          <a:bodyPr wrap="none">
            <a:spAutoFit/>
          </a:bodyPr>
          <a:lstStyle/>
          <a:p>
            <a:r>
              <a:rPr lang="es-AR" b="1">
                <a:solidFill>
                  <a:srgbClr val="008000"/>
                </a:solidFill>
                <a:effectLst>
                  <a:outerShdw blurRad="38100" dist="38100" dir="2700000" algn="tl">
                    <a:srgbClr val="C0C0C0"/>
                  </a:outerShdw>
                </a:effectLst>
                <a:latin typeface="Arial Narrow" pitchFamily="34" charset="0"/>
              </a:rPr>
              <a:t>15,2</a:t>
            </a:r>
          </a:p>
        </p:txBody>
      </p:sp>
      <p:sp>
        <p:nvSpPr>
          <p:cNvPr id="123917" name="Text Box 13"/>
          <p:cNvSpPr txBox="1">
            <a:spLocks noChangeArrowheads="1"/>
          </p:cNvSpPr>
          <p:nvPr/>
        </p:nvSpPr>
        <p:spPr bwMode="auto">
          <a:xfrm>
            <a:off x="8094663" y="3963988"/>
            <a:ext cx="673100" cy="457200"/>
          </a:xfrm>
          <a:prstGeom prst="rect">
            <a:avLst/>
          </a:prstGeom>
          <a:noFill/>
          <a:ln w="9525">
            <a:noFill/>
            <a:miter lim="800000"/>
            <a:headEnd/>
            <a:tailEnd/>
          </a:ln>
          <a:effectLst/>
        </p:spPr>
        <p:txBody>
          <a:bodyPr wrap="none">
            <a:spAutoFit/>
          </a:bodyPr>
          <a:lstStyle/>
          <a:p>
            <a:r>
              <a:rPr lang="es-AR" b="1">
                <a:solidFill>
                  <a:srgbClr val="92C600"/>
                </a:solidFill>
                <a:effectLst>
                  <a:outerShdw blurRad="38100" dist="38100" dir="2700000" algn="tl">
                    <a:srgbClr val="C0C0C0"/>
                  </a:outerShdw>
                </a:effectLst>
                <a:latin typeface="Arial Narrow" pitchFamily="34" charset="0"/>
              </a:rPr>
              <a:t>17,0</a:t>
            </a:r>
          </a:p>
        </p:txBody>
      </p:sp>
      <p:sp>
        <p:nvSpPr>
          <p:cNvPr id="123918" name="Line 14"/>
          <p:cNvSpPr>
            <a:spLocks noChangeShapeType="1"/>
          </p:cNvSpPr>
          <p:nvPr/>
        </p:nvSpPr>
        <p:spPr bwMode="auto">
          <a:xfrm flipV="1">
            <a:off x="7575550" y="1601788"/>
            <a:ext cx="0" cy="3733800"/>
          </a:xfrm>
          <a:prstGeom prst="line">
            <a:avLst/>
          </a:prstGeom>
          <a:noFill/>
          <a:ln w="15875">
            <a:solidFill>
              <a:schemeClr val="tx1"/>
            </a:solidFill>
            <a:prstDash val="sysDot"/>
            <a:round/>
            <a:headEnd/>
            <a:tailEnd/>
          </a:ln>
          <a:effectLst/>
        </p:spPr>
        <p:txBody>
          <a:bodyPr wrap="none">
            <a:spAutoFit/>
          </a:bodyPr>
          <a:lstStyle/>
          <a:p>
            <a:endParaRPr lang="en-US"/>
          </a:p>
        </p:txBody>
      </p:sp>
      <p:sp>
        <p:nvSpPr>
          <p:cNvPr id="123919" name="Text Box 15"/>
          <p:cNvSpPr txBox="1">
            <a:spLocks noChangeArrowheads="1"/>
          </p:cNvSpPr>
          <p:nvPr/>
        </p:nvSpPr>
        <p:spPr bwMode="auto">
          <a:xfrm>
            <a:off x="7315200" y="1509713"/>
            <a:ext cx="488950" cy="320675"/>
          </a:xfrm>
          <a:prstGeom prst="rect">
            <a:avLst/>
          </a:prstGeom>
          <a:noFill/>
          <a:ln w="9525">
            <a:noFill/>
            <a:miter lim="800000"/>
            <a:headEnd/>
            <a:tailEnd/>
          </a:ln>
          <a:effectLst/>
        </p:spPr>
        <p:txBody>
          <a:bodyPr wrap="none">
            <a:spAutoFit/>
          </a:bodyPr>
          <a:lstStyle/>
          <a:p>
            <a:r>
              <a:rPr lang="es-AR" sz="1500" b="1">
                <a:solidFill>
                  <a:srgbClr val="000099"/>
                </a:solidFill>
                <a:effectLst>
                  <a:outerShdw blurRad="38100" dist="38100" dir="2700000" algn="tl">
                    <a:srgbClr val="C0C0C0"/>
                  </a:outerShdw>
                </a:effectLst>
                <a:latin typeface="Arial Narrow" pitchFamily="34" charset="0"/>
              </a:rPr>
              <a:t>54,7</a:t>
            </a:r>
          </a:p>
        </p:txBody>
      </p:sp>
      <p:sp>
        <p:nvSpPr>
          <p:cNvPr id="123920" name="Text Box 16"/>
          <p:cNvSpPr txBox="1">
            <a:spLocks noChangeArrowheads="1"/>
          </p:cNvSpPr>
          <p:nvPr/>
        </p:nvSpPr>
        <p:spPr bwMode="auto">
          <a:xfrm>
            <a:off x="7239000" y="2043113"/>
            <a:ext cx="488950" cy="320675"/>
          </a:xfrm>
          <a:prstGeom prst="rect">
            <a:avLst/>
          </a:prstGeom>
          <a:noFill/>
          <a:ln w="9525">
            <a:noFill/>
            <a:miter lim="800000"/>
            <a:headEnd/>
            <a:tailEnd/>
          </a:ln>
          <a:effectLst/>
        </p:spPr>
        <p:txBody>
          <a:bodyPr wrap="none">
            <a:spAutoFit/>
          </a:bodyPr>
          <a:lstStyle/>
          <a:p>
            <a:r>
              <a:rPr lang="es-AR" sz="1500" b="1">
                <a:solidFill>
                  <a:srgbClr val="0066FF"/>
                </a:solidFill>
                <a:effectLst>
                  <a:outerShdw blurRad="38100" dist="38100" dir="2700000" algn="tl">
                    <a:srgbClr val="C0C0C0"/>
                  </a:outerShdw>
                </a:effectLst>
                <a:latin typeface="Arial Narrow" pitchFamily="34" charset="0"/>
              </a:rPr>
              <a:t>51,7</a:t>
            </a:r>
          </a:p>
        </p:txBody>
      </p:sp>
      <p:sp>
        <p:nvSpPr>
          <p:cNvPr id="123921" name="Text Box 17"/>
          <p:cNvSpPr txBox="1">
            <a:spLocks noChangeArrowheads="1"/>
          </p:cNvSpPr>
          <p:nvPr/>
        </p:nvSpPr>
        <p:spPr bwMode="auto">
          <a:xfrm>
            <a:off x="7239000" y="3735388"/>
            <a:ext cx="488950" cy="320675"/>
          </a:xfrm>
          <a:prstGeom prst="rect">
            <a:avLst/>
          </a:prstGeom>
          <a:noFill/>
          <a:ln w="9525">
            <a:noFill/>
            <a:miter lim="800000"/>
            <a:headEnd/>
            <a:tailEnd/>
          </a:ln>
          <a:effectLst/>
        </p:spPr>
        <p:txBody>
          <a:bodyPr wrap="none">
            <a:spAutoFit/>
          </a:bodyPr>
          <a:lstStyle/>
          <a:p>
            <a:r>
              <a:rPr lang="es-AR" sz="1500" b="1">
                <a:solidFill>
                  <a:srgbClr val="008000"/>
                </a:solidFill>
                <a:effectLst>
                  <a:outerShdw blurRad="38100" dist="38100" dir="2700000" algn="tl">
                    <a:srgbClr val="C0C0C0"/>
                  </a:outerShdw>
                </a:effectLst>
                <a:latin typeface="Arial Narrow" pitchFamily="34" charset="0"/>
              </a:rPr>
              <a:t>25,5</a:t>
            </a:r>
          </a:p>
        </p:txBody>
      </p:sp>
      <p:sp>
        <p:nvSpPr>
          <p:cNvPr id="123922" name="Text Box 18"/>
          <p:cNvSpPr txBox="1">
            <a:spLocks noChangeArrowheads="1"/>
          </p:cNvSpPr>
          <p:nvPr/>
        </p:nvSpPr>
        <p:spPr bwMode="auto">
          <a:xfrm>
            <a:off x="7239000" y="3338513"/>
            <a:ext cx="488950" cy="320675"/>
          </a:xfrm>
          <a:prstGeom prst="rect">
            <a:avLst/>
          </a:prstGeom>
          <a:noFill/>
          <a:ln w="9525">
            <a:noFill/>
            <a:miter lim="800000"/>
            <a:headEnd/>
            <a:tailEnd/>
          </a:ln>
          <a:effectLst/>
        </p:spPr>
        <p:txBody>
          <a:bodyPr wrap="none">
            <a:spAutoFit/>
          </a:bodyPr>
          <a:lstStyle/>
          <a:p>
            <a:r>
              <a:rPr lang="es-AR" sz="1500" b="1">
                <a:solidFill>
                  <a:srgbClr val="92C600"/>
                </a:solidFill>
                <a:effectLst>
                  <a:outerShdw blurRad="38100" dist="38100" dir="2700000" algn="tl">
                    <a:srgbClr val="C0C0C0"/>
                  </a:outerShdw>
                </a:effectLst>
                <a:latin typeface="Arial Narrow" pitchFamily="34" charset="0"/>
              </a:rPr>
              <a:t>26,3</a:t>
            </a:r>
          </a:p>
        </p:txBody>
      </p:sp>
      <p:grpSp>
        <p:nvGrpSpPr>
          <p:cNvPr id="123937" name="Group 33"/>
          <p:cNvGrpSpPr>
            <a:grpSpLocks noChangeAspect="1"/>
          </p:cNvGrpSpPr>
          <p:nvPr/>
        </p:nvGrpSpPr>
        <p:grpSpPr bwMode="auto">
          <a:xfrm>
            <a:off x="762000" y="1268413"/>
            <a:ext cx="7467600" cy="4716462"/>
            <a:chOff x="480" y="799"/>
            <a:chExt cx="4704" cy="2971"/>
          </a:xfrm>
        </p:grpSpPr>
        <p:sp>
          <p:nvSpPr>
            <p:cNvPr id="123936" name="AutoShape 32"/>
            <p:cNvSpPr>
              <a:spLocks noChangeAspect="1" noChangeArrowheads="1" noTextEdit="1"/>
            </p:cNvSpPr>
            <p:nvPr/>
          </p:nvSpPr>
          <p:spPr bwMode="auto">
            <a:xfrm>
              <a:off x="480" y="799"/>
              <a:ext cx="4704" cy="2971"/>
            </a:xfrm>
            <a:prstGeom prst="rect">
              <a:avLst/>
            </a:prstGeom>
            <a:noFill/>
            <a:ln w="9525">
              <a:noFill/>
              <a:miter lim="800000"/>
              <a:headEnd/>
              <a:tailEnd/>
            </a:ln>
          </p:spPr>
          <p:txBody>
            <a:bodyPr/>
            <a:lstStyle/>
            <a:p>
              <a:endParaRPr lang="en-US"/>
            </a:p>
          </p:txBody>
        </p:sp>
        <p:grpSp>
          <p:nvGrpSpPr>
            <p:cNvPr id="124138" name="Group 234"/>
            <p:cNvGrpSpPr>
              <a:grpSpLocks/>
            </p:cNvGrpSpPr>
            <p:nvPr/>
          </p:nvGrpSpPr>
          <p:grpSpPr bwMode="auto">
            <a:xfrm>
              <a:off x="701" y="935"/>
              <a:ext cx="4453" cy="2522"/>
              <a:chOff x="701" y="935"/>
              <a:chExt cx="4453" cy="2522"/>
            </a:xfrm>
          </p:grpSpPr>
          <p:sp>
            <p:nvSpPr>
              <p:cNvPr id="123938" name="Line 34"/>
              <p:cNvSpPr>
                <a:spLocks noChangeShapeType="1"/>
              </p:cNvSpPr>
              <p:nvPr/>
            </p:nvSpPr>
            <p:spPr bwMode="auto">
              <a:xfrm>
                <a:off x="725" y="3018"/>
                <a:ext cx="4428" cy="1"/>
              </a:xfrm>
              <a:prstGeom prst="line">
                <a:avLst/>
              </a:prstGeom>
              <a:noFill/>
              <a:ln w="0">
                <a:solidFill>
                  <a:srgbClr val="000000"/>
                </a:solidFill>
                <a:prstDash val="sysDot"/>
                <a:round/>
                <a:headEnd/>
                <a:tailEnd/>
              </a:ln>
            </p:spPr>
            <p:txBody>
              <a:bodyPr/>
              <a:lstStyle/>
              <a:p>
                <a:endParaRPr lang="en-US"/>
              </a:p>
            </p:txBody>
          </p:sp>
          <p:sp>
            <p:nvSpPr>
              <p:cNvPr id="123939" name="Line 35"/>
              <p:cNvSpPr>
                <a:spLocks noChangeShapeType="1"/>
              </p:cNvSpPr>
              <p:nvPr/>
            </p:nvSpPr>
            <p:spPr bwMode="auto">
              <a:xfrm>
                <a:off x="725" y="2602"/>
                <a:ext cx="4428" cy="1"/>
              </a:xfrm>
              <a:prstGeom prst="line">
                <a:avLst/>
              </a:prstGeom>
              <a:noFill/>
              <a:ln w="0">
                <a:solidFill>
                  <a:srgbClr val="000000"/>
                </a:solidFill>
                <a:prstDash val="sysDot"/>
                <a:round/>
                <a:headEnd/>
                <a:tailEnd/>
              </a:ln>
            </p:spPr>
            <p:txBody>
              <a:bodyPr/>
              <a:lstStyle/>
              <a:p>
                <a:endParaRPr lang="en-US"/>
              </a:p>
            </p:txBody>
          </p:sp>
          <p:sp>
            <p:nvSpPr>
              <p:cNvPr id="123940" name="Line 36"/>
              <p:cNvSpPr>
                <a:spLocks noChangeShapeType="1"/>
              </p:cNvSpPr>
              <p:nvPr/>
            </p:nvSpPr>
            <p:spPr bwMode="auto">
              <a:xfrm>
                <a:off x="725" y="2185"/>
                <a:ext cx="4428" cy="1"/>
              </a:xfrm>
              <a:prstGeom prst="line">
                <a:avLst/>
              </a:prstGeom>
              <a:noFill/>
              <a:ln w="0">
                <a:solidFill>
                  <a:srgbClr val="000000"/>
                </a:solidFill>
                <a:prstDash val="sysDot"/>
                <a:round/>
                <a:headEnd/>
                <a:tailEnd/>
              </a:ln>
            </p:spPr>
            <p:txBody>
              <a:bodyPr/>
              <a:lstStyle/>
              <a:p>
                <a:endParaRPr lang="en-US"/>
              </a:p>
            </p:txBody>
          </p:sp>
          <p:sp>
            <p:nvSpPr>
              <p:cNvPr id="123941" name="Line 37"/>
              <p:cNvSpPr>
                <a:spLocks noChangeShapeType="1"/>
              </p:cNvSpPr>
              <p:nvPr/>
            </p:nvSpPr>
            <p:spPr bwMode="auto">
              <a:xfrm>
                <a:off x="725" y="1768"/>
                <a:ext cx="4428" cy="1"/>
              </a:xfrm>
              <a:prstGeom prst="line">
                <a:avLst/>
              </a:prstGeom>
              <a:noFill/>
              <a:ln w="0">
                <a:solidFill>
                  <a:srgbClr val="000000"/>
                </a:solidFill>
                <a:prstDash val="sysDot"/>
                <a:round/>
                <a:headEnd/>
                <a:tailEnd/>
              </a:ln>
            </p:spPr>
            <p:txBody>
              <a:bodyPr/>
              <a:lstStyle/>
              <a:p>
                <a:endParaRPr lang="en-US"/>
              </a:p>
            </p:txBody>
          </p:sp>
          <p:sp>
            <p:nvSpPr>
              <p:cNvPr id="123942" name="Line 38"/>
              <p:cNvSpPr>
                <a:spLocks noChangeShapeType="1"/>
              </p:cNvSpPr>
              <p:nvPr/>
            </p:nvSpPr>
            <p:spPr bwMode="auto">
              <a:xfrm>
                <a:off x="725" y="1352"/>
                <a:ext cx="4428" cy="1"/>
              </a:xfrm>
              <a:prstGeom prst="line">
                <a:avLst/>
              </a:prstGeom>
              <a:noFill/>
              <a:ln w="0">
                <a:solidFill>
                  <a:srgbClr val="000000"/>
                </a:solidFill>
                <a:prstDash val="sysDot"/>
                <a:round/>
                <a:headEnd/>
                <a:tailEnd/>
              </a:ln>
            </p:spPr>
            <p:txBody>
              <a:bodyPr/>
              <a:lstStyle/>
              <a:p>
                <a:endParaRPr lang="en-US"/>
              </a:p>
            </p:txBody>
          </p:sp>
          <p:sp>
            <p:nvSpPr>
              <p:cNvPr id="123943" name="Line 39"/>
              <p:cNvSpPr>
                <a:spLocks noChangeShapeType="1"/>
              </p:cNvSpPr>
              <p:nvPr/>
            </p:nvSpPr>
            <p:spPr bwMode="auto">
              <a:xfrm>
                <a:off x="725" y="935"/>
                <a:ext cx="4428" cy="1"/>
              </a:xfrm>
              <a:prstGeom prst="line">
                <a:avLst/>
              </a:prstGeom>
              <a:noFill/>
              <a:ln w="0">
                <a:solidFill>
                  <a:srgbClr val="000000"/>
                </a:solidFill>
                <a:prstDash val="sysDot"/>
                <a:round/>
                <a:headEnd/>
                <a:tailEnd/>
              </a:ln>
            </p:spPr>
            <p:txBody>
              <a:bodyPr/>
              <a:lstStyle/>
              <a:p>
                <a:endParaRPr lang="en-US"/>
              </a:p>
            </p:txBody>
          </p:sp>
          <p:sp>
            <p:nvSpPr>
              <p:cNvPr id="123944" name="Line 40"/>
              <p:cNvSpPr>
                <a:spLocks noChangeShapeType="1"/>
              </p:cNvSpPr>
              <p:nvPr/>
            </p:nvSpPr>
            <p:spPr bwMode="auto">
              <a:xfrm>
                <a:off x="725" y="935"/>
                <a:ext cx="1" cy="2500"/>
              </a:xfrm>
              <a:prstGeom prst="line">
                <a:avLst/>
              </a:prstGeom>
              <a:noFill/>
              <a:ln w="0">
                <a:solidFill>
                  <a:srgbClr val="000000"/>
                </a:solidFill>
                <a:round/>
                <a:headEnd/>
                <a:tailEnd/>
              </a:ln>
            </p:spPr>
            <p:txBody>
              <a:bodyPr/>
              <a:lstStyle/>
              <a:p>
                <a:endParaRPr lang="en-US"/>
              </a:p>
            </p:txBody>
          </p:sp>
          <p:sp>
            <p:nvSpPr>
              <p:cNvPr id="123945" name="Line 41"/>
              <p:cNvSpPr>
                <a:spLocks noChangeShapeType="1"/>
              </p:cNvSpPr>
              <p:nvPr/>
            </p:nvSpPr>
            <p:spPr bwMode="auto">
              <a:xfrm>
                <a:off x="701" y="3435"/>
                <a:ext cx="24" cy="1"/>
              </a:xfrm>
              <a:prstGeom prst="line">
                <a:avLst/>
              </a:prstGeom>
              <a:noFill/>
              <a:ln w="0">
                <a:solidFill>
                  <a:srgbClr val="000000"/>
                </a:solidFill>
                <a:round/>
                <a:headEnd/>
                <a:tailEnd/>
              </a:ln>
            </p:spPr>
            <p:txBody>
              <a:bodyPr/>
              <a:lstStyle/>
              <a:p>
                <a:endParaRPr lang="en-US"/>
              </a:p>
            </p:txBody>
          </p:sp>
          <p:sp>
            <p:nvSpPr>
              <p:cNvPr id="123946" name="Line 42"/>
              <p:cNvSpPr>
                <a:spLocks noChangeShapeType="1"/>
              </p:cNvSpPr>
              <p:nvPr/>
            </p:nvSpPr>
            <p:spPr bwMode="auto">
              <a:xfrm>
                <a:off x="701" y="3018"/>
                <a:ext cx="24" cy="1"/>
              </a:xfrm>
              <a:prstGeom prst="line">
                <a:avLst/>
              </a:prstGeom>
              <a:noFill/>
              <a:ln w="0">
                <a:solidFill>
                  <a:srgbClr val="000000"/>
                </a:solidFill>
                <a:round/>
                <a:headEnd/>
                <a:tailEnd/>
              </a:ln>
            </p:spPr>
            <p:txBody>
              <a:bodyPr/>
              <a:lstStyle/>
              <a:p>
                <a:endParaRPr lang="en-US"/>
              </a:p>
            </p:txBody>
          </p:sp>
          <p:sp>
            <p:nvSpPr>
              <p:cNvPr id="123947" name="Line 43"/>
              <p:cNvSpPr>
                <a:spLocks noChangeShapeType="1"/>
              </p:cNvSpPr>
              <p:nvPr/>
            </p:nvSpPr>
            <p:spPr bwMode="auto">
              <a:xfrm>
                <a:off x="701" y="2602"/>
                <a:ext cx="24" cy="1"/>
              </a:xfrm>
              <a:prstGeom prst="line">
                <a:avLst/>
              </a:prstGeom>
              <a:noFill/>
              <a:ln w="0">
                <a:solidFill>
                  <a:srgbClr val="000000"/>
                </a:solidFill>
                <a:round/>
                <a:headEnd/>
                <a:tailEnd/>
              </a:ln>
            </p:spPr>
            <p:txBody>
              <a:bodyPr/>
              <a:lstStyle/>
              <a:p>
                <a:endParaRPr lang="en-US"/>
              </a:p>
            </p:txBody>
          </p:sp>
          <p:sp>
            <p:nvSpPr>
              <p:cNvPr id="123948" name="Line 44"/>
              <p:cNvSpPr>
                <a:spLocks noChangeShapeType="1"/>
              </p:cNvSpPr>
              <p:nvPr/>
            </p:nvSpPr>
            <p:spPr bwMode="auto">
              <a:xfrm>
                <a:off x="701" y="2185"/>
                <a:ext cx="24" cy="1"/>
              </a:xfrm>
              <a:prstGeom prst="line">
                <a:avLst/>
              </a:prstGeom>
              <a:noFill/>
              <a:ln w="0">
                <a:solidFill>
                  <a:srgbClr val="000000"/>
                </a:solidFill>
                <a:round/>
                <a:headEnd/>
                <a:tailEnd/>
              </a:ln>
            </p:spPr>
            <p:txBody>
              <a:bodyPr/>
              <a:lstStyle/>
              <a:p>
                <a:endParaRPr lang="en-US"/>
              </a:p>
            </p:txBody>
          </p:sp>
          <p:sp>
            <p:nvSpPr>
              <p:cNvPr id="123949" name="Line 45"/>
              <p:cNvSpPr>
                <a:spLocks noChangeShapeType="1"/>
              </p:cNvSpPr>
              <p:nvPr/>
            </p:nvSpPr>
            <p:spPr bwMode="auto">
              <a:xfrm>
                <a:off x="701" y="1768"/>
                <a:ext cx="24" cy="1"/>
              </a:xfrm>
              <a:prstGeom prst="line">
                <a:avLst/>
              </a:prstGeom>
              <a:noFill/>
              <a:ln w="0">
                <a:solidFill>
                  <a:srgbClr val="000000"/>
                </a:solidFill>
                <a:round/>
                <a:headEnd/>
                <a:tailEnd/>
              </a:ln>
            </p:spPr>
            <p:txBody>
              <a:bodyPr/>
              <a:lstStyle/>
              <a:p>
                <a:endParaRPr lang="en-US"/>
              </a:p>
            </p:txBody>
          </p:sp>
          <p:sp>
            <p:nvSpPr>
              <p:cNvPr id="123950" name="Line 46"/>
              <p:cNvSpPr>
                <a:spLocks noChangeShapeType="1"/>
              </p:cNvSpPr>
              <p:nvPr/>
            </p:nvSpPr>
            <p:spPr bwMode="auto">
              <a:xfrm>
                <a:off x="701" y="1352"/>
                <a:ext cx="24" cy="1"/>
              </a:xfrm>
              <a:prstGeom prst="line">
                <a:avLst/>
              </a:prstGeom>
              <a:noFill/>
              <a:ln w="0">
                <a:solidFill>
                  <a:srgbClr val="000000"/>
                </a:solidFill>
                <a:round/>
                <a:headEnd/>
                <a:tailEnd/>
              </a:ln>
            </p:spPr>
            <p:txBody>
              <a:bodyPr/>
              <a:lstStyle/>
              <a:p>
                <a:endParaRPr lang="en-US"/>
              </a:p>
            </p:txBody>
          </p:sp>
          <p:sp>
            <p:nvSpPr>
              <p:cNvPr id="123951" name="Line 47"/>
              <p:cNvSpPr>
                <a:spLocks noChangeShapeType="1"/>
              </p:cNvSpPr>
              <p:nvPr/>
            </p:nvSpPr>
            <p:spPr bwMode="auto">
              <a:xfrm>
                <a:off x="701" y="935"/>
                <a:ext cx="24" cy="1"/>
              </a:xfrm>
              <a:prstGeom prst="line">
                <a:avLst/>
              </a:prstGeom>
              <a:noFill/>
              <a:ln w="0">
                <a:solidFill>
                  <a:srgbClr val="000000"/>
                </a:solidFill>
                <a:round/>
                <a:headEnd/>
                <a:tailEnd/>
              </a:ln>
            </p:spPr>
            <p:txBody>
              <a:bodyPr/>
              <a:lstStyle/>
              <a:p>
                <a:endParaRPr lang="en-US"/>
              </a:p>
            </p:txBody>
          </p:sp>
          <p:sp>
            <p:nvSpPr>
              <p:cNvPr id="123952" name="Line 48"/>
              <p:cNvSpPr>
                <a:spLocks noChangeShapeType="1"/>
              </p:cNvSpPr>
              <p:nvPr/>
            </p:nvSpPr>
            <p:spPr bwMode="auto">
              <a:xfrm>
                <a:off x="725" y="3435"/>
                <a:ext cx="4428" cy="1"/>
              </a:xfrm>
              <a:prstGeom prst="line">
                <a:avLst/>
              </a:prstGeom>
              <a:noFill/>
              <a:ln w="0">
                <a:solidFill>
                  <a:srgbClr val="000000"/>
                </a:solidFill>
                <a:round/>
                <a:headEnd/>
                <a:tailEnd/>
              </a:ln>
            </p:spPr>
            <p:txBody>
              <a:bodyPr/>
              <a:lstStyle/>
              <a:p>
                <a:endParaRPr lang="en-US"/>
              </a:p>
            </p:txBody>
          </p:sp>
          <p:sp>
            <p:nvSpPr>
              <p:cNvPr id="123953" name="Line 49"/>
              <p:cNvSpPr>
                <a:spLocks noChangeShapeType="1"/>
              </p:cNvSpPr>
              <p:nvPr/>
            </p:nvSpPr>
            <p:spPr bwMode="auto">
              <a:xfrm flipV="1">
                <a:off x="725" y="3435"/>
                <a:ext cx="1" cy="22"/>
              </a:xfrm>
              <a:prstGeom prst="line">
                <a:avLst/>
              </a:prstGeom>
              <a:noFill/>
              <a:ln w="0">
                <a:solidFill>
                  <a:srgbClr val="000000"/>
                </a:solidFill>
                <a:round/>
                <a:headEnd/>
                <a:tailEnd/>
              </a:ln>
            </p:spPr>
            <p:txBody>
              <a:bodyPr/>
              <a:lstStyle/>
              <a:p>
                <a:endParaRPr lang="en-US"/>
              </a:p>
            </p:txBody>
          </p:sp>
          <p:sp>
            <p:nvSpPr>
              <p:cNvPr id="123954" name="Line 50"/>
              <p:cNvSpPr>
                <a:spLocks noChangeShapeType="1"/>
              </p:cNvSpPr>
              <p:nvPr/>
            </p:nvSpPr>
            <p:spPr bwMode="auto">
              <a:xfrm flipV="1">
                <a:off x="831" y="3435"/>
                <a:ext cx="1" cy="22"/>
              </a:xfrm>
              <a:prstGeom prst="line">
                <a:avLst/>
              </a:prstGeom>
              <a:noFill/>
              <a:ln w="0">
                <a:solidFill>
                  <a:srgbClr val="000000"/>
                </a:solidFill>
                <a:round/>
                <a:headEnd/>
                <a:tailEnd/>
              </a:ln>
            </p:spPr>
            <p:txBody>
              <a:bodyPr/>
              <a:lstStyle/>
              <a:p>
                <a:endParaRPr lang="en-US"/>
              </a:p>
            </p:txBody>
          </p:sp>
          <p:sp>
            <p:nvSpPr>
              <p:cNvPr id="123955" name="Line 51"/>
              <p:cNvSpPr>
                <a:spLocks noChangeShapeType="1"/>
              </p:cNvSpPr>
              <p:nvPr/>
            </p:nvSpPr>
            <p:spPr bwMode="auto">
              <a:xfrm flipV="1">
                <a:off x="936" y="3435"/>
                <a:ext cx="1" cy="22"/>
              </a:xfrm>
              <a:prstGeom prst="line">
                <a:avLst/>
              </a:prstGeom>
              <a:noFill/>
              <a:ln w="0">
                <a:solidFill>
                  <a:srgbClr val="000000"/>
                </a:solidFill>
                <a:round/>
                <a:headEnd/>
                <a:tailEnd/>
              </a:ln>
            </p:spPr>
            <p:txBody>
              <a:bodyPr/>
              <a:lstStyle/>
              <a:p>
                <a:endParaRPr lang="en-US"/>
              </a:p>
            </p:txBody>
          </p:sp>
          <p:sp>
            <p:nvSpPr>
              <p:cNvPr id="123956" name="Line 52"/>
              <p:cNvSpPr>
                <a:spLocks noChangeShapeType="1"/>
              </p:cNvSpPr>
              <p:nvPr/>
            </p:nvSpPr>
            <p:spPr bwMode="auto">
              <a:xfrm flipV="1">
                <a:off x="1042" y="3435"/>
                <a:ext cx="1" cy="22"/>
              </a:xfrm>
              <a:prstGeom prst="line">
                <a:avLst/>
              </a:prstGeom>
              <a:noFill/>
              <a:ln w="0">
                <a:solidFill>
                  <a:srgbClr val="000000"/>
                </a:solidFill>
                <a:round/>
                <a:headEnd/>
                <a:tailEnd/>
              </a:ln>
            </p:spPr>
            <p:txBody>
              <a:bodyPr/>
              <a:lstStyle/>
              <a:p>
                <a:endParaRPr lang="en-US"/>
              </a:p>
            </p:txBody>
          </p:sp>
          <p:sp>
            <p:nvSpPr>
              <p:cNvPr id="123957" name="Line 53"/>
              <p:cNvSpPr>
                <a:spLocks noChangeShapeType="1"/>
              </p:cNvSpPr>
              <p:nvPr/>
            </p:nvSpPr>
            <p:spPr bwMode="auto">
              <a:xfrm flipV="1">
                <a:off x="1147" y="3435"/>
                <a:ext cx="1" cy="22"/>
              </a:xfrm>
              <a:prstGeom prst="line">
                <a:avLst/>
              </a:prstGeom>
              <a:noFill/>
              <a:ln w="0">
                <a:solidFill>
                  <a:srgbClr val="000000"/>
                </a:solidFill>
                <a:round/>
                <a:headEnd/>
                <a:tailEnd/>
              </a:ln>
            </p:spPr>
            <p:txBody>
              <a:bodyPr/>
              <a:lstStyle/>
              <a:p>
                <a:endParaRPr lang="en-US"/>
              </a:p>
            </p:txBody>
          </p:sp>
          <p:sp>
            <p:nvSpPr>
              <p:cNvPr id="123958" name="Line 54"/>
              <p:cNvSpPr>
                <a:spLocks noChangeShapeType="1"/>
              </p:cNvSpPr>
              <p:nvPr/>
            </p:nvSpPr>
            <p:spPr bwMode="auto">
              <a:xfrm flipV="1">
                <a:off x="1253" y="3435"/>
                <a:ext cx="1" cy="22"/>
              </a:xfrm>
              <a:prstGeom prst="line">
                <a:avLst/>
              </a:prstGeom>
              <a:noFill/>
              <a:ln w="0">
                <a:solidFill>
                  <a:srgbClr val="000000"/>
                </a:solidFill>
                <a:round/>
                <a:headEnd/>
                <a:tailEnd/>
              </a:ln>
            </p:spPr>
            <p:txBody>
              <a:bodyPr/>
              <a:lstStyle/>
              <a:p>
                <a:endParaRPr lang="en-US"/>
              </a:p>
            </p:txBody>
          </p:sp>
          <p:sp>
            <p:nvSpPr>
              <p:cNvPr id="123959" name="Line 55"/>
              <p:cNvSpPr>
                <a:spLocks noChangeShapeType="1"/>
              </p:cNvSpPr>
              <p:nvPr/>
            </p:nvSpPr>
            <p:spPr bwMode="auto">
              <a:xfrm flipV="1">
                <a:off x="1358" y="3435"/>
                <a:ext cx="1" cy="22"/>
              </a:xfrm>
              <a:prstGeom prst="line">
                <a:avLst/>
              </a:prstGeom>
              <a:noFill/>
              <a:ln w="0">
                <a:solidFill>
                  <a:srgbClr val="000000"/>
                </a:solidFill>
                <a:round/>
                <a:headEnd/>
                <a:tailEnd/>
              </a:ln>
            </p:spPr>
            <p:txBody>
              <a:bodyPr/>
              <a:lstStyle/>
              <a:p>
                <a:endParaRPr lang="en-US"/>
              </a:p>
            </p:txBody>
          </p:sp>
          <p:sp>
            <p:nvSpPr>
              <p:cNvPr id="123960" name="Line 56"/>
              <p:cNvSpPr>
                <a:spLocks noChangeShapeType="1"/>
              </p:cNvSpPr>
              <p:nvPr/>
            </p:nvSpPr>
            <p:spPr bwMode="auto">
              <a:xfrm flipV="1">
                <a:off x="1463" y="3435"/>
                <a:ext cx="1" cy="22"/>
              </a:xfrm>
              <a:prstGeom prst="line">
                <a:avLst/>
              </a:prstGeom>
              <a:noFill/>
              <a:ln w="0">
                <a:solidFill>
                  <a:srgbClr val="000000"/>
                </a:solidFill>
                <a:round/>
                <a:headEnd/>
                <a:tailEnd/>
              </a:ln>
            </p:spPr>
            <p:txBody>
              <a:bodyPr/>
              <a:lstStyle/>
              <a:p>
                <a:endParaRPr lang="en-US"/>
              </a:p>
            </p:txBody>
          </p:sp>
          <p:sp>
            <p:nvSpPr>
              <p:cNvPr id="123961" name="Line 57"/>
              <p:cNvSpPr>
                <a:spLocks noChangeShapeType="1"/>
              </p:cNvSpPr>
              <p:nvPr/>
            </p:nvSpPr>
            <p:spPr bwMode="auto">
              <a:xfrm flipV="1">
                <a:off x="1569" y="3435"/>
                <a:ext cx="1" cy="22"/>
              </a:xfrm>
              <a:prstGeom prst="line">
                <a:avLst/>
              </a:prstGeom>
              <a:noFill/>
              <a:ln w="0">
                <a:solidFill>
                  <a:srgbClr val="000000"/>
                </a:solidFill>
                <a:round/>
                <a:headEnd/>
                <a:tailEnd/>
              </a:ln>
            </p:spPr>
            <p:txBody>
              <a:bodyPr/>
              <a:lstStyle/>
              <a:p>
                <a:endParaRPr lang="en-US"/>
              </a:p>
            </p:txBody>
          </p:sp>
          <p:sp>
            <p:nvSpPr>
              <p:cNvPr id="123962" name="Line 58"/>
              <p:cNvSpPr>
                <a:spLocks noChangeShapeType="1"/>
              </p:cNvSpPr>
              <p:nvPr/>
            </p:nvSpPr>
            <p:spPr bwMode="auto">
              <a:xfrm flipV="1">
                <a:off x="1674" y="3435"/>
                <a:ext cx="1" cy="22"/>
              </a:xfrm>
              <a:prstGeom prst="line">
                <a:avLst/>
              </a:prstGeom>
              <a:noFill/>
              <a:ln w="0">
                <a:solidFill>
                  <a:srgbClr val="000000"/>
                </a:solidFill>
                <a:round/>
                <a:headEnd/>
                <a:tailEnd/>
              </a:ln>
            </p:spPr>
            <p:txBody>
              <a:bodyPr/>
              <a:lstStyle/>
              <a:p>
                <a:endParaRPr lang="en-US"/>
              </a:p>
            </p:txBody>
          </p:sp>
          <p:sp>
            <p:nvSpPr>
              <p:cNvPr id="123963" name="Line 59"/>
              <p:cNvSpPr>
                <a:spLocks noChangeShapeType="1"/>
              </p:cNvSpPr>
              <p:nvPr/>
            </p:nvSpPr>
            <p:spPr bwMode="auto">
              <a:xfrm flipV="1">
                <a:off x="1780" y="3435"/>
                <a:ext cx="1" cy="22"/>
              </a:xfrm>
              <a:prstGeom prst="line">
                <a:avLst/>
              </a:prstGeom>
              <a:noFill/>
              <a:ln w="0">
                <a:solidFill>
                  <a:srgbClr val="000000"/>
                </a:solidFill>
                <a:round/>
                <a:headEnd/>
                <a:tailEnd/>
              </a:ln>
            </p:spPr>
            <p:txBody>
              <a:bodyPr/>
              <a:lstStyle/>
              <a:p>
                <a:endParaRPr lang="en-US"/>
              </a:p>
            </p:txBody>
          </p:sp>
          <p:sp>
            <p:nvSpPr>
              <p:cNvPr id="123964" name="Line 60"/>
              <p:cNvSpPr>
                <a:spLocks noChangeShapeType="1"/>
              </p:cNvSpPr>
              <p:nvPr/>
            </p:nvSpPr>
            <p:spPr bwMode="auto">
              <a:xfrm flipV="1">
                <a:off x="1885" y="3435"/>
                <a:ext cx="1" cy="22"/>
              </a:xfrm>
              <a:prstGeom prst="line">
                <a:avLst/>
              </a:prstGeom>
              <a:noFill/>
              <a:ln w="0">
                <a:solidFill>
                  <a:srgbClr val="000000"/>
                </a:solidFill>
                <a:round/>
                <a:headEnd/>
                <a:tailEnd/>
              </a:ln>
            </p:spPr>
            <p:txBody>
              <a:bodyPr/>
              <a:lstStyle/>
              <a:p>
                <a:endParaRPr lang="en-US"/>
              </a:p>
            </p:txBody>
          </p:sp>
          <p:sp>
            <p:nvSpPr>
              <p:cNvPr id="123965" name="Line 61"/>
              <p:cNvSpPr>
                <a:spLocks noChangeShapeType="1"/>
              </p:cNvSpPr>
              <p:nvPr/>
            </p:nvSpPr>
            <p:spPr bwMode="auto">
              <a:xfrm flipV="1">
                <a:off x="1990" y="3435"/>
                <a:ext cx="1" cy="22"/>
              </a:xfrm>
              <a:prstGeom prst="line">
                <a:avLst/>
              </a:prstGeom>
              <a:noFill/>
              <a:ln w="0">
                <a:solidFill>
                  <a:srgbClr val="000000"/>
                </a:solidFill>
                <a:round/>
                <a:headEnd/>
                <a:tailEnd/>
              </a:ln>
            </p:spPr>
            <p:txBody>
              <a:bodyPr/>
              <a:lstStyle/>
              <a:p>
                <a:endParaRPr lang="en-US"/>
              </a:p>
            </p:txBody>
          </p:sp>
          <p:sp>
            <p:nvSpPr>
              <p:cNvPr id="123966" name="Line 62"/>
              <p:cNvSpPr>
                <a:spLocks noChangeShapeType="1"/>
              </p:cNvSpPr>
              <p:nvPr/>
            </p:nvSpPr>
            <p:spPr bwMode="auto">
              <a:xfrm flipV="1">
                <a:off x="2096" y="3435"/>
                <a:ext cx="1" cy="22"/>
              </a:xfrm>
              <a:prstGeom prst="line">
                <a:avLst/>
              </a:prstGeom>
              <a:noFill/>
              <a:ln w="0">
                <a:solidFill>
                  <a:srgbClr val="000000"/>
                </a:solidFill>
                <a:round/>
                <a:headEnd/>
                <a:tailEnd/>
              </a:ln>
            </p:spPr>
            <p:txBody>
              <a:bodyPr/>
              <a:lstStyle/>
              <a:p>
                <a:endParaRPr lang="en-US"/>
              </a:p>
            </p:txBody>
          </p:sp>
          <p:sp>
            <p:nvSpPr>
              <p:cNvPr id="123967" name="Line 63"/>
              <p:cNvSpPr>
                <a:spLocks noChangeShapeType="1"/>
              </p:cNvSpPr>
              <p:nvPr/>
            </p:nvSpPr>
            <p:spPr bwMode="auto">
              <a:xfrm flipV="1">
                <a:off x="2201" y="3435"/>
                <a:ext cx="1" cy="22"/>
              </a:xfrm>
              <a:prstGeom prst="line">
                <a:avLst/>
              </a:prstGeom>
              <a:noFill/>
              <a:ln w="0">
                <a:solidFill>
                  <a:srgbClr val="000000"/>
                </a:solidFill>
                <a:round/>
                <a:headEnd/>
                <a:tailEnd/>
              </a:ln>
            </p:spPr>
            <p:txBody>
              <a:bodyPr/>
              <a:lstStyle/>
              <a:p>
                <a:endParaRPr lang="en-US"/>
              </a:p>
            </p:txBody>
          </p:sp>
          <p:sp>
            <p:nvSpPr>
              <p:cNvPr id="123968" name="Line 64"/>
              <p:cNvSpPr>
                <a:spLocks noChangeShapeType="1"/>
              </p:cNvSpPr>
              <p:nvPr/>
            </p:nvSpPr>
            <p:spPr bwMode="auto">
              <a:xfrm flipV="1">
                <a:off x="2307" y="3435"/>
                <a:ext cx="1" cy="22"/>
              </a:xfrm>
              <a:prstGeom prst="line">
                <a:avLst/>
              </a:prstGeom>
              <a:noFill/>
              <a:ln w="0">
                <a:solidFill>
                  <a:srgbClr val="000000"/>
                </a:solidFill>
                <a:round/>
                <a:headEnd/>
                <a:tailEnd/>
              </a:ln>
            </p:spPr>
            <p:txBody>
              <a:bodyPr/>
              <a:lstStyle/>
              <a:p>
                <a:endParaRPr lang="en-US"/>
              </a:p>
            </p:txBody>
          </p:sp>
          <p:sp>
            <p:nvSpPr>
              <p:cNvPr id="123969" name="Line 65"/>
              <p:cNvSpPr>
                <a:spLocks noChangeShapeType="1"/>
              </p:cNvSpPr>
              <p:nvPr/>
            </p:nvSpPr>
            <p:spPr bwMode="auto">
              <a:xfrm flipV="1">
                <a:off x="2412" y="3435"/>
                <a:ext cx="1" cy="22"/>
              </a:xfrm>
              <a:prstGeom prst="line">
                <a:avLst/>
              </a:prstGeom>
              <a:noFill/>
              <a:ln w="0">
                <a:solidFill>
                  <a:srgbClr val="000000"/>
                </a:solidFill>
                <a:round/>
                <a:headEnd/>
                <a:tailEnd/>
              </a:ln>
            </p:spPr>
            <p:txBody>
              <a:bodyPr/>
              <a:lstStyle/>
              <a:p>
                <a:endParaRPr lang="en-US"/>
              </a:p>
            </p:txBody>
          </p:sp>
          <p:sp>
            <p:nvSpPr>
              <p:cNvPr id="123970" name="Line 66"/>
              <p:cNvSpPr>
                <a:spLocks noChangeShapeType="1"/>
              </p:cNvSpPr>
              <p:nvPr/>
            </p:nvSpPr>
            <p:spPr bwMode="auto">
              <a:xfrm flipV="1">
                <a:off x="2517" y="3435"/>
                <a:ext cx="1" cy="22"/>
              </a:xfrm>
              <a:prstGeom prst="line">
                <a:avLst/>
              </a:prstGeom>
              <a:noFill/>
              <a:ln w="0">
                <a:solidFill>
                  <a:srgbClr val="000000"/>
                </a:solidFill>
                <a:round/>
                <a:headEnd/>
                <a:tailEnd/>
              </a:ln>
            </p:spPr>
            <p:txBody>
              <a:bodyPr/>
              <a:lstStyle/>
              <a:p>
                <a:endParaRPr lang="en-US"/>
              </a:p>
            </p:txBody>
          </p:sp>
          <p:sp>
            <p:nvSpPr>
              <p:cNvPr id="123971" name="Line 67"/>
              <p:cNvSpPr>
                <a:spLocks noChangeShapeType="1"/>
              </p:cNvSpPr>
              <p:nvPr/>
            </p:nvSpPr>
            <p:spPr bwMode="auto">
              <a:xfrm flipV="1">
                <a:off x="2623" y="3435"/>
                <a:ext cx="1" cy="22"/>
              </a:xfrm>
              <a:prstGeom prst="line">
                <a:avLst/>
              </a:prstGeom>
              <a:noFill/>
              <a:ln w="0">
                <a:solidFill>
                  <a:srgbClr val="000000"/>
                </a:solidFill>
                <a:round/>
                <a:headEnd/>
                <a:tailEnd/>
              </a:ln>
            </p:spPr>
            <p:txBody>
              <a:bodyPr/>
              <a:lstStyle/>
              <a:p>
                <a:endParaRPr lang="en-US"/>
              </a:p>
            </p:txBody>
          </p:sp>
          <p:sp>
            <p:nvSpPr>
              <p:cNvPr id="123972" name="Line 68"/>
              <p:cNvSpPr>
                <a:spLocks noChangeShapeType="1"/>
              </p:cNvSpPr>
              <p:nvPr/>
            </p:nvSpPr>
            <p:spPr bwMode="auto">
              <a:xfrm flipV="1">
                <a:off x="2728" y="3435"/>
                <a:ext cx="1" cy="22"/>
              </a:xfrm>
              <a:prstGeom prst="line">
                <a:avLst/>
              </a:prstGeom>
              <a:noFill/>
              <a:ln w="0">
                <a:solidFill>
                  <a:srgbClr val="000000"/>
                </a:solidFill>
                <a:round/>
                <a:headEnd/>
                <a:tailEnd/>
              </a:ln>
            </p:spPr>
            <p:txBody>
              <a:bodyPr/>
              <a:lstStyle/>
              <a:p>
                <a:endParaRPr lang="en-US"/>
              </a:p>
            </p:txBody>
          </p:sp>
          <p:sp>
            <p:nvSpPr>
              <p:cNvPr id="123973" name="Line 69"/>
              <p:cNvSpPr>
                <a:spLocks noChangeShapeType="1"/>
              </p:cNvSpPr>
              <p:nvPr/>
            </p:nvSpPr>
            <p:spPr bwMode="auto">
              <a:xfrm flipV="1">
                <a:off x="2834" y="3435"/>
                <a:ext cx="1" cy="22"/>
              </a:xfrm>
              <a:prstGeom prst="line">
                <a:avLst/>
              </a:prstGeom>
              <a:noFill/>
              <a:ln w="0">
                <a:solidFill>
                  <a:srgbClr val="000000"/>
                </a:solidFill>
                <a:round/>
                <a:headEnd/>
                <a:tailEnd/>
              </a:ln>
            </p:spPr>
            <p:txBody>
              <a:bodyPr/>
              <a:lstStyle/>
              <a:p>
                <a:endParaRPr lang="en-US"/>
              </a:p>
            </p:txBody>
          </p:sp>
          <p:sp>
            <p:nvSpPr>
              <p:cNvPr id="123974" name="Line 70"/>
              <p:cNvSpPr>
                <a:spLocks noChangeShapeType="1"/>
              </p:cNvSpPr>
              <p:nvPr/>
            </p:nvSpPr>
            <p:spPr bwMode="auto">
              <a:xfrm flipV="1">
                <a:off x="2940" y="3435"/>
                <a:ext cx="1" cy="22"/>
              </a:xfrm>
              <a:prstGeom prst="line">
                <a:avLst/>
              </a:prstGeom>
              <a:noFill/>
              <a:ln w="0">
                <a:solidFill>
                  <a:srgbClr val="000000"/>
                </a:solidFill>
                <a:round/>
                <a:headEnd/>
                <a:tailEnd/>
              </a:ln>
            </p:spPr>
            <p:txBody>
              <a:bodyPr/>
              <a:lstStyle/>
              <a:p>
                <a:endParaRPr lang="en-US"/>
              </a:p>
            </p:txBody>
          </p:sp>
          <p:sp>
            <p:nvSpPr>
              <p:cNvPr id="123975" name="Line 71"/>
              <p:cNvSpPr>
                <a:spLocks noChangeShapeType="1"/>
              </p:cNvSpPr>
              <p:nvPr/>
            </p:nvSpPr>
            <p:spPr bwMode="auto">
              <a:xfrm flipV="1">
                <a:off x="3045" y="3435"/>
                <a:ext cx="1" cy="22"/>
              </a:xfrm>
              <a:prstGeom prst="line">
                <a:avLst/>
              </a:prstGeom>
              <a:noFill/>
              <a:ln w="0">
                <a:solidFill>
                  <a:srgbClr val="000000"/>
                </a:solidFill>
                <a:round/>
                <a:headEnd/>
                <a:tailEnd/>
              </a:ln>
            </p:spPr>
            <p:txBody>
              <a:bodyPr/>
              <a:lstStyle/>
              <a:p>
                <a:endParaRPr lang="en-US"/>
              </a:p>
            </p:txBody>
          </p:sp>
          <p:sp>
            <p:nvSpPr>
              <p:cNvPr id="123976" name="Line 72"/>
              <p:cNvSpPr>
                <a:spLocks noChangeShapeType="1"/>
              </p:cNvSpPr>
              <p:nvPr/>
            </p:nvSpPr>
            <p:spPr bwMode="auto">
              <a:xfrm flipV="1">
                <a:off x="3151" y="3435"/>
                <a:ext cx="1" cy="22"/>
              </a:xfrm>
              <a:prstGeom prst="line">
                <a:avLst/>
              </a:prstGeom>
              <a:noFill/>
              <a:ln w="0">
                <a:solidFill>
                  <a:srgbClr val="000000"/>
                </a:solidFill>
                <a:round/>
                <a:headEnd/>
                <a:tailEnd/>
              </a:ln>
            </p:spPr>
            <p:txBody>
              <a:bodyPr/>
              <a:lstStyle/>
              <a:p>
                <a:endParaRPr lang="en-US"/>
              </a:p>
            </p:txBody>
          </p:sp>
          <p:sp>
            <p:nvSpPr>
              <p:cNvPr id="123977" name="Line 73"/>
              <p:cNvSpPr>
                <a:spLocks noChangeShapeType="1"/>
              </p:cNvSpPr>
              <p:nvPr/>
            </p:nvSpPr>
            <p:spPr bwMode="auto">
              <a:xfrm flipV="1">
                <a:off x="3256" y="3435"/>
                <a:ext cx="1" cy="22"/>
              </a:xfrm>
              <a:prstGeom prst="line">
                <a:avLst/>
              </a:prstGeom>
              <a:noFill/>
              <a:ln w="0">
                <a:solidFill>
                  <a:srgbClr val="000000"/>
                </a:solidFill>
                <a:round/>
                <a:headEnd/>
                <a:tailEnd/>
              </a:ln>
            </p:spPr>
            <p:txBody>
              <a:bodyPr/>
              <a:lstStyle/>
              <a:p>
                <a:endParaRPr lang="en-US"/>
              </a:p>
            </p:txBody>
          </p:sp>
          <p:sp>
            <p:nvSpPr>
              <p:cNvPr id="123978" name="Line 74"/>
              <p:cNvSpPr>
                <a:spLocks noChangeShapeType="1"/>
              </p:cNvSpPr>
              <p:nvPr/>
            </p:nvSpPr>
            <p:spPr bwMode="auto">
              <a:xfrm flipV="1">
                <a:off x="3361" y="3435"/>
                <a:ext cx="1" cy="22"/>
              </a:xfrm>
              <a:prstGeom prst="line">
                <a:avLst/>
              </a:prstGeom>
              <a:noFill/>
              <a:ln w="0">
                <a:solidFill>
                  <a:srgbClr val="000000"/>
                </a:solidFill>
                <a:round/>
                <a:headEnd/>
                <a:tailEnd/>
              </a:ln>
            </p:spPr>
            <p:txBody>
              <a:bodyPr/>
              <a:lstStyle/>
              <a:p>
                <a:endParaRPr lang="en-US"/>
              </a:p>
            </p:txBody>
          </p:sp>
          <p:sp>
            <p:nvSpPr>
              <p:cNvPr id="123979" name="Line 75"/>
              <p:cNvSpPr>
                <a:spLocks noChangeShapeType="1"/>
              </p:cNvSpPr>
              <p:nvPr/>
            </p:nvSpPr>
            <p:spPr bwMode="auto">
              <a:xfrm flipV="1">
                <a:off x="3467" y="3435"/>
                <a:ext cx="1" cy="22"/>
              </a:xfrm>
              <a:prstGeom prst="line">
                <a:avLst/>
              </a:prstGeom>
              <a:noFill/>
              <a:ln w="0">
                <a:solidFill>
                  <a:srgbClr val="000000"/>
                </a:solidFill>
                <a:round/>
                <a:headEnd/>
                <a:tailEnd/>
              </a:ln>
            </p:spPr>
            <p:txBody>
              <a:bodyPr/>
              <a:lstStyle/>
              <a:p>
                <a:endParaRPr lang="en-US"/>
              </a:p>
            </p:txBody>
          </p:sp>
          <p:sp>
            <p:nvSpPr>
              <p:cNvPr id="123980" name="Line 76"/>
              <p:cNvSpPr>
                <a:spLocks noChangeShapeType="1"/>
              </p:cNvSpPr>
              <p:nvPr/>
            </p:nvSpPr>
            <p:spPr bwMode="auto">
              <a:xfrm flipV="1">
                <a:off x="3572" y="3435"/>
                <a:ext cx="1" cy="22"/>
              </a:xfrm>
              <a:prstGeom prst="line">
                <a:avLst/>
              </a:prstGeom>
              <a:noFill/>
              <a:ln w="0">
                <a:solidFill>
                  <a:srgbClr val="000000"/>
                </a:solidFill>
                <a:round/>
                <a:headEnd/>
                <a:tailEnd/>
              </a:ln>
            </p:spPr>
            <p:txBody>
              <a:bodyPr/>
              <a:lstStyle/>
              <a:p>
                <a:endParaRPr lang="en-US"/>
              </a:p>
            </p:txBody>
          </p:sp>
          <p:sp>
            <p:nvSpPr>
              <p:cNvPr id="123981" name="Line 77"/>
              <p:cNvSpPr>
                <a:spLocks noChangeShapeType="1"/>
              </p:cNvSpPr>
              <p:nvPr/>
            </p:nvSpPr>
            <p:spPr bwMode="auto">
              <a:xfrm flipV="1">
                <a:off x="3678" y="3435"/>
                <a:ext cx="1" cy="22"/>
              </a:xfrm>
              <a:prstGeom prst="line">
                <a:avLst/>
              </a:prstGeom>
              <a:noFill/>
              <a:ln w="0">
                <a:solidFill>
                  <a:srgbClr val="000000"/>
                </a:solidFill>
                <a:round/>
                <a:headEnd/>
                <a:tailEnd/>
              </a:ln>
            </p:spPr>
            <p:txBody>
              <a:bodyPr/>
              <a:lstStyle/>
              <a:p>
                <a:endParaRPr lang="en-US"/>
              </a:p>
            </p:txBody>
          </p:sp>
          <p:sp>
            <p:nvSpPr>
              <p:cNvPr id="123982" name="Line 78"/>
              <p:cNvSpPr>
                <a:spLocks noChangeShapeType="1"/>
              </p:cNvSpPr>
              <p:nvPr/>
            </p:nvSpPr>
            <p:spPr bwMode="auto">
              <a:xfrm flipV="1">
                <a:off x="3783" y="3435"/>
                <a:ext cx="1" cy="22"/>
              </a:xfrm>
              <a:prstGeom prst="line">
                <a:avLst/>
              </a:prstGeom>
              <a:noFill/>
              <a:ln w="0">
                <a:solidFill>
                  <a:srgbClr val="000000"/>
                </a:solidFill>
                <a:round/>
                <a:headEnd/>
                <a:tailEnd/>
              </a:ln>
            </p:spPr>
            <p:txBody>
              <a:bodyPr/>
              <a:lstStyle/>
              <a:p>
                <a:endParaRPr lang="en-US"/>
              </a:p>
            </p:txBody>
          </p:sp>
          <p:sp>
            <p:nvSpPr>
              <p:cNvPr id="123983" name="Line 79"/>
              <p:cNvSpPr>
                <a:spLocks noChangeShapeType="1"/>
              </p:cNvSpPr>
              <p:nvPr/>
            </p:nvSpPr>
            <p:spPr bwMode="auto">
              <a:xfrm flipV="1">
                <a:off x="3889" y="3435"/>
                <a:ext cx="1" cy="22"/>
              </a:xfrm>
              <a:prstGeom prst="line">
                <a:avLst/>
              </a:prstGeom>
              <a:noFill/>
              <a:ln w="0">
                <a:solidFill>
                  <a:srgbClr val="000000"/>
                </a:solidFill>
                <a:round/>
                <a:headEnd/>
                <a:tailEnd/>
              </a:ln>
            </p:spPr>
            <p:txBody>
              <a:bodyPr/>
              <a:lstStyle/>
              <a:p>
                <a:endParaRPr lang="en-US"/>
              </a:p>
            </p:txBody>
          </p:sp>
          <p:sp>
            <p:nvSpPr>
              <p:cNvPr id="123984" name="Line 80"/>
              <p:cNvSpPr>
                <a:spLocks noChangeShapeType="1"/>
              </p:cNvSpPr>
              <p:nvPr/>
            </p:nvSpPr>
            <p:spPr bwMode="auto">
              <a:xfrm flipV="1">
                <a:off x="3994" y="3435"/>
                <a:ext cx="1" cy="22"/>
              </a:xfrm>
              <a:prstGeom prst="line">
                <a:avLst/>
              </a:prstGeom>
              <a:noFill/>
              <a:ln w="0">
                <a:solidFill>
                  <a:srgbClr val="000000"/>
                </a:solidFill>
                <a:round/>
                <a:headEnd/>
                <a:tailEnd/>
              </a:ln>
            </p:spPr>
            <p:txBody>
              <a:bodyPr/>
              <a:lstStyle/>
              <a:p>
                <a:endParaRPr lang="en-US"/>
              </a:p>
            </p:txBody>
          </p:sp>
          <p:sp>
            <p:nvSpPr>
              <p:cNvPr id="123985" name="Line 81"/>
              <p:cNvSpPr>
                <a:spLocks noChangeShapeType="1"/>
              </p:cNvSpPr>
              <p:nvPr/>
            </p:nvSpPr>
            <p:spPr bwMode="auto">
              <a:xfrm flipV="1">
                <a:off x="4099" y="3435"/>
                <a:ext cx="1" cy="22"/>
              </a:xfrm>
              <a:prstGeom prst="line">
                <a:avLst/>
              </a:prstGeom>
              <a:noFill/>
              <a:ln w="0">
                <a:solidFill>
                  <a:srgbClr val="000000"/>
                </a:solidFill>
                <a:round/>
                <a:headEnd/>
                <a:tailEnd/>
              </a:ln>
            </p:spPr>
            <p:txBody>
              <a:bodyPr/>
              <a:lstStyle/>
              <a:p>
                <a:endParaRPr lang="en-US"/>
              </a:p>
            </p:txBody>
          </p:sp>
          <p:sp>
            <p:nvSpPr>
              <p:cNvPr id="123986" name="Line 82"/>
              <p:cNvSpPr>
                <a:spLocks noChangeShapeType="1"/>
              </p:cNvSpPr>
              <p:nvPr/>
            </p:nvSpPr>
            <p:spPr bwMode="auto">
              <a:xfrm flipV="1">
                <a:off x="4205" y="3435"/>
                <a:ext cx="1" cy="22"/>
              </a:xfrm>
              <a:prstGeom prst="line">
                <a:avLst/>
              </a:prstGeom>
              <a:noFill/>
              <a:ln w="0">
                <a:solidFill>
                  <a:srgbClr val="000000"/>
                </a:solidFill>
                <a:round/>
                <a:headEnd/>
                <a:tailEnd/>
              </a:ln>
            </p:spPr>
            <p:txBody>
              <a:bodyPr/>
              <a:lstStyle/>
              <a:p>
                <a:endParaRPr lang="en-US"/>
              </a:p>
            </p:txBody>
          </p:sp>
          <p:sp>
            <p:nvSpPr>
              <p:cNvPr id="123987" name="Line 83"/>
              <p:cNvSpPr>
                <a:spLocks noChangeShapeType="1"/>
              </p:cNvSpPr>
              <p:nvPr/>
            </p:nvSpPr>
            <p:spPr bwMode="auto">
              <a:xfrm flipV="1">
                <a:off x="4310" y="3435"/>
                <a:ext cx="1" cy="22"/>
              </a:xfrm>
              <a:prstGeom prst="line">
                <a:avLst/>
              </a:prstGeom>
              <a:noFill/>
              <a:ln w="0">
                <a:solidFill>
                  <a:srgbClr val="000000"/>
                </a:solidFill>
                <a:round/>
                <a:headEnd/>
                <a:tailEnd/>
              </a:ln>
            </p:spPr>
            <p:txBody>
              <a:bodyPr/>
              <a:lstStyle/>
              <a:p>
                <a:endParaRPr lang="en-US"/>
              </a:p>
            </p:txBody>
          </p:sp>
          <p:sp>
            <p:nvSpPr>
              <p:cNvPr id="123988" name="Line 84"/>
              <p:cNvSpPr>
                <a:spLocks noChangeShapeType="1"/>
              </p:cNvSpPr>
              <p:nvPr/>
            </p:nvSpPr>
            <p:spPr bwMode="auto">
              <a:xfrm flipV="1">
                <a:off x="4416" y="3435"/>
                <a:ext cx="1" cy="22"/>
              </a:xfrm>
              <a:prstGeom prst="line">
                <a:avLst/>
              </a:prstGeom>
              <a:noFill/>
              <a:ln w="0">
                <a:solidFill>
                  <a:srgbClr val="000000"/>
                </a:solidFill>
                <a:round/>
                <a:headEnd/>
                <a:tailEnd/>
              </a:ln>
            </p:spPr>
            <p:txBody>
              <a:bodyPr/>
              <a:lstStyle/>
              <a:p>
                <a:endParaRPr lang="en-US"/>
              </a:p>
            </p:txBody>
          </p:sp>
          <p:sp>
            <p:nvSpPr>
              <p:cNvPr id="123989" name="Line 85"/>
              <p:cNvSpPr>
                <a:spLocks noChangeShapeType="1"/>
              </p:cNvSpPr>
              <p:nvPr/>
            </p:nvSpPr>
            <p:spPr bwMode="auto">
              <a:xfrm flipV="1">
                <a:off x="4521" y="3435"/>
                <a:ext cx="1" cy="22"/>
              </a:xfrm>
              <a:prstGeom prst="line">
                <a:avLst/>
              </a:prstGeom>
              <a:noFill/>
              <a:ln w="0">
                <a:solidFill>
                  <a:srgbClr val="000000"/>
                </a:solidFill>
                <a:round/>
                <a:headEnd/>
                <a:tailEnd/>
              </a:ln>
            </p:spPr>
            <p:txBody>
              <a:bodyPr/>
              <a:lstStyle/>
              <a:p>
                <a:endParaRPr lang="en-US"/>
              </a:p>
            </p:txBody>
          </p:sp>
          <p:sp>
            <p:nvSpPr>
              <p:cNvPr id="123990" name="Line 86"/>
              <p:cNvSpPr>
                <a:spLocks noChangeShapeType="1"/>
              </p:cNvSpPr>
              <p:nvPr/>
            </p:nvSpPr>
            <p:spPr bwMode="auto">
              <a:xfrm flipV="1">
                <a:off x="4626" y="3435"/>
                <a:ext cx="1" cy="22"/>
              </a:xfrm>
              <a:prstGeom prst="line">
                <a:avLst/>
              </a:prstGeom>
              <a:noFill/>
              <a:ln w="0">
                <a:solidFill>
                  <a:srgbClr val="000000"/>
                </a:solidFill>
                <a:round/>
                <a:headEnd/>
                <a:tailEnd/>
              </a:ln>
            </p:spPr>
            <p:txBody>
              <a:bodyPr/>
              <a:lstStyle/>
              <a:p>
                <a:endParaRPr lang="en-US"/>
              </a:p>
            </p:txBody>
          </p:sp>
          <p:sp>
            <p:nvSpPr>
              <p:cNvPr id="123991" name="Line 87"/>
              <p:cNvSpPr>
                <a:spLocks noChangeShapeType="1"/>
              </p:cNvSpPr>
              <p:nvPr/>
            </p:nvSpPr>
            <p:spPr bwMode="auto">
              <a:xfrm flipV="1">
                <a:off x="4732" y="3435"/>
                <a:ext cx="1" cy="22"/>
              </a:xfrm>
              <a:prstGeom prst="line">
                <a:avLst/>
              </a:prstGeom>
              <a:noFill/>
              <a:ln w="0">
                <a:solidFill>
                  <a:srgbClr val="000000"/>
                </a:solidFill>
                <a:round/>
                <a:headEnd/>
                <a:tailEnd/>
              </a:ln>
            </p:spPr>
            <p:txBody>
              <a:bodyPr/>
              <a:lstStyle/>
              <a:p>
                <a:endParaRPr lang="en-US"/>
              </a:p>
            </p:txBody>
          </p:sp>
          <p:sp>
            <p:nvSpPr>
              <p:cNvPr id="123992" name="Line 88"/>
              <p:cNvSpPr>
                <a:spLocks noChangeShapeType="1"/>
              </p:cNvSpPr>
              <p:nvPr/>
            </p:nvSpPr>
            <p:spPr bwMode="auto">
              <a:xfrm flipV="1">
                <a:off x="4837" y="3435"/>
                <a:ext cx="1" cy="22"/>
              </a:xfrm>
              <a:prstGeom prst="line">
                <a:avLst/>
              </a:prstGeom>
              <a:noFill/>
              <a:ln w="0">
                <a:solidFill>
                  <a:srgbClr val="000000"/>
                </a:solidFill>
                <a:round/>
                <a:headEnd/>
                <a:tailEnd/>
              </a:ln>
            </p:spPr>
            <p:txBody>
              <a:bodyPr/>
              <a:lstStyle/>
              <a:p>
                <a:endParaRPr lang="en-US"/>
              </a:p>
            </p:txBody>
          </p:sp>
          <p:sp>
            <p:nvSpPr>
              <p:cNvPr id="123993" name="Line 89"/>
              <p:cNvSpPr>
                <a:spLocks noChangeShapeType="1"/>
              </p:cNvSpPr>
              <p:nvPr/>
            </p:nvSpPr>
            <p:spPr bwMode="auto">
              <a:xfrm flipV="1">
                <a:off x="4943" y="3435"/>
                <a:ext cx="1" cy="22"/>
              </a:xfrm>
              <a:prstGeom prst="line">
                <a:avLst/>
              </a:prstGeom>
              <a:noFill/>
              <a:ln w="0">
                <a:solidFill>
                  <a:srgbClr val="000000"/>
                </a:solidFill>
                <a:round/>
                <a:headEnd/>
                <a:tailEnd/>
              </a:ln>
            </p:spPr>
            <p:txBody>
              <a:bodyPr/>
              <a:lstStyle/>
              <a:p>
                <a:endParaRPr lang="en-US"/>
              </a:p>
            </p:txBody>
          </p:sp>
          <p:sp>
            <p:nvSpPr>
              <p:cNvPr id="123994" name="Line 90"/>
              <p:cNvSpPr>
                <a:spLocks noChangeShapeType="1"/>
              </p:cNvSpPr>
              <p:nvPr/>
            </p:nvSpPr>
            <p:spPr bwMode="auto">
              <a:xfrm flipV="1">
                <a:off x="5048" y="3435"/>
                <a:ext cx="1" cy="22"/>
              </a:xfrm>
              <a:prstGeom prst="line">
                <a:avLst/>
              </a:prstGeom>
              <a:noFill/>
              <a:ln w="0">
                <a:solidFill>
                  <a:srgbClr val="000000"/>
                </a:solidFill>
                <a:round/>
                <a:headEnd/>
                <a:tailEnd/>
              </a:ln>
            </p:spPr>
            <p:txBody>
              <a:bodyPr/>
              <a:lstStyle/>
              <a:p>
                <a:endParaRPr lang="en-US"/>
              </a:p>
            </p:txBody>
          </p:sp>
          <p:sp>
            <p:nvSpPr>
              <p:cNvPr id="123995" name="Line 91"/>
              <p:cNvSpPr>
                <a:spLocks noChangeShapeType="1"/>
              </p:cNvSpPr>
              <p:nvPr/>
            </p:nvSpPr>
            <p:spPr bwMode="auto">
              <a:xfrm flipV="1">
                <a:off x="5153" y="3435"/>
                <a:ext cx="1" cy="22"/>
              </a:xfrm>
              <a:prstGeom prst="line">
                <a:avLst/>
              </a:prstGeom>
              <a:noFill/>
              <a:ln w="0">
                <a:solidFill>
                  <a:srgbClr val="000000"/>
                </a:solidFill>
                <a:round/>
                <a:headEnd/>
                <a:tailEnd/>
              </a:ln>
            </p:spPr>
            <p:txBody>
              <a:bodyPr/>
              <a:lstStyle/>
              <a:p>
                <a:endParaRPr lang="en-US"/>
              </a:p>
            </p:txBody>
          </p:sp>
          <p:sp>
            <p:nvSpPr>
              <p:cNvPr id="123996" name="Freeform 92"/>
              <p:cNvSpPr>
                <a:spLocks/>
              </p:cNvSpPr>
              <p:nvPr/>
            </p:nvSpPr>
            <p:spPr bwMode="auto">
              <a:xfrm>
                <a:off x="779" y="3088"/>
                <a:ext cx="105" cy="151"/>
              </a:xfrm>
              <a:custGeom>
                <a:avLst/>
                <a:gdLst/>
                <a:ahLst/>
                <a:cxnLst>
                  <a:cxn ang="0">
                    <a:pos x="0" y="301"/>
                  </a:cxn>
                  <a:cxn ang="0">
                    <a:pos x="11" y="286"/>
                  </a:cxn>
                  <a:cxn ang="0">
                    <a:pos x="24" y="270"/>
                  </a:cxn>
                  <a:cxn ang="0">
                    <a:pos x="50" y="242"/>
                  </a:cxn>
                  <a:cxn ang="0">
                    <a:pos x="78" y="213"/>
                  </a:cxn>
                  <a:cxn ang="0">
                    <a:pos x="105" y="182"/>
                  </a:cxn>
                  <a:cxn ang="0">
                    <a:pos x="119" y="167"/>
                  </a:cxn>
                  <a:cxn ang="0">
                    <a:pos x="133" y="148"/>
                  </a:cxn>
                  <a:cxn ang="0">
                    <a:pos x="147" y="129"/>
                  </a:cxn>
                  <a:cxn ang="0">
                    <a:pos x="161" y="107"/>
                  </a:cxn>
                  <a:cxn ang="0">
                    <a:pos x="174" y="85"/>
                  </a:cxn>
                  <a:cxn ang="0">
                    <a:pos x="187" y="59"/>
                  </a:cxn>
                  <a:cxn ang="0">
                    <a:pos x="200" y="31"/>
                  </a:cxn>
                  <a:cxn ang="0">
                    <a:pos x="211" y="0"/>
                  </a:cxn>
                </a:cxnLst>
                <a:rect l="0" t="0" r="r" b="b"/>
                <a:pathLst>
                  <a:path w="211" h="301">
                    <a:moveTo>
                      <a:pt x="0" y="301"/>
                    </a:moveTo>
                    <a:lnTo>
                      <a:pt x="11" y="286"/>
                    </a:lnTo>
                    <a:lnTo>
                      <a:pt x="24" y="270"/>
                    </a:lnTo>
                    <a:lnTo>
                      <a:pt x="50" y="242"/>
                    </a:lnTo>
                    <a:lnTo>
                      <a:pt x="78" y="213"/>
                    </a:lnTo>
                    <a:lnTo>
                      <a:pt x="105" y="182"/>
                    </a:lnTo>
                    <a:lnTo>
                      <a:pt x="119" y="167"/>
                    </a:lnTo>
                    <a:lnTo>
                      <a:pt x="133" y="148"/>
                    </a:lnTo>
                    <a:lnTo>
                      <a:pt x="147" y="129"/>
                    </a:lnTo>
                    <a:lnTo>
                      <a:pt x="161" y="107"/>
                    </a:lnTo>
                    <a:lnTo>
                      <a:pt x="174" y="85"/>
                    </a:lnTo>
                    <a:lnTo>
                      <a:pt x="187" y="59"/>
                    </a:lnTo>
                    <a:lnTo>
                      <a:pt x="200" y="31"/>
                    </a:lnTo>
                    <a:lnTo>
                      <a:pt x="211" y="0"/>
                    </a:lnTo>
                  </a:path>
                </a:pathLst>
              </a:custGeom>
              <a:noFill/>
              <a:ln w="17463">
                <a:solidFill>
                  <a:srgbClr val="0000FF"/>
                </a:solidFill>
                <a:prstDash val="solid"/>
                <a:round/>
                <a:headEnd/>
                <a:tailEnd/>
              </a:ln>
            </p:spPr>
            <p:txBody>
              <a:bodyPr/>
              <a:lstStyle/>
              <a:p>
                <a:endParaRPr lang="en-US"/>
              </a:p>
            </p:txBody>
          </p:sp>
          <p:sp>
            <p:nvSpPr>
              <p:cNvPr id="123997" name="Freeform 93"/>
              <p:cNvSpPr>
                <a:spLocks/>
              </p:cNvSpPr>
              <p:nvPr/>
            </p:nvSpPr>
            <p:spPr bwMode="auto">
              <a:xfrm>
                <a:off x="884" y="2641"/>
                <a:ext cx="105" cy="447"/>
              </a:xfrm>
              <a:custGeom>
                <a:avLst/>
                <a:gdLst/>
                <a:ahLst/>
                <a:cxnLst>
                  <a:cxn ang="0">
                    <a:pos x="0" y="896"/>
                  </a:cxn>
                  <a:cxn ang="0">
                    <a:pos x="7" y="876"/>
                  </a:cxn>
                  <a:cxn ang="0">
                    <a:pos x="13" y="853"/>
                  </a:cxn>
                  <a:cxn ang="0">
                    <a:pos x="20" y="829"/>
                  </a:cxn>
                  <a:cxn ang="0">
                    <a:pos x="27" y="804"/>
                  </a:cxn>
                  <a:cxn ang="0">
                    <a:pos x="32" y="776"/>
                  </a:cxn>
                  <a:cxn ang="0">
                    <a:pos x="40" y="747"/>
                  </a:cxn>
                  <a:cxn ang="0">
                    <a:pos x="47" y="716"/>
                  </a:cxn>
                  <a:cxn ang="0">
                    <a:pos x="52" y="685"/>
                  </a:cxn>
                  <a:cxn ang="0">
                    <a:pos x="66" y="618"/>
                  </a:cxn>
                  <a:cxn ang="0">
                    <a:pos x="79" y="549"/>
                  </a:cxn>
                  <a:cxn ang="0">
                    <a:pos x="92" y="478"/>
                  </a:cxn>
                  <a:cxn ang="0">
                    <a:pos x="105" y="408"/>
                  </a:cxn>
                  <a:cxn ang="0">
                    <a:pos x="119" y="338"/>
                  </a:cxn>
                  <a:cxn ang="0">
                    <a:pos x="132" y="272"/>
                  </a:cxn>
                  <a:cxn ang="0">
                    <a:pos x="139" y="239"/>
                  </a:cxn>
                  <a:cxn ang="0">
                    <a:pos x="144" y="208"/>
                  </a:cxn>
                  <a:cxn ang="0">
                    <a:pos x="151" y="178"/>
                  </a:cxn>
                  <a:cxn ang="0">
                    <a:pos x="158" y="150"/>
                  </a:cxn>
                  <a:cxn ang="0">
                    <a:pos x="164" y="125"/>
                  </a:cxn>
                  <a:cxn ang="0">
                    <a:pos x="171" y="99"/>
                  </a:cxn>
                  <a:cxn ang="0">
                    <a:pos x="178" y="77"/>
                  </a:cxn>
                  <a:cxn ang="0">
                    <a:pos x="184" y="57"/>
                  </a:cxn>
                  <a:cxn ang="0">
                    <a:pos x="191" y="38"/>
                  </a:cxn>
                  <a:cxn ang="0">
                    <a:pos x="198" y="23"/>
                  </a:cxn>
                  <a:cxn ang="0">
                    <a:pos x="204" y="10"/>
                  </a:cxn>
                  <a:cxn ang="0">
                    <a:pos x="211" y="0"/>
                  </a:cxn>
                </a:cxnLst>
                <a:rect l="0" t="0" r="r" b="b"/>
                <a:pathLst>
                  <a:path w="211" h="896">
                    <a:moveTo>
                      <a:pt x="0" y="896"/>
                    </a:moveTo>
                    <a:lnTo>
                      <a:pt x="7" y="876"/>
                    </a:lnTo>
                    <a:lnTo>
                      <a:pt x="13" y="853"/>
                    </a:lnTo>
                    <a:lnTo>
                      <a:pt x="20" y="829"/>
                    </a:lnTo>
                    <a:lnTo>
                      <a:pt x="27" y="804"/>
                    </a:lnTo>
                    <a:lnTo>
                      <a:pt x="32" y="776"/>
                    </a:lnTo>
                    <a:lnTo>
                      <a:pt x="40" y="747"/>
                    </a:lnTo>
                    <a:lnTo>
                      <a:pt x="47" y="716"/>
                    </a:lnTo>
                    <a:lnTo>
                      <a:pt x="52" y="685"/>
                    </a:lnTo>
                    <a:lnTo>
                      <a:pt x="66" y="618"/>
                    </a:lnTo>
                    <a:lnTo>
                      <a:pt x="79" y="549"/>
                    </a:lnTo>
                    <a:lnTo>
                      <a:pt x="92" y="478"/>
                    </a:lnTo>
                    <a:lnTo>
                      <a:pt x="105" y="408"/>
                    </a:lnTo>
                    <a:lnTo>
                      <a:pt x="119" y="338"/>
                    </a:lnTo>
                    <a:lnTo>
                      <a:pt x="132" y="272"/>
                    </a:lnTo>
                    <a:lnTo>
                      <a:pt x="139" y="239"/>
                    </a:lnTo>
                    <a:lnTo>
                      <a:pt x="144" y="208"/>
                    </a:lnTo>
                    <a:lnTo>
                      <a:pt x="151" y="178"/>
                    </a:lnTo>
                    <a:lnTo>
                      <a:pt x="158" y="150"/>
                    </a:lnTo>
                    <a:lnTo>
                      <a:pt x="164" y="125"/>
                    </a:lnTo>
                    <a:lnTo>
                      <a:pt x="171" y="99"/>
                    </a:lnTo>
                    <a:lnTo>
                      <a:pt x="178" y="77"/>
                    </a:lnTo>
                    <a:lnTo>
                      <a:pt x="184" y="57"/>
                    </a:lnTo>
                    <a:lnTo>
                      <a:pt x="191" y="38"/>
                    </a:lnTo>
                    <a:lnTo>
                      <a:pt x="198" y="23"/>
                    </a:lnTo>
                    <a:lnTo>
                      <a:pt x="204" y="10"/>
                    </a:lnTo>
                    <a:lnTo>
                      <a:pt x="211" y="0"/>
                    </a:lnTo>
                  </a:path>
                </a:pathLst>
              </a:custGeom>
              <a:noFill/>
              <a:ln w="17463">
                <a:solidFill>
                  <a:srgbClr val="0000FF"/>
                </a:solidFill>
                <a:prstDash val="solid"/>
                <a:round/>
                <a:headEnd/>
                <a:tailEnd/>
              </a:ln>
            </p:spPr>
            <p:txBody>
              <a:bodyPr/>
              <a:lstStyle/>
              <a:p>
                <a:endParaRPr lang="en-US"/>
              </a:p>
            </p:txBody>
          </p:sp>
          <p:sp>
            <p:nvSpPr>
              <p:cNvPr id="123998" name="Freeform 94"/>
              <p:cNvSpPr>
                <a:spLocks/>
              </p:cNvSpPr>
              <p:nvPr/>
            </p:nvSpPr>
            <p:spPr bwMode="auto">
              <a:xfrm>
                <a:off x="989" y="2634"/>
                <a:ext cx="106" cy="179"/>
              </a:xfrm>
              <a:custGeom>
                <a:avLst/>
                <a:gdLst/>
                <a:ahLst/>
                <a:cxnLst>
                  <a:cxn ang="0">
                    <a:pos x="0" y="13"/>
                  </a:cxn>
                  <a:cxn ang="0">
                    <a:pos x="7" y="6"/>
                  </a:cxn>
                  <a:cxn ang="0">
                    <a:pos x="12" y="2"/>
                  </a:cxn>
                  <a:cxn ang="0">
                    <a:pos x="20" y="0"/>
                  </a:cxn>
                  <a:cxn ang="0">
                    <a:pos x="27" y="0"/>
                  </a:cxn>
                  <a:cxn ang="0">
                    <a:pos x="32" y="5"/>
                  </a:cxn>
                  <a:cxn ang="0">
                    <a:pos x="39" y="9"/>
                  </a:cxn>
                  <a:cxn ang="0">
                    <a:pos x="46" y="16"/>
                  </a:cxn>
                  <a:cxn ang="0">
                    <a:pos x="52" y="26"/>
                  </a:cxn>
                  <a:cxn ang="0">
                    <a:pos x="59" y="36"/>
                  </a:cxn>
                  <a:cxn ang="0">
                    <a:pos x="66" y="49"/>
                  </a:cxn>
                  <a:cxn ang="0">
                    <a:pos x="72" y="63"/>
                  </a:cxn>
                  <a:cxn ang="0">
                    <a:pos x="79" y="77"/>
                  </a:cxn>
                  <a:cxn ang="0">
                    <a:pos x="92" y="109"/>
                  </a:cxn>
                  <a:cxn ang="0">
                    <a:pos x="104" y="145"/>
                  </a:cxn>
                  <a:cxn ang="0">
                    <a:pos x="119" y="180"/>
                  </a:cxn>
                  <a:cxn ang="0">
                    <a:pos x="131" y="217"/>
                  </a:cxn>
                  <a:cxn ang="0">
                    <a:pos x="144" y="251"/>
                  </a:cxn>
                  <a:cxn ang="0">
                    <a:pos x="158" y="283"/>
                  </a:cxn>
                  <a:cxn ang="0">
                    <a:pos x="164" y="298"/>
                  </a:cxn>
                  <a:cxn ang="0">
                    <a:pos x="171" y="312"/>
                  </a:cxn>
                  <a:cxn ang="0">
                    <a:pos x="178" y="323"/>
                  </a:cxn>
                  <a:cxn ang="0">
                    <a:pos x="184" y="334"/>
                  </a:cxn>
                  <a:cxn ang="0">
                    <a:pos x="191" y="343"/>
                  </a:cxn>
                  <a:cxn ang="0">
                    <a:pos x="198" y="350"/>
                  </a:cxn>
                  <a:cxn ang="0">
                    <a:pos x="203" y="356"/>
                  </a:cxn>
                  <a:cxn ang="0">
                    <a:pos x="211" y="358"/>
                  </a:cxn>
                </a:cxnLst>
                <a:rect l="0" t="0" r="r" b="b"/>
                <a:pathLst>
                  <a:path w="211" h="358">
                    <a:moveTo>
                      <a:pt x="0" y="13"/>
                    </a:moveTo>
                    <a:lnTo>
                      <a:pt x="7" y="6"/>
                    </a:lnTo>
                    <a:lnTo>
                      <a:pt x="12" y="2"/>
                    </a:lnTo>
                    <a:lnTo>
                      <a:pt x="20" y="0"/>
                    </a:lnTo>
                    <a:lnTo>
                      <a:pt x="27" y="0"/>
                    </a:lnTo>
                    <a:lnTo>
                      <a:pt x="32" y="5"/>
                    </a:lnTo>
                    <a:lnTo>
                      <a:pt x="39" y="9"/>
                    </a:lnTo>
                    <a:lnTo>
                      <a:pt x="46" y="16"/>
                    </a:lnTo>
                    <a:lnTo>
                      <a:pt x="52" y="26"/>
                    </a:lnTo>
                    <a:lnTo>
                      <a:pt x="59" y="36"/>
                    </a:lnTo>
                    <a:lnTo>
                      <a:pt x="66" y="49"/>
                    </a:lnTo>
                    <a:lnTo>
                      <a:pt x="72" y="63"/>
                    </a:lnTo>
                    <a:lnTo>
                      <a:pt x="79" y="77"/>
                    </a:lnTo>
                    <a:lnTo>
                      <a:pt x="92" y="109"/>
                    </a:lnTo>
                    <a:lnTo>
                      <a:pt x="104" y="145"/>
                    </a:lnTo>
                    <a:lnTo>
                      <a:pt x="119" y="180"/>
                    </a:lnTo>
                    <a:lnTo>
                      <a:pt x="131" y="217"/>
                    </a:lnTo>
                    <a:lnTo>
                      <a:pt x="144" y="251"/>
                    </a:lnTo>
                    <a:lnTo>
                      <a:pt x="158" y="283"/>
                    </a:lnTo>
                    <a:lnTo>
                      <a:pt x="164" y="298"/>
                    </a:lnTo>
                    <a:lnTo>
                      <a:pt x="171" y="312"/>
                    </a:lnTo>
                    <a:lnTo>
                      <a:pt x="178" y="323"/>
                    </a:lnTo>
                    <a:lnTo>
                      <a:pt x="184" y="334"/>
                    </a:lnTo>
                    <a:lnTo>
                      <a:pt x="191" y="343"/>
                    </a:lnTo>
                    <a:lnTo>
                      <a:pt x="198" y="350"/>
                    </a:lnTo>
                    <a:lnTo>
                      <a:pt x="203" y="356"/>
                    </a:lnTo>
                    <a:lnTo>
                      <a:pt x="211" y="358"/>
                    </a:lnTo>
                  </a:path>
                </a:pathLst>
              </a:custGeom>
              <a:noFill/>
              <a:ln w="17463">
                <a:solidFill>
                  <a:srgbClr val="0000FF"/>
                </a:solidFill>
                <a:prstDash val="solid"/>
                <a:round/>
                <a:headEnd/>
                <a:tailEnd/>
              </a:ln>
            </p:spPr>
            <p:txBody>
              <a:bodyPr/>
              <a:lstStyle/>
              <a:p>
                <a:endParaRPr lang="en-US"/>
              </a:p>
            </p:txBody>
          </p:sp>
          <p:sp>
            <p:nvSpPr>
              <p:cNvPr id="123999" name="Freeform 95"/>
              <p:cNvSpPr>
                <a:spLocks/>
              </p:cNvSpPr>
              <p:nvPr/>
            </p:nvSpPr>
            <p:spPr bwMode="auto">
              <a:xfrm>
                <a:off x="1095" y="2696"/>
                <a:ext cx="105" cy="118"/>
              </a:xfrm>
              <a:custGeom>
                <a:avLst/>
                <a:gdLst/>
                <a:ahLst/>
                <a:cxnLst>
                  <a:cxn ang="0">
                    <a:pos x="0" y="233"/>
                  </a:cxn>
                  <a:cxn ang="0">
                    <a:pos x="7" y="235"/>
                  </a:cxn>
                  <a:cxn ang="0">
                    <a:pos x="12" y="233"/>
                  </a:cxn>
                  <a:cxn ang="0">
                    <a:pos x="19" y="232"/>
                  </a:cxn>
                  <a:cxn ang="0">
                    <a:pos x="26" y="228"/>
                  </a:cxn>
                  <a:cxn ang="0">
                    <a:pos x="32" y="222"/>
                  </a:cxn>
                  <a:cxn ang="0">
                    <a:pos x="39" y="216"/>
                  </a:cxn>
                  <a:cxn ang="0">
                    <a:pos x="46" y="209"/>
                  </a:cxn>
                  <a:cxn ang="0">
                    <a:pos x="52" y="201"/>
                  </a:cxn>
                  <a:cxn ang="0">
                    <a:pos x="66" y="182"/>
                  </a:cxn>
                  <a:cxn ang="0">
                    <a:pos x="79" y="161"/>
                  </a:cxn>
                  <a:cxn ang="0">
                    <a:pos x="92" y="137"/>
                  </a:cxn>
                  <a:cxn ang="0">
                    <a:pos x="104" y="113"/>
                  </a:cxn>
                  <a:cxn ang="0">
                    <a:pos x="118" y="90"/>
                  </a:cxn>
                  <a:cxn ang="0">
                    <a:pos x="131" y="66"/>
                  </a:cxn>
                  <a:cxn ang="0">
                    <a:pos x="144" y="47"/>
                  </a:cxn>
                  <a:cxn ang="0">
                    <a:pos x="158" y="28"/>
                  </a:cxn>
                  <a:cxn ang="0">
                    <a:pos x="164" y="21"/>
                  </a:cxn>
                  <a:cxn ang="0">
                    <a:pos x="171" y="14"/>
                  </a:cxn>
                  <a:cxn ang="0">
                    <a:pos x="178" y="8"/>
                  </a:cxn>
                  <a:cxn ang="0">
                    <a:pos x="184" y="4"/>
                  </a:cxn>
                  <a:cxn ang="0">
                    <a:pos x="191" y="1"/>
                  </a:cxn>
                  <a:cxn ang="0">
                    <a:pos x="198" y="0"/>
                  </a:cxn>
                  <a:cxn ang="0">
                    <a:pos x="203" y="1"/>
                  </a:cxn>
                  <a:cxn ang="0">
                    <a:pos x="210" y="3"/>
                  </a:cxn>
                </a:cxnLst>
                <a:rect l="0" t="0" r="r" b="b"/>
                <a:pathLst>
                  <a:path w="210" h="235">
                    <a:moveTo>
                      <a:pt x="0" y="233"/>
                    </a:moveTo>
                    <a:lnTo>
                      <a:pt x="7" y="235"/>
                    </a:lnTo>
                    <a:lnTo>
                      <a:pt x="12" y="233"/>
                    </a:lnTo>
                    <a:lnTo>
                      <a:pt x="19" y="232"/>
                    </a:lnTo>
                    <a:lnTo>
                      <a:pt x="26" y="228"/>
                    </a:lnTo>
                    <a:lnTo>
                      <a:pt x="32" y="222"/>
                    </a:lnTo>
                    <a:lnTo>
                      <a:pt x="39" y="216"/>
                    </a:lnTo>
                    <a:lnTo>
                      <a:pt x="46" y="209"/>
                    </a:lnTo>
                    <a:lnTo>
                      <a:pt x="52" y="201"/>
                    </a:lnTo>
                    <a:lnTo>
                      <a:pt x="66" y="182"/>
                    </a:lnTo>
                    <a:lnTo>
                      <a:pt x="79" y="161"/>
                    </a:lnTo>
                    <a:lnTo>
                      <a:pt x="92" y="137"/>
                    </a:lnTo>
                    <a:lnTo>
                      <a:pt x="104" y="113"/>
                    </a:lnTo>
                    <a:lnTo>
                      <a:pt x="118" y="90"/>
                    </a:lnTo>
                    <a:lnTo>
                      <a:pt x="131" y="66"/>
                    </a:lnTo>
                    <a:lnTo>
                      <a:pt x="144" y="47"/>
                    </a:lnTo>
                    <a:lnTo>
                      <a:pt x="158" y="28"/>
                    </a:lnTo>
                    <a:lnTo>
                      <a:pt x="164" y="21"/>
                    </a:lnTo>
                    <a:lnTo>
                      <a:pt x="171" y="14"/>
                    </a:lnTo>
                    <a:lnTo>
                      <a:pt x="178" y="8"/>
                    </a:lnTo>
                    <a:lnTo>
                      <a:pt x="184" y="4"/>
                    </a:lnTo>
                    <a:lnTo>
                      <a:pt x="191" y="1"/>
                    </a:lnTo>
                    <a:lnTo>
                      <a:pt x="198" y="0"/>
                    </a:lnTo>
                    <a:lnTo>
                      <a:pt x="203" y="1"/>
                    </a:lnTo>
                    <a:lnTo>
                      <a:pt x="210" y="3"/>
                    </a:lnTo>
                  </a:path>
                </a:pathLst>
              </a:custGeom>
              <a:noFill/>
              <a:ln w="17463">
                <a:solidFill>
                  <a:srgbClr val="0000FF"/>
                </a:solidFill>
                <a:prstDash val="solid"/>
                <a:round/>
                <a:headEnd/>
                <a:tailEnd/>
              </a:ln>
            </p:spPr>
            <p:txBody>
              <a:bodyPr/>
              <a:lstStyle/>
              <a:p>
                <a:endParaRPr lang="en-US"/>
              </a:p>
            </p:txBody>
          </p:sp>
          <p:sp>
            <p:nvSpPr>
              <p:cNvPr id="124000" name="Freeform 96"/>
              <p:cNvSpPr>
                <a:spLocks/>
              </p:cNvSpPr>
              <p:nvPr/>
            </p:nvSpPr>
            <p:spPr bwMode="auto">
              <a:xfrm>
                <a:off x="1200" y="2698"/>
                <a:ext cx="106" cy="210"/>
              </a:xfrm>
              <a:custGeom>
                <a:avLst/>
                <a:gdLst/>
                <a:ahLst/>
                <a:cxnLst>
                  <a:cxn ang="0">
                    <a:pos x="0" y="0"/>
                  </a:cxn>
                  <a:cxn ang="0">
                    <a:pos x="7" y="4"/>
                  </a:cxn>
                  <a:cxn ang="0">
                    <a:pos x="13" y="10"/>
                  </a:cxn>
                  <a:cxn ang="0">
                    <a:pos x="20" y="18"/>
                  </a:cxn>
                  <a:cxn ang="0">
                    <a:pos x="27" y="28"/>
                  </a:cxn>
                  <a:cxn ang="0">
                    <a:pos x="33" y="39"/>
                  </a:cxn>
                  <a:cxn ang="0">
                    <a:pos x="40" y="54"/>
                  </a:cxn>
                  <a:cxn ang="0">
                    <a:pos x="47" y="68"/>
                  </a:cxn>
                  <a:cxn ang="0">
                    <a:pos x="53" y="83"/>
                  </a:cxn>
                  <a:cxn ang="0">
                    <a:pos x="67" y="119"/>
                  </a:cxn>
                  <a:cxn ang="0">
                    <a:pos x="80" y="155"/>
                  </a:cxn>
                  <a:cxn ang="0">
                    <a:pos x="92" y="195"/>
                  </a:cxn>
                  <a:cxn ang="0">
                    <a:pos x="105" y="235"/>
                  </a:cxn>
                  <a:cxn ang="0">
                    <a:pos x="119" y="274"/>
                  </a:cxn>
                  <a:cxn ang="0">
                    <a:pos x="132" y="311"/>
                  </a:cxn>
                  <a:cxn ang="0">
                    <a:pos x="139" y="328"/>
                  </a:cxn>
                  <a:cxn ang="0">
                    <a:pos x="145" y="345"/>
                  </a:cxn>
                  <a:cxn ang="0">
                    <a:pos x="152" y="359"/>
                  </a:cxn>
                  <a:cxn ang="0">
                    <a:pos x="159" y="373"/>
                  </a:cxn>
                  <a:cxn ang="0">
                    <a:pos x="165" y="386"/>
                  </a:cxn>
                  <a:cxn ang="0">
                    <a:pos x="172" y="396"/>
                  </a:cxn>
                  <a:cxn ang="0">
                    <a:pos x="179" y="404"/>
                  </a:cxn>
                  <a:cxn ang="0">
                    <a:pos x="184" y="412"/>
                  </a:cxn>
                  <a:cxn ang="0">
                    <a:pos x="191" y="417"/>
                  </a:cxn>
                  <a:cxn ang="0">
                    <a:pos x="198" y="420"/>
                  </a:cxn>
                  <a:cxn ang="0">
                    <a:pos x="204" y="420"/>
                  </a:cxn>
                  <a:cxn ang="0">
                    <a:pos x="211" y="417"/>
                  </a:cxn>
                </a:cxnLst>
                <a:rect l="0" t="0" r="r" b="b"/>
                <a:pathLst>
                  <a:path w="211" h="420">
                    <a:moveTo>
                      <a:pt x="0" y="0"/>
                    </a:moveTo>
                    <a:lnTo>
                      <a:pt x="7" y="4"/>
                    </a:lnTo>
                    <a:lnTo>
                      <a:pt x="13" y="10"/>
                    </a:lnTo>
                    <a:lnTo>
                      <a:pt x="20" y="18"/>
                    </a:lnTo>
                    <a:lnTo>
                      <a:pt x="27" y="28"/>
                    </a:lnTo>
                    <a:lnTo>
                      <a:pt x="33" y="39"/>
                    </a:lnTo>
                    <a:lnTo>
                      <a:pt x="40" y="54"/>
                    </a:lnTo>
                    <a:lnTo>
                      <a:pt x="47" y="68"/>
                    </a:lnTo>
                    <a:lnTo>
                      <a:pt x="53" y="83"/>
                    </a:lnTo>
                    <a:lnTo>
                      <a:pt x="67" y="119"/>
                    </a:lnTo>
                    <a:lnTo>
                      <a:pt x="80" y="155"/>
                    </a:lnTo>
                    <a:lnTo>
                      <a:pt x="92" y="195"/>
                    </a:lnTo>
                    <a:lnTo>
                      <a:pt x="105" y="235"/>
                    </a:lnTo>
                    <a:lnTo>
                      <a:pt x="119" y="274"/>
                    </a:lnTo>
                    <a:lnTo>
                      <a:pt x="132" y="311"/>
                    </a:lnTo>
                    <a:lnTo>
                      <a:pt x="139" y="328"/>
                    </a:lnTo>
                    <a:lnTo>
                      <a:pt x="145" y="345"/>
                    </a:lnTo>
                    <a:lnTo>
                      <a:pt x="152" y="359"/>
                    </a:lnTo>
                    <a:lnTo>
                      <a:pt x="159" y="373"/>
                    </a:lnTo>
                    <a:lnTo>
                      <a:pt x="165" y="386"/>
                    </a:lnTo>
                    <a:lnTo>
                      <a:pt x="172" y="396"/>
                    </a:lnTo>
                    <a:lnTo>
                      <a:pt x="179" y="404"/>
                    </a:lnTo>
                    <a:lnTo>
                      <a:pt x="184" y="412"/>
                    </a:lnTo>
                    <a:lnTo>
                      <a:pt x="191" y="417"/>
                    </a:lnTo>
                    <a:lnTo>
                      <a:pt x="198" y="420"/>
                    </a:lnTo>
                    <a:lnTo>
                      <a:pt x="204" y="420"/>
                    </a:lnTo>
                    <a:lnTo>
                      <a:pt x="211" y="417"/>
                    </a:lnTo>
                  </a:path>
                </a:pathLst>
              </a:custGeom>
              <a:noFill/>
              <a:ln w="17463">
                <a:solidFill>
                  <a:srgbClr val="0000FF"/>
                </a:solidFill>
                <a:prstDash val="solid"/>
                <a:round/>
                <a:headEnd/>
                <a:tailEnd/>
              </a:ln>
            </p:spPr>
            <p:txBody>
              <a:bodyPr/>
              <a:lstStyle/>
              <a:p>
                <a:endParaRPr lang="en-US"/>
              </a:p>
            </p:txBody>
          </p:sp>
          <p:sp>
            <p:nvSpPr>
              <p:cNvPr id="124001" name="Freeform 97"/>
              <p:cNvSpPr>
                <a:spLocks/>
              </p:cNvSpPr>
              <p:nvPr/>
            </p:nvSpPr>
            <p:spPr bwMode="auto">
              <a:xfrm>
                <a:off x="1306" y="2578"/>
                <a:ext cx="105" cy="329"/>
              </a:xfrm>
              <a:custGeom>
                <a:avLst/>
                <a:gdLst/>
                <a:ahLst/>
                <a:cxnLst>
                  <a:cxn ang="0">
                    <a:pos x="0" y="658"/>
                  </a:cxn>
                  <a:cxn ang="0">
                    <a:pos x="7" y="654"/>
                  </a:cxn>
                  <a:cxn ang="0">
                    <a:pos x="13" y="647"/>
                  </a:cxn>
                  <a:cxn ang="0">
                    <a:pos x="20" y="638"/>
                  </a:cxn>
                  <a:cxn ang="0">
                    <a:pos x="27" y="628"/>
                  </a:cxn>
                  <a:cxn ang="0">
                    <a:pos x="33" y="616"/>
                  </a:cxn>
                  <a:cxn ang="0">
                    <a:pos x="40" y="603"/>
                  </a:cxn>
                  <a:cxn ang="0">
                    <a:pos x="47" y="587"/>
                  </a:cxn>
                  <a:cxn ang="0">
                    <a:pos x="53" y="572"/>
                  </a:cxn>
                  <a:cxn ang="0">
                    <a:pos x="60" y="555"/>
                  </a:cxn>
                  <a:cxn ang="0">
                    <a:pos x="67" y="535"/>
                  </a:cxn>
                  <a:cxn ang="0">
                    <a:pos x="72" y="515"/>
                  </a:cxn>
                  <a:cxn ang="0">
                    <a:pos x="79" y="495"/>
                  </a:cxn>
                  <a:cxn ang="0">
                    <a:pos x="92" y="450"/>
                  </a:cxn>
                  <a:cxn ang="0">
                    <a:pos x="105" y="403"/>
                  </a:cxn>
                  <a:cxn ang="0">
                    <a:pos x="119" y="354"/>
                  </a:cxn>
                  <a:cxn ang="0">
                    <a:pos x="132" y="302"/>
                  </a:cxn>
                  <a:cxn ang="0">
                    <a:pos x="159" y="198"/>
                  </a:cxn>
                  <a:cxn ang="0">
                    <a:pos x="171" y="146"/>
                  </a:cxn>
                  <a:cxn ang="0">
                    <a:pos x="184" y="95"/>
                  </a:cxn>
                  <a:cxn ang="0">
                    <a:pos x="198" y="47"/>
                  </a:cxn>
                  <a:cxn ang="0">
                    <a:pos x="211" y="0"/>
                  </a:cxn>
                </a:cxnLst>
                <a:rect l="0" t="0" r="r" b="b"/>
                <a:pathLst>
                  <a:path w="211" h="658">
                    <a:moveTo>
                      <a:pt x="0" y="658"/>
                    </a:moveTo>
                    <a:lnTo>
                      <a:pt x="7" y="654"/>
                    </a:lnTo>
                    <a:lnTo>
                      <a:pt x="13" y="647"/>
                    </a:lnTo>
                    <a:lnTo>
                      <a:pt x="20" y="638"/>
                    </a:lnTo>
                    <a:lnTo>
                      <a:pt x="27" y="628"/>
                    </a:lnTo>
                    <a:lnTo>
                      <a:pt x="33" y="616"/>
                    </a:lnTo>
                    <a:lnTo>
                      <a:pt x="40" y="603"/>
                    </a:lnTo>
                    <a:lnTo>
                      <a:pt x="47" y="587"/>
                    </a:lnTo>
                    <a:lnTo>
                      <a:pt x="53" y="572"/>
                    </a:lnTo>
                    <a:lnTo>
                      <a:pt x="60" y="555"/>
                    </a:lnTo>
                    <a:lnTo>
                      <a:pt x="67" y="535"/>
                    </a:lnTo>
                    <a:lnTo>
                      <a:pt x="72" y="515"/>
                    </a:lnTo>
                    <a:lnTo>
                      <a:pt x="79" y="495"/>
                    </a:lnTo>
                    <a:lnTo>
                      <a:pt x="92" y="450"/>
                    </a:lnTo>
                    <a:lnTo>
                      <a:pt x="105" y="403"/>
                    </a:lnTo>
                    <a:lnTo>
                      <a:pt x="119" y="354"/>
                    </a:lnTo>
                    <a:lnTo>
                      <a:pt x="132" y="302"/>
                    </a:lnTo>
                    <a:lnTo>
                      <a:pt x="159" y="198"/>
                    </a:lnTo>
                    <a:lnTo>
                      <a:pt x="171" y="146"/>
                    </a:lnTo>
                    <a:lnTo>
                      <a:pt x="184" y="95"/>
                    </a:lnTo>
                    <a:lnTo>
                      <a:pt x="198" y="47"/>
                    </a:lnTo>
                    <a:lnTo>
                      <a:pt x="211" y="0"/>
                    </a:lnTo>
                  </a:path>
                </a:pathLst>
              </a:custGeom>
              <a:noFill/>
              <a:ln w="17463">
                <a:solidFill>
                  <a:srgbClr val="0000FF"/>
                </a:solidFill>
                <a:prstDash val="solid"/>
                <a:round/>
                <a:headEnd/>
                <a:tailEnd/>
              </a:ln>
            </p:spPr>
            <p:txBody>
              <a:bodyPr/>
              <a:lstStyle/>
              <a:p>
                <a:endParaRPr lang="en-US"/>
              </a:p>
            </p:txBody>
          </p:sp>
          <p:sp>
            <p:nvSpPr>
              <p:cNvPr id="124002" name="Freeform 98"/>
              <p:cNvSpPr>
                <a:spLocks/>
              </p:cNvSpPr>
              <p:nvPr/>
            </p:nvSpPr>
            <p:spPr bwMode="auto">
              <a:xfrm>
                <a:off x="1411" y="2193"/>
                <a:ext cx="105" cy="385"/>
              </a:xfrm>
              <a:custGeom>
                <a:avLst/>
                <a:gdLst/>
                <a:ahLst/>
                <a:cxnLst>
                  <a:cxn ang="0">
                    <a:pos x="0" y="768"/>
                  </a:cxn>
                  <a:cxn ang="0">
                    <a:pos x="13" y="722"/>
                  </a:cxn>
                  <a:cxn ang="0">
                    <a:pos x="27" y="673"/>
                  </a:cxn>
                  <a:cxn ang="0">
                    <a:pos x="40" y="622"/>
                  </a:cxn>
                  <a:cxn ang="0">
                    <a:pos x="52" y="570"/>
                  </a:cxn>
                  <a:cxn ang="0">
                    <a:pos x="67" y="518"/>
                  </a:cxn>
                  <a:cxn ang="0">
                    <a:pos x="79" y="464"/>
                  </a:cxn>
                  <a:cxn ang="0">
                    <a:pos x="105" y="356"/>
                  </a:cxn>
                  <a:cxn ang="0">
                    <a:pos x="119" y="303"/>
                  </a:cxn>
                  <a:cxn ang="0">
                    <a:pos x="132" y="252"/>
                  </a:cxn>
                  <a:cxn ang="0">
                    <a:pos x="144" y="202"/>
                  </a:cxn>
                  <a:cxn ang="0">
                    <a:pos x="158" y="156"/>
                  </a:cxn>
                  <a:cxn ang="0">
                    <a:pos x="171" y="110"/>
                  </a:cxn>
                  <a:cxn ang="0">
                    <a:pos x="184" y="69"/>
                  </a:cxn>
                  <a:cxn ang="0">
                    <a:pos x="191" y="51"/>
                  </a:cxn>
                  <a:cxn ang="0">
                    <a:pos x="198" y="32"/>
                  </a:cxn>
                  <a:cxn ang="0">
                    <a:pos x="204" y="15"/>
                  </a:cxn>
                  <a:cxn ang="0">
                    <a:pos x="211" y="0"/>
                  </a:cxn>
                </a:cxnLst>
                <a:rect l="0" t="0" r="r" b="b"/>
                <a:pathLst>
                  <a:path w="211" h="768">
                    <a:moveTo>
                      <a:pt x="0" y="768"/>
                    </a:moveTo>
                    <a:lnTo>
                      <a:pt x="13" y="722"/>
                    </a:lnTo>
                    <a:lnTo>
                      <a:pt x="27" y="673"/>
                    </a:lnTo>
                    <a:lnTo>
                      <a:pt x="40" y="622"/>
                    </a:lnTo>
                    <a:lnTo>
                      <a:pt x="52" y="570"/>
                    </a:lnTo>
                    <a:lnTo>
                      <a:pt x="67" y="518"/>
                    </a:lnTo>
                    <a:lnTo>
                      <a:pt x="79" y="464"/>
                    </a:lnTo>
                    <a:lnTo>
                      <a:pt x="105" y="356"/>
                    </a:lnTo>
                    <a:lnTo>
                      <a:pt x="119" y="303"/>
                    </a:lnTo>
                    <a:lnTo>
                      <a:pt x="132" y="252"/>
                    </a:lnTo>
                    <a:lnTo>
                      <a:pt x="144" y="202"/>
                    </a:lnTo>
                    <a:lnTo>
                      <a:pt x="158" y="156"/>
                    </a:lnTo>
                    <a:lnTo>
                      <a:pt x="171" y="110"/>
                    </a:lnTo>
                    <a:lnTo>
                      <a:pt x="184" y="69"/>
                    </a:lnTo>
                    <a:lnTo>
                      <a:pt x="191" y="51"/>
                    </a:lnTo>
                    <a:lnTo>
                      <a:pt x="198" y="32"/>
                    </a:lnTo>
                    <a:lnTo>
                      <a:pt x="204" y="15"/>
                    </a:lnTo>
                    <a:lnTo>
                      <a:pt x="211" y="0"/>
                    </a:lnTo>
                  </a:path>
                </a:pathLst>
              </a:custGeom>
              <a:noFill/>
              <a:ln w="17463">
                <a:solidFill>
                  <a:srgbClr val="0000FF"/>
                </a:solidFill>
                <a:prstDash val="solid"/>
                <a:round/>
                <a:headEnd/>
                <a:tailEnd/>
              </a:ln>
            </p:spPr>
            <p:txBody>
              <a:bodyPr/>
              <a:lstStyle/>
              <a:p>
                <a:endParaRPr lang="en-US"/>
              </a:p>
            </p:txBody>
          </p:sp>
          <p:sp>
            <p:nvSpPr>
              <p:cNvPr id="124003" name="Freeform 99"/>
              <p:cNvSpPr>
                <a:spLocks/>
              </p:cNvSpPr>
              <p:nvPr/>
            </p:nvSpPr>
            <p:spPr bwMode="auto">
              <a:xfrm>
                <a:off x="1516" y="2084"/>
                <a:ext cx="106" cy="109"/>
              </a:xfrm>
              <a:custGeom>
                <a:avLst/>
                <a:gdLst/>
                <a:ahLst/>
                <a:cxnLst>
                  <a:cxn ang="0">
                    <a:pos x="0" y="218"/>
                  </a:cxn>
                  <a:cxn ang="0">
                    <a:pos x="24" y="168"/>
                  </a:cxn>
                  <a:cxn ang="0">
                    <a:pos x="37" y="144"/>
                  </a:cxn>
                  <a:cxn ang="0">
                    <a:pos x="49" y="122"/>
                  </a:cxn>
                  <a:cxn ang="0">
                    <a:pos x="64" y="100"/>
                  </a:cxn>
                  <a:cxn ang="0">
                    <a:pos x="76" y="81"/>
                  </a:cxn>
                  <a:cxn ang="0">
                    <a:pos x="90" y="62"/>
                  </a:cxn>
                  <a:cxn ang="0">
                    <a:pos x="105" y="47"/>
                  </a:cxn>
                  <a:cxn ang="0">
                    <a:pos x="120" y="33"/>
                  </a:cxn>
                  <a:cxn ang="0">
                    <a:pos x="134" y="20"/>
                  </a:cxn>
                  <a:cxn ang="0">
                    <a:pos x="147" y="11"/>
                  </a:cxn>
                  <a:cxn ang="0">
                    <a:pos x="161" y="4"/>
                  </a:cxn>
                  <a:cxn ang="0">
                    <a:pos x="174" y="1"/>
                  </a:cxn>
                  <a:cxn ang="0">
                    <a:pos x="187" y="0"/>
                  </a:cxn>
                  <a:cxn ang="0">
                    <a:pos x="199" y="3"/>
                  </a:cxn>
                  <a:cxn ang="0">
                    <a:pos x="211" y="10"/>
                  </a:cxn>
                </a:cxnLst>
                <a:rect l="0" t="0" r="r" b="b"/>
                <a:pathLst>
                  <a:path w="211" h="218">
                    <a:moveTo>
                      <a:pt x="0" y="218"/>
                    </a:moveTo>
                    <a:lnTo>
                      <a:pt x="24" y="168"/>
                    </a:lnTo>
                    <a:lnTo>
                      <a:pt x="37" y="144"/>
                    </a:lnTo>
                    <a:lnTo>
                      <a:pt x="49" y="122"/>
                    </a:lnTo>
                    <a:lnTo>
                      <a:pt x="64" y="100"/>
                    </a:lnTo>
                    <a:lnTo>
                      <a:pt x="76" y="81"/>
                    </a:lnTo>
                    <a:lnTo>
                      <a:pt x="90" y="62"/>
                    </a:lnTo>
                    <a:lnTo>
                      <a:pt x="105" y="47"/>
                    </a:lnTo>
                    <a:lnTo>
                      <a:pt x="120" y="33"/>
                    </a:lnTo>
                    <a:lnTo>
                      <a:pt x="134" y="20"/>
                    </a:lnTo>
                    <a:lnTo>
                      <a:pt x="147" y="11"/>
                    </a:lnTo>
                    <a:lnTo>
                      <a:pt x="161" y="4"/>
                    </a:lnTo>
                    <a:lnTo>
                      <a:pt x="174" y="1"/>
                    </a:lnTo>
                    <a:lnTo>
                      <a:pt x="187" y="0"/>
                    </a:lnTo>
                    <a:lnTo>
                      <a:pt x="199" y="3"/>
                    </a:lnTo>
                    <a:lnTo>
                      <a:pt x="211" y="10"/>
                    </a:lnTo>
                  </a:path>
                </a:pathLst>
              </a:custGeom>
              <a:noFill/>
              <a:ln w="17463">
                <a:solidFill>
                  <a:srgbClr val="0000FF"/>
                </a:solidFill>
                <a:prstDash val="solid"/>
                <a:round/>
                <a:headEnd/>
                <a:tailEnd/>
              </a:ln>
            </p:spPr>
            <p:txBody>
              <a:bodyPr/>
              <a:lstStyle/>
              <a:p>
                <a:endParaRPr lang="en-US"/>
              </a:p>
            </p:txBody>
          </p:sp>
          <p:sp>
            <p:nvSpPr>
              <p:cNvPr id="124004" name="Freeform 100"/>
              <p:cNvSpPr>
                <a:spLocks/>
              </p:cNvSpPr>
              <p:nvPr/>
            </p:nvSpPr>
            <p:spPr bwMode="auto">
              <a:xfrm>
                <a:off x="1622" y="2089"/>
                <a:ext cx="105" cy="286"/>
              </a:xfrm>
              <a:custGeom>
                <a:avLst/>
                <a:gdLst/>
                <a:ahLst/>
                <a:cxnLst>
                  <a:cxn ang="0">
                    <a:pos x="0" y="0"/>
                  </a:cxn>
                  <a:cxn ang="0">
                    <a:pos x="7" y="7"/>
                  </a:cxn>
                  <a:cxn ang="0">
                    <a:pos x="12" y="17"/>
                  </a:cxn>
                  <a:cxn ang="0">
                    <a:pos x="19" y="31"/>
                  </a:cxn>
                  <a:cxn ang="0">
                    <a:pos x="27" y="47"/>
                  </a:cxn>
                  <a:cxn ang="0">
                    <a:pos x="32" y="65"/>
                  </a:cxn>
                  <a:cxn ang="0">
                    <a:pos x="39" y="86"/>
                  </a:cxn>
                  <a:cxn ang="0">
                    <a:pos x="46" y="110"/>
                  </a:cxn>
                  <a:cxn ang="0">
                    <a:pos x="52" y="136"/>
                  </a:cxn>
                  <a:cxn ang="0">
                    <a:pos x="59" y="161"/>
                  </a:cxn>
                  <a:cxn ang="0">
                    <a:pos x="66" y="189"/>
                  </a:cxn>
                  <a:cxn ang="0">
                    <a:pos x="79" y="248"/>
                  </a:cxn>
                  <a:cxn ang="0">
                    <a:pos x="92" y="306"/>
                  </a:cxn>
                  <a:cxn ang="0">
                    <a:pos x="104" y="365"/>
                  </a:cxn>
                  <a:cxn ang="0">
                    <a:pos x="111" y="392"/>
                  </a:cxn>
                  <a:cxn ang="0">
                    <a:pos x="119" y="420"/>
                  </a:cxn>
                  <a:cxn ang="0">
                    <a:pos x="124" y="446"/>
                  </a:cxn>
                  <a:cxn ang="0">
                    <a:pos x="131" y="470"/>
                  </a:cxn>
                  <a:cxn ang="0">
                    <a:pos x="138" y="492"/>
                  </a:cxn>
                  <a:cxn ang="0">
                    <a:pos x="144" y="512"/>
                  </a:cxn>
                  <a:cxn ang="0">
                    <a:pos x="151" y="529"/>
                  </a:cxn>
                  <a:cxn ang="0">
                    <a:pos x="158" y="545"/>
                  </a:cxn>
                  <a:cxn ang="0">
                    <a:pos x="164" y="556"/>
                  </a:cxn>
                  <a:cxn ang="0">
                    <a:pos x="171" y="564"/>
                  </a:cxn>
                  <a:cxn ang="0">
                    <a:pos x="178" y="570"/>
                  </a:cxn>
                  <a:cxn ang="0">
                    <a:pos x="184" y="572"/>
                  </a:cxn>
                  <a:cxn ang="0">
                    <a:pos x="188" y="570"/>
                  </a:cxn>
                  <a:cxn ang="0">
                    <a:pos x="191" y="569"/>
                  </a:cxn>
                  <a:cxn ang="0">
                    <a:pos x="194" y="564"/>
                  </a:cxn>
                  <a:cxn ang="0">
                    <a:pos x="198" y="560"/>
                  </a:cxn>
                  <a:cxn ang="0">
                    <a:pos x="201" y="556"/>
                  </a:cxn>
                  <a:cxn ang="0">
                    <a:pos x="203" y="549"/>
                  </a:cxn>
                  <a:cxn ang="0">
                    <a:pos x="208" y="540"/>
                  </a:cxn>
                  <a:cxn ang="0">
                    <a:pos x="210" y="532"/>
                  </a:cxn>
                </a:cxnLst>
                <a:rect l="0" t="0" r="r" b="b"/>
                <a:pathLst>
                  <a:path w="210" h="572">
                    <a:moveTo>
                      <a:pt x="0" y="0"/>
                    </a:moveTo>
                    <a:lnTo>
                      <a:pt x="7" y="7"/>
                    </a:lnTo>
                    <a:lnTo>
                      <a:pt x="12" y="17"/>
                    </a:lnTo>
                    <a:lnTo>
                      <a:pt x="19" y="31"/>
                    </a:lnTo>
                    <a:lnTo>
                      <a:pt x="27" y="47"/>
                    </a:lnTo>
                    <a:lnTo>
                      <a:pt x="32" y="65"/>
                    </a:lnTo>
                    <a:lnTo>
                      <a:pt x="39" y="86"/>
                    </a:lnTo>
                    <a:lnTo>
                      <a:pt x="46" y="110"/>
                    </a:lnTo>
                    <a:lnTo>
                      <a:pt x="52" y="136"/>
                    </a:lnTo>
                    <a:lnTo>
                      <a:pt x="59" y="161"/>
                    </a:lnTo>
                    <a:lnTo>
                      <a:pt x="66" y="189"/>
                    </a:lnTo>
                    <a:lnTo>
                      <a:pt x="79" y="248"/>
                    </a:lnTo>
                    <a:lnTo>
                      <a:pt x="92" y="306"/>
                    </a:lnTo>
                    <a:lnTo>
                      <a:pt x="104" y="365"/>
                    </a:lnTo>
                    <a:lnTo>
                      <a:pt x="111" y="392"/>
                    </a:lnTo>
                    <a:lnTo>
                      <a:pt x="119" y="420"/>
                    </a:lnTo>
                    <a:lnTo>
                      <a:pt x="124" y="446"/>
                    </a:lnTo>
                    <a:lnTo>
                      <a:pt x="131" y="470"/>
                    </a:lnTo>
                    <a:lnTo>
                      <a:pt x="138" y="492"/>
                    </a:lnTo>
                    <a:lnTo>
                      <a:pt x="144" y="512"/>
                    </a:lnTo>
                    <a:lnTo>
                      <a:pt x="151" y="529"/>
                    </a:lnTo>
                    <a:lnTo>
                      <a:pt x="158" y="545"/>
                    </a:lnTo>
                    <a:lnTo>
                      <a:pt x="164" y="556"/>
                    </a:lnTo>
                    <a:lnTo>
                      <a:pt x="171" y="564"/>
                    </a:lnTo>
                    <a:lnTo>
                      <a:pt x="178" y="570"/>
                    </a:lnTo>
                    <a:lnTo>
                      <a:pt x="184" y="572"/>
                    </a:lnTo>
                    <a:lnTo>
                      <a:pt x="188" y="570"/>
                    </a:lnTo>
                    <a:lnTo>
                      <a:pt x="191" y="569"/>
                    </a:lnTo>
                    <a:lnTo>
                      <a:pt x="194" y="564"/>
                    </a:lnTo>
                    <a:lnTo>
                      <a:pt x="198" y="560"/>
                    </a:lnTo>
                    <a:lnTo>
                      <a:pt x="201" y="556"/>
                    </a:lnTo>
                    <a:lnTo>
                      <a:pt x="203" y="549"/>
                    </a:lnTo>
                    <a:lnTo>
                      <a:pt x="208" y="540"/>
                    </a:lnTo>
                    <a:lnTo>
                      <a:pt x="210" y="532"/>
                    </a:lnTo>
                  </a:path>
                </a:pathLst>
              </a:custGeom>
              <a:noFill/>
              <a:ln w="17463">
                <a:solidFill>
                  <a:srgbClr val="0000FF"/>
                </a:solidFill>
                <a:prstDash val="solid"/>
                <a:round/>
                <a:headEnd/>
                <a:tailEnd/>
              </a:ln>
            </p:spPr>
            <p:txBody>
              <a:bodyPr/>
              <a:lstStyle/>
              <a:p>
                <a:endParaRPr lang="en-US"/>
              </a:p>
            </p:txBody>
          </p:sp>
          <p:sp>
            <p:nvSpPr>
              <p:cNvPr id="124005" name="Freeform 101"/>
              <p:cNvSpPr>
                <a:spLocks/>
              </p:cNvSpPr>
              <p:nvPr/>
            </p:nvSpPr>
            <p:spPr bwMode="auto">
              <a:xfrm>
                <a:off x="1727" y="1464"/>
                <a:ext cx="106" cy="891"/>
              </a:xfrm>
              <a:custGeom>
                <a:avLst/>
                <a:gdLst/>
                <a:ahLst/>
                <a:cxnLst>
                  <a:cxn ang="0">
                    <a:pos x="0" y="1783"/>
                  </a:cxn>
                  <a:cxn ang="0">
                    <a:pos x="3" y="1773"/>
                  </a:cxn>
                  <a:cxn ang="0">
                    <a:pos x="8" y="1760"/>
                  </a:cxn>
                  <a:cxn ang="0">
                    <a:pos x="10" y="1746"/>
                  </a:cxn>
                  <a:cxn ang="0">
                    <a:pos x="13" y="1731"/>
                  </a:cxn>
                  <a:cxn ang="0">
                    <a:pos x="17" y="1715"/>
                  </a:cxn>
                  <a:cxn ang="0">
                    <a:pos x="20" y="1697"/>
                  </a:cxn>
                  <a:cxn ang="0">
                    <a:pos x="23" y="1677"/>
                  </a:cxn>
                  <a:cxn ang="0">
                    <a:pos x="27" y="1656"/>
                  </a:cxn>
                  <a:cxn ang="0">
                    <a:pos x="30" y="1634"/>
                  </a:cxn>
                  <a:cxn ang="0">
                    <a:pos x="33" y="1610"/>
                  </a:cxn>
                  <a:cxn ang="0">
                    <a:pos x="37" y="1586"/>
                  </a:cxn>
                  <a:cxn ang="0">
                    <a:pos x="40" y="1561"/>
                  </a:cxn>
                  <a:cxn ang="0">
                    <a:pos x="47" y="1507"/>
                  </a:cxn>
                  <a:cxn ang="0">
                    <a:pos x="53" y="1449"/>
                  </a:cxn>
                  <a:cxn ang="0">
                    <a:pos x="60" y="1388"/>
                  </a:cxn>
                  <a:cxn ang="0">
                    <a:pos x="67" y="1323"/>
                  </a:cxn>
                  <a:cxn ang="0">
                    <a:pos x="73" y="1257"/>
                  </a:cxn>
                  <a:cxn ang="0">
                    <a:pos x="80" y="1187"/>
                  </a:cxn>
                  <a:cxn ang="0">
                    <a:pos x="85" y="1118"/>
                  </a:cxn>
                  <a:cxn ang="0">
                    <a:pos x="92" y="1046"/>
                  </a:cxn>
                  <a:cxn ang="0">
                    <a:pos x="105" y="900"/>
                  </a:cxn>
                  <a:cxn ang="0">
                    <a:pos x="119" y="753"/>
                  </a:cxn>
                  <a:cxn ang="0">
                    <a:pos x="125" y="681"/>
                  </a:cxn>
                  <a:cxn ang="0">
                    <a:pos x="132" y="610"/>
                  </a:cxn>
                  <a:cxn ang="0">
                    <a:pos x="139" y="541"/>
                  </a:cxn>
                  <a:cxn ang="0">
                    <a:pos x="145" y="474"/>
                  </a:cxn>
                  <a:cxn ang="0">
                    <a:pos x="152" y="409"/>
                  </a:cxn>
                  <a:cxn ang="0">
                    <a:pos x="159" y="347"/>
                  </a:cxn>
                  <a:cxn ang="0">
                    <a:pos x="165" y="287"/>
                  </a:cxn>
                  <a:cxn ang="0">
                    <a:pos x="172" y="232"/>
                  </a:cxn>
                  <a:cxn ang="0">
                    <a:pos x="175" y="207"/>
                  </a:cxn>
                  <a:cxn ang="0">
                    <a:pos x="179" y="181"/>
                  </a:cxn>
                  <a:cxn ang="0">
                    <a:pos x="182" y="157"/>
                  </a:cxn>
                  <a:cxn ang="0">
                    <a:pos x="184" y="134"/>
                  </a:cxn>
                  <a:cxn ang="0">
                    <a:pos x="189" y="113"/>
                  </a:cxn>
                  <a:cxn ang="0">
                    <a:pos x="192" y="92"/>
                  </a:cxn>
                  <a:cxn ang="0">
                    <a:pos x="194" y="74"/>
                  </a:cxn>
                  <a:cxn ang="0">
                    <a:pos x="199" y="55"/>
                  </a:cxn>
                  <a:cxn ang="0">
                    <a:pos x="201" y="40"/>
                  </a:cxn>
                  <a:cxn ang="0">
                    <a:pos x="204" y="26"/>
                  </a:cxn>
                  <a:cxn ang="0">
                    <a:pos x="208" y="11"/>
                  </a:cxn>
                  <a:cxn ang="0">
                    <a:pos x="211" y="0"/>
                  </a:cxn>
                </a:cxnLst>
                <a:rect l="0" t="0" r="r" b="b"/>
                <a:pathLst>
                  <a:path w="211" h="1783">
                    <a:moveTo>
                      <a:pt x="0" y="1783"/>
                    </a:moveTo>
                    <a:lnTo>
                      <a:pt x="3" y="1773"/>
                    </a:lnTo>
                    <a:lnTo>
                      <a:pt x="8" y="1760"/>
                    </a:lnTo>
                    <a:lnTo>
                      <a:pt x="10" y="1746"/>
                    </a:lnTo>
                    <a:lnTo>
                      <a:pt x="13" y="1731"/>
                    </a:lnTo>
                    <a:lnTo>
                      <a:pt x="17" y="1715"/>
                    </a:lnTo>
                    <a:lnTo>
                      <a:pt x="20" y="1697"/>
                    </a:lnTo>
                    <a:lnTo>
                      <a:pt x="23" y="1677"/>
                    </a:lnTo>
                    <a:lnTo>
                      <a:pt x="27" y="1656"/>
                    </a:lnTo>
                    <a:lnTo>
                      <a:pt x="30" y="1634"/>
                    </a:lnTo>
                    <a:lnTo>
                      <a:pt x="33" y="1610"/>
                    </a:lnTo>
                    <a:lnTo>
                      <a:pt x="37" y="1586"/>
                    </a:lnTo>
                    <a:lnTo>
                      <a:pt x="40" y="1561"/>
                    </a:lnTo>
                    <a:lnTo>
                      <a:pt x="47" y="1507"/>
                    </a:lnTo>
                    <a:lnTo>
                      <a:pt x="53" y="1449"/>
                    </a:lnTo>
                    <a:lnTo>
                      <a:pt x="60" y="1388"/>
                    </a:lnTo>
                    <a:lnTo>
                      <a:pt x="67" y="1323"/>
                    </a:lnTo>
                    <a:lnTo>
                      <a:pt x="73" y="1257"/>
                    </a:lnTo>
                    <a:lnTo>
                      <a:pt x="80" y="1187"/>
                    </a:lnTo>
                    <a:lnTo>
                      <a:pt x="85" y="1118"/>
                    </a:lnTo>
                    <a:lnTo>
                      <a:pt x="92" y="1046"/>
                    </a:lnTo>
                    <a:lnTo>
                      <a:pt x="105" y="900"/>
                    </a:lnTo>
                    <a:lnTo>
                      <a:pt x="119" y="753"/>
                    </a:lnTo>
                    <a:lnTo>
                      <a:pt x="125" y="681"/>
                    </a:lnTo>
                    <a:lnTo>
                      <a:pt x="132" y="610"/>
                    </a:lnTo>
                    <a:lnTo>
                      <a:pt x="139" y="541"/>
                    </a:lnTo>
                    <a:lnTo>
                      <a:pt x="145" y="474"/>
                    </a:lnTo>
                    <a:lnTo>
                      <a:pt x="152" y="409"/>
                    </a:lnTo>
                    <a:lnTo>
                      <a:pt x="159" y="347"/>
                    </a:lnTo>
                    <a:lnTo>
                      <a:pt x="165" y="287"/>
                    </a:lnTo>
                    <a:lnTo>
                      <a:pt x="172" y="232"/>
                    </a:lnTo>
                    <a:lnTo>
                      <a:pt x="175" y="207"/>
                    </a:lnTo>
                    <a:lnTo>
                      <a:pt x="179" y="181"/>
                    </a:lnTo>
                    <a:lnTo>
                      <a:pt x="182" y="157"/>
                    </a:lnTo>
                    <a:lnTo>
                      <a:pt x="184" y="134"/>
                    </a:lnTo>
                    <a:lnTo>
                      <a:pt x="189" y="113"/>
                    </a:lnTo>
                    <a:lnTo>
                      <a:pt x="192" y="92"/>
                    </a:lnTo>
                    <a:lnTo>
                      <a:pt x="194" y="74"/>
                    </a:lnTo>
                    <a:lnTo>
                      <a:pt x="199" y="55"/>
                    </a:lnTo>
                    <a:lnTo>
                      <a:pt x="201" y="40"/>
                    </a:lnTo>
                    <a:lnTo>
                      <a:pt x="204" y="26"/>
                    </a:lnTo>
                    <a:lnTo>
                      <a:pt x="208" y="11"/>
                    </a:lnTo>
                    <a:lnTo>
                      <a:pt x="211" y="0"/>
                    </a:lnTo>
                  </a:path>
                </a:pathLst>
              </a:custGeom>
              <a:noFill/>
              <a:ln w="17463">
                <a:solidFill>
                  <a:srgbClr val="0000FF"/>
                </a:solidFill>
                <a:prstDash val="solid"/>
                <a:round/>
                <a:headEnd/>
                <a:tailEnd/>
              </a:ln>
            </p:spPr>
            <p:txBody>
              <a:bodyPr/>
              <a:lstStyle/>
              <a:p>
                <a:endParaRPr lang="en-US"/>
              </a:p>
            </p:txBody>
          </p:sp>
          <p:sp>
            <p:nvSpPr>
              <p:cNvPr id="124006" name="Freeform 102"/>
              <p:cNvSpPr>
                <a:spLocks/>
              </p:cNvSpPr>
              <p:nvPr/>
            </p:nvSpPr>
            <p:spPr bwMode="auto">
              <a:xfrm>
                <a:off x="1833" y="1435"/>
                <a:ext cx="105" cy="229"/>
              </a:xfrm>
              <a:custGeom>
                <a:avLst/>
                <a:gdLst/>
                <a:ahLst/>
                <a:cxnLst>
                  <a:cxn ang="0">
                    <a:pos x="0" y="58"/>
                  </a:cxn>
                  <a:cxn ang="0">
                    <a:pos x="6" y="40"/>
                  </a:cxn>
                  <a:cxn ang="0">
                    <a:pos x="13" y="26"/>
                  </a:cxn>
                  <a:cxn ang="0">
                    <a:pos x="19" y="14"/>
                  </a:cxn>
                  <a:cxn ang="0">
                    <a:pos x="26" y="6"/>
                  </a:cxn>
                  <a:cxn ang="0">
                    <a:pos x="31" y="1"/>
                  </a:cxn>
                  <a:cxn ang="0">
                    <a:pos x="39" y="0"/>
                  </a:cxn>
                  <a:cxn ang="0">
                    <a:pos x="46" y="0"/>
                  </a:cxn>
                  <a:cxn ang="0">
                    <a:pos x="51" y="4"/>
                  </a:cxn>
                  <a:cxn ang="0">
                    <a:pos x="58" y="11"/>
                  </a:cxn>
                  <a:cxn ang="0">
                    <a:pos x="65" y="20"/>
                  </a:cxn>
                  <a:cxn ang="0">
                    <a:pos x="72" y="30"/>
                  </a:cxn>
                  <a:cxn ang="0">
                    <a:pos x="78" y="42"/>
                  </a:cxn>
                  <a:cxn ang="0">
                    <a:pos x="85" y="58"/>
                  </a:cxn>
                  <a:cxn ang="0">
                    <a:pos x="92" y="74"/>
                  </a:cxn>
                  <a:cxn ang="0">
                    <a:pos x="99" y="92"/>
                  </a:cxn>
                  <a:cxn ang="0">
                    <a:pos x="105" y="110"/>
                  </a:cxn>
                  <a:cxn ang="0">
                    <a:pos x="112" y="130"/>
                  </a:cxn>
                  <a:cxn ang="0">
                    <a:pos x="119" y="151"/>
                  </a:cxn>
                  <a:cxn ang="0">
                    <a:pos x="133" y="197"/>
                  </a:cxn>
                  <a:cxn ang="0">
                    <a:pos x="146" y="243"/>
                  </a:cxn>
                  <a:cxn ang="0">
                    <a:pos x="160" y="290"/>
                  </a:cxn>
                  <a:cxn ang="0">
                    <a:pos x="173" y="337"/>
                  </a:cxn>
                  <a:cxn ang="0">
                    <a:pos x="186" y="382"/>
                  </a:cxn>
                  <a:cxn ang="0">
                    <a:pos x="193" y="402"/>
                  </a:cxn>
                  <a:cxn ang="0">
                    <a:pos x="198" y="422"/>
                  </a:cxn>
                  <a:cxn ang="0">
                    <a:pos x="205" y="442"/>
                  </a:cxn>
                  <a:cxn ang="0">
                    <a:pos x="211" y="458"/>
                  </a:cxn>
                </a:cxnLst>
                <a:rect l="0" t="0" r="r" b="b"/>
                <a:pathLst>
                  <a:path w="211" h="458">
                    <a:moveTo>
                      <a:pt x="0" y="58"/>
                    </a:moveTo>
                    <a:lnTo>
                      <a:pt x="6" y="40"/>
                    </a:lnTo>
                    <a:lnTo>
                      <a:pt x="13" y="26"/>
                    </a:lnTo>
                    <a:lnTo>
                      <a:pt x="19" y="14"/>
                    </a:lnTo>
                    <a:lnTo>
                      <a:pt x="26" y="6"/>
                    </a:lnTo>
                    <a:lnTo>
                      <a:pt x="31" y="1"/>
                    </a:lnTo>
                    <a:lnTo>
                      <a:pt x="39" y="0"/>
                    </a:lnTo>
                    <a:lnTo>
                      <a:pt x="46" y="0"/>
                    </a:lnTo>
                    <a:lnTo>
                      <a:pt x="51" y="4"/>
                    </a:lnTo>
                    <a:lnTo>
                      <a:pt x="58" y="11"/>
                    </a:lnTo>
                    <a:lnTo>
                      <a:pt x="65" y="20"/>
                    </a:lnTo>
                    <a:lnTo>
                      <a:pt x="72" y="30"/>
                    </a:lnTo>
                    <a:lnTo>
                      <a:pt x="78" y="42"/>
                    </a:lnTo>
                    <a:lnTo>
                      <a:pt x="85" y="58"/>
                    </a:lnTo>
                    <a:lnTo>
                      <a:pt x="92" y="74"/>
                    </a:lnTo>
                    <a:lnTo>
                      <a:pt x="99" y="92"/>
                    </a:lnTo>
                    <a:lnTo>
                      <a:pt x="105" y="110"/>
                    </a:lnTo>
                    <a:lnTo>
                      <a:pt x="112" y="130"/>
                    </a:lnTo>
                    <a:lnTo>
                      <a:pt x="119" y="151"/>
                    </a:lnTo>
                    <a:lnTo>
                      <a:pt x="133" y="197"/>
                    </a:lnTo>
                    <a:lnTo>
                      <a:pt x="146" y="243"/>
                    </a:lnTo>
                    <a:lnTo>
                      <a:pt x="160" y="290"/>
                    </a:lnTo>
                    <a:lnTo>
                      <a:pt x="173" y="337"/>
                    </a:lnTo>
                    <a:lnTo>
                      <a:pt x="186" y="382"/>
                    </a:lnTo>
                    <a:lnTo>
                      <a:pt x="193" y="402"/>
                    </a:lnTo>
                    <a:lnTo>
                      <a:pt x="198" y="422"/>
                    </a:lnTo>
                    <a:lnTo>
                      <a:pt x="205" y="442"/>
                    </a:lnTo>
                    <a:lnTo>
                      <a:pt x="211" y="458"/>
                    </a:lnTo>
                  </a:path>
                </a:pathLst>
              </a:custGeom>
              <a:noFill/>
              <a:ln w="17463">
                <a:solidFill>
                  <a:srgbClr val="0000FF"/>
                </a:solidFill>
                <a:prstDash val="solid"/>
                <a:round/>
                <a:headEnd/>
                <a:tailEnd/>
              </a:ln>
            </p:spPr>
            <p:txBody>
              <a:bodyPr/>
              <a:lstStyle/>
              <a:p>
                <a:endParaRPr lang="en-US"/>
              </a:p>
            </p:txBody>
          </p:sp>
          <p:sp>
            <p:nvSpPr>
              <p:cNvPr id="124007" name="Freeform 103"/>
              <p:cNvSpPr>
                <a:spLocks/>
              </p:cNvSpPr>
              <p:nvPr/>
            </p:nvSpPr>
            <p:spPr bwMode="auto">
              <a:xfrm>
                <a:off x="1938" y="1664"/>
                <a:ext cx="105" cy="367"/>
              </a:xfrm>
              <a:custGeom>
                <a:avLst/>
                <a:gdLst/>
                <a:ahLst/>
                <a:cxnLst>
                  <a:cxn ang="0">
                    <a:pos x="0" y="0"/>
                  </a:cxn>
                  <a:cxn ang="0">
                    <a:pos x="13" y="37"/>
                  </a:cxn>
                  <a:cxn ang="0">
                    <a:pos x="27" y="78"/>
                  </a:cxn>
                  <a:cxn ang="0">
                    <a:pos x="40" y="122"/>
                  </a:cxn>
                  <a:cxn ang="0">
                    <a:pos x="52" y="167"/>
                  </a:cxn>
                  <a:cxn ang="0">
                    <a:pos x="67" y="216"/>
                  </a:cxn>
                  <a:cxn ang="0">
                    <a:pos x="79" y="265"/>
                  </a:cxn>
                  <a:cxn ang="0">
                    <a:pos x="105" y="367"/>
                  </a:cxn>
                  <a:cxn ang="0">
                    <a:pos x="132" y="469"/>
                  </a:cxn>
                  <a:cxn ang="0">
                    <a:pos x="144" y="518"/>
                  </a:cxn>
                  <a:cxn ang="0">
                    <a:pos x="159" y="566"/>
                  </a:cxn>
                  <a:cxn ang="0">
                    <a:pos x="171" y="612"/>
                  </a:cxn>
                  <a:cxn ang="0">
                    <a:pos x="184" y="656"/>
                  </a:cxn>
                  <a:cxn ang="0">
                    <a:pos x="198" y="697"/>
                  </a:cxn>
                  <a:cxn ang="0">
                    <a:pos x="211" y="733"/>
                  </a:cxn>
                </a:cxnLst>
                <a:rect l="0" t="0" r="r" b="b"/>
                <a:pathLst>
                  <a:path w="211" h="733">
                    <a:moveTo>
                      <a:pt x="0" y="0"/>
                    </a:moveTo>
                    <a:lnTo>
                      <a:pt x="13" y="37"/>
                    </a:lnTo>
                    <a:lnTo>
                      <a:pt x="27" y="78"/>
                    </a:lnTo>
                    <a:lnTo>
                      <a:pt x="40" y="122"/>
                    </a:lnTo>
                    <a:lnTo>
                      <a:pt x="52" y="167"/>
                    </a:lnTo>
                    <a:lnTo>
                      <a:pt x="67" y="216"/>
                    </a:lnTo>
                    <a:lnTo>
                      <a:pt x="79" y="265"/>
                    </a:lnTo>
                    <a:lnTo>
                      <a:pt x="105" y="367"/>
                    </a:lnTo>
                    <a:lnTo>
                      <a:pt x="132" y="469"/>
                    </a:lnTo>
                    <a:lnTo>
                      <a:pt x="144" y="518"/>
                    </a:lnTo>
                    <a:lnTo>
                      <a:pt x="159" y="566"/>
                    </a:lnTo>
                    <a:lnTo>
                      <a:pt x="171" y="612"/>
                    </a:lnTo>
                    <a:lnTo>
                      <a:pt x="184" y="656"/>
                    </a:lnTo>
                    <a:lnTo>
                      <a:pt x="198" y="697"/>
                    </a:lnTo>
                    <a:lnTo>
                      <a:pt x="211" y="733"/>
                    </a:lnTo>
                  </a:path>
                </a:pathLst>
              </a:custGeom>
              <a:noFill/>
              <a:ln w="17463">
                <a:solidFill>
                  <a:srgbClr val="0000FF"/>
                </a:solidFill>
                <a:prstDash val="solid"/>
                <a:round/>
                <a:headEnd/>
                <a:tailEnd/>
              </a:ln>
            </p:spPr>
            <p:txBody>
              <a:bodyPr/>
              <a:lstStyle/>
              <a:p>
                <a:endParaRPr lang="en-US"/>
              </a:p>
            </p:txBody>
          </p:sp>
          <p:sp>
            <p:nvSpPr>
              <p:cNvPr id="124008" name="Freeform 104"/>
              <p:cNvSpPr>
                <a:spLocks/>
              </p:cNvSpPr>
              <p:nvPr/>
            </p:nvSpPr>
            <p:spPr bwMode="auto">
              <a:xfrm>
                <a:off x="2043" y="2031"/>
                <a:ext cx="106" cy="200"/>
              </a:xfrm>
              <a:custGeom>
                <a:avLst/>
                <a:gdLst/>
                <a:ahLst/>
                <a:cxnLst>
                  <a:cxn ang="0">
                    <a:pos x="0" y="0"/>
                  </a:cxn>
                  <a:cxn ang="0">
                    <a:pos x="13" y="34"/>
                  </a:cxn>
                  <a:cxn ang="0">
                    <a:pos x="27" y="66"/>
                  </a:cxn>
                  <a:cxn ang="0">
                    <a:pos x="40" y="92"/>
                  </a:cxn>
                  <a:cxn ang="0">
                    <a:pos x="52" y="119"/>
                  </a:cxn>
                  <a:cxn ang="0">
                    <a:pos x="66" y="143"/>
                  </a:cxn>
                  <a:cxn ang="0">
                    <a:pos x="79" y="166"/>
                  </a:cxn>
                  <a:cxn ang="0">
                    <a:pos x="105" y="208"/>
                  </a:cxn>
                  <a:cxn ang="0">
                    <a:pos x="132" y="249"/>
                  </a:cxn>
                  <a:cxn ang="0">
                    <a:pos x="144" y="271"/>
                  </a:cxn>
                  <a:cxn ang="0">
                    <a:pos x="158" y="293"/>
                  </a:cxn>
                  <a:cxn ang="0">
                    <a:pos x="171" y="317"/>
                  </a:cxn>
                  <a:cxn ang="0">
                    <a:pos x="184" y="343"/>
                  </a:cxn>
                  <a:cxn ang="0">
                    <a:pos x="198" y="371"/>
                  </a:cxn>
                  <a:cxn ang="0">
                    <a:pos x="211" y="401"/>
                  </a:cxn>
                </a:cxnLst>
                <a:rect l="0" t="0" r="r" b="b"/>
                <a:pathLst>
                  <a:path w="211" h="401">
                    <a:moveTo>
                      <a:pt x="0" y="0"/>
                    </a:moveTo>
                    <a:lnTo>
                      <a:pt x="13" y="34"/>
                    </a:lnTo>
                    <a:lnTo>
                      <a:pt x="27" y="66"/>
                    </a:lnTo>
                    <a:lnTo>
                      <a:pt x="40" y="92"/>
                    </a:lnTo>
                    <a:lnTo>
                      <a:pt x="52" y="119"/>
                    </a:lnTo>
                    <a:lnTo>
                      <a:pt x="66" y="143"/>
                    </a:lnTo>
                    <a:lnTo>
                      <a:pt x="79" y="166"/>
                    </a:lnTo>
                    <a:lnTo>
                      <a:pt x="105" y="208"/>
                    </a:lnTo>
                    <a:lnTo>
                      <a:pt x="132" y="249"/>
                    </a:lnTo>
                    <a:lnTo>
                      <a:pt x="144" y="271"/>
                    </a:lnTo>
                    <a:lnTo>
                      <a:pt x="158" y="293"/>
                    </a:lnTo>
                    <a:lnTo>
                      <a:pt x="171" y="317"/>
                    </a:lnTo>
                    <a:lnTo>
                      <a:pt x="184" y="343"/>
                    </a:lnTo>
                    <a:lnTo>
                      <a:pt x="198" y="371"/>
                    </a:lnTo>
                    <a:lnTo>
                      <a:pt x="211" y="401"/>
                    </a:lnTo>
                  </a:path>
                </a:pathLst>
              </a:custGeom>
              <a:noFill/>
              <a:ln w="17463">
                <a:solidFill>
                  <a:srgbClr val="0000FF"/>
                </a:solidFill>
                <a:prstDash val="solid"/>
                <a:round/>
                <a:headEnd/>
                <a:tailEnd/>
              </a:ln>
            </p:spPr>
            <p:txBody>
              <a:bodyPr/>
              <a:lstStyle/>
              <a:p>
                <a:endParaRPr lang="en-US"/>
              </a:p>
            </p:txBody>
          </p:sp>
          <p:sp>
            <p:nvSpPr>
              <p:cNvPr id="124009" name="Freeform 105"/>
              <p:cNvSpPr>
                <a:spLocks/>
              </p:cNvSpPr>
              <p:nvPr/>
            </p:nvSpPr>
            <p:spPr bwMode="auto">
              <a:xfrm>
                <a:off x="2149" y="2231"/>
                <a:ext cx="105" cy="308"/>
              </a:xfrm>
              <a:custGeom>
                <a:avLst/>
                <a:gdLst/>
                <a:ahLst/>
                <a:cxnLst>
                  <a:cxn ang="0">
                    <a:pos x="0" y="0"/>
                  </a:cxn>
                  <a:cxn ang="0">
                    <a:pos x="13" y="34"/>
                  </a:cxn>
                  <a:cxn ang="0">
                    <a:pos x="27" y="69"/>
                  </a:cxn>
                  <a:cxn ang="0">
                    <a:pos x="39" y="109"/>
                  </a:cxn>
                  <a:cxn ang="0">
                    <a:pos x="52" y="148"/>
                  </a:cxn>
                  <a:cxn ang="0">
                    <a:pos x="66" y="191"/>
                  </a:cxn>
                  <a:cxn ang="0">
                    <a:pos x="79" y="235"/>
                  </a:cxn>
                  <a:cxn ang="0">
                    <a:pos x="104" y="322"/>
                  </a:cxn>
                  <a:cxn ang="0">
                    <a:pos x="119" y="365"/>
                  </a:cxn>
                  <a:cxn ang="0">
                    <a:pos x="131" y="407"/>
                  </a:cxn>
                  <a:cxn ang="0">
                    <a:pos x="144" y="448"/>
                  </a:cxn>
                  <a:cxn ang="0">
                    <a:pos x="158" y="488"/>
                  </a:cxn>
                  <a:cxn ang="0">
                    <a:pos x="171" y="525"/>
                  </a:cxn>
                  <a:cxn ang="0">
                    <a:pos x="184" y="559"/>
                  </a:cxn>
                  <a:cxn ang="0">
                    <a:pos x="198" y="590"/>
                  </a:cxn>
                  <a:cxn ang="0">
                    <a:pos x="211" y="617"/>
                  </a:cxn>
                </a:cxnLst>
                <a:rect l="0" t="0" r="r" b="b"/>
                <a:pathLst>
                  <a:path w="211" h="617">
                    <a:moveTo>
                      <a:pt x="0" y="0"/>
                    </a:moveTo>
                    <a:lnTo>
                      <a:pt x="13" y="34"/>
                    </a:lnTo>
                    <a:lnTo>
                      <a:pt x="27" y="69"/>
                    </a:lnTo>
                    <a:lnTo>
                      <a:pt x="39" y="109"/>
                    </a:lnTo>
                    <a:lnTo>
                      <a:pt x="52" y="148"/>
                    </a:lnTo>
                    <a:lnTo>
                      <a:pt x="66" y="191"/>
                    </a:lnTo>
                    <a:lnTo>
                      <a:pt x="79" y="235"/>
                    </a:lnTo>
                    <a:lnTo>
                      <a:pt x="104" y="322"/>
                    </a:lnTo>
                    <a:lnTo>
                      <a:pt x="119" y="365"/>
                    </a:lnTo>
                    <a:lnTo>
                      <a:pt x="131" y="407"/>
                    </a:lnTo>
                    <a:lnTo>
                      <a:pt x="144" y="448"/>
                    </a:lnTo>
                    <a:lnTo>
                      <a:pt x="158" y="488"/>
                    </a:lnTo>
                    <a:lnTo>
                      <a:pt x="171" y="525"/>
                    </a:lnTo>
                    <a:lnTo>
                      <a:pt x="184" y="559"/>
                    </a:lnTo>
                    <a:lnTo>
                      <a:pt x="198" y="590"/>
                    </a:lnTo>
                    <a:lnTo>
                      <a:pt x="211" y="617"/>
                    </a:lnTo>
                  </a:path>
                </a:pathLst>
              </a:custGeom>
              <a:noFill/>
              <a:ln w="17463">
                <a:solidFill>
                  <a:srgbClr val="0000FF"/>
                </a:solidFill>
                <a:prstDash val="solid"/>
                <a:round/>
                <a:headEnd/>
                <a:tailEnd/>
              </a:ln>
            </p:spPr>
            <p:txBody>
              <a:bodyPr/>
              <a:lstStyle/>
              <a:p>
                <a:endParaRPr lang="en-US"/>
              </a:p>
            </p:txBody>
          </p:sp>
          <p:sp>
            <p:nvSpPr>
              <p:cNvPr id="124010" name="Freeform 106"/>
              <p:cNvSpPr>
                <a:spLocks/>
              </p:cNvSpPr>
              <p:nvPr/>
            </p:nvSpPr>
            <p:spPr bwMode="auto">
              <a:xfrm>
                <a:off x="2254" y="2539"/>
                <a:ext cx="106" cy="92"/>
              </a:xfrm>
              <a:custGeom>
                <a:avLst/>
                <a:gdLst/>
                <a:ahLst/>
                <a:cxnLst>
                  <a:cxn ang="0">
                    <a:pos x="0" y="0"/>
                  </a:cxn>
                  <a:cxn ang="0">
                    <a:pos x="12" y="21"/>
                  </a:cxn>
                  <a:cxn ang="0">
                    <a:pos x="25" y="41"/>
                  </a:cxn>
                  <a:cxn ang="0">
                    <a:pos x="38" y="58"/>
                  </a:cxn>
                  <a:cxn ang="0">
                    <a:pos x="51" y="73"/>
                  </a:cxn>
                  <a:cxn ang="0">
                    <a:pos x="65" y="88"/>
                  </a:cxn>
                  <a:cxn ang="0">
                    <a:pos x="77" y="99"/>
                  </a:cxn>
                  <a:cxn ang="0">
                    <a:pos x="92" y="110"/>
                  </a:cxn>
                  <a:cxn ang="0">
                    <a:pos x="104" y="120"/>
                  </a:cxn>
                  <a:cxn ang="0">
                    <a:pos x="133" y="136"/>
                  </a:cxn>
                  <a:cxn ang="0">
                    <a:pos x="159" y="151"/>
                  </a:cxn>
                  <a:cxn ang="0">
                    <a:pos x="185" y="165"/>
                  </a:cxn>
                  <a:cxn ang="0">
                    <a:pos x="210" y="182"/>
                  </a:cxn>
                </a:cxnLst>
                <a:rect l="0" t="0" r="r" b="b"/>
                <a:pathLst>
                  <a:path w="210" h="182">
                    <a:moveTo>
                      <a:pt x="0" y="0"/>
                    </a:moveTo>
                    <a:lnTo>
                      <a:pt x="12" y="21"/>
                    </a:lnTo>
                    <a:lnTo>
                      <a:pt x="25" y="41"/>
                    </a:lnTo>
                    <a:lnTo>
                      <a:pt x="38" y="58"/>
                    </a:lnTo>
                    <a:lnTo>
                      <a:pt x="51" y="73"/>
                    </a:lnTo>
                    <a:lnTo>
                      <a:pt x="65" y="88"/>
                    </a:lnTo>
                    <a:lnTo>
                      <a:pt x="77" y="99"/>
                    </a:lnTo>
                    <a:lnTo>
                      <a:pt x="92" y="110"/>
                    </a:lnTo>
                    <a:lnTo>
                      <a:pt x="104" y="120"/>
                    </a:lnTo>
                    <a:lnTo>
                      <a:pt x="133" y="136"/>
                    </a:lnTo>
                    <a:lnTo>
                      <a:pt x="159" y="151"/>
                    </a:lnTo>
                    <a:lnTo>
                      <a:pt x="185" y="165"/>
                    </a:lnTo>
                    <a:lnTo>
                      <a:pt x="210" y="182"/>
                    </a:lnTo>
                  </a:path>
                </a:pathLst>
              </a:custGeom>
              <a:noFill/>
              <a:ln w="17463">
                <a:solidFill>
                  <a:srgbClr val="0000FF"/>
                </a:solidFill>
                <a:prstDash val="solid"/>
                <a:round/>
                <a:headEnd/>
                <a:tailEnd/>
              </a:ln>
            </p:spPr>
            <p:txBody>
              <a:bodyPr/>
              <a:lstStyle/>
              <a:p>
                <a:endParaRPr lang="en-US"/>
              </a:p>
            </p:txBody>
          </p:sp>
          <p:sp>
            <p:nvSpPr>
              <p:cNvPr id="124011" name="Freeform 107"/>
              <p:cNvSpPr>
                <a:spLocks/>
              </p:cNvSpPr>
              <p:nvPr/>
            </p:nvSpPr>
            <p:spPr bwMode="auto">
              <a:xfrm>
                <a:off x="2360" y="2631"/>
                <a:ext cx="105" cy="63"/>
              </a:xfrm>
              <a:custGeom>
                <a:avLst/>
                <a:gdLst/>
                <a:ahLst/>
                <a:cxnLst>
                  <a:cxn ang="0">
                    <a:pos x="0" y="0"/>
                  </a:cxn>
                  <a:cxn ang="0">
                    <a:pos x="53" y="39"/>
                  </a:cxn>
                  <a:cxn ang="0">
                    <a:pos x="80" y="57"/>
                  </a:cxn>
                  <a:cxn ang="0">
                    <a:pos x="105" y="74"/>
                  </a:cxn>
                  <a:cxn ang="0">
                    <a:pos x="132" y="91"/>
                  </a:cxn>
                  <a:cxn ang="0">
                    <a:pos x="159" y="105"/>
                  </a:cxn>
                  <a:cxn ang="0">
                    <a:pos x="184" y="116"/>
                  </a:cxn>
                  <a:cxn ang="0">
                    <a:pos x="211" y="126"/>
                  </a:cxn>
                </a:cxnLst>
                <a:rect l="0" t="0" r="r" b="b"/>
                <a:pathLst>
                  <a:path w="211" h="126">
                    <a:moveTo>
                      <a:pt x="0" y="0"/>
                    </a:moveTo>
                    <a:lnTo>
                      <a:pt x="53" y="39"/>
                    </a:lnTo>
                    <a:lnTo>
                      <a:pt x="80" y="57"/>
                    </a:lnTo>
                    <a:lnTo>
                      <a:pt x="105" y="74"/>
                    </a:lnTo>
                    <a:lnTo>
                      <a:pt x="132" y="91"/>
                    </a:lnTo>
                    <a:lnTo>
                      <a:pt x="159" y="105"/>
                    </a:lnTo>
                    <a:lnTo>
                      <a:pt x="184" y="116"/>
                    </a:lnTo>
                    <a:lnTo>
                      <a:pt x="211" y="126"/>
                    </a:lnTo>
                  </a:path>
                </a:pathLst>
              </a:custGeom>
              <a:noFill/>
              <a:ln w="17463">
                <a:solidFill>
                  <a:srgbClr val="0000FF"/>
                </a:solidFill>
                <a:prstDash val="solid"/>
                <a:round/>
                <a:headEnd/>
                <a:tailEnd/>
              </a:ln>
            </p:spPr>
            <p:txBody>
              <a:bodyPr/>
              <a:lstStyle/>
              <a:p>
                <a:endParaRPr lang="en-US"/>
              </a:p>
            </p:txBody>
          </p:sp>
          <p:sp>
            <p:nvSpPr>
              <p:cNvPr id="124012" name="Freeform 108"/>
              <p:cNvSpPr>
                <a:spLocks/>
              </p:cNvSpPr>
              <p:nvPr/>
            </p:nvSpPr>
            <p:spPr bwMode="auto">
              <a:xfrm>
                <a:off x="2465" y="2694"/>
                <a:ext cx="106" cy="4"/>
              </a:xfrm>
              <a:custGeom>
                <a:avLst/>
                <a:gdLst/>
                <a:ahLst/>
                <a:cxnLst>
                  <a:cxn ang="0">
                    <a:pos x="0" y="0"/>
                  </a:cxn>
                  <a:cxn ang="0">
                    <a:pos x="13" y="5"/>
                  </a:cxn>
                  <a:cxn ang="0">
                    <a:pos x="27" y="6"/>
                  </a:cxn>
                  <a:cxn ang="0">
                    <a:pos x="53" y="9"/>
                  </a:cxn>
                  <a:cxn ang="0">
                    <a:pos x="79" y="9"/>
                  </a:cxn>
                  <a:cxn ang="0">
                    <a:pos x="105" y="7"/>
                  </a:cxn>
                  <a:cxn ang="0">
                    <a:pos x="132" y="5"/>
                  </a:cxn>
                  <a:cxn ang="0">
                    <a:pos x="159" y="3"/>
                  </a:cxn>
                  <a:cxn ang="0">
                    <a:pos x="184" y="5"/>
                  </a:cxn>
                  <a:cxn ang="0">
                    <a:pos x="211" y="7"/>
                  </a:cxn>
                </a:cxnLst>
                <a:rect l="0" t="0" r="r" b="b"/>
                <a:pathLst>
                  <a:path w="211" h="9">
                    <a:moveTo>
                      <a:pt x="0" y="0"/>
                    </a:moveTo>
                    <a:lnTo>
                      <a:pt x="13" y="5"/>
                    </a:lnTo>
                    <a:lnTo>
                      <a:pt x="27" y="6"/>
                    </a:lnTo>
                    <a:lnTo>
                      <a:pt x="53" y="9"/>
                    </a:lnTo>
                    <a:lnTo>
                      <a:pt x="79" y="9"/>
                    </a:lnTo>
                    <a:lnTo>
                      <a:pt x="105" y="7"/>
                    </a:lnTo>
                    <a:lnTo>
                      <a:pt x="132" y="5"/>
                    </a:lnTo>
                    <a:lnTo>
                      <a:pt x="159" y="3"/>
                    </a:lnTo>
                    <a:lnTo>
                      <a:pt x="184" y="5"/>
                    </a:lnTo>
                    <a:lnTo>
                      <a:pt x="211" y="7"/>
                    </a:lnTo>
                  </a:path>
                </a:pathLst>
              </a:custGeom>
              <a:noFill/>
              <a:ln w="17463">
                <a:solidFill>
                  <a:srgbClr val="0000FF"/>
                </a:solidFill>
                <a:prstDash val="solid"/>
                <a:round/>
                <a:headEnd/>
                <a:tailEnd/>
              </a:ln>
            </p:spPr>
            <p:txBody>
              <a:bodyPr/>
              <a:lstStyle/>
              <a:p>
                <a:endParaRPr lang="en-US"/>
              </a:p>
            </p:txBody>
          </p:sp>
          <p:sp>
            <p:nvSpPr>
              <p:cNvPr id="124013" name="Freeform 109"/>
              <p:cNvSpPr>
                <a:spLocks/>
              </p:cNvSpPr>
              <p:nvPr/>
            </p:nvSpPr>
            <p:spPr bwMode="auto">
              <a:xfrm>
                <a:off x="2571" y="2697"/>
                <a:ext cx="105" cy="38"/>
              </a:xfrm>
              <a:custGeom>
                <a:avLst/>
                <a:gdLst/>
                <a:ahLst/>
                <a:cxnLst>
                  <a:cxn ang="0">
                    <a:pos x="0" y="0"/>
                  </a:cxn>
                  <a:cxn ang="0">
                    <a:pos x="27" y="6"/>
                  </a:cxn>
                  <a:cxn ang="0">
                    <a:pos x="52" y="14"/>
                  </a:cxn>
                  <a:cxn ang="0">
                    <a:pos x="79" y="24"/>
                  </a:cxn>
                  <a:cxn ang="0">
                    <a:pos x="105" y="34"/>
                  </a:cxn>
                  <a:cxn ang="0">
                    <a:pos x="159" y="56"/>
                  </a:cxn>
                  <a:cxn ang="0">
                    <a:pos x="184" y="67"/>
                  </a:cxn>
                  <a:cxn ang="0">
                    <a:pos x="211" y="75"/>
                  </a:cxn>
                </a:cxnLst>
                <a:rect l="0" t="0" r="r" b="b"/>
                <a:pathLst>
                  <a:path w="211" h="75">
                    <a:moveTo>
                      <a:pt x="0" y="0"/>
                    </a:moveTo>
                    <a:lnTo>
                      <a:pt x="27" y="6"/>
                    </a:lnTo>
                    <a:lnTo>
                      <a:pt x="52" y="14"/>
                    </a:lnTo>
                    <a:lnTo>
                      <a:pt x="79" y="24"/>
                    </a:lnTo>
                    <a:lnTo>
                      <a:pt x="105" y="34"/>
                    </a:lnTo>
                    <a:lnTo>
                      <a:pt x="159" y="56"/>
                    </a:lnTo>
                    <a:lnTo>
                      <a:pt x="184" y="67"/>
                    </a:lnTo>
                    <a:lnTo>
                      <a:pt x="211" y="75"/>
                    </a:lnTo>
                  </a:path>
                </a:pathLst>
              </a:custGeom>
              <a:noFill/>
              <a:ln w="17463">
                <a:solidFill>
                  <a:srgbClr val="0000FF"/>
                </a:solidFill>
                <a:prstDash val="solid"/>
                <a:round/>
                <a:headEnd/>
                <a:tailEnd/>
              </a:ln>
            </p:spPr>
            <p:txBody>
              <a:bodyPr/>
              <a:lstStyle/>
              <a:p>
                <a:endParaRPr lang="en-US"/>
              </a:p>
            </p:txBody>
          </p:sp>
          <p:sp>
            <p:nvSpPr>
              <p:cNvPr id="124014" name="Freeform 110"/>
              <p:cNvSpPr>
                <a:spLocks/>
              </p:cNvSpPr>
              <p:nvPr/>
            </p:nvSpPr>
            <p:spPr bwMode="auto">
              <a:xfrm>
                <a:off x="2676" y="2735"/>
                <a:ext cx="105" cy="33"/>
              </a:xfrm>
              <a:custGeom>
                <a:avLst/>
                <a:gdLst/>
                <a:ahLst/>
                <a:cxnLst>
                  <a:cxn ang="0">
                    <a:pos x="0" y="0"/>
                  </a:cxn>
                  <a:cxn ang="0">
                    <a:pos x="27" y="10"/>
                  </a:cxn>
                  <a:cxn ang="0">
                    <a:pos x="52" y="23"/>
                  </a:cxn>
                  <a:cxn ang="0">
                    <a:pos x="79" y="37"/>
                  </a:cxn>
                  <a:cxn ang="0">
                    <a:pos x="105" y="50"/>
                  </a:cxn>
                  <a:cxn ang="0">
                    <a:pos x="131" y="60"/>
                  </a:cxn>
                  <a:cxn ang="0">
                    <a:pos x="144" y="64"/>
                  </a:cxn>
                  <a:cxn ang="0">
                    <a:pos x="158" y="67"/>
                  </a:cxn>
                  <a:cxn ang="0">
                    <a:pos x="171" y="67"/>
                  </a:cxn>
                  <a:cxn ang="0">
                    <a:pos x="184" y="67"/>
                  </a:cxn>
                  <a:cxn ang="0">
                    <a:pos x="198" y="64"/>
                  </a:cxn>
                  <a:cxn ang="0">
                    <a:pos x="211" y="60"/>
                  </a:cxn>
                </a:cxnLst>
                <a:rect l="0" t="0" r="r" b="b"/>
                <a:pathLst>
                  <a:path w="211" h="67">
                    <a:moveTo>
                      <a:pt x="0" y="0"/>
                    </a:moveTo>
                    <a:lnTo>
                      <a:pt x="27" y="10"/>
                    </a:lnTo>
                    <a:lnTo>
                      <a:pt x="52" y="23"/>
                    </a:lnTo>
                    <a:lnTo>
                      <a:pt x="79" y="37"/>
                    </a:lnTo>
                    <a:lnTo>
                      <a:pt x="105" y="50"/>
                    </a:lnTo>
                    <a:lnTo>
                      <a:pt x="131" y="60"/>
                    </a:lnTo>
                    <a:lnTo>
                      <a:pt x="144" y="64"/>
                    </a:lnTo>
                    <a:lnTo>
                      <a:pt x="158" y="67"/>
                    </a:lnTo>
                    <a:lnTo>
                      <a:pt x="171" y="67"/>
                    </a:lnTo>
                    <a:lnTo>
                      <a:pt x="184" y="67"/>
                    </a:lnTo>
                    <a:lnTo>
                      <a:pt x="198" y="64"/>
                    </a:lnTo>
                    <a:lnTo>
                      <a:pt x="211" y="60"/>
                    </a:lnTo>
                  </a:path>
                </a:pathLst>
              </a:custGeom>
              <a:noFill/>
              <a:ln w="17463">
                <a:solidFill>
                  <a:srgbClr val="0000FF"/>
                </a:solidFill>
                <a:prstDash val="solid"/>
                <a:round/>
                <a:headEnd/>
                <a:tailEnd/>
              </a:ln>
            </p:spPr>
            <p:txBody>
              <a:bodyPr/>
              <a:lstStyle/>
              <a:p>
                <a:endParaRPr lang="en-US"/>
              </a:p>
            </p:txBody>
          </p:sp>
          <p:sp>
            <p:nvSpPr>
              <p:cNvPr id="124015" name="Freeform 111"/>
              <p:cNvSpPr>
                <a:spLocks/>
              </p:cNvSpPr>
              <p:nvPr/>
            </p:nvSpPr>
            <p:spPr bwMode="auto">
              <a:xfrm>
                <a:off x="2781" y="2643"/>
                <a:ext cx="106" cy="121"/>
              </a:xfrm>
              <a:custGeom>
                <a:avLst/>
                <a:gdLst/>
                <a:ahLst/>
                <a:cxnLst>
                  <a:cxn ang="0">
                    <a:pos x="0" y="242"/>
                  </a:cxn>
                  <a:cxn ang="0">
                    <a:pos x="12" y="235"/>
                  </a:cxn>
                  <a:cxn ang="0">
                    <a:pos x="27" y="226"/>
                  </a:cxn>
                  <a:cxn ang="0">
                    <a:pos x="39" y="215"/>
                  </a:cxn>
                  <a:cxn ang="0">
                    <a:pos x="52" y="204"/>
                  </a:cxn>
                  <a:cxn ang="0">
                    <a:pos x="66" y="189"/>
                  </a:cxn>
                  <a:cxn ang="0">
                    <a:pos x="79" y="174"/>
                  </a:cxn>
                  <a:cxn ang="0">
                    <a:pos x="104" y="141"/>
                  </a:cxn>
                  <a:cxn ang="0">
                    <a:pos x="131" y="106"/>
                  </a:cxn>
                  <a:cxn ang="0">
                    <a:pos x="158" y="69"/>
                  </a:cxn>
                  <a:cxn ang="0">
                    <a:pos x="184" y="34"/>
                  </a:cxn>
                  <a:cxn ang="0">
                    <a:pos x="211" y="0"/>
                  </a:cxn>
                </a:cxnLst>
                <a:rect l="0" t="0" r="r" b="b"/>
                <a:pathLst>
                  <a:path w="211" h="242">
                    <a:moveTo>
                      <a:pt x="0" y="242"/>
                    </a:moveTo>
                    <a:lnTo>
                      <a:pt x="12" y="235"/>
                    </a:lnTo>
                    <a:lnTo>
                      <a:pt x="27" y="226"/>
                    </a:lnTo>
                    <a:lnTo>
                      <a:pt x="39" y="215"/>
                    </a:lnTo>
                    <a:lnTo>
                      <a:pt x="52" y="204"/>
                    </a:lnTo>
                    <a:lnTo>
                      <a:pt x="66" y="189"/>
                    </a:lnTo>
                    <a:lnTo>
                      <a:pt x="79" y="174"/>
                    </a:lnTo>
                    <a:lnTo>
                      <a:pt x="104" y="141"/>
                    </a:lnTo>
                    <a:lnTo>
                      <a:pt x="131" y="106"/>
                    </a:lnTo>
                    <a:lnTo>
                      <a:pt x="158" y="69"/>
                    </a:lnTo>
                    <a:lnTo>
                      <a:pt x="184" y="34"/>
                    </a:lnTo>
                    <a:lnTo>
                      <a:pt x="211" y="0"/>
                    </a:lnTo>
                  </a:path>
                </a:pathLst>
              </a:custGeom>
              <a:noFill/>
              <a:ln w="17463">
                <a:solidFill>
                  <a:srgbClr val="0000FF"/>
                </a:solidFill>
                <a:prstDash val="solid"/>
                <a:round/>
                <a:headEnd/>
                <a:tailEnd/>
              </a:ln>
            </p:spPr>
            <p:txBody>
              <a:bodyPr/>
              <a:lstStyle/>
              <a:p>
                <a:endParaRPr lang="en-US"/>
              </a:p>
            </p:txBody>
          </p:sp>
          <p:sp>
            <p:nvSpPr>
              <p:cNvPr id="124016" name="Freeform 112"/>
              <p:cNvSpPr>
                <a:spLocks/>
              </p:cNvSpPr>
              <p:nvPr/>
            </p:nvSpPr>
            <p:spPr bwMode="auto">
              <a:xfrm>
                <a:off x="2887" y="2510"/>
                <a:ext cx="105" cy="133"/>
              </a:xfrm>
              <a:custGeom>
                <a:avLst/>
                <a:gdLst/>
                <a:ahLst/>
                <a:cxnLst>
                  <a:cxn ang="0">
                    <a:pos x="0" y="268"/>
                  </a:cxn>
                  <a:cxn ang="0">
                    <a:pos x="26" y="235"/>
                  </a:cxn>
                  <a:cxn ang="0">
                    <a:pos x="52" y="201"/>
                  </a:cxn>
                  <a:cxn ang="0">
                    <a:pos x="104" y="132"/>
                  </a:cxn>
                  <a:cxn ang="0">
                    <a:pos x="131" y="98"/>
                  </a:cxn>
                  <a:cxn ang="0">
                    <a:pos x="158" y="64"/>
                  </a:cxn>
                  <a:cxn ang="0">
                    <a:pos x="183" y="32"/>
                  </a:cxn>
                  <a:cxn ang="0">
                    <a:pos x="210" y="0"/>
                  </a:cxn>
                </a:cxnLst>
                <a:rect l="0" t="0" r="r" b="b"/>
                <a:pathLst>
                  <a:path w="210" h="268">
                    <a:moveTo>
                      <a:pt x="0" y="268"/>
                    </a:moveTo>
                    <a:lnTo>
                      <a:pt x="26" y="235"/>
                    </a:lnTo>
                    <a:lnTo>
                      <a:pt x="52" y="201"/>
                    </a:lnTo>
                    <a:lnTo>
                      <a:pt x="104" y="132"/>
                    </a:lnTo>
                    <a:lnTo>
                      <a:pt x="131" y="98"/>
                    </a:lnTo>
                    <a:lnTo>
                      <a:pt x="158" y="64"/>
                    </a:lnTo>
                    <a:lnTo>
                      <a:pt x="183" y="32"/>
                    </a:lnTo>
                    <a:lnTo>
                      <a:pt x="210" y="0"/>
                    </a:lnTo>
                  </a:path>
                </a:pathLst>
              </a:custGeom>
              <a:noFill/>
              <a:ln w="17463">
                <a:solidFill>
                  <a:srgbClr val="0000FF"/>
                </a:solidFill>
                <a:prstDash val="solid"/>
                <a:round/>
                <a:headEnd/>
                <a:tailEnd/>
              </a:ln>
            </p:spPr>
            <p:txBody>
              <a:bodyPr/>
              <a:lstStyle/>
              <a:p>
                <a:endParaRPr lang="en-US"/>
              </a:p>
            </p:txBody>
          </p:sp>
          <p:sp>
            <p:nvSpPr>
              <p:cNvPr id="124017" name="Freeform 113"/>
              <p:cNvSpPr>
                <a:spLocks/>
              </p:cNvSpPr>
              <p:nvPr/>
            </p:nvSpPr>
            <p:spPr bwMode="auto">
              <a:xfrm>
                <a:off x="2992" y="2401"/>
                <a:ext cx="106" cy="109"/>
              </a:xfrm>
              <a:custGeom>
                <a:avLst/>
                <a:gdLst/>
                <a:ahLst/>
                <a:cxnLst>
                  <a:cxn ang="0">
                    <a:pos x="0" y="216"/>
                  </a:cxn>
                  <a:cxn ang="0">
                    <a:pos x="53" y="157"/>
                  </a:cxn>
                  <a:cxn ang="0">
                    <a:pos x="105" y="102"/>
                  </a:cxn>
                  <a:cxn ang="0">
                    <a:pos x="159" y="49"/>
                  </a:cxn>
                  <a:cxn ang="0">
                    <a:pos x="211" y="0"/>
                  </a:cxn>
                </a:cxnLst>
                <a:rect l="0" t="0" r="r" b="b"/>
                <a:pathLst>
                  <a:path w="211" h="216">
                    <a:moveTo>
                      <a:pt x="0" y="216"/>
                    </a:moveTo>
                    <a:lnTo>
                      <a:pt x="53" y="157"/>
                    </a:lnTo>
                    <a:lnTo>
                      <a:pt x="105" y="102"/>
                    </a:lnTo>
                    <a:lnTo>
                      <a:pt x="159" y="49"/>
                    </a:lnTo>
                    <a:lnTo>
                      <a:pt x="211" y="0"/>
                    </a:lnTo>
                  </a:path>
                </a:pathLst>
              </a:custGeom>
              <a:noFill/>
              <a:ln w="17463">
                <a:solidFill>
                  <a:srgbClr val="0000FF"/>
                </a:solidFill>
                <a:prstDash val="solid"/>
                <a:round/>
                <a:headEnd/>
                <a:tailEnd/>
              </a:ln>
            </p:spPr>
            <p:txBody>
              <a:bodyPr/>
              <a:lstStyle/>
              <a:p>
                <a:endParaRPr lang="en-US"/>
              </a:p>
            </p:txBody>
          </p:sp>
          <p:sp>
            <p:nvSpPr>
              <p:cNvPr id="124018" name="Freeform 114"/>
              <p:cNvSpPr>
                <a:spLocks/>
              </p:cNvSpPr>
              <p:nvPr/>
            </p:nvSpPr>
            <p:spPr bwMode="auto">
              <a:xfrm>
                <a:off x="3098" y="2322"/>
                <a:ext cx="105" cy="79"/>
              </a:xfrm>
              <a:custGeom>
                <a:avLst/>
                <a:gdLst/>
                <a:ahLst/>
                <a:cxnLst>
                  <a:cxn ang="0">
                    <a:pos x="0" y="159"/>
                  </a:cxn>
                  <a:cxn ang="0">
                    <a:pos x="53" y="114"/>
                  </a:cxn>
                  <a:cxn ang="0">
                    <a:pos x="105" y="73"/>
                  </a:cxn>
                  <a:cxn ang="0">
                    <a:pos x="159" y="34"/>
                  </a:cxn>
                  <a:cxn ang="0">
                    <a:pos x="211" y="0"/>
                  </a:cxn>
                </a:cxnLst>
                <a:rect l="0" t="0" r="r" b="b"/>
                <a:pathLst>
                  <a:path w="211" h="159">
                    <a:moveTo>
                      <a:pt x="0" y="159"/>
                    </a:moveTo>
                    <a:lnTo>
                      <a:pt x="53" y="114"/>
                    </a:lnTo>
                    <a:lnTo>
                      <a:pt x="105" y="73"/>
                    </a:lnTo>
                    <a:lnTo>
                      <a:pt x="159" y="34"/>
                    </a:lnTo>
                    <a:lnTo>
                      <a:pt x="211" y="0"/>
                    </a:lnTo>
                  </a:path>
                </a:pathLst>
              </a:custGeom>
              <a:noFill/>
              <a:ln w="17463">
                <a:solidFill>
                  <a:srgbClr val="0000FF"/>
                </a:solidFill>
                <a:prstDash val="solid"/>
                <a:round/>
                <a:headEnd/>
                <a:tailEnd/>
              </a:ln>
            </p:spPr>
            <p:txBody>
              <a:bodyPr/>
              <a:lstStyle/>
              <a:p>
                <a:endParaRPr lang="en-US"/>
              </a:p>
            </p:txBody>
          </p:sp>
          <p:sp>
            <p:nvSpPr>
              <p:cNvPr id="124019" name="Freeform 115"/>
              <p:cNvSpPr>
                <a:spLocks/>
              </p:cNvSpPr>
              <p:nvPr/>
            </p:nvSpPr>
            <p:spPr bwMode="auto">
              <a:xfrm>
                <a:off x="3203" y="2273"/>
                <a:ext cx="105" cy="49"/>
              </a:xfrm>
              <a:custGeom>
                <a:avLst/>
                <a:gdLst/>
                <a:ahLst/>
                <a:cxnLst>
                  <a:cxn ang="0">
                    <a:pos x="0" y="99"/>
                  </a:cxn>
                  <a:cxn ang="0">
                    <a:pos x="27" y="82"/>
                  </a:cxn>
                  <a:cxn ang="0">
                    <a:pos x="52" y="65"/>
                  </a:cxn>
                  <a:cxn ang="0">
                    <a:pos x="79" y="47"/>
                  </a:cxn>
                  <a:cxn ang="0">
                    <a:pos x="105" y="31"/>
                  </a:cxn>
                  <a:cxn ang="0">
                    <a:pos x="132" y="17"/>
                  </a:cxn>
                  <a:cxn ang="0">
                    <a:pos x="144" y="12"/>
                  </a:cxn>
                  <a:cxn ang="0">
                    <a:pos x="158" y="7"/>
                  </a:cxn>
                  <a:cxn ang="0">
                    <a:pos x="171" y="3"/>
                  </a:cxn>
                  <a:cxn ang="0">
                    <a:pos x="184" y="2"/>
                  </a:cxn>
                  <a:cxn ang="0">
                    <a:pos x="198" y="0"/>
                  </a:cxn>
                  <a:cxn ang="0">
                    <a:pos x="211" y="0"/>
                  </a:cxn>
                </a:cxnLst>
                <a:rect l="0" t="0" r="r" b="b"/>
                <a:pathLst>
                  <a:path w="211" h="99">
                    <a:moveTo>
                      <a:pt x="0" y="99"/>
                    </a:moveTo>
                    <a:lnTo>
                      <a:pt x="27" y="82"/>
                    </a:lnTo>
                    <a:lnTo>
                      <a:pt x="52" y="65"/>
                    </a:lnTo>
                    <a:lnTo>
                      <a:pt x="79" y="47"/>
                    </a:lnTo>
                    <a:lnTo>
                      <a:pt x="105" y="31"/>
                    </a:lnTo>
                    <a:lnTo>
                      <a:pt x="132" y="17"/>
                    </a:lnTo>
                    <a:lnTo>
                      <a:pt x="144" y="12"/>
                    </a:lnTo>
                    <a:lnTo>
                      <a:pt x="158" y="7"/>
                    </a:lnTo>
                    <a:lnTo>
                      <a:pt x="171" y="3"/>
                    </a:lnTo>
                    <a:lnTo>
                      <a:pt x="184" y="2"/>
                    </a:lnTo>
                    <a:lnTo>
                      <a:pt x="198" y="0"/>
                    </a:lnTo>
                    <a:lnTo>
                      <a:pt x="211" y="0"/>
                    </a:lnTo>
                  </a:path>
                </a:pathLst>
              </a:custGeom>
              <a:noFill/>
              <a:ln w="17463">
                <a:solidFill>
                  <a:srgbClr val="0000FF"/>
                </a:solidFill>
                <a:prstDash val="solid"/>
                <a:round/>
                <a:headEnd/>
                <a:tailEnd/>
              </a:ln>
            </p:spPr>
            <p:txBody>
              <a:bodyPr/>
              <a:lstStyle/>
              <a:p>
                <a:endParaRPr lang="en-US"/>
              </a:p>
            </p:txBody>
          </p:sp>
          <p:sp>
            <p:nvSpPr>
              <p:cNvPr id="124020" name="Freeform 116"/>
              <p:cNvSpPr>
                <a:spLocks/>
              </p:cNvSpPr>
              <p:nvPr/>
            </p:nvSpPr>
            <p:spPr bwMode="auto">
              <a:xfrm>
                <a:off x="3308" y="2273"/>
                <a:ext cx="106" cy="66"/>
              </a:xfrm>
              <a:custGeom>
                <a:avLst/>
                <a:gdLst/>
                <a:ahLst/>
                <a:cxnLst>
                  <a:cxn ang="0">
                    <a:pos x="0" y="0"/>
                  </a:cxn>
                  <a:cxn ang="0">
                    <a:pos x="13" y="3"/>
                  </a:cxn>
                  <a:cxn ang="0">
                    <a:pos x="27" y="6"/>
                  </a:cxn>
                  <a:cxn ang="0">
                    <a:pos x="39" y="13"/>
                  </a:cxn>
                  <a:cxn ang="0">
                    <a:pos x="52" y="20"/>
                  </a:cxn>
                  <a:cxn ang="0">
                    <a:pos x="66" y="29"/>
                  </a:cxn>
                  <a:cxn ang="0">
                    <a:pos x="79" y="39"/>
                  </a:cxn>
                  <a:cxn ang="0">
                    <a:pos x="105" y="60"/>
                  </a:cxn>
                  <a:cxn ang="0">
                    <a:pos x="131" y="81"/>
                  </a:cxn>
                  <a:cxn ang="0">
                    <a:pos x="158" y="102"/>
                  </a:cxn>
                  <a:cxn ang="0">
                    <a:pos x="171" y="112"/>
                  </a:cxn>
                  <a:cxn ang="0">
                    <a:pos x="184" y="121"/>
                  </a:cxn>
                  <a:cxn ang="0">
                    <a:pos x="198" y="128"/>
                  </a:cxn>
                  <a:cxn ang="0">
                    <a:pos x="211" y="133"/>
                  </a:cxn>
                </a:cxnLst>
                <a:rect l="0" t="0" r="r" b="b"/>
                <a:pathLst>
                  <a:path w="211" h="133">
                    <a:moveTo>
                      <a:pt x="0" y="0"/>
                    </a:moveTo>
                    <a:lnTo>
                      <a:pt x="13" y="3"/>
                    </a:lnTo>
                    <a:lnTo>
                      <a:pt x="27" y="6"/>
                    </a:lnTo>
                    <a:lnTo>
                      <a:pt x="39" y="13"/>
                    </a:lnTo>
                    <a:lnTo>
                      <a:pt x="52" y="20"/>
                    </a:lnTo>
                    <a:lnTo>
                      <a:pt x="66" y="29"/>
                    </a:lnTo>
                    <a:lnTo>
                      <a:pt x="79" y="39"/>
                    </a:lnTo>
                    <a:lnTo>
                      <a:pt x="105" y="60"/>
                    </a:lnTo>
                    <a:lnTo>
                      <a:pt x="131" y="81"/>
                    </a:lnTo>
                    <a:lnTo>
                      <a:pt x="158" y="102"/>
                    </a:lnTo>
                    <a:lnTo>
                      <a:pt x="171" y="112"/>
                    </a:lnTo>
                    <a:lnTo>
                      <a:pt x="184" y="121"/>
                    </a:lnTo>
                    <a:lnTo>
                      <a:pt x="198" y="128"/>
                    </a:lnTo>
                    <a:lnTo>
                      <a:pt x="211" y="133"/>
                    </a:lnTo>
                  </a:path>
                </a:pathLst>
              </a:custGeom>
              <a:noFill/>
              <a:ln w="17463">
                <a:solidFill>
                  <a:srgbClr val="0000FF"/>
                </a:solidFill>
                <a:prstDash val="solid"/>
                <a:round/>
                <a:headEnd/>
                <a:tailEnd/>
              </a:ln>
            </p:spPr>
            <p:txBody>
              <a:bodyPr/>
              <a:lstStyle/>
              <a:p>
                <a:endParaRPr lang="en-US"/>
              </a:p>
            </p:txBody>
          </p:sp>
          <p:sp>
            <p:nvSpPr>
              <p:cNvPr id="124021" name="Freeform 117"/>
              <p:cNvSpPr>
                <a:spLocks/>
              </p:cNvSpPr>
              <p:nvPr/>
            </p:nvSpPr>
            <p:spPr bwMode="auto">
              <a:xfrm>
                <a:off x="3414" y="2339"/>
                <a:ext cx="105" cy="13"/>
              </a:xfrm>
              <a:custGeom>
                <a:avLst/>
                <a:gdLst/>
                <a:ahLst/>
                <a:cxnLst>
                  <a:cxn ang="0">
                    <a:pos x="0" y="0"/>
                  </a:cxn>
                  <a:cxn ang="0">
                    <a:pos x="12" y="5"/>
                  </a:cxn>
                  <a:cxn ang="0">
                    <a:pos x="27" y="7"/>
                  </a:cxn>
                  <a:cxn ang="0">
                    <a:pos x="52" y="12"/>
                  </a:cxn>
                  <a:cxn ang="0">
                    <a:pos x="79" y="13"/>
                  </a:cxn>
                  <a:cxn ang="0">
                    <a:pos x="104" y="13"/>
                  </a:cxn>
                  <a:cxn ang="0">
                    <a:pos x="131" y="13"/>
                  </a:cxn>
                  <a:cxn ang="0">
                    <a:pos x="158" y="15"/>
                  </a:cxn>
                  <a:cxn ang="0">
                    <a:pos x="184" y="17"/>
                  </a:cxn>
                  <a:cxn ang="0">
                    <a:pos x="198" y="22"/>
                  </a:cxn>
                  <a:cxn ang="0">
                    <a:pos x="210" y="26"/>
                  </a:cxn>
                </a:cxnLst>
                <a:rect l="0" t="0" r="r" b="b"/>
                <a:pathLst>
                  <a:path w="210" h="26">
                    <a:moveTo>
                      <a:pt x="0" y="0"/>
                    </a:moveTo>
                    <a:lnTo>
                      <a:pt x="12" y="5"/>
                    </a:lnTo>
                    <a:lnTo>
                      <a:pt x="27" y="7"/>
                    </a:lnTo>
                    <a:lnTo>
                      <a:pt x="52" y="12"/>
                    </a:lnTo>
                    <a:lnTo>
                      <a:pt x="79" y="13"/>
                    </a:lnTo>
                    <a:lnTo>
                      <a:pt x="104" y="13"/>
                    </a:lnTo>
                    <a:lnTo>
                      <a:pt x="131" y="13"/>
                    </a:lnTo>
                    <a:lnTo>
                      <a:pt x="158" y="15"/>
                    </a:lnTo>
                    <a:lnTo>
                      <a:pt x="184" y="17"/>
                    </a:lnTo>
                    <a:lnTo>
                      <a:pt x="198" y="22"/>
                    </a:lnTo>
                    <a:lnTo>
                      <a:pt x="210" y="26"/>
                    </a:lnTo>
                  </a:path>
                </a:pathLst>
              </a:custGeom>
              <a:noFill/>
              <a:ln w="17463">
                <a:solidFill>
                  <a:srgbClr val="0000FF"/>
                </a:solidFill>
                <a:prstDash val="solid"/>
                <a:round/>
                <a:headEnd/>
                <a:tailEnd/>
              </a:ln>
            </p:spPr>
            <p:txBody>
              <a:bodyPr/>
              <a:lstStyle/>
              <a:p>
                <a:endParaRPr lang="en-US"/>
              </a:p>
            </p:txBody>
          </p:sp>
          <p:sp>
            <p:nvSpPr>
              <p:cNvPr id="124022" name="Freeform 118"/>
              <p:cNvSpPr>
                <a:spLocks/>
              </p:cNvSpPr>
              <p:nvPr/>
            </p:nvSpPr>
            <p:spPr bwMode="auto">
              <a:xfrm>
                <a:off x="3519" y="2352"/>
                <a:ext cx="106" cy="71"/>
              </a:xfrm>
              <a:custGeom>
                <a:avLst/>
                <a:gdLst/>
                <a:ahLst/>
                <a:cxnLst>
                  <a:cxn ang="0">
                    <a:pos x="0" y="0"/>
                  </a:cxn>
                  <a:cxn ang="0">
                    <a:pos x="13" y="5"/>
                  </a:cxn>
                  <a:cxn ang="0">
                    <a:pos x="27" y="14"/>
                  </a:cxn>
                  <a:cxn ang="0">
                    <a:pos x="40" y="22"/>
                  </a:cxn>
                  <a:cxn ang="0">
                    <a:pos x="53" y="34"/>
                  </a:cxn>
                  <a:cxn ang="0">
                    <a:pos x="80" y="56"/>
                  </a:cxn>
                  <a:cxn ang="0">
                    <a:pos x="105" y="80"/>
                  </a:cxn>
                  <a:cxn ang="0">
                    <a:pos x="132" y="103"/>
                  </a:cxn>
                  <a:cxn ang="0">
                    <a:pos x="145" y="113"/>
                  </a:cxn>
                  <a:cxn ang="0">
                    <a:pos x="159" y="123"/>
                  </a:cxn>
                  <a:cxn ang="0">
                    <a:pos x="172" y="130"/>
                  </a:cxn>
                  <a:cxn ang="0">
                    <a:pos x="184" y="136"/>
                  </a:cxn>
                  <a:cxn ang="0">
                    <a:pos x="199" y="140"/>
                  </a:cxn>
                  <a:cxn ang="0">
                    <a:pos x="211" y="141"/>
                  </a:cxn>
                </a:cxnLst>
                <a:rect l="0" t="0" r="r" b="b"/>
                <a:pathLst>
                  <a:path w="211" h="141">
                    <a:moveTo>
                      <a:pt x="0" y="0"/>
                    </a:moveTo>
                    <a:lnTo>
                      <a:pt x="13" y="5"/>
                    </a:lnTo>
                    <a:lnTo>
                      <a:pt x="27" y="14"/>
                    </a:lnTo>
                    <a:lnTo>
                      <a:pt x="40" y="22"/>
                    </a:lnTo>
                    <a:lnTo>
                      <a:pt x="53" y="34"/>
                    </a:lnTo>
                    <a:lnTo>
                      <a:pt x="80" y="56"/>
                    </a:lnTo>
                    <a:lnTo>
                      <a:pt x="105" y="80"/>
                    </a:lnTo>
                    <a:lnTo>
                      <a:pt x="132" y="103"/>
                    </a:lnTo>
                    <a:lnTo>
                      <a:pt x="145" y="113"/>
                    </a:lnTo>
                    <a:lnTo>
                      <a:pt x="159" y="123"/>
                    </a:lnTo>
                    <a:lnTo>
                      <a:pt x="172" y="130"/>
                    </a:lnTo>
                    <a:lnTo>
                      <a:pt x="184" y="136"/>
                    </a:lnTo>
                    <a:lnTo>
                      <a:pt x="199" y="140"/>
                    </a:lnTo>
                    <a:lnTo>
                      <a:pt x="211" y="141"/>
                    </a:lnTo>
                  </a:path>
                </a:pathLst>
              </a:custGeom>
              <a:noFill/>
              <a:ln w="17463">
                <a:solidFill>
                  <a:srgbClr val="0000FF"/>
                </a:solidFill>
                <a:prstDash val="solid"/>
                <a:round/>
                <a:headEnd/>
                <a:tailEnd/>
              </a:ln>
            </p:spPr>
            <p:txBody>
              <a:bodyPr/>
              <a:lstStyle/>
              <a:p>
                <a:endParaRPr lang="en-US"/>
              </a:p>
            </p:txBody>
          </p:sp>
          <p:sp>
            <p:nvSpPr>
              <p:cNvPr id="124023" name="Freeform 119"/>
              <p:cNvSpPr>
                <a:spLocks/>
              </p:cNvSpPr>
              <p:nvPr/>
            </p:nvSpPr>
            <p:spPr bwMode="auto">
              <a:xfrm>
                <a:off x="3625" y="2355"/>
                <a:ext cx="105" cy="68"/>
              </a:xfrm>
              <a:custGeom>
                <a:avLst/>
                <a:gdLst/>
                <a:ahLst/>
                <a:cxnLst>
                  <a:cxn ang="0">
                    <a:pos x="0" y="134"/>
                  </a:cxn>
                  <a:cxn ang="0">
                    <a:pos x="13" y="133"/>
                  </a:cxn>
                  <a:cxn ang="0">
                    <a:pos x="27" y="130"/>
                  </a:cxn>
                  <a:cxn ang="0">
                    <a:pos x="40" y="126"/>
                  </a:cxn>
                  <a:cxn ang="0">
                    <a:pos x="53" y="119"/>
                  </a:cxn>
                  <a:cxn ang="0">
                    <a:pos x="67" y="112"/>
                  </a:cxn>
                  <a:cxn ang="0">
                    <a:pos x="80" y="103"/>
                  </a:cxn>
                  <a:cxn ang="0">
                    <a:pos x="105" y="82"/>
                  </a:cxn>
                  <a:cxn ang="0">
                    <a:pos x="132" y="59"/>
                  </a:cxn>
                  <a:cxn ang="0">
                    <a:pos x="159" y="38"/>
                  </a:cxn>
                  <a:cxn ang="0">
                    <a:pos x="184" y="17"/>
                  </a:cxn>
                  <a:cxn ang="0">
                    <a:pos x="198" y="8"/>
                  </a:cxn>
                  <a:cxn ang="0">
                    <a:pos x="211" y="0"/>
                  </a:cxn>
                </a:cxnLst>
                <a:rect l="0" t="0" r="r" b="b"/>
                <a:pathLst>
                  <a:path w="211" h="134">
                    <a:moveTo>
                      <a:pt x="0" y="134"/>
                    </a:moveTo>
                    <a:lnTo>
                      <a:pt x="13" y="133"/>
                    </a:lnTo>
                    <a:lnTo>
                      <a:pt x="27" y="130"/>
                    </a:lnTo>
                    <a:lnTo>
                      <a:pt x="40" y="126"/>
                    </a:lnTo>
                    <a:lnTo>
                      <a:pt x="53" y="119"/>
                    </a:lnTo>
                    <a:lnTo>
                      <a:pt x="67" y="112"/>
                    </a:lnTo>
                    <a:lnTo>
                      <a:pt x="80" y="103"/>
                    </a:lnTo>
                    <a:lnTo>
                      <a:pt x="105" y="82"/>
                    </a:lnTo>
                    <a:lnTo>
                      <a:pt x="132" y="59"/>
                    </a:lnTo>
                    <a:lnTo>
                      <a:pt x="159" y="38"/>
                    </a:lnTo>
                    <a:lnTo>
                      <a:pt x="184" y="17"/>
                    </a:lnTo>
                    <a:lnTo>
                      <a:pt x="198" y="8"/>
                    </a:lnTo>
                    <a:lnTo>
                      <a:pt x="211" y="0"/>
                    </a:lnTo>
                  </a:path>
                </a:pathLst>
              </a:custGeom>
              <a:noFill/>
              <a:ln w="17463">
                <a:solidFill>
                  <a:srgbClr val="0000FF"/>
                </a:solidFill>
                <a:prstDash val="solid"/>
                <a:round/>
                <a:headEnd/>
                <a:tailEnd/>
              </a:ln>
            </p:spPr>
            <p:txBody>
              <a:bodyPr/>
              <a:lstStyle/>
              <a:p>
                <a:endParaRPr lang="en-US"/>
              </a:p>
            </p:txBody>
          </p:sp>
          <p:sp>
            <p:nvSpPr>
              <p:cNvPr id="124024" name="Freeform 120"/>
              <p:cNvSpPr>
                <a:spLocks/>
              </p:cNvSpPr>
              <p:nvPr/>
            </p:nvSpPr>
            <p:spPr bwMode="auto">
              <a:xfrm>
                <a:off x="3730" y="2306"/>
                <a:ext cx="105" cy="49"/>
              </a:xfrm>
              <a:custGeom>
                <a:avLst/>
                <a:gdLst/>
                <a:ahLst/>
                <a:cxnLst>
                  <a:cxn ang="0">
                    <a:pos x="0" y="99"/>
                  </a:cxn>
                  <a:cxn ang="0">
                    <a:pos x="52" y="69"/>
                  </a:cxn>
                  <a:cxn ang="0">
                    <a:pos x="79" y="54"/>
                  </a:cxn>
                  <a:cxn ang="0">
                    <a:pos x="105" y="39"/>
                  </a:cxn>
                  <a:cxn ang="0">
                    <a:pos x="132" y="25"/>
                  </a:cxn>
                  <a:cxn ang="0">
                    <a:pos x="159" y="14"/>
                  </a:cxn>
                  <a:cxn ang="0">
                    <a:pos x="184" y="6"/>
                  </a:cxn>
                  <a:cxn ang="0">
                    <a:pos x="211" y="0"/>
                  </a:cxn>
                </a:cxnLst>
                <a:rect l="0" t="0" r="r" b="b"/>
                <a:pathLst>
                  <a:path w="211" h="99">
                    <a:moveTo>
                      <a:pt x="0" y="99"/>
                    </a:moveTo>
                    <a:lnTo>
                      <a:pt x="52" y="69"/>
                    </a:lnTo>
                    <a:lnTo>
                      <a:pt x="79" y="54"/>
                    </a:lnTo>
                    <a:lnTo>
                      <a:pt x="105" y="39"/>
                    </a:lnTo>
                    <a:lnTo>
                      <a:pt x="132" y="25"/>
                    </a:lnTo>
                    <a:lnTo>
                      <a:pt x="159" y="14"/>
                    </a:lnTo>
                    <a:lnTo>
                      <a:pt x="184" y="6"/>
                    </a:lnTo>
                    <a:lnTo>
                      <a:pt x="211" y="0"/>
                    </a:lnTo>
                  </a:path>
                </a:pathLst>
              </a:custGeom>
              <a:noFill/>
              <a:ln w="17463">
                <a:solidFill>
                  <a:srgbClr val="0000FF"/>
                </a:solidFill>
                <a:prstDash val="solid"/>
                <a:round/>
                <a:headEnd/>
                <a:tailEnd/>
              </a:ln>
            </p:spPr>
            <p:txBody>
              <a:bodyPr/>
              <a:lstStyle/>
              <a:p>
                <a:endParaRPr lang="en-US"/>
              </a:p>
            </p:txBody>
          </p:sp>
          <p:sp>
            <p:nvSpPr>
              <p:cNvPr id="124025" name="Freeform 121"/>
              <p:cNvSpPr>
                <a:spLocks/>
              </p:cNvSpPr>
              <p:nvPr/>
            </p:nvSpPr>
            <p:spPr bwMode="auto">
              <a:xfrm>
                <a:off x="3835" y="2305"/>
                <a:ext cx="106" cy="22"/>
              </a:xfrm>
              <a:custGeom>
                <a:avLst/>
                <a:gdLst/>
                <a:ahLst/>
                <a:cxnLst>
                  <a:cxn ang="0">
                    <a:pos x="0" y="2"/>
                  </a:cxn>
                  <a:cxn ang="0">
                    <a:pos x="13" y="0"/>
                  </a:cxn>
                  <a:cxn ang="0">
                    <a:pos x="27" y="2"/>
                  </a:cxn>
                  <a:cxn ang="0">
                    <a:pos x="40" y="3"/>
                  </a:cxn>
                  <a:cxn ang="0">
                    <a:pos x="52" y="8"/>
                  </a:cxn>
                  <a:cxn ang="0">
                    <a:pos x="79" y="17"/>
                  </a:cxn>
                  <a:cxn ang="0">
                    <a:pos x="105" y="27"/>
                  </a:cxn>
                  <a:cxn ang="0">
                    <a:pos x="132" y="37"/>
                  </a:cxn>
                  <a:cxn ang="0">
                    <a:pos x="144" y="40"/>
                  </a:cxn>
                  <a:cxn ang="0">
                    <a:pos x="158" y="43"/>
                  </a:cxn>
                  <a:cxn ang="0">
                    <a:pos x="171" y="44"/>
                  </a:cxn>
                  <a:cxn ang="0">
                    <a:pos x="184" y="43"/>
                  </a:cxn>
                  <a:cxn ang="0">
                    <a:pos x="198" y="40"/>
                  </a:cxn>
                  <a:cxn ang="0">
                    <a:pos x="211" y="34"/>
                  </a:cxn>
                </a:cxnLst>
                <a:rect l="0" t="0" r="r" b="b"/>
                <a:pathLst>
                  <a:path w="211" h="44">
                    <a:moveTo>
                      <a:pt x="0" y="2"/>
                    </a:moveTo>
                    <a:lnTo>
                      <a:pt x="13" y="0"/>
                    </a:lnTo>
                    <a:lnTo>
                      <a:pt x="27" y="2"/>
                    </a:lnTo>
                    <a:lnTo>
                      <a:pt x="40" y="3"/>
                    </a:lnTo>
                    <a:lnTo>
                      <a:pt x="52" y="8"/>
                    </a:lnTo>
                    <a:lnTo>
                      <a:pt x="79" y="17"/>
                    </a:lnTo>
                    <a:lnTo>
                      <a:pt x="105" y="27"/>
                    </a:lnTo>
                    <a:lnTo>
                      <a:pt x="132" y="37"/>
                    </a:lnTo>
                    <a:lnTo>
                      <a:pt x="144" y="40"/>
                    </a:lnTo>
                    <a:lnTo>
                      <a:pt x="158" y="43"/>
                    </a:lnTo>
                    <a:lnTo>
                      <a:pt x="171" y="44"/>
                    </a:lnTo>
                    <a:lnTo>
                      <a:pt x="184" y="43"/>
                    </a:lnTo>
                    <a:lnTo>
                      <a:pt x="198" y="40"/>
                    </a:lnTo>
                    <a:lnTo>
                      <a:pt x="211" y="34"/>
                    </a:lnTo>
                  </a:path>
                </a:pathLst>
              </a:custGeom>
              <a:noFill/>
              <a:ln w="17463">
                <a:solidFill>
                  <a:srgbClr val="0000FF"/>
                </a:solidFill>
                <a:prstDash val="solid"/>
                <a:round/>
                <a:headEnd/>
                <a:tailEnd/>
              </a:ln>
            </p:spPr>
            <p:txBody>
              <a:bodyPr/>
              <a:lstStyle/>
              <a:p>
                <a:endParaRPr lang="en-US"/>
              </a:p>
            </p:txBody>
          </p:sp>
          <p:sp>
            <p:nvSpPr>
              <p:cNvPr id="124026" name="Freeform 122"/>
              <p:cNvSpPr>
                <a:spLocks/>
              </p:cNvSpPr>
              <p:nvPr/>
            </p:nvSpPr>
            <p:spPr bwMode="auto">
              <a:xfrm>
                <a:off x="3941" y="2198"/>
                <a:ext cx="105" cy="124"/>
              </a:xfrm>
              <a:custGeom>
                <a:avLst/>
                <a:gdLst/>
                <a:ahLst/>
                <a:cxnLst>
                  <a:cxn ang="0">
                    <a:pos x="0" y="249"/>
                  </a:cxn>
                  <a:cxn ang="0">
                    <a:pos x="13" y="241"/>
                  </a:cxn>
                  <a:cxn ang="0">
                    <a:pos x="27" y="230"/>
                  </a:cxn>
                  <a:cxn ang="0">
                    <a:pos x="39" y="215"/>
                  </a:cxn>
                  <a:cxn ang="0">
                    <a:pos x="52" y="200"/>
                  </a:cxn>
                  <a:cxn ang="0">
                    <a:pos x="66" y="181"/>
                  </a:cxn>
                  <a:cxn ang="0">
                    <a:pos x="79" y="163"/>
                  </a:cxn>
                  <a:cxn ang="0">
                    <a:pos x="104" y="122"/>
                  </a:cxn>
                  <a:cxn ang="0">
                    <a:pos x="131" y="82"/>
                  </a:cxn>
                  <a:cxn ang="0">
                    <a:pos x="144" y="64"/>
                  </a:cxn>
                  <a:cxn ang="0">
                    <a:pos x="158" y="47"/>
                  </a:cxn>
                  <a:cxn ang="0">
                    <a:pos x="171" y="32"/>
                  </a:cxn>
                  <a:cxn ang="0">
                    <a:pos x="184" y="19"/>
                  </a:cxn>
                  <a:cxn ang="0">
                    <a:pos x="198" y="7"/>
                  </a:cxn>
                  <a:cxn ang="0">
                    <a:pos x="211" y="0"/>
                  </a:cxn>
                </a:cxnLst>
                <a:rect l="0" t="0" r="r" b="b"/>
                <a:pathLst>
                  <a:path w="211" h="249">
                    <a:moveTo>
                      <a:pt x="0" y="249"/>
                    </a:moveTo>
                    <a:lnTo>
                      <a:pt x="13" y="241"/>
                    </a:lnTo>
                    <a:lnTo>
                      <a:pt x="27" y="230"/>
                    </a:lnTo>
                    <a:lnTo>
                      <a:pt x="39" y="215"/>
                    </a:lnTo>
                    <a:lnTo>
                      <a:pt x="52" y="200"/>
                    </a:lnTo>
                    <a:lnTo>
                      <a:pt x="66" y="181"/>
                    </a:lnTo>
                    <a:lnTo>
                      <a:pt x="79" y="163"/>
                    </a:lnTo>
                    <a:lnTo>
                      <a:pt x="104" y="122"/>
                    </a:lnTo>
                    <a:lnTo>
                      <a:pt x="131" y="82"/>
                    </a:lnTo>
                    <a:lnTo>
                      <a:pt x="144" y="64"/>
                    </a:lnTo>
                    <a:lnTo>
                      <a:pt x="158" y="47"/>
                    </a:lnTo>
                    <a:lnTo>
                      <a:pt x="171" y="32"/>
                    </a:lnTo>
                    <a:lnTo>
                      <a:pt x="184" y="19"/>
                    </a:lnTo>
                    <a:lnTo>
                      <a:pt x="198" y="7"/>
                    </a:lnTo>
                    <a:lnTo>
                      <a:pt x="211" y="0"/>
                    </a:lnTo>
                  </a:path>
                </a:pathLst>
              </a:custGeom>
              <a:noFill/>
              <a:ln w="17463">
                <a:solidFill>
                  <a:srgbClr val="0000FF"/>
                </a:solidFill>
                <a:prstDash val="solid"/>
                <a:round/>
                <a:headEnd/>
                <a:tailEnd/>
              </a:ln>
            </p:spPr>
            <p:txBody>
              <a:bodyPr/>
              <a:lstStyle/>
              <a:p>
                <a:endParaRPr lang="en-US"/>
              </a:p>
            </p:txBody>
          </p:sp>
          <p:sp>
            <p:nvSpPr>
              <p:cNvPr id="124027" name="Freeform 123"/>
              <p:cNvSpPr>
                <a:spLocks/>
              </p:cNvSpPr>
              <p:nvPr/>
            </p:nvSpPr>
            <p:spPr bwMode="auto">
              <a:xfrm>
                <a:off x="4046" y="2196"/>
                <a:ext cx="106" cy="39"/>
              </a:xfrm>
              <a:custGeom>
                <a:avLst/>
                <a:gdLst/>
                <a:ahLst/>
                <a:cxnLst>
                  <a:cxn ang="0">
                    <a:pos x="0" y="4"/>
                  </a:cxn>
                  <a:cxn ang="0">
                    <a:pos x="12" y="0"/>
                  </a:cxn>
                  <a:cxn ang="0">
                    <a:pos x="26" y="0"/>
                  </a:cxn>
                  <a:cxn ang="0">
                    <a:pos x="39" y="3"/>
                  </a:cxn>
                  <a:cxn ang="0">
                    <a:pos x="52" y="7"/>
                  </a:cxn>
                  <a:cxn ang="0">
                    <a:pos x="66" y="14"/>
                  </a:cxn>
                  <a:cxn ang="0">
                    <a:pos x="79" y="23"/>
                  </a:cxn>
                  <a:cxn ang="0">
                    <a:pos x="104" y="41"/>
                  </a:cxn>
                  <a:cxn ang="0">
                    <a:pos x="118" y="51"/>
                  </a:cxn>
                  <a:cxn ang="0">
                    <a:pos x="131" y="60"/>
                  </a:cxn>
                  <a:cxn ang="0">
                    <a:pos x="144" y="68"/>
                  </a:cxn>
                  <a:cxn ang="0">
                    <a:pos x="158" y="74"/>
                  </a:cxn>
                  <a:cxn ang="0">
                    <a:pos x="171" y="78"/>
                  </a:cxn>
                  <a:cxn ang="0">
                    <a:pos x="184" y="79"/>
                  </a:cxn>
                  <a:cxn ang="0">
                    <a:pos x="198" y="77"/>
                  </a:cxn>
                  <a:cxn ang="0">
                    <a:pos x="210" y="71"/>
                  </a:cxn>
                </a:cxnLst>
                <a:rect l="0" t="0" r="r" b="b"/>
                <a:pathLst>
                  <a:path w="210" h="79">
                    <a:moveTo>
                      <a:pt x="0" y="4"/>
                    </a:moveTo>
                    <a:lnTo>
                      <a:pt x="12" y="0"/>
                    </a:lnTo>
                    <a:lnTo>
                      <a:pt x="26" y="0"/>
                    </a:lnTo>
                    <a:lnTo>
                      <a:pt x="39" y="3"/>
                    </a:lnTo>
                    <a:lnTo>
                      <a:pt x="52" y="7"/>
                    </a:lnTo>
                    <a:lnTo>
                      <a:pt x="66" y="14"/>
                    </a:lnTo>
                    <a:lnTo>
                      <a:pt x="79" y="23"/>
                    </a:lnTo>
                    <a:lnTo>
                      <a:pt x="104" y="41"/>
                    </a:lnTo>
                    <a:lnTo>
                      <a:pt x="118" y="51"/>
                    </a:lnTo>
                    <a:lnTo>
                      <a:pt x="131" y="60"/>
                    </a:lnTo>
                    <a:lnTo>
                      <a:pt x="144" y="68"/>
                    </a:lnTo>
                    <a:lnTo>
                      <a:pt x="158" y="74"/>
                    </a:lnTo>
                    <a:lnTo>
                      <a:pt x="171" y="78"/>
                    </a:lnTo>
                    <a:lnTo>
                      <a:pt x="184" y="79"/>
                    </a:lnTo>
                    <a:lnTo>
                      <a:pt x="198" y="77"/>
                    </a:lnTo>
                    <a:lnTo>
                      <a:pt x="210" y="71"/>
                    </a:lnTo>
                  </a:path>
                </a:pathLst>
              </a:custGeom>
              <a:noFill/>
              <a:ln w="17463">
                <a:solidFill>
                  <a:srgbClr val="0000FF"/>
                </a:solidFill>
                <a:prstDash val="solid"/>
                <a:round/>
                <a:headEnd/>
                <a:tailEnd/>
              </a:ln>
            </p:spPr>
            <p:txBody>
              <a:bodyPr/>
              <a:lstStyle/>
              <a:p>
                <a:endParaRPr lang="en-US"/>
              </a:p>
            </p:txBody>
          </p:sp>
          <p:sp>
            <p:nvSpPr>
              <p:cNvPr id="124028" name="Freeform 124"/>
              <p:cNvSpPr>
                <a:spLocks/>
              </p:cNvSpPr>
              <p:nvPr/>
            </p:nvSpPr>
            <p:spPr bwMode="auto">
              <a:xfrm>
                <a:off x="4152" y="2072"/>
                <a:ext cx="105" cy="159"/>
              </a:xfrm>
              <a:custGeom>
                <a:avLst/>
                <a:gdLst/>
                <a:ahLst/>
                <a:cxnLst>
                  <a:cxn ang="0">
                    <a:pos x="0" y="317"/>
                  </a:cxn>
                  <a:cxn ang="0">
                    <a:pos x="13" y="307"/>
                  </a:cxn>
                  <a:cxn ang="0">
                    <a:pos x="27" y="296"/>
                  </a:cxn>
                  <a:cxn ang="0">
                    <a:pos x="40" y="280"/>
                  </a:cxn>
                  <a:cxn ang="0">
                    <a:pos x="53" y="263"/>
                  </a:cxn>
                  <a:cxn ang="0">
                    <a:pos x="67" y="243"/>
                  </a:cxn>
                  <a:cxn ang="0">
                    <a:pos x="80" y="222"/>
                  </a:cxn>
                  <a:cxn ang="0">
                    <a:pos x="92" y="199"/>
                  </a:cxn>
                  <a:cxn ang="0">
                    <a:pos x="105" y="177"/>
                  </a:cxn>
                  <a:cxn ang="0">
                    <a:pos x="132" y="129"/>
                  </a:cxn>
                  <a:cxn ang="0">
                    <a:pos x="159" y="82"/>
                  </a:cxn>
                  <a:cxn ang="0">
                    <a:pos x="172" y="59"/>
                  </a:cxn>
                  <a:cxn ang="0">
                    <a:pos x="184" y="38"/>
                  </a:cxn>
                  <a:cxn ang="0">
                    <a:pos x="199" y="18"/>
                  </a:cxn>
                  <a:cxn ang="0">
                    <a:pos x="211" y="0"/>
                  </a:cxn>
                </a:cxnLst>
                <a:rect l="0" t="0" r="r" b="b"/>
                <a:pathLst>
                  <a:path w="211" h="317">
                    <a:moveTo>
                      <a:pt x="0" y="317"/>
                    </a:moveTo>
                    <a:lnTo>
                      <a:pt x="13" y="307"/>
                    </a:lnTo>
                    <a:lnTo>
                      <a:pt x="27" y="296"/>
                    </a:lnTo>
                    <a:lnTo>
                      <a:pt x="40" y="280"/>
                    </a:lnTo>
                    <a:lnTo>
                      <a:pt x="53" y="263"/>
                    </a:lnTo>
                    <a:lnTo>
                      <a:pt x="67" y="243"/>
                    </a:lnTo>
                    <a:lnTo>
                      <a:pt x="80" y="222"/>
                    </a:lnTo>
                    <a:lnTo>
                      <a:pt x="92" y="199"/>
                    </a:lnTo>
                    <a:lnTo>
                      <a:pt x="105" y="177"/>
                    </a:lnTo>
                    <a:lnTo>
                      <a:pt x="132" y="129"/>
                    </a:lnTo>
                    <a:lnTo>
                      <a:pt x="159" y="82"/>
                    </a:lnTo>
                    <a:lnTo>
                      <a:pt x="172" y="59"/>
                    </a:lnTo>
                    <a:lnTo>
                      <a:pt x="184" y="38"/>
                    </a:lnTo>
                    <a:lnTo>
                      <a:pt x="199" y="18"/>
                    </a:lnTo>
                    <a:lnTo>
                      <a:pt x="211" y="0"/>
                    </a:lnTo>
                  </a:path>
                </a:pathLst>
              </a:custGeom>
              <a:noFill/>
              <a:ln w="17463">
                <a:solidFill>
                  <a:srgbClr val="0000FF"/>
                </a:solidFill>
                <a:prstDash val="solid"/>
                <a:round/>
                <a:headEnd/>
                <a:tailEnd/>
              </a:ln>
            </p:spPr>
            <p:txBody>
              <a:bodyPr/>
              <a:lstStyle/>
              <a:p>
                <a:endParaRPr lang="en-US"/>
              </a:p>
            </p:txBody>
          </p:sp>
          <p:sp>
            <p:nvSpPr>
              <p:cNvPr id="124029" name="Freeform 125"/>
              <p:cNvSpPr>
                <a:spLocks/>
              </p:cNvSpPr>
              <p:nvPr/>
            </p:nvSpPr>
            <p:spPr bwMode="auto">
              <a:xfrm>
                <a:off x="4257" y="1960"/>
                <a:ext cx="106" cy="112"/>
              </a:xfrm>
              <a:custGeom>
                <a:avLst/>
                <a:gdLst/>
                <a:ahLst/>
                <a:cxnLst>
                  <a:cxn ang="0">
                    <a:pos x="0" y="225"/>
                  </a:cxn>
                  <a:cxn ang="0">
                    <a:pos x="9" y="215"/>
                  </a:cxn>
                  <a:cxn ang="0">
                    <a:pos x="20" y="205"/>
                  </a:cxn>
                  <a:cxn ang="0">
                    <a:pos x="33" y="195"/>
                  </a:cxn>
                  <a:cxn ang="0">
                    <a:pos x="46" y="187"/>
                  </a:cxn>
                  <a:cxn ang="0">
                    <a:pos x="75" y="168"/>
                  </a:cxn>
                  <a:cxn ang="0">
                    <a:pos x="89" y="157"/>
                  </a:cxn>
                  <a:cxn ang="0">
                    <a:pos x="105" y="147"/>
                  </a:cxn>
                  <a:cxn ang="0">
                    <a:pos x="122" y="134"/>
                  </a:cxn>
                  <a:cxn ang="0">
                    <a:pos x="136" y="122"/>
                  </a:cxn>
                  <a:cxn ang="0">
                    <a:pos x="152" y="106"/>
                  </a:cxn>
                  <a:cxn ang="0">
                    <a:pos x="166" y="89"/>
                  </a:cxn>
                  <a:cxn ang="0">
                    <a:pos x="179" y="71"/>
                  </a:cxn>
                  <a:cxn ang="0">
                    <a:pos x="191" y="49"/>
                  </a:cxn>
                  <a:cxn ang="0">
                    <a:pos x="203" y="27"/>
                  </a:cxn>
                  <a:cxn ang="0">
                    <a:pos x="211" y="0"/>
                  </a:cxn>
                </a:cxnLst>
                <a:rect l="0" t="0" r="r" b="b"/>
                <a:pathLst>
                  <a:path w="211" h="225">
                    <a:moveTo>
                      <a:pt x="0" y="225"/>
                    </a:moveTo>
                    <a:lnTo>
                      <a:pt x="9" y="215"/>
                    </a:lnTo>
                    <a:lnTo>
                      <a:pt x="20" y="205"/>
                    </a:lnTo>
                    <a:lnTo>
                      <a:pt x="33" y="195"/>
                    </a:lnTo>
                    <a:lnTo>
                      <a:pt x="46" y="187"/>
                    </a:lnTo>
                    <a:lnTo>
                      <a:pt x="75" y="168"/>
                    </a:lnTo>
                    <a:lnTo>
                      <a:pt x="89" y="157"/>
                    </a:lnTo>
                    <a:lnTo>
                      <a:pt x="105" y="147"/>
                    </a:lnTo>
                    <a:lnTo>
                      <a:pt x="122" y="134"/>
                    </a:lnTo>
                    <a:lnTo>
                      <a:pt x="136" y="122"/>
                    </a:lnTo>
                    <a:lnTo>
                      <a:pt x="152" y="106"/>
                    </a:lnTo>
                    <a:lnTo>
                      <a:pt x="166" y="89"/>
                    </a:lnTo>
                    <a:lnTo>
                      <a:pt x="179" y="71"/>
                    </a:lnTo>
                    <a:lnTo>
                      <a:pt x="191" y="49"/>
                    </a:lnTo>
                    <a:lnTo>
                      <a:pt x="203" y="27"/>
                    </a:lnTo>
                    <a:lnTo>
                      <a:pt x="211" y="0"/>
                    </a:lnTo>
                  </a:path>
                </a:pathLst>
              </a:custGeom>
              <a:noFill/>
              <a:ln w="17463">
                <a:solidFill>
                  <a:srgbClr val="0000FF"/>
                </a:solidFill>
                <a:prstDash val="solid"/>
                <a:round/>
                <a:headEnd/>
                <a:tailEnd/>
              </a:ln>
            </p:spPr>
            <p:txBody>
              <a:bodyPr/>
              <a:lstStyle/>
              <a:p>
                <a:endParaRPr lang="en-US"/>
              </a:p>
            </p:txBody>
          </p:sp>
          <p:sp>
            <p:nvSpPr>
              <p:cNvPr id="124030" name="Freeform 126"/>
              <p:cNvSpPr>
                <a:spLocks/>
              </p:cNvSpPr>
              <p:nvPr/>
            </p:nvSpPr>
            <p:spPr bwMode="auto">
              <a:xfrm>
                <a:off x="4363" y="1364"/>
                <a:ext cx="105" cy="596"/>
              </a:xfrm>
              <a:custGeom>
                <a:avLst/>
                <a:gdLst/>
                <a:ahLst/>
                <a:cxnLst>
                  <a:cxn ang="0">
                    <a:pos x="0" y="1191"/>
                  </a:cxn>
                  <a:cxn ang="0">
                    <a:pos x="7" y="1167"/>
                  </a:cxn>
                  <a:cxn ang="0">
                    <a:pos x="13" y="1141"/>
                  </a:cxn>
                  <a:cxn ang="0">
                    <a:pos x="20" y="1113"/>
                  </a:cxn>
                  <a:cxn ang="0">
                    <a:pos x="27" y="1083"/>
                  </a:cxn>
                  <a:cxn ang="0">
                    <a:pos x="33" y="1051"/>
                  </a:cxn>
                  <a:cxn ang="0">
                    <a:pos x="40" y="1015"/>
                  </a:cxn>
                  <a:cxn ang="0">
                    <a:pos x="47" y="980"/>
                  </a:cxn>
                  <a:cxn ang="0">
                    <a:pos x="52" y="942"/>
                  </a:cxn>
                  <a:cxn ang="0">
                    <a:pos x="59" y="904"/>
                  </a:cxn>
                  <a:cxn ang="0">
                    <a:pos x="67" y="863"/>
                  </a:cxn>
                  <a:cxn ang="0">
                    <a:pos x="79" y="779"/>
                  </a:cxn>
                  <a:cxn ang="0">
                    <a:pos x="92" y="693"/>
                  </a:cxn>
                  <a:cxn ang="0">
                    <a:pos x="105" y="605"/>
                  </a:cxn>
                  <a:cxn ang="0">
                    <a:pos x="119" y="517"/>
                  </a:cxn>
                  <a:cxn ang="0">
                    <a:pos x="132" y="430"/>
                  </a:cxn>
                  <a:cxn ang="0">
                    <a:pos x="144" y="345"/>
                  </a:cxn>
                  <a:cxn ang="0">
                    <a:pos x="151" y="304"/>
                  </a:cxn>
                  <a:cxn ang="0">
                    <a:pos x="159" y="263"/>
                  </a:cxn>
                  <a:cxn ang="0">
                    <a:pos x="164" y="225"/>
                  </a:cxn>
                  <a:cxn ang="0">
                    <a:pos x="171" y="186"/>
                  </a:cxn>
                  <a:cxn ang="0">
                    <a:pos x="178" y="151"/>
                  </a:cxn>
                  <a:cxn ang="0">
                    <a:pos x="184" y="117"/>
                  </a:cxn>
                  <a:cxn ang="0">
                    <a:pos x="191" y="84"/>
                  </a:cxn>
                  <a:cxn ang="0">
                    <a:pos x="198" y="53"/>
                  </a:cxn>
                  <a:cxn ang="0">
                    <a:pos x="204" y="25"/>
                  </a:cxn>
                  <a:cxn ang="0">
                    <a:pos x="211" y="0"/>
                  </a:cxn>
                </a:cxnLst>
                <a:rect l="0" t="0" r="r" b="b"/>
                <a:pathLst>
                  <a:path w="211" h="1191">
                    <a:moveTo>
                      <a:pt x="0" y="1191"/>
                    </a:moveTo>
                    <a:lnTo>
                      <a:pt x="7" y="1167"/>
                    </a:lnTo>
                    <a:lnTo>
                      <a:pt x="13" y="1141"/>
                    </a:lnTo>
                    <a:lnTo>
                      <a:pt x="20" y="1113"/>
                    </a:lnTo>
                    <a:lnTo>
                      <a:pt x="27" y="1083"/>
                    </a:lnTo>
                    <a:lnTo>
                      <a:pt x="33" y="1051"/>
                    </a:lnTo>
                    <a:lnTo>
                      <a:pt x="40" y="1015"/>
                    </a:lnTo>
                    <a:lnTo>
                      <a:pt x="47" y="980"/>
                    </a:lnTo>
                    <a:lnTo>
                      <a:pt x="52" y="942"/>
                    </a:lnTo>
                    <a:lnTo>
                      <a:pt x="59" y="904"/>
                    </a:lnTo>
                    <a:lnTo>
                      <a:pt x="67" y="863"/>
                    </a:lnTo>
                    <a:lnTo>
                      <a:pt x="79" y="779"/>
                    </a:lnTo>
                    <a:lnTo>
                      <a:pt x="92" y="693"/>
                    </a:lnTo>
                    <a:lnTo>
                      <a:pt x="105" y="605"/>
                    </a:lnTo>
                    <a:lnTo>
                      <a:pt x="119" y="517"/>
                    </a:lnTo>
                    <a:lnTo>
                      <a:pt x="132" y="430"/>
                    </a:lnTo>
                    <a:lnTo>
                      <a:pt x="144" y="345"/>
                    </a:lnTo>
                    <a:lnTo>
                      <a:pt x="151" y="304"/>
                    </a:lnTo>
                    <a:lnTo>
                      <a:pt x="159" y="263"/>
                    </a:lnTo>
                    <a:lnTo>
                      <a:pt x="164" y="225"/>
                    </a:lnTo>
                    <a:lnTo>
                      <a:pt x="171" y="186"/>
                    </a:lnTo>
                    <a:lnTo>
                      <a:pt x="178" y="151"/>
                    </a:lnTo>
                    <a:lnTo>
                      <a:pt x="184" y="117"/>
                    </a:lnTo>
                    <a:lnTo>
                      <a:pt x="191" y="84"/>
                    </a:lnTo>
                    <a:lnTo>
                      <a:pt x="198" y="53"/>
                    </a:lnTo>
                    <a:lnTo>
                      <a:pt x="204" y="25"/>
                    </a:lnTo>
                    <a:lnTo>
                      <a:pt x="211" y="0"/>
                    </a:lnTo>
                  </a:path>
                </a:pathLst>
              </a:custGeom>
              <a:noFill/>
              <a:ln w="17463">
                <a:solidFill>
                  <a:srgbClr val="0000FF"/>
                </a:solidFill>
                <a:prstDash val="solid"/>
                <a:round/>
                <a:headEnd/>
                <a:tailEnd/>
              </a:ln>
            </p:spPr>
            <p:txBody>
              <a:bodyPr/>
              <a:lstStyle/>
              <a:p>
                <a:endParaRPr lang="en-US"/>
              </a:p>
            </p:txBody>
          </p:sp>
          <p:sp>
            <p:nvSpPr>
              <p:cNvPr id="124031" name="Freeform 127"/>
              <p:cNvSpPr>
                <a:spLocks/>
              </p:cNvSpPr>
              <p:nvPr/>
            </p:nvSpPr>
            <p:spPr bwMode="auto">
              <a:xfrm>
                <a:off x="4468" y="1173"/>
                <a:ext cx="105" cy="191"/>
              </a:xfrm>
              <a:custGeom>
                <a:avLst/>
                <a:gdLst/>
                <a:ahLst/>
                <a:cxnLst>
                  <a:cxn ang="0">
                    <a:pos x="0" y="384"/>
                  </a:cxn>
                  <a:cxn ang="0">
                    <a:pos x="11" y="345"/>
                  </a:cxn>
                  <a:cxn ang="0">
                    <a:pos x="23" y="307"/>
                  </a:cxn>
                  <a:cxn ang="0">
                    <a:pos x="35" y="272"/>
                  </a:cxn>
                  <a:cxn ang="0">
                    <a:pos x="49" y="238"/>
                  </a:cxn>
                  <a:cxn ang="0">
                    <a:pos x="62" y="205"/>
                  </a:cxn>
                  <a:cxn ang="0">
                    <a:pos x="76" y="176"/>
                  </a:cxn>
                  <a:cxn ang="0">
                    <a:pos x="90" y="147"/>
                  </a:cxn>
                  <a:cxn ang="0">
                    <a:pos x="105" y="120"/>
                  </a:cxn>
                  <a:cxn ang="0">
                    <a:pos x="120" y="98"/>
                  </a:cxn>
                  <a:cxn ang="0">
                    <a:pos x="134" y="75"/>
                  </a:cxn>
                  <a:cxn ang="0">
                    <a:pos x="148" y="57"/>
                  </a:cxn>
                  <a:cxn ang="0">
                    <a:pos x="161" y="40"/>
                  </a:cxn>
                  <a:cxn ang="0">
                    <a:pos x="175" y="26"/>
                  </a:cxn>
                  <a:cxn ang="0">
                    <a:pos x="188" y="14"/>
                  </a:cxn>
                  <a:cxn ang="0">
                    <a:pos x="199" y="6"/>
                  </a:cxn>
                  <a:cxn ang="0">
                    <a:pos x="211" y="0"/>
                  </a:cxn>
                </a:cxnLst>
                <a:rect l="0" t="0" r="r" b="b"/>
                <a:pathLst>
                  <a:path w="211" h="384">
                    <a:moveTo>
                      <a:pt x="0" y="384"/>
                    </a:moveTo>
                    <a:lnTo>
                      <a:pt x="11" y="345"/>
                    </a:lnTo>
                    <a:lnTo>
                      <a:pt x="23" y="307"/>
                    </a:lnTo>
                    <a:lnTo>
                      <a:pt x="35" y="272"/>
                    </a:lnTo>
                    <a:lnTo>
                      <a:pt x="49" y="238"/>
                    </a:lnTo>
                    <a:lnTo>
                      <a:pt x="62" y="205"/>
                    </a:lnTo>
                    <a:lnTo>
                      <a:pt x="76" y="176"/>
                    </a:lnTo>
                    <a:lnTo>
                      <a:pt x="90" y="147"/>
                    </a:lnTo>
                    <a:lnTo>
                      <a:pt x="105" y="120"/>
                    </a:lnTo>
                    <a:lnTo>
                      <a:pt x="120" y="98"/>
                    </a:lnTo>
                    <a:lnTo>
                      <a:pt x="134" y="75"/>
                    </a:lnTo>
                    <a:lnTo>
                      <a:pt x="148" y="57"/>
                    </a:lnTo>
                    <a:lnTo>
                      <a:pt x="161" y="40"/>
                    </a:lnTo>
                    <a:lnTo>
                      <a:pt x="175" y="26"/>
                    </a:lnTo>
                    <a:lnTo>
                      <a:pt x="188" y="14"/>
                    </a:lnTo>
                    <a:lnTo>
                      <a:pt x="199" y="6"/>
                    </a:lnTo>
                    <a:lnTo>
                      <a:pt x="211" y="0"/>
                    </a:lnTo>
                  </a:path>
                </a:pathLst>
              </a:custGeom>
              <a:noFill/>
              <a:ln w="17463">
                <a:solidFill>
                  <a:srgbClr val="0000FF"/>
                </a:solidFill>
                <a:prstDash val="solid"/>
                <a:round/>
                <a:headEnd/>
                <a:tailEnd/>
              </a:ln>
            </p:spPr>
            <p:txBody>
              <a:bodyPr/>
              <a:lstStyle/>
              <a:p>
                <a:endParaRPr lang="en-US"/>
              </a:p>
            </p:txBody>
          </p:sp>
          <p:sp>
            <p:nvSpPr>
              <p:cNvPr id="124032" name="Freeform 128"/>
              <p:cNvSpPr>
                <a:spLocks/>
              </p:cNvSpPr>
              <p:nvPr/>
            </p:nvSpPr>
            <p:spPr bwMode="auto">
              <a:xfrm>
                <a:off x="4573" y="1171"/>
                <a:ext cx="106" cy="110"/>
              </a:xfrm>
              <a:custGeom>
                <a:avLst/>
                <a:gdLst/>
                <a:ahLst/>
                <a:cxnLst>
                  <a:cxn ang="0">
                    <a:pos x="0" y="3"/>
                  </a:cxn>
                  <a:cxn ang="0">
                    <a:pos x="7" y="2"/>
                  </a:cxn>
                  <a:cxn ang="0">
                    <a:pos x="12" y="0"/>
                  </a:cxn>
                  <a:cxn ang="0">
                    <a:pos x="20" y="0"/>
                  </a:cxn>
                  <a:cxn ang="0">
                    <a:pos x="27" y="2"/>
                  </a:cxn>
                  <a:cxn ang="0">
                    <a:pos x="39" y="6"/>
                  </a:cxn>
                  <a:cxn ang="0">
                    <a:pos x="52" y="14"/>
                  </a:cxn>
                  <a:cxn ang="0">
                    <a:pos x="66" y="27"/>
                  </a:cxn>
                  <a:cxn ang="0">
                    <a:pos x="79" y="40"/>
                  </a:cxn>
                  <a:cxn ang="0">
                    <a:pos x="92" y="57"/>
                  </a:cxn>
                  <a:cxn ang="0">
                    <a:pos x="104" y="74"/>
                  </a:cxn>
                  <a:cxn ang="0">
                    <a:pos x="119" y="92"/>
                  </a:cxn>
                  <a:cxn ang="0">
                    <a:pos x="131" y="112"/>
                  </a:cxn>
                  <a:cxn ang="0">
                    <a:pos x="158" y="152"/>
                  </a:cxn>
                  <a:cxn ang="0">
                    <a:pos x="171" y="170"/>
                  </a:cxn>
                  <a:cxn ang="0">
                    <a:pos x="184" y="188"/>
                  </a:cxn>
                  <a:cxn ang="0">
                    <a:pos x="198" y="205"/>
                  </a:cxn>
                  <a:cxn ang="0">
                    <a:pos x="211" y="220"/>
                  </a:cxn>
                </a:cxnLst>
                <a:rect l="0" t="0" r="r" b="b"/>
                <a:pathLst>
                  <a:path w="211" h="220">
                    <a:moveTo>
                      <a:pt x="0" y="3"/>
                    </a:moveTo>
                    <a:lnTo>
                      <a:pt x="7" y="2"/>
                    </a:lnTo>
                    <a:lnTo>
                      <a:pt x="12" y="0"/>
                    </a:lnTo>
                    <a:lnTo>
                      <a:pt x="20" y="0"/>
                    </a:lnTo>
                    <a:lnTo>
                      <a:pt x="27" y="2"/>
                    </a:lnTo>
                    <a:lnTo>
                      <a:pt x="39" y="6"/>
                    </a:lnTo>
                    <a:lnTo>
                      <a:pt x="52" y="14"/>
                    </a:lnTo>
                    <a:lnTo>
                      <a:pt x="66" y="27"/>
                    </a:lnTo>
                    <a:lnTo>
                      <a:pt x="79" y="40"/>
                    </a:lnTo>
                    <a:lnTo>
                      <a:pt x="92" y="57"/>
                    </a:lnTo>
                    <a:lnTo>
                      <a:pt x="104" y="74"/>
                    </a:lnTo>
                    <a:lnTo>
                      <a:pt x="119" y="92"/>
                    </a:lnTo>
                    <a:lnTo>
                      <a:pt x="131" y="112"/>
                    </a:lnTo>
                    <a:lnTo>
                      <a:pt x="158" y="152"/>
                    </a:lnTo>
                    <a:lnTo>
                      <a:pt x="171" y="170"/>
                    </a:lnTo>
                    <a:lnTo>
                      <a:pt x="184" y="188"/>
                    </a:lnTo>
                    <a:lnTo>
                      <a:pt x="198" y="205"/>
                    </a:lnTo>
                    <a:lnTo>
                      <a:pt x="211" y="220"/>
                    </a:lnTo>
                  </a:path>
                </a:pathLst>
              </a:custGeom>
              <a:noFill/>
              <a:ln w="17463">
                <a:solidFill>
                  <a:srgbClr val="0000FF"/>
                </a:solidFill>
                <a:prstDash val="solid"/>
                <a:round/>
                <a:headEnd/>
                <a:tailEnd/>
              </a:ln>
            </p:spPr>
            <p:txBody>
              <a:bodyPr/>
              <a:lstStyle/>
              <a:p>
                <a:endParaRPr lang="en-US"/>
              </a:p>
            </p:txBody>
          </p:sp>
          <p:sp>
            <p:nvSpPr>
              <p:cNvPr id="124033" name="Freeform 129"/>
              <p:cNvSpPr>
                <a:spLocks/>
              </p:cNvSpPr>
              <p:nvPr/>
            </p:nvSpPr>
            <p:spPr bwMode="auto">
              <a:xfrm>
                <a:off x="4890" y="1256"/>
                <a:ext cx="105" cy="254"/>
              </a:xfrm>
              <a:custGeom>
                <a:avLst/>
                <a:gdLst/>
                <a:ahLst/>
                <a:cxnLst>
                  <a:cxn ang="0">
                    <a:pos x="0" y="0"/>
                  </a:cxn>
                  <a:cxn ang="0">
                    <a:pos x="27" y="65"/>
                  </a:cxn>
                  <a:cxn ang="0">
                    <a:pos x="53" y="132"/>
                  </a:cxn>
                  <a:cxn ang="0">
                    <a:pos x="79" y="200"/>
                  </a:cxn>
                  <a:cxn ang="0">
                    <a:pos x="105" y="267"/>
                  </a:cxn>
                  <a:cxn ang="0">
                    <a:pos x="132" y="334"/>
                  </a:cxn>
                  <a:cxn ang="0">
                    <a:pos x="159" y="396"/>
                  </a:cxn>
                  <a:cxn ang="0">
                    <a:pos x="171" y="426"/>
                  </a:cxn>
                  <a:cxn ang="0">
                    <a:pos x="184" y="454"/>
                  </a:cxn>
                  <a:cxn ang="0">
                    <a:pos x="198" y="483"/>
                  </a:cxn>
                  <a:cxn ang="0">
                    <a:pos x="211" y="508"/>
                  </a:cxn>
                </a:cxnLst>
                <a:rect l="0" t="0" r="r" b="b"/>
                <a:pathLst>
                  <a:path w="211" h="508">
                    <a:moveTo>
                      <a:pt x="0" y="0"/>
                    </a:moveTo>
                    <a:lnTo>
                      <a:pt x="27" y="65"/>
                    </a:lnTo>
                    <a:lnTo>
                      <a:pt x="53" y="132"/>
                    </a:lnTo>
                    <a:lnTo>
                      <a:pt x="79" y="200"/>
                    </a:lnTo>
                    <a:lnTo>
                      <a:pt x="105" y="267"/>
                    </a:lnTo>
                    <a:lnTo>
                      <a:pt x="132" y="334"/>
                    </a:lnTo>
                    <a:lnTo>
                      <a:pt x="159" y="396"/>
                    </a:lnTo>
                    <a:lnTo>
                      <a:pt x="171" y="426"/>
                    </a:lnTo>
                    <a:lnTo>
                      <a:pt x="184" y="454"/>
                    </a:lnTo>
                    <a:lnTo>
                      <a:pt x="198" y="483"/>
                    </a:lnTo>
                    <a:lnTo>
                      <a:pt x="211" y="508"/>
                    </a:lnTo>
                  </a:path>
                </a:pathLst>
              </a:custGeom>
              <a:noFill/>
              <a:ln w="17463">
                <a:solidFill>
                  <a:srgbClr val="0000FF"/>
                </a:solidFill>
                <a:prstDash val="solid"/>
                <a:round/>
                <a:headEnd/>
                <a:tailEnd/>
              </a:ln>
            </p:spPr>
            <p:txBody>
              <a:bodyPr/>
              <a:lstStyle/>
              <a:p>
                <a:endParaRPr lang="en-US"/>
              </a:p>
            </p:txBody>
          </p:sp>
          <p:sp>
            <p:nvSpPr>
              <p:cNvPr id="124034" name="Freeform 130"/>
              <p:cNvSpPr>
                <a:spLocks/>
              </p:cNvSpPr>
              <p:nvPr/>
            </p:nvSpPr>
            <p:spPr bwMode="auto">
              <a:xfrm>
                <a:off x="4995" y="1510"/>
                <a:ext cx="105" cy="146"/>
              </a:xfrm>
              <a:custGeom>
                <a:avLst/>
                <a:gdLst/>
                <a:ahLst/>
                <a:cxnLst>
                  <a:cxn ang="0">
                    <a:pos x="0" y="0"/>
                  </a:cxn>
                  <a:cxn ang="0">
                    <a:pos x="13" y="24"/>
                  </a:cxn>
                  <a:cxn ang="0">
                    <a:pos x="27" y="47"/>
                  </a:cxn>
                  <a:cxn ang="0">
                    <a:pos x="40" y="68"/>
                  </a:cxn>
                  <a:cxn ang="0">
                    <a:pos x="52" y="88"/>
                  </a:cxn>
                  <a:cxn ang="0">
                    <a:pos x="79" y="125"/>
                  </a:cxn>
                  <a:cxn ang="0">
                    <a:pos x="105" y="160"/>
                  </a:cxn>
                  <a:cxn ang="0">
                    <a:pos x="132" y="191"/>
                  </a:cxn>
                  <a:cxn ang="0">
                    <a:pos x="158" y="224"/>
                  </a:cxn>
                  <a:cxn ang="0">
                    <a:pos x="184" y="256"/>
                  </a:cxn>
                  <a:cxn ang="0">
                    <a:pos x="211" y="292"/>
                  </a:cxn>
                </a:cxnLst>
                <a:rect l="0" t="0" r="r" b="b"/>
                <a:pathLst>
                  <a:path w="211" h="292">
                    <a:moveTo>
                      <a:pt x="0" y="0"/>
                    </a:moveTo>
                    <a:lnTo>
                      <a:pt x="13" y="24"/>
                    </a:lnTo>
                    <a:lnTo>
                      <a:pt x="27" y="47"/>
                    </a:lnTo>
                    <a:lnTo>
                      <a:pt x="40" y="68"/>
                    </a:lnTo>
                    <a:lnTo>
                      <a:pt x="52" y="88"/>
                    </a:lnTo>
                    <a:lnTo>
                      <a:pt x="79" y="125"/>
                    </a:lnTo>
                    <a:lnTo>
                      <a:pt x="105" y="160"/>
                    </a:lnTo>
                    <a:lnTo>
                      <a:pt x="132" y="191"/>
                    </a:lnTo>
                    <a:lnTo>
                      <a:pt x="158" y="224"/>
                    </a:lnTo>
                    <a:lnTo>
                      <a:pt x="184" y="256"/>
                    </a:lnTo>
                    <a:lnTo>
                      <a:pt x="211" y="292"/>
                    </a:lnTo>
                  </a:path>
                </a:pathLst>
              </a:custGeom>
              <a:noFill/>
              <a:ln w="17463">
                <a:solidFill>
                  <a:srgbClr val="0000FF"/>
                </a:solidFill>
                <a:prstDash val="solid"/>
                <a:round/>
                <a:headEnd/>
                <a:tailEnd/>
              </a:ln>
            </p:spPr>
            <p:txBody>
              <a:bodyPr/>
              <a:lstStyle/>
              <a:p>
                <a:endParaRPr lang="en-US"/>
              </a:p>
            </p:txBody>
          </p:sp>
          <p:sp>
            <p:nvSpPr>
              <p:cNvPr id="124035" name="Freeform 131"/>
              <p:cNvSpPr>
                <a:spLocks/>
              </p:cNvSpPr>
              <p:nvPr/>
            </p:nvSpPr>
            <p:spPr bwMode="auto">
              <a:xfrm>
                <a:off x="2992" y="2240"/>
                <a:ext cx="106" cy="122"/>
              </a:xfrm>
              <a:custGeom>
                <a:avLst/>
                <a:gdLst/>
                <a:ahLst/>
                <a:cxnLst>
                  <a:cxn ang="0">
                    <a:pos x="0" y="244"/>
                  </a:cxn>
                  <a:cxn ang="0">
                    <a:pos x="27" y="213"/>
                  </a:cxn>
                  <a:cxn ang="0">
                    <a:pos x="53" y="180"/>
                  </a:cxn>
                  <a:cxn ang="0">
                    <a:pos x="105" y="113"/>
                  </a:cxn>
                  <a:cxn ang="0">
                    <a:pos x="132" y="82"/>
                  </a:cxn>
                  <a:cxn ang="0">
                    <a:pos x="159" y="53"/>
                  </a:cxn>
                  <a:cxn ang="0">
                    <a:pos x="184" y="24"/>
                  </a:cxn>
                  <a:cxn ang="0">
                    <a:pos x="211" y="0"/>
                  </a:cxn>
                </a:cxnLst>
                <a:rect l="0" t="0" r="r" b="b"/>
                <a:pathLst>
                  <a:path w="211" h="244">
                    <a:moveTo>
                      <a:pt x="0" y="244"/>
                    </a:moveTo>
                    <a:lnTo>
                      <a:pt x="27" y="213"/>
                    </a:lnTo>
                    <a:lnTo>
                      <a:pt x="53" y="180"/>
                    </a:lnTo>
                    <a:lnTo>
                      <a:pt x="105" y="113"/>
                    </a:lnTo>
                    <a:lnTo>
                      <a:pt x="132" y="82"/>
                    </a:lnTo>
                    <a:lnTo>
                      <a:pt x="159" y="53"/>
                    </a:lnTo>
                    <a:lnTo>
                      <a:pt x="184" y="24"/>
                    </a:lnTo>
                    <a:lnTo>
                      <a:pt x="211" y="0"/>
                    </a:lnTo>
                  </a:path>
                </a:pathLst>
              </a:custGeom>
              <a:noFill/>
              <a:ln w="17463">
                <a:solidFill>
                  <a:srgbClr val="333399"/>
                </a:solidFill>
                <a:prstDash val="solid"/>
                <a:round/>
                <a:headEnd/>
                <a:tailEnd/>
              </a:ln>
            </p:spPr>
            <p:txBody>
              <a:bodyPr/>
              <a:lstStyle/>
              <a:p>
                <a:endParaRPr lang="en-US"/>
              </a:p>
            </p:txBody>
          </p:sp>
          <p:sp>
            <p:nvSpPr>
              <p:cNvPr id="124036" name="Freeform 132"/>
              <p:cNvSpPr>
                <a:spLocks/>
              </p:cNvSpPr>
              <p:nvPr/>
            </p:nvSpPr>
            <p:spPr bwMode="auto">
              <a:xfrm>
                <a:off x="3098" y="2181"/>
                <a:ext cx="105" cy="59"/>
              </a:xfrm>
              <a:custGeom>
                <a:avLst/>
                <a:gdLst/>
                <a:ahLst/>
                <a:cxnLst>
                  <a:cxn ang="0">
                    <a:pos x="0" y="119"/>
                  </a:cxn>
                  <a:cxn ang="0">
                    <a:pos x="13" y="108"/>
                  </a:cxn>
                  <a:cxn ang="0">
                    <a:pos x="27" y="98"/>
                  </a:cxn>
                  <a:cxn ang="0">
                    <a:pos x="53" y="81"/>
                  </a:cxn>
                  <a:cxn ang="0">
                    <a:pos x="79" y="67"/>
                  </a:cxn>
                  <a:cxn ang="0">
                    <a:pos x="105" y="54"/>
                  </a:cxn>
                  <a:cxn ang="0">
                    <a:pos x="132" y="41"/>
                  </a:cxn>
                  <a:cxn ang="0">
                    <a:pos x="159" y="29"/>
                  </a:cxn>
                  <a:cxn ang="0">
                    <a:pos x="184" y="16"/>
                  </a:cxn>
                  <a:cxn ang="0">
                    <a:pos x="211" y="0"/>
                  </a:cxn>
                </a:cxnLst>
                <a:rect l="0" t="0" r="r" b="b"/>
                <a:pathLst>
                  <a:path w="211" h="119">
                    <a:moveTo>
                      <a:pt x="0" y="119"/>
                    </a:moveTo>
                    <a:lnTo>
                      <a:pt x="13" y="108"/>
                    </a:lnTo>
                    <a:lnTo>
                      <a:pt x="27" y="98"/>
                    </a:lnTo>
                    <a:lnTo>
                      <a:pt x="53" y="81"/>
                    </a:lnTo>
                    <a:lnTo>
                      <a:pt x="79" y="67"/>
                    </a:lnTo>
                    <a:lnTo>
                      <a:pt x="105" y="54"/>
                    </a:lnTo>
                    <a:lnTo>
                      <a:pt x="132" y="41"/>
                    </a:lnTo>
                    <a:lnTo>
                      <a:pt x="159" y="29"/>
                    </a:lnTo>
                    <a:lnTo>
                      <a:pt x="184" y="16"/>
                    </a:lnTo>
                    <a:lnTo>
                      <a:pt x="211" y="0"/>
                    </a:lnTo>
                  </a:path>
                </a:pathLst>
              </a:custGeom>
              <a:noFill/>
              <a:ln w="17463">
                <a:solidFill>
                  <a:srgbClr val="333399"/>
                </a:solidFill>
                <a:prstDash val="solid"/>
                <a:round/>
                <a:headEnd/>
                <a:tailEnd/>
              </a:ln>
            </p:spPr>
            <p:txBody>
              <a:bodyPr/>
              <a:lstStyle/>
              <a:p>
                <a:endParaRPr lang="en-US"/>
              </a:p>
            </p:txBody>
          </p:sp>
          <p:sp>
            <p:nvSpPr>
              <p:cNvPr id="124037" name="Freeform 133"/>
              <p:cNvSpPr>
                <a:spLocks/>
              </p:cNvSpPr>
              <p:nvPr/>
            </p:nvSpPr>
            <p:spPr bwMode="auto">
              <a:xfrm>
                <a:off x="3203" y="2106"/>
                <a:ext cx="105" cy="75"/>
              </a:xfrm>
              <a:custGeom>
                <a:avLst/>
                <a:gdLst/>
                <a:ahLst/>
                <a:cxnLst>
                  <a:cxn ang="0">
                    <a:pos x="0" y="148"/>
                  </a:cxn>
                  <a:cxn ang="0">
                    <a:pos x="13" y="140"/>
                  </a:cxn>
                  <a:cxn ang="0">
                    <a:pos x="27" y="129"/>
                  </a:cxn>
                  <a:cxn ang="0">
                    <a:pos x="52" y="106"/>
                  </a:cxn>
                  <a:cxn ang="0">
                    <a:pos x="79" y="82"/>
                  </a:cxn>
                  <a:cxn ang="0">
                    <a:pos x="105" y="56"/>
                  </a:cxn>
                  <a:cxn ang="0">
                    <a:pos x="132" y="34"/>
                  </a:cxn>
                  <a:cxn ang="0">
                    <a:pos x="144" y="25"/>
                  </a:cxn>
                  <a:cxn ang="0">
                    <a:pos x="158" y="17"/>
                  </a:cxn>
                  <a:cxn ang="0">
                    <a:pos x="171" y="10"/>
                  </a:cxn>
                  <a:cxn ang="0">
                    <a:pos x="184" y="4"/>
                  </a:cxn>
                  <a:cxn ang="0">
                    <a:pos x="198" y="1"/>
                  </a:cxn>
                  <a:cxn ang="0">
                    <a:pos x="211" y="0"/>
                  </a:cxn>
                </a:cxnLst>
                <a:rect l="0" t="0" r="r" b="b"/>
                <a:pathLst>
                  <a:path w="211" h="148">
                    <a:moveTo>
                      <a:pt x="0" y="148"/>
                    </a:moveTo>
                    <a:lnTo>
                      <a:pt x="13" y="140"/>
                    </a:lnTo>
                    <a:lnTo>
                      <a:pt x="27" y="129"/>
                    </a:lnTo>
                    <a:lnTo>
                      <a:pt x="52" y="106"/>
                    </a:lnTo>
                    <a:lnTo>
                      <a:pt x="79" y="82"/>
                    </a:lnTo>
                    <a:lnTo>
                      <a:pt x="105" y="56"/>
                    </a:lnTo>
                    <a:lnTo>
                      <a:pt x="132" y="34"/>
                    </a:lnTo>
                    <a:lnTo>
                      <a:pt x="144" y="25"/>
                    </a:lnTo>
                    <a:lnTo>
                      <a:pt x="158" y="17"/>
                    </a:lnTo>
                    <a:lnTo>
                      <a:pt x="171" y="10"/>
                    </a:lnTo>
                    <a:lnTo>
                      <a:pt x="184" y="4"/>
                    </a:lnTo>
                    <a:lnTo>
                      <a:pt x="198" y="1"/>
                    </a:lnTo>
                    <a:lnTo>
                      <a:pt x="211" y="0"/>
                    </a:lnTo>
                  </a:path>
                </a:pathLst>
              </a:custGeom>
              <a:noFill/>
              <a:ln w="17463">
                <a:solidFill>
                  <a:srgbClr val="333399"/>
                </a:solidFill>
                <a:prstDash val="solid"/>
                <a:round/>
                <a:headEnd/>
                <a:tailEnd/>
              </a:ln>
            </p:spPr>
            <p:txBody>
              <a:bodyPr/>
              <a:lstStyle/>
              <a:p>
                <a:endParaRPr lang="en-US"/>
              </a:p>
            </p:txBody>
          </p:sp>
          <p:sp>
            <p:nvSpPr>
              <p:cNvPr id="124038" name="Freeform 134"/>
              <p:cNvSpPr>
                <a:spLocks/>
              </p:cNvSpPr>
              <p:nvPr/>
            </p:nvSpPr>
            <p:spPr bwMode="auto">
              <a:xfrm>
                <a:off x="3308" y="2106"/>
                <a:ext cx="106" cy="80"/>
              </a:xfrm>
              <a:custGeom>
                <a:avLst/>
                <a:gdLst/>
                <a:ahLst/>
                <a:cxnLst>
                  <a:cxn ang="0">
                    <a:pos x="0" y="0"/>
                  </a:cxn>
                  <a:cxn ang="0">
                    <a:pos x="13" y="1"/>
                  </a:cxn>
                  <a:cxn ang="0">
                    <a:pos x="27" y="6"/>
                  </a:cxn>
                  <a:cxn ang="0">
                    <a:pos x="39" y="13"/>
                  </a:cxn>
                  <a:cxn ang="0">
                    <a:pos x="52" y="21"/>
                  </a:cxn>
                  <a:cxn ang="0">
                    <a:pos x="66" y="31"/>
                  </a:cxn>
                  <a:cxn ang="0">
                    <a:pos x="79" y="42"/>
                  </a:cxn>
                  <a:cxn ang="0">
                    <a:pos x="105" y="66"/>
                  </a:cxn>
                  <a:cxn ang="0">
                    <a:pos x="131" y="93"/>
                  </a:cxn>
                  <a:cxn ang="0">
                    <a:pos x="158" y="120"/>
                  </a:cxn>
                  <a:cxn ang="0">
                    <a:pos x="171" y="131"/>
                  </a:cxn>
                  <a:cxn ang="0">
                    <a:pos x="184" y="141"/>
                  </a:cxn>
                  <a:cxn ang="0">
                    <a:pos x="198" y="151"/>
                  </a:cxn>
                  <a:cxn ang="0">
                    <a:pos x="211" y="158"/>
                  </a:cxn>
                </a:cxnLst>
                <a:rect l="0" t="0" r="r" b="b"/>
                <a:pathLst>
                  <a:path w="211" h="158">
                    <a:moveTo>
                      <a:pt x="0" y="0"/>
                    </a:moveTo>
                    <a:lnTo>
                      <a:pt x="13" y="1"/>
                    </a:lnTo>
                    <a:lnTo>
                      <a:pt x="27" y="6"/>
                    </a:lnTo>
                    <a:lnTo>
                      <a:pt x="39" y="13"/>
                    </a:lnTo>
                    <a:lnTo>
                      <a:pt x="52" y="21"/>
                    </a:lnTo>
                    <a:lnTo>
                      <a:pt x="66" y="31"/>
                    </a:lnTo>
                    <a:lnTo>
                      <a:pt x="79" y="42"/>
                    </a:lnTo>
                    <a:lnTo>
                      <a:pt x="105" y="66"/>
                    </a:lnTo>
                    <a:lnTo>
                      <a:pt x="131" y="93"/>
                    </a:lnTo>
                    <a:lnTo>
                      <a:pt x="158" y="120"/>
                    </a:lnTo>
                    <a:lnTo>
                      <a:pt x="171" y="131"/>
                    </a:lnTo>
                    <a:lnTo>
                      <a:pt x="184" y="141"/>
                    </a:lnTo>
                    <a:lnTo>
                      <a:pt x="198" y="151"/>
                    </a:lnTo>
                    <a:lnTo>
                      <a:pt x="211" y="158"/>
                    </a:lnTo>
                  </a:path>
                </a:pathLst>
              </a:custGeom>
              <a:noFill/>
              <a:ln w="17463">
                <a:solidFill>
                  <a:srgbClr val="333399"/>
                </a:solidFill>
                <a:prstDash val="solid"/>
                <a:round/>
                <a:headEnd/>
                <a:tailEnd/>
              </a:ln>
            </p:spPr>
            <p:txBody>
              <a:bodyPr/>
              <a:lstStyle/>
              <a:p>
                <a:endParaRPr lang="en-US"/>
              </a:p>
            </p:txBody>
          </p:sp>
          <p:sp>
            <p:nvSpPr>
              <p:cNvPr id="124039" name="Freeform 135"/>
              <p:cNvSpPr>
                <a:spLocks/>
              </p:cNvSpPr>
              <p:nvPr/>
            </p:nvSpPr>
            <p:spPr bwMode="auto">
              <a:xfrm>
                <a:off x="3414" y="2186"/>
                <a:ext cx="105" cy="22"/>
              </a:xfrm>
              <a:custGeom>
                <a:avLst/>
                <a:gdLst/>
                <a:ahLst/>
                <a:cxnLst>
                  <a:cxn ang="0">
                    <a:pos x="0" y="0"/>
                  </a:cxn>
                  <a:cxn ang="0">
                    <a:pos x="27" y="12"/>
                  </a:cxn>
                  <a:cxn ang="0">
                    <a:pos x="52" y="19"/>
                  </a:cxn>
                  <a:cxn ang="0">
                    <a:pos x="79" y="24"/>
                  </a:cxn>
                  <a:cxn ang="0">
                    <a:pos x="104" y="29"/>
                  </a:cxn>
                  <a:cxn ang="0">
                    <a:pos x="158" y="34"/>
                  </a:cxn>
                  <a:cxn ang="0">
                    <a:pos x="184" y="39"/>
                  </a:cxn>
                  <a:cxn ang="0">
                    <a:pos x="210" y="44"/>
                  </a:cxn>
                </a:cxnLst>
                <a:rect l="0" t="0" r="r" b="b"/>
                <a:pathLst>
                  <a:path w="210" h="44">
                    <a:moveTo>
                      <a:pt x="0" y="0"/>
                    </a:moveTo>
                    <a:lnTo>
                      <a:pt x="27" y="12"/>
                    </a:lnTo>
                    <a:lnTo>
                      <a:pt x="52" y="19"/>
                    </a:lnTo>
                    <a:lnTo>
                      <a:pt x="79" y="24"/>
                    </a:lnTo>
                    <a:lnTo>
                      <a:pt x="104" y="29"/>
                    </a:lnTo>
                    <a:lnTo>
                      <a:pt x="158" y="34"/>
                    </a:lnTo>
                    <a:lnTo>
                      <a:pt x="184" y="39"/>
                    </a:lnTo>
                    <a:lnTo>
                      <a:pt x="210" y="44"/>
                    </a:lnTo>
                  </a:path>
                </a:pathLst>
              </a:custGeom>
              <a:noFill/>
              <a:ln w="17463">
                <a:solidFill>
                  <a:srgbClr val="333399"/>
                </a:solidFill>
                <a:prstDash val="solid"/>
                <a:round/>
                <a:headEnd/>
                <a:tailEnd/>
              </a:ln>
            </p:spPr>
            <p:txBody>
              <a:bodyPr/>
              <a:lstStyle/>
              <a:p>
                <a:endParaRPr lang="en-US"/>
              </a:p>
            </p:txBody>
          </p:sp>
          <p:sp>
            <p:nvSpPr>
              <p:cNvPr id="124040" name="Freeform 136"/>
              <p:cNvSpPr>
                <a:spLocks/>
              </p:cNvSpPr>
              <p:nvPr/>
            </p:nvSpPr>
            <p:spPr bwMode="auto">
              <a:xfrm>
                <a:off x="3519" y="2208"/>
                <a:ext cx="106" cy="30"/>
              </a:xfrm>
              <a:custGeom>
                <a:avLst/>
                <a:gdLst/>
                <a:ahLst/>
                <a:cxnLst>
                  <a:cxn ang="0">
                    <a:pos x="0" y="0"/>
                  </a:cxn>
                  <a:cxn ang="0">
                    <a:pos x="27" y="9"/>
                  </a:cxn>
                  <a:cxn ang="0">
                    <a:pos x="53" y="19"/>
                  </a:cxn>
                  <a:cxn ang="0">
                    <a:pos x="80" y="28"/>
                  </a:cxn>
                  <a:cxn ang="0">
                    <a:pos x="105" y="40"/>
                  </a:cxn>
                  <a:cxn ang="0">
                    <a:pos x="132" y="50"/>
                  </a:cxn>
                  <a:cxn ang="0">
                    <a:pos x="159" y="57"/>
                  </a:cxn>
                  <a:cxn ang="0">
                    <a:pos x="172" y="58"/>
                  </a:cxn>
                  <a:cxn ang="0">
                    <a:pos x="184" y="60"/>
                  </a:cxn>
                  <a:cxn ang="0">
                    <a:pos x="199" y="61"/>
                  </a:cxn>
                  <a:cxn ang="0">
                    <a:pos x="211" y="60"/>
                  </a:cxn>
                </a:cxnLst>
                <a:rect l="0" t="0" r="r" b="b"/>
                <a:pathLst>
                  <a:path w="211" h="61">
                    <a:moveTo>
                      <a:pt x="0" y="0"/>
                    </a:moveTo>
                    <a:lnTo>
                      <a:pt x="27" y="9"/>
                    </a:lnTo>
                    <a:lnTo>
                      <a:pt x="53" y="19"/>
                    </a:lnTo>
                    <a:lnTo>
                      <a:pt x="80" y="28"/>
                    </a:lnTo>
                    <a:lnTo>
                      <a:pt x="105" y="40"/>
                    </a:lnTo>
                    <a:lnTo>
                      <a:pt x="132" y="50"/>
                    </a:lnTo>
                    <a:lnTo>
                      <a:pt x="159" y="57"/>
                    </a:lnTo>
                    <a:lnTo>
                      <a:pt x="172" y="58"/>
                    </a:lnTo>
                    <a:lnTo>
                      <a:pt x="184" y="60"/>
                    </a:lnTo>
                    <a:lnTo>
                      <a:pt x="199" y="61"/>
                    </a:lnTo>
                    <a:lnTo>
                      <a:pt x="211" y="60"/>
                    </a:lnTo>
                  </a:path>
                </a:pathLst>
              </a:custGeom>
              <a:noFill/>
              <a:ln w="17463">
                <a:solidFill>
                  <a:srgbClr val="333399"/>
                </a:solidFill>
                <a:prstDash val="solid"/>
                <a:round/>
                <a:headEnd/>
                <a:tailEnd/>
              </a:ln>
            </p:spPr>
            <p:txBody>
              <a:bodyPr/>
              <a:lstStyle/>
              <a:p>
                <a:endParaRPr lang="en-US"/>
              </a:p>
            </p:txBody>
          </p:sp>
          <p:sp>
            <p:nvSpPr>
              <p:cNvPr id="124041" name="Freeform 137"/>
              <p:cNvSpPr>
                <a:spLocks/>
              </p:cNvSpPr>
              <p:nvPr/>
            </p:nvSpPr>
            <p:spPr bwMode="auto">
              <a:xfrm>
                <a:off x="3625" y="2181"/>
                <a:ext cx="105" cy="56"/>
              </a:xfrm>
              <a:custGeom>
                <a:avLst/>
                <a:gdLst/>
                <a:ahLst/>
                <a:cxnLst>
                  <a:cxn ang="0">
                    <a:pos x="0" y="112"/>
                  </a:cxn>
                  <a:cxn ang="0">
                    <a:pos x="13" y="109"/>
                  </a:cxn>
                  <a:cxn ang="0">
                    <a:pos x="27" y="106"/>
                  </a:cxn>
                  <a:cxn ang="0">
                    <a:pos x="40" y="102"/>
                  </a:cxn>
                  <a:cxn ang="0">
                    <a:pos x="53" y="96"/>
                  </a:cxn>
                  <a:cxn ang="0">
                    <a:pos x="80" y="82"/>
                  </a:cxn>
                  <a:cxn ang="0">
                    <a:pos x="105" y="66"/>
                  </a:cxn>
                  <a:cxn ang="0">
                    <a:pos x="132" y="48"/>
                  </a:cxn>
                  <a:cxn ang="0">
                    <a:pos x="159" y="31"/>
                  </a:cxn>
                  <a:cxn ang="0">
                    <a:pos x="184" y="14"/>
                  </a:cxn>
                  <a:cxn ang="0">
                    <a:pos x="211" y="0"/>
                  </a:cxn>
                </a:cxnLst>
                <a:rect l="0" t="0" r="r" b="b"/>
                <a:pathLst>
                  <a:path w="211" h="112">
                    <a:moveTo>
                      <a:pt x="0" y="112"/>
                    </a:moveTo>
                    <a:lnTo>
                      <a:pt x="13" y="109"/>
                    </a:lnTo>
                    <a:lnTo>
                      <a:pt x="27" y="106"/>
                    </a:lnTo>
                    <a:lnTo>
                      <a:pt x="40" y="102"/>
                    </a:lnTo>
                    <a:lnTo>
                      <a:pt x="53" y="96"/>
                    </a:lnTo>
                    <a:lnTo>
                      <a:pt x="80" y="82"/>
                    </a:lnTo>
                    <a:lnTo>
                      <a:pt x="105" y="66"/>
                    </a:lnTo>
                    <a:lnTo>
                      <a:pt x="132" y="48"/>
                    </a:lnTo>
                    <a:lnTo>
                      <a:pt x="159" y="31"/>
                    </a:lnTo>
                    <a:lnTo>
                      <a:pt x="184" y="14"/>
                    </a:lnTo>
                    <a:lnTo>
                      <a:pt x="211" y="0"/>
                    </a:lnTo>
                  </a:path>
                </a:pathLst>
              </a:custGeom>
              <a:noFill/>
              <a:ln w="17463">
                <a:solidFill>
                  <a:srgbClr val="333399"/>
                </a:solidFill>
                <a:prstDash val="solid"/>
                <a:round/>
                <a:headEnd/>
                <a:tailEnd/>
              </a:ln>
            </p:spPr>
            <p:txBody>
              <a:bodyPr/>
              <a:lstStyle/>
              <a:p>
                <a:endParaRPr lang="en-US"/>
              </a:p>
            </p:txBody>
          </p:sp>
          <p:sp>
            <p:nvSpPr>
              <p:cNvPr id="124042" name="Freeform 138"/>
              <p:cNvSpPr>
                <a:spLocks/>
              </p:cNvSpPr>
              <p:nvPr/>
            </p:nvSpPr>
            <p:spPr bwMode="auto">
              <a:xfrm>
                <a:off x="3730" y="2131"/>
                <a:ext cx="105" cy="50"/>
              </a:xfrm>
              <a:custGeom>
                <a:avLst/>
                <a:gdLst/>
                <a:ahLst/>
                <a:cxnLst>
                  <a:cxn ang="0">
                    <a:pos x="0" y="101"/>
                  </a:cxn>
                  <a:cxn ang="0">
                    <a:pos x="27" y="87"/>
                  </a:cxn>
                  <a:cxn ang="0">
                    <a:pos x="52" y="71"/>
                  </a:cxn>
                  <a:cxn ang="0">
                    <a:pos x="79" y="56"/>
                  </a:cxn>
                  <a:cxn ang="0">
                    <a:pos x="105" y="40"/>
                  </a:cxn>
                  <a:cxn ang="0">
                    <a:pos x="132" y="26"/>
                  </a:cxn>
                  <a:cxn ang="0">
                    <a:pos x="159" y="15"/>
                  </a:cxn>
                  <a:cxn ang="0">
                    <a:pos x="184" y="5"/>
                  </a:cxn>
                  <a:cxn ang="0">
                    <a:pos x="198" y="2"/>
                  </a:cxn>
                  <a:cxn ang="0">
                    <a:pos x="211" y="0"/>
                  </a:cxn>
                </a:cxnLst>
                <a:rect l="0" t="0" r="r" b="b"/>
                <a:pathLst>
                  <a:path w="211" h="101">
                    <a:moveTo>
                      <a:pt x="0" y="101"/>
                    </a:moveTo>
                    <a:lnTo>
                      <a:pt x="27" y="87"/>
                    </a:lnTo>
                    <a:lnTo>
                      <a:pt x="52" y="71"/>
                    </a:lnTo>
                    <a:lnTo>
                      <a:pt x="79" y="56"/>
                    </a:lnTo>
                    <a:lnTo>
                      <a:pt x="105" y="40"/>
                    </a:lnTo>
                    <a:lnTo>
                      <a:pt x="132" y="26"/>
                    </a:lnTo>
                    <a:lnTo>
                      <a:pt x="159" y="15"/>
                    </a:lnTo>
                    <a:lnTo>
                      <a:pt x="184" y="5"/>
                    </a:lnTo>
                    <a:lnTo>
                      <a:pt x="198" y="2"/>
                    </a:lnTo>
                    <a:lnTo>
                      <a:pt x="211" y="0"/>
                    </a:lnTo>
                  </a:path>
                </a:pathLst>
              </a:custGeom>
              <a:noFill/>
              <a:ln w="17463">
                <a:solidFill>
                  <a:srgbClr val="333399"/>
                </a:solidFill>
                <a:prstDash val="solid"/>
                <a:round/>
                <a:headEnd/>
                <a:tailEnd/>
              </a:ln>
            </p:spPr>
            <p:txBody>
              <a:bodyPr/>
              <a:lstStyle/>
              <a:p>
                <a:endParaRPr lang="en-US"/>
              </a:p>
            </p:txBody>
          </p:sp>
          <p:sp>
            <p:nvSpPr>
              <p:cNvPr id="124043" name="Freeform 139"/>
              <p:cNvSpPr>
                <a:spLocks/>
              </p:cNvSpPr>
              <p:nvPr/>
            </p:nvSpPr>
            <p:spPr bwMode="auto">
              <a:xfrm>
                <a:off x="3835" y="2131"/>
                <a:ext cx="106" cy="32"/>
              </a:xfrm>
              <a:custGeom>
                <a:avLst/>
                <a:gdLst/>
                <a:ahLst/>
                <a:cxnLst>
                  <a:cxn ang="0">
                    <a:pos x="0" y="0"/>
                  </a:cxn>
                  <a:cxn ang="0">
                    <a:pos x="13" y="0"/>
                  </a:cxn>
                  <a:cxn ang="0">
                    <a:pos x="27" y="2"/>
                  </a:cxn>
                  <a:cxn ang="0">
                    <a:pos x="40" y="6"/>
                  </a:cxn>
                  <a:cxn ang="0">
                    <a:pos x="52" y="10"/>
                  </a:cxn>
                  <a:cxn ang="0">
                    <a:pos x="79" y="23"/>
                  </a:cxn>
                  <a:cxn ang="0">
                    <a:pos x="105" y="37"/>
                  </a:cxn>
                  <a:cxn ang="0">
                    <a:pos x="132" y="51"/>
                  </a:cxn>
                  <a:cxn ang="0">
                    <a:pos x="144" y="57"/>
                  </a:cxn>
                  <a:cxn ang="0">
                    <a:pos x="158" y="61"/>
                  </a:cxn>
                  <a:cxn ang="0">
                    <a:pos x="171" y="63"/>
                  </a:cxn>
                  <a:cxn ang="0">
                    <a:pos x="184" y="64"/>
                  </a:cxn>
                  <a:cxn ang="0">
                    <a:pos x="198" y="63"/>
                  </a:cxn>
                  <a:cxn ang="0">
                    <a:pos x="211" y="58"/>
                  </a:cxn>
                </a:cxnLst>
                <a:rect l="0" t="0" r="r" b="b"/>
                <a:pathLst>
                  <a:path w="211" h="64">
                    <a:moveTo>
                      <a:pt x="0" y="0"/>
                    </a:moveTo>
                    <a:lnTo>
                      <a:pt x="13" y="0"/>
                    </a:lnTo>
                    <a:lnTo>
                      <a:pt x="27" y="2"/>
                    </a:lnTo>
                    <a:lnTo>
                      <a:pt x="40" y="6"/>
                    </a:lnTo>
                    <a:lnTo>
                      <a:pt x="52" y="10"/>
                    </a:lnTo>
                    <a:lnTo>
                      <a:pt x="79" y="23"/>
                    </a:lnTo>
                    <a:lnTo>
                      <a:pt x="105" y="37"/>
                    </a:lnTo>
                    <a:lnTo>
                      <a:pt x="132" y="51"/>
                    </a:lnTo>
                    <a:lnTo>
                      <a:pt x="144" y="57"/>
                    </a:lnTo>
                    <a:lnTo>
                      <a:pt x="158" y="61"/>
                    </a:lnTo>
                    <a:lnTo>
                      <a:pt x="171" y="63"/>
                    </a:lnTo>
                    <a:lnTo>
                      <a:pt x="184" y="64"/>
                    </a:lnTo>
                    <a:lnTo>
                      <a:pt x="198" y="63"/>
                    </a:lnTo>
                    <a:lnTo>
                      <a:pt x="211" y="58"/>
                    </a:lnTo>
                  </a:path>
                </a:pathLst>
              </a:custGeom>
              <a:noFill/>
              <a:ln w="17463">
                <a:solidFill>
                  <a:srgbClr val="333399"/>
                </a:solidFill>
                <a:prstDash val="solid"/>
                <a:round/>
                <a:headEnd/>
                <a:tailEnd/>
              </a:ln>
            </p:spPr>
            <p:txBody>
              <a:bodyPr/>
              <a:lstStyle/>
              <a:p>
                <a:endParaRPr lang="en-US"/>
              </a:p>
            </p:txBody>
          </p:sp>
          <p:sp>
            <p:nvSpPr>
              <p:cNvPr id="124044" name="Freeform 140"/>
              <p:cNvSpPr>
                <a:spLocks/>
              </p:cNvSpPr>
              <p:nvPr/>
            </p:nvSpPr>
            <p:spPr bwMode="auto">
              <a:xfrm>
                <a:off x="3941" y="2044"/>
                <a:ext cx="105" cy="116"/>
              </a:xfrm>
              <a:custGeom>
                <a:avLst/>
                <a:gdLst/>
                <a:ahLst/>
                <a:cxnLst>
                  <a:cxn ang="0">
                    <a:pos x="0" y="232"/>
                  </a:cxn>
                  <a:cxn ang="0">
                    <a:pos x="13" y="225"/>
                  </a:cxn>
                  <a:cxn ang="0">
                    <a:pos x="27" y="215"/>
                  </a:cxn>
                  <a:cxn ang="0">
                    <a:pos x="39" y="203"/>
                  </a:cxn>
                  <a:cxn ang="0">
                    <a:pos x="52" y="189"/>
                  </a:cxn>
                  <a:cxn ang="0">
                    <a:pos x="66" y="172"/>
                  </a:cxn>
                  <a:cxn ang="0">
                    <a:pos x="79" y="155"/>
                  </a:cxn>
                  <a:cxn ang="0">
                    <a:pos x="104" y="116"/>
                  </a:cxn>
                  <a:cxn ang="0">
                    <a:pos x="131" y="80"/>
                  </a:cxn>
                  <a:cxn ang="0">
                    <a:pos x="144" y="61"/>
                  </a:cxn>
                  <a:cxn ang="0">
                    <a:pos x="158" y="46"/>
                  </a:cxn>
                  <a:cxn ang="0">
                    <a:pos x="171" y="30"/>
                  </a:cxn>
                  <a:cxn ang="0">
                    <a:pos x="184" y="17"/>
                  </a:cxn>
                  <a:cxn ang="0">
                    <a:pos x="198" y="7"/>
                  </a:cxn>
                  <a:cxn ang="0">
                    <a:pos x="211" y="0"/>
                  </a:cxn>
                </a:cxnLst>
                <a:rect l="0" t="0" r="r" b="b"/>
                <a:pathLst>
                  <a:path w="211" h="232">
                    <a:moveTo>
                      <a:pt x="0" y="232"/>
                    </a:moveTo>
                    <a:lnTo>
                      <a:pt x="13" y="225"/>
                    </a:lnTo>
                    <a:lnTo>
                      <a:pt x="27" y="215"/>
                    </a:lnTo>
                    <a:lnTo>
                      <a:pt x="39" y="203"/>
                    </a:lnTo>
                    <a:lnTo>
                      <a:pt x="52" y="189"/>
                    </a:lnTo>
                    <a:lnTo>
                      <a:pt x="66" y="172"/>
                    </a:lnTo>
                    <a:lnTo>
                      <a:pt x="79" y="155"/>
                    </a:lnTo>
                    <a:lnTo>
                      <a:pt x="104" y="116"/>
                    </a:lnTo>
                    <a:lnTo>
                      <a:pt x="131" y="80"/>
                    </a:lnTo>
                    <a:lnTo>
                      <a:pt x="144" y="61"/>
                    </a:lnTo>
                    <a:lnTo>
                      <a:pt x="158" y="46"/>
                    </a:lnTo>
                    <a:lnTo>
                      <a:pt x="171" y="30"/>
                    </a:lnTo>
                    <a:lnTo>
                      <a:pt x="184" y="17"/>
                    </a:lnTo>
                    <a:lnTo>
                      <a:pt x="198" y="7"/>
                    </a:lnTo>
                    <a:lnTo>
                      <a:pt x="211" y="0"/>
                    </a:lnTo>
                  </a:path>
                </a:pathLst>
              </a:custGeom>
              <a:noFill/>
              <a:ln w="17463">
                <a:solidFill>
                  <a:srgbClr val="333399"/>
                </a:solidFill>
                <a:prstDash val="solid"/>
                <a:round/>
                <a:headEnd/>
                <a:tailEnd/>
              </a:ln>
            </p:spPr>
            <p:txBody>
              <a:bodyPr/>
              <a:lstStyle/>
              <a:p>
                <a:endParaRPr lang="en-US"/>
              </a:p>
            </p:txBody>
          </p:sp>
          <p:sp>
            <p:nvSpPr>
              <p:cNvPr id="124045" name="Freeform 141"/>
              <p:cNvSpPr>
                <a:spLocks/>
              </p:cNvSpPr>
              <p:nvPr/>
            </p:nvSpPr>
            <p:spPr bwMode="auto">
              <a:xfrm>
                <a:off x="4046" y="2042"/>
                <a:ext cx="106" cy="32"/>
              </a:xfrm>
              <a:custGeom>
                <a:avLst/>
                <a:gdLst/>
                <a:ahLst/>
                <a:cxnLst>
                  <a:cxn ang="0">
                    <a:pos x="0" y="4"/>
                  </a:cxn>
                  <a:cxn ang="0">
                    <a:pos x="12" y="0"/>
                  </a:cxn>
                  <a:cxn ang="0">
                    <a:pos x="26" y="0"/>
                  </a:cxn>
                  <a:cxn ang="0">
                    <a:pos x="39" y="1"/>
                  </a:cxn>
                  <a:cxn ang="0">
                    <a:pos x="52" y="6"/>
                  </a:cxn>
                  <a:cxn ang="0">
                    <a:pos x="66" y="11"/>
                  </a:cxn>
                  <a:cxn ang="0">
                    <a:pos x="79" y="18"/>
                  </a:cxn>
                  <a:cxn ang="0">
                    <a:pos x="104" y="34"/>
                  </a:cxn>
                  <a:cxn ang="0">
                    <a:pos x="131" y="50"/>
                  </a:cxn>
                  <a:cxn ang="0">
                    <a:pos x="144" y="55"/>
                  </a:cxn>
                  <a:cxn ang="0">
                    <a:pos x="158" y="61"/>
                  </a:cxn>
                  <a:cxn ang="0">
                    <a:pos x="171" y="64"/>
                  </a:cxn>
                  <a:cxn ang="0">
                    <a:pos x="184" y="64"/>
                  </a:cxn>
                  <a:cxn ang="0">
                    <a:pos x="198" y="62"/>
                  </a:cxn>
                  <a:cxn ang="0">
                    <a:pos x="210" y="57"/>
                  </a:cxn>
                </a:cxnLst>
                <a:rect l="0" t="0" r="r" b="b"/>
                <a:pathLst>
                  <a:path w="210" h="64">
                    <a:moveTo>
                      <a:pt x="0" y="4"/>
                    </a:moveTo>
                    <a:lnTo>
                      <a:pt x="12" y="0"/>
                    </a:lnTo>
                    <a:lnTo>
                      <a:pt x="26" y="0"/>
                    </a:lnTo>
                    <a:lnTo>
                      <a:pt x="39" y="1"/>
                    </a:lnTo>
                    <a:lnTo>
                      <a:pt x="52" y="6"/>
                    </a:lnTo>
                    <a:lnTo>
                      <a:pt x="66" y="11"/>
                    </a:lnTo>
                    <a:lnTo>
                      <a:pt x="79" y="18"/>
                    </a:lnTo>
                    <a:lnTo>
                      <a:pt x="104" y="34"/>
                    </a:lnTo>
                    <a:lnTo>
                      <a:pt x="131" y="50"/>
                    </a:lnTo>
                    <a:lnTo>
                      <a:pt x="144" y="55"/>
                    </a:lnTo>
                    <a:lnTo>
                      <a:pt x="158" y="61"/>
                    </a:lnTo>
                    <a:lnTo>
                      <a:pt x="171" y="64"/>
                    </a:lnTo>
                    <a:lnTo>
                      <a:pt x="184" y="64"/>
                    </a:lnTo>
                    <a:lnTo>
                      <a:pt x="198" y="62"/>
                    </a:lnTo>
                    <a:lnTo>
                      <a:pt x="210" y="57"/>
                    </a:lnTo>
                  </a:path>
                </a:pathLst>
              </a:custGeom>
              <a:noFill/>
              <a:ln w="17463">
                <a:solidFill>
                  <a:srgbClr val="333399"/>
                </a:solidFill>
                <a:prstDash val="solid"/>
                <a:round/>
                <a:headEnd/>
                <a:tailEnd/>
              </a:ln>
            </p:spPr>
            <p:txBody>
              <a:bodyPr/>
              <a:lstStyle/>
              <a:p>
                <a:endParaRPr lang="en-US"/>
              </a:p>
            </p:txBody>
          </p:sp>
          <p:sp>
            <p:nvSpPr>
              <p:cNvPr id="124046" name="Freeform 142"/>
              <p:cNvSpPr>
                <a:spLocks/>
              </p:cNvSpPr>
              <p:nvPr/>
            </p:nvSpPr>
            <p:spPr bwMode="auto">
              <a:xfrm>
                <a:off x="4152" y="1927"/>
                <a:ext cx="105" cy="143"/>
              </a:xfrm>
              <a:custGeom>
                <a:avLst/>
                <a:gdLst/>
                <a:ahLst/>
                <a:cxnLst>
                  <a:cxn ang="0">
                    <a:pos x="0" y="286"/>
                  </a:cxn>
                  <a:cxn ang="0">
                    <a:pos x="13" y="277"/>
                  </a:cxn>
                  <a:cxn ang="0">
                    <a:pos x="27" y="266"/>
                  </a:cxn>
                  <a:cxn ang="0">
                    <a:pos x="40" y="252"/>
                  </a:cxn>
                  <a:cxn ang="0">
                    <a:pos x="53" y="236"/>
                  </a:cxn>
                  <a:cxn ang="0">
                    <a:pos x="67" y="218"/>
                  </a:cxn>
                  <a:cxn ang="0">
                    <a:pos x="80" y="199"/>
                  </a:cxn>
                  <a:cxn ang="0">
                    <a:pos x="92" y="180"/>
                  </a:cxn>
                  <a:cxn ang="0">
                    <a:pos x="105" y="158"/>
                  </a:cxn>
                  <a:cxn ang="0">
                    <a:pos x="132" y="116"/>
                  </a:cxn>
                  <a:cxn ang="0">
                    <a:pos x="159" y="73"/>
                  </a:cxn>
                  <a:cxn ang="0">
                    <a:pos x="172" y="52"/>
                  </a:cxn>
                  <a:cxn ang="0">
                    <a:pos x="184" y="34"/>
                  </a:cxn>
                  <a:cxn ang="0">
                    <a:pos x="199" y="15"/>
                  </a:cxn>
                  <a:cxn ang="0">
                    <a:pos x="211" y="0"/>
                  </a:cxn>
                </a:cxnLst>
                <a:rect l="0" t="0" r="r" b="b"/>
                <a:pathLst>
                  <a:path w="211" h="286">
                    <a:moveTo>
                      <a:pt x="0" y="286"/>
                    </a:moveTo>
                    <a:lnTo>
                      <a:pt x="13" y="277"/>
                    </a:lnTo>
                    <a:lnTo>
                      <a:pt x="27" y="266"/>
                    </a:lnTo>
                    <a:lnTo>
                      <a:pt x="40" y="252"/>
                    </a:lnTo>
                    <a:lnTo>
                      <a:pt x="53" y="236"/>
                    </a:lnTo>
                    <a:lnTo>
                      <a:pt x="67" y="218"/>
                    </a:lnTo>
                    <a:lnTo>
                      <a:pt x="80" y="199"/>
                    </a:lnTo>
                    <a:lnTo>
                      <a:pt x="92" y="180"/>
                    </a:lnTo>
                    <a:lnTo>
                      <a:pt x="105" y="158"/>
                    </a:lnTo>
                    <a:lnTo>
                      <a:pt x="132" y="116"/>
                    </a:lnTo>
                    <a:lnTo>
                      <a:pt x="159" y="73"/>
                    </a:lnTo>
                    <a:lnTo>
                      <a:pt x="172" y="52"/>
                    </a:lnTo>
                    <a:lnTo>
                      <a:pt x="184" y="34"/>
                    </a:lnTo>
                    <a:lnTo>
                      <a:pt x="199" y="15"/>
                    </a:lnTo>
                    <a:lnTo>
                      <a:pt x="211" y="0"/>
                    </a:lnTo>
                  </a:path>
                </a:pathLst>
              </a:custGeom>
              <a:noFill/>
              <a:ln w="17463">
                <a:solidFill>
                  <a:srgbClr val="333399"/>
                </a:solidFill>
                <a:prstDash val="solid"/>
                <a:round/>
                <a:headEnd/>
                <a:tailEnd/>
              </a:ln>
            </p:spPr>
            <p:txBody>
              <a:bodyPr/>
              <a:lstStyle/>
              <a:p>
                <a:endParaRPr lang="en-US"/>
              </a:p>
            </p:txBody>
          </p:sp>
          <p:sp>
            <p:nvSpPr>
              <p:cNvPr id="124047" name="Freeform 143"/>
              <p:cNvSpPr>
                <a:spLocks/>
              </p:cNvSpPr>
              <p:nvPr/>
            </p:nvSpPr>
            <p:spPr bwMode="auto">
              <a:xfrm>
                <a:off x="4257" y="1829"/>
                <a:ext cx="106" cy="98"/>
              </a:xfrm>
              <a:custGeom>
                <a:avLst/>
                <a:gdLst/>
                <a:ahLst/>
                <a:cxnLst>
                  <a:cxn ang="0">
                    <a:pos x="0" y="197"/>
                  </a:cxn>
                  <a:cxn ang="0">
                    <a:pos x="9" y="188"/>
                  </a:cxn>
                  <a:cxn ang="0">
                    <a:pos x="20" y="181"/>
                  </a:cxn>
                  <a:cxn ang="0">
                    <a:pos x="31" y="173"/>
                  </a:cxn>
                  <a:cxn ang="0">
                    <a:pos x="44" y="166"/>
                  </a:cxn>
                  <a:cxn ang="0">
                    <a:pos x="74" y="150"/>
                  </a:cxn>
                  <a:cxn ang="0">
                    <a:pos x="89" y="142"/>
                  </a:cxn>
                  <a:cxn ang="0">
                    <a:pos x="105" y="133"/>
                  </a:cxn>
                  <a:cxn ang="0">
                    <a:pos x="122" y="122"/>
                  </a:cxn>
                  <a:cxn ang="0">
                    <a:pos x="137" y="111"/>
                  </a:cxn>
                  <a:cxn ang="0">
                    <a:pos x="152" y="98"/>
                  </a:cxn>
                  <a:cxn ang="0">
                    <a:pos x="167" y="82"/>
                  </a:cxn>
                  <a:cxn ang="0">
                    <a:pos x="180" y="65"/>
                  </a:cxn>
                  <a:cxn ang="0">
                    <a:pos x="191" y="47"/>
                  </a:cxn>
                  <a:cxn ang="0">
                    <a:pos x="203" y="24"/>
                  </a:cxn>
                  <a:cxn ang="0">
                    <a:pos x="211" y="0"/>
                  </a:cxn>
                </a:cxnLst>
                <a:rect l="0" t="0" r="r" b="b"/>
                <a:pathLst>
                  <a:path w="211" h="197">
                    <a:moveTo>
                      <a:pt x="0" y="197"/>
                    </a:moveTo>
                    <a:lnTo>
                      <a:pt x="9" y="188"/>
                    </a:lnTo>
                    <a:lnTo>
                      <a:pt x="20" y="181"/>
                    </a:lnTo>
                    <a:lnTo>
                      <a:pt x="31" y="173"/>
                    </a:lnTo>
                    <a:lnTo>
                      <a:pt x="44" y="166"/>
                    </a:lnTo>
                    <a:lnTo>
                      <a:pt x="74" y="150"/>
                    </a:lnTo>
                    <a:lnTo>
                      <a:pt x="89" y="142"/>
                    </a:lnTo>
                    <a:lnTo>
                      <a:pt x="105" y="133"/>
                    </a:lnTo>
                    <a:lnTo>
                      <a:pt x="122" y="122"/>
                    </a:lnTo>
                    <a:lnTo>
                      <a:pt x="137" y="111"/>
                    </a:lnTo>
                    <a:lnTo>
                      <a:pt x="152" y="98"/>
                    </a:lnTo>
                    <a:lnTo>
                      <a:pt x="167" y="82"/>
                    </a:lnTo>
                    <a:lnTo>
                      <a:pt x="180" y="65"/>
                    </a:lnTo>
                    <a:lnTo>
                      <a:pt x="191" y="47"/>
                    </a:lnTo>
                    <a:lnTo>
                      <a:pt x="203" y="24"/>
                    </a:lnTo>
                    <a:lnTo>
                      <a:pt x="211" y="0"/>
                    </a:lnTo>
                  </a:path>
                </a:pathLst>
              </a:custGeom>
              <a:noFill/>
              <a:ln w="17463">
                <a:solidFill>
                  <a:srgbClr val="333399"/>
                </a:solidFill>
                <a:prstDash val="solid"/>
                <a:round/>
                <a:headEnd/>
                <a:tailEnd/>
              </a:ln>
            </p:spPr>
            <p:txBody>
              <a:bodyPr/>
              <a:lstStyle/>
              <a:p>
                <a:endParaRPr lang="en-US"/>
              </a:p>
            </p:txBody>
          </p:sp>
          <p:sp>
            <p:nvSpPr>
              <p:cNvPr id="124048" name="Freeform 144"/>
              <p:cNvSpPr>
                <a:spLocks/>
              </p:cNvSpPr>
              <p:nvPr/>
            </p:nvSpPr>
            <p:spPr bwMode="auto">
              <a:xfrm>
                <a:off x="4363" y="1215"/>
                <a:ext cx="105" cy="614"/>
              </a:xfrm>
              <a:custGeom>
                <a:avLst/>
                <a:gdLst/>
                <a:ahLst/>
                <a:cxnLst>
                  <a:cxn ang="0">
                    <a:pos x="0" y="1228"/>
                  </a:cxn>
                  <a:cxn ang="0">
                    <a:pos x="7" y="1204"/>
                  </a:cxn>
                  <a:cxn ang="0">
                    <a:pos x="13" y="1179"/>
                  </a:cxn>
                  <a:cxn ang="0">
                    <a:pos x="20" y="1149"/>
                  </a:cxn>
                  <a:cxn ang="0">
                    <a:pos x="27" y="1118"/>
                  </a:cxn>
                  <a:cxn ang="0">
                    <a:pos x="33" y="1085"/>
                  </a:cxn>
                  <a:cxn ang="0">
                    <a:pos x="40" y="1050"/>
                  </a:cxn>
                  <a:cxn ang="0">
                    <a:pos x="47" y="1012"/>
                  </a:cxn>
                  <a:cxn ang="0">
                    <a:pos x="52" y="973"/>
                  </a:cxn>
                  <a:cxn ang="0">
                    <a:pos x="59" y="932"/>
                  </a:cxn>
                  <a:cxn ang="0">
                    <a:pos x="67" y="891"/>
                  </a:cxn>
                  <a:cxn ang="0">
                    <a:pos x="72" y="849"/>
                  </a:cxn>
                  <a:cxn ang="0">
                    <a:pos x="79" y="805"/>
                  </a:cxn>
                  <a:cxn ang="0">
                    <a:pos x="92" y="715"/>
                  </a:cxn>
                  <a:cxn ang="0">
                    <a:pos x="105" y="624"/>
                  </a:cxn>
                  <a:cxn ang="0">
                    <a:pos x="119" y="532"/>
                  </a:cxn>
                  <a:cxn ang="0">
                    <a:pos x="132" y="441"/>
                  </a:cxn>
                  <a:cxn ang="0">
                    <a:pos x="144" y="354"/>
                  </a:cxn>
                  <a:cxn ang="0">
                    <a:pos x="151" y="311"/>
                  </a:cxn>
                  <a:cxn ang="0">
                    <a:pos x="159" y="270"/>
                  </a:cxn>
                  <a:cxn ang="0">
                    <a:pos x="164" y="229"/>
                  </a:cxn>
                  <a:cxn ang="0">
                    <a:pos x="171" y="191"/>
                  </a:cxn>
                  <a:cxn ang="0">
                    <a:pos x="178" y="154"/>
                  </a:cxn>
                  <a:cxn ang="0">
                    <a:pos x="184" y="119"/>
                  </a:cxn>
                  <a:cxn ang="0">
                    <a:pos x="191" y="85"/>
                  </a:cxn>
                  <a:cxn ang="0">
                    <a:pos x="198" y="55"/>
                  </a:cxn>
                  <a:cxn ang="0">
                    <a:pos x="204" y="25"/>
                  </a:cxn>
                  <a:cxn ang="0">
                    <a:pos x="211" y="0"/>
                  </a:cxn>
                </a:cxnLst>
                <a:rect l="0" t="0" r="r" b="b"/>
                <a:pathLst>
                  <a:path w="211" h="1228">
                    <a:moveTo>
                      <a:pt x="0" y="1228"/>
                    </a:moveTo>
                    <a:lnTo>
                      <a:pt x="7" y="1204"/>
                    </a:lnTo>
                    <a:lnTo>
                      <a:pt x="13" y="1179"/>
                    </a:lnTo>
                    <a:lnTo>
                      <a:pt x="20" y="1149"/>
                    </a:lnTo>
                    <a:lnTo>
                      <a:pt x="27" y="1118"/>
                    </a:lnTo>
                    <a:lnTo>
                      <a:pt x="33" y="1085"/>
                    </a:lnTo>
                    <a:lnTo>
                      <a:pt x="40" y="1050"/>
                    </a:lnTo>
                    <a:lnTo>
                      <a:pt x="47" y="1012"/>
                    </a:lnTo>
                    <a:lnTo>
                      <a:pt x="52" y="973"/>
                    </a:lnTo>
                    <a:lnTo>
                      <a:pt x="59" y="932"/>
                    </a:lnTo>
                    <a:lnTo>
                      <a:pt x="67" y="891"/>
                    </a:lnTo>
                    <a:lnTo>
                      <a:pt x="72" y="849"/>
                    </a:lnTo>
                    <a:lnTo>
                      <a:pt x="79" y="805"/>
                    </a:lnTo>
                    <a:lnTo>
                      <a:pt x="92" y="715"/>
                    </a:lnTo>
                    <a:lnTo>
                      <a:pt x="105" y="624"/>
                    </a:lnTo>
                    <a:lnTo>
                      <a:pt x="119" y="532"/>
                    </a:lnTo>
                    <a:lnTo>
                      <a:pt x="132" y="441"/>
                    </a:lnTo>
                    <a:lnTo>
                      <a:pt x="144" y="354"/>
                    </a:lnTo>
                    <a:lnTo>
                      <a:pt x="151" y="311"/>
                    </a:lnTo>
                    <a:lnTo>
                      <a:pt x="159" y="270"/>
                    </a:lnTo>
                    <a:lnTo>
                      <a:pt x="164" y="229"/>
                    </a:lnTo>
                    <a:lnTo>
                      <a:pt x="171" y="191"/>
                    </a:lnTo>
                    <a:lnTo>
                      <a:pt x="178" y="154"/>
                    </a:lnTo>
                    <a:lnTo>
                      <a:pt x="184" y="119"/>
                    </a:lnTo>
                    <a:lnTo>
                      <a:pt x="191" y="85"/>
                    </a:lnTo>
                    <a:lnTo>
                      <a:pt x="198" y="55"/>
                    </a:lnTo>
                    <a:lnTo>
                      <a:pt x="204" y="25"/>
                    </a:lnTo>
                    <a:lnTo>
                      <a:pt x="211" y="0"/>
                    </a:lnTo>
                  </a:path>
                </a:pathLst>
              </a:custGeom>
              <a:noFill/>
              <a:ln w="17463">
                <a:solidFill>
                  <a:srgbClr val="333399"/>
                </a:solidFill>
                <a:prstDash val="solid"/>
                <a:round/>
                <a:headEnd/>
                <a:tailEnd/>
              </a:ln>
            </p:spPr>
            <p:txBody>
              <a:bodyPr/>
              <a:lstStyle/>
              <a:p>
                <a:endParaRPr lang="en-US"/>
              </a:p>
            </p:txBody>
          </p:sp>
          <p:sp>
            <p:nvSpPr>
              <p:cNvPr id="124049" name="Freeform 145"/>
              <p:cNvSpPr>
                <a:spLocks/>
              </p:cNvSpPr>
              <p:nvPr/>
            </p:nvSpPr>
            <p:spPr bwMode="auto">
              <a:xfrm>
                <a:off x="4468" y="1039"/>
                <a:ext cx="105" cy="176"/>
              </a:xfrm>
              <a:custGeom>
                <a:avLst/>
                <a:gdLst/>
                <a:ahLst/>
                <a:cxnLst>
                  <a:cxn ang="0">
                    <a:pos x="0" y="352"/>
                  </a:cxn>
                  <a:cxn ang="0">
                    <a:pos x="10" y="315"/>
                  </a:cxn>
                  <a:cxn ang="0">
                    <a:pos x="23" y="280"/>
                  </a:cxn>
                  <a:cxn ang="0">
                    <a:pos x="34" y="247"/>
                  </a:cxn>
                  <a:cxn ang="0">
                    <a:pos x="48" y="215"/>
                  </a:cxn>
                  <a:cxn ang="0">
                    <a:pos x="62" y="185"/>
                  </a:cxn>
                  <a:cxn ang="0">
                    <a:pos x="76" y="157"/>
                  </a:cxn>
                  <a:cxn ang="0">
                    <a:pos x="90" y="131"/>
                  </a:cxn>
                  <a:cxn ang="0">
                    <a:pos x="105" y="107"/>
                  </a:cxn>
                  <a:cxn ang="0">
                    <a:pos x="120" y="85"/>
                  </a:cxn>
                  <a:cxn ang="0">
                    <a:pos x="134" y="65"/>
                  </a:cxn>
                  <a:cxn ang="0">
                    <a:pos x="148" y="48"/>
                  </a:cxn>
                  <a:cxn ang="0">
                    <a:pos x="163" y="34"/>
                  </a:cxn>
                  <a:cxn ang="0">
                    <a:pos x="177" y="21"/>
                  </a:cxn>
                  <a:cxn ang="0">
                    <a:pos x="188" y="11"/>
                  </a:cxn>
                  <a:cxn ang="0">
                    <a:pos x="201" y="4"/>
                  </a:cxn>
                  <a:cxn ang="0">
                    <a:pos x="211" y="0"/>
                  </a:cxn>
                </a:cxnLst>
                <a:rect l="0" t="0" r="r" b="b"/>
                <a:pathLst>
                  <a:path w="211" h="352">
                    <a:moveTo>
                      <a:pt x="0" y="352"/>
                    </a:moveTo>
                    <a:lnTo>
                      <a:pt x="10" y="315"/>
                    </a:lnTo>
                    <a:lnTo>
                      <a:pt x="23" y="280"/>
                    </a:lnTo>
                    <a:lnTo>
                      <a:pt x="34" y="247"/>
                    </a:lnTo>
                    <a:lnTo>
                      <a:pt x="48" y="215"/>
                    </a:lnTo>
                    <a:lnTo>
                      <a:pt x="62" y="185"/>
                    </a:lnTo>
                    <a:lnTo>
                      <a:pt x="76" y="157"/>
                    </a:lnTo>
                    <a:lnTo>
                      <a:pt x="90" y="131"/>
                    </a:lnTo>
                    <a:lnTo>
                      <a:pt x="105" y="107"/>
                    </a:lnTo>
                    <a:lnTo>
                      <a:pt x="120" y="85"/>
                    </a:lnTo>
                    <a:lnTo>
                      <a:pt x="134" y="65"/>
                    </a:lnTo>
                    <a:lnTo>
                      <a:pt x="148" y="48"/>
                    </a:lnTo>
                    <a:lnTo>
                      <a:pt x="163" y="34"/>
                    </a:lnTo>
                    <a:lnTo>
                      <a:pt x="177" y="21"/>
                    </a:lnTo>
                    <a:lnTo>
                      <a:pt x="188" y="11"/>
                    </a:lnTo>
                    <a:lnTo>
                      <a:pt x="201" y="4"/>
                    </a:lnTo>
                    <a:lnTo>
                      <a:pt x="211" y="0"/>
                    </a:lnTo>
                  </a:path>
                </a:pathLst>
              </a:custGeom>
              <a:noFill/>
              <a:ln w="17463">
                <a:solidFill>
                  <a:srgbClr val="333399"/>
                </a:solidFill>
                <a:prstDash val="solid"/>
                <a:round/>
                <a:headEnd/>
                <a:tailEnd/>
              </a:ln>
            </p:spPr>
            <p:txBody>
              <a:bodyPr/>
              <a:lstStyle/>
              <a:p>
                <a:endParaRPr lang="en-US"/>
              </a:p>
            </p:txBody>
          </p:sp>
          <p:sp>
            <p:nvSpPr>
              <p:cNvPr id="124050" name="Freeform 146"/>
              <p:cNvSpPr>
                <a:spLocks/>
              </p:cNvSpPr>
              <p:nvPr/>
            </p:nvSpPr>
            <p:spPr bwMode="auto">
              <a:xfrm>
                <a:off x="4573" y="1038"/>
                <a:ext cx="106" cy="118"/>
              </a:xfrm>
              <a:custGeom>
                <a:avLst/>
                <a:gdLst/>
                <a:ahLst/>
                <a:cxnLst>
                  <a:cxn ang="0">
                    <a:pos x="0" y="2"/>
                  </a:cxn>
                  <a:cxn ang="0">
                    <a:pos x="7" y="0"/>
                  </a:cxn>
                  <a:cxn ang="0">
                    <a:pos x="12" y="0"/>
                  </a:cxn>
                  <a:cxn ang="0">
                    <a:pos x="27" y="3"/>
                  </a:cxn>
                  <a:cxn ang="0">
                    <a:pos x="39" y="9"/>
                  </a:cxn>
                  <a:cxn ang="0">
                    <a:pos x="52" y="19"/>
                  </a:cxn>
                  <a:cxn ang="0">
                    <a:pos x="66" y="31"/>
                  </a:cxn>
                  <a:cxn ang="0">
                    <a:pos x="79" y="47"/>
                  </a:cxn>
                  <a:cxn ang="0">
                    <a:pos x="92" y="64"/>
                  </a:cxn>
                  <a:cxn ang="0">
                    <a:pos x="104" y="82"/>
                  </a:cxn>
                  <a:cxn ang="0">
                    <a:pos x="119" y="102"/>
                  </a:cxn>
                  <a:cxn ang="0">
                    <a:pos x="131" y="122"/>
                  </a:cxn>
                  <a:cxn ang="0">
                    <a:pos x="158" y="163"/>
                  </a:cxn>
                  <a:cxn ang="0">
                    <a:pos x="171" y="183"/>
                  </a:cxn>
                  <a:cxn ang="0">
                    <a:pos x="184" y="203"/>
                  </a:cxn>
                  <a:cxn ang="0">
                    <a:pos x="198" y="220"/>
                  </a:cxn>
                  <a:cxn ang="0">
                    <a:pos x="211" y="235"/>
                  </a:cxn>
                </a:cxnLst>
                <a:rect l="0" t="0" r="r" b="b"/>
                <a:pathLst>
                  <a:path w="211" h="235">
                    <a:moveTo>
                      <a:pt x="0" y="2"/>
                    </a:moveTo>
                    <a:lnTo>
                      <a:pt x="7" y="0"/>
                    </a:lnTo>
                    <a:lnTo>
                      <a:pt x="12" y="0"/>
                    </a:lnTo>
                    <a:lnTo>
                      <a:pt x="27" y="3"/>
                    </a:lnTo>
                    <a:lnTo>
                      <a:pt x="39" y="9"/>
                    </a:lnTo>
                    <a:lnTo>
                      <a:pt x="52" y="19"/>
                    </a:lnTo>
                    <a:lnTo>
                      <a:pt x="66" y="31"/>
                    </a:lnTo>
                    <a:lnTo>
                      <a:pt x="79" y="47"/>
                    </a:lnTo>
                    <a:lnTo>
                      <a:pt x="92" y="64"/>
                    </a:lnTo>
                    <a:lnTo>
                      <a:pt x="104" y="82"/>
                    </a:lnTo>
                    <a:lnTo>
                      <a:pt x="119" y="102"/>
                    </a:lnTo>
                    <a:lnTo>
                      <a:pt x="131" y="122"/>
                    </a:lnTo>
                    <a:lnTo>
                      <a:pt x="158" y="163"/>
                    </a:lnTo>
                    <a:lnTo>
                      <a:pt x="171" y="183"/>
                    </a:lnTo>
                    <a:lnTo>
                      <a:pt x="184" y="203"/>
                    </a:lnTo>
                    <a:lnTo>
                      <a:pt x="198" y="220"/>
                    </a:lnTo>
                    <a:lnTo>
                      <a:pt x="211" y="235"/>
                    </a:lnTo>
                  </a:path>
                </a:pathLst>
              </a:custGeom>
              <a:noFill/>
              <a:ln w="17463">
                <a:solidFill>
                  <a:srgbClr val="333399"/>
                </a:solidFill>
                <a:prstDash val="solid"/>
                <a:round/>
                <a:headEnd/>
                <a:tailEnd/>
              </a:ln>
            </p:spPr>
            <p:txBody>
              <a:bodyPr/>
              <a:lstStyle/>
              <a:p>
                <a:endParaRPr lang="en-US"/>
              </a:p>
            </p:txBody>
          </p:sp>
          <p:sp>
            <p:nvSpPr>
              <p:cNvPr id="124051" name="Freeform 147"/>
              <p:cNvSpPr>
                <a:spLocks/>
              </p:cNvSpPr>
              <p:nvPr/>
            </p:nvSpPr>
            <p:spPr bwMode="auto">
              <a:xfrm>
                <a:off x="4890" y="1185"/>
                <a:ext cx="105" cy="259"/>
              </a:xfrm>
              <a:custGeom>
                <a:avLst/>
                <a:gdLst/>
                <a:ahLst/>
                <a:cxnLst>
                  <a:cxn ang="0">
                    <a:pos x="0" y="0"/>
                  </a:cxn>
                  <a:cxn ang="0">
                    <a:pos x="27" y="67"/>
                  </a:cxn>
                  <a:cxn ang="0">
                    <a:pos x="53" y="135"/>
                  </a:cxn>
                  <a:cxn ang="0">
                    <a:pos x="79" y="204"/>
                  </a:cxn>
                  <a:cxn ang="0">
                    <a:pos x="105" y="273"/>
                  </a:cxn>
                  <a:cxn ang="0">
                    <a:pos x="132" y="340"/>
                  </a:cxn>
                  <a:cxn ang="0">
                    <a:pos x="144" y="372"/>
                  </a:cxn>
                  <a:cxn ang="0">
                    <a:pos x="159" y="405"/>
                  </a:cxn>
                  <a:cxn ang="0">
                    <a:pos x="171" y="435"/>
                  </a:cxn>
                  <a:cxn ang="0">
                    <a:pos x="184" y="464"/>
                  </a:cxn>
                  <a:cxn ang="0">
                    <a:pos x="198" y="493"/>
                  </a:cxn>
                  <a:cxn ang="0">
                    <a:pos x="211" y="518"/>
                  </a:cxn>
                </a:cxnLst>
                <a:rect l="0" t="0" r="r" b="b"/>
                <a:pathLst>
                  <a:path w="211" h="518">
                    <a:moveTo>
                      <a:pt x="0" y="0"/>
                    </a:moveTo>
                    <a:lnTo>
                      <a:pt x="27" y="67"/>
                    </a:lnTo>
                    <a:lnTo>
                      <a:pt x="53" y="135"/>
                    </a:lnTo>
                    <a:lnTo>
                      <a:pt x="79" y="204"/>
                    </a:lnTo>
                    <a:lnTo>
                      <a:pt x="105" y="273"/>
                    </a:lnTo>
                    <a:lnTo>
                      <a:pt x="132" y="340"/>
                    </a:lnTo>
                    <a:lnTo>
                      <a:pt x="144" y="372"/>
                    </a:lnTo>
                    <a:lnTo>
                      <a:pt x="159" y="405"/>
                    </a:lnTo>
                    <a:lnTo>
                      <a:pt x="171" y="435"/>
                    </a:lnTo>
                    <a:lnTo>
                      <a:pt x="184" y="464"/>
                    </a:lnTo>
                    <a:lnTo>
                      <a:pt x="198" y="493"/>
                    </a:lnTo>
                    <a:lnTo>
                      <a:pt x="211" y="518"/>
                    </a:lnTo>
                  </a:path>
                </a:pathLst>
              </a:custGeom>
              <a:noFill/>
              <a:ln w="17463">
                <a:solidFill>
                  <a:srgbClr val="333399"/>
                </a:solidFill>
                <a:prstDash val="solid"/>
                <a:round/>
                <a:headEnd/>
                <a:tailEnd/>
              </a:ln>
            </p:spPr>
            <p:txBody>
              <a:bodyPr/>
              <a:lstStyle/>
              <a:p>
                <a:endParaRPr lang="en-US"/>
              </a:p>
            </p:txBody>
          </p:sp>
          <p:sp>
            <p:nvSpPr>
              <p:cNvPr id="124052" name="Freeform 148"/>
              <p:cNvSpPr>
                <a:spLocks/>
              </p:cNvSpPr>
              <p:nvPr/>
            </p:nvSpPr>
            <p:spPr bwMode="auto">
              <a:xfrm>
                <a:off x="4995" y="1444"/>
                <a:ext cx="105" cy="145"/>
              </a:xfrm>
              <a:custGeom>
                <a:avLst/>
                <a:gdLst/>
                <a:ahLst/>
                <a:cxnLst>
                  <a:cxn ang="0">
                    <a:pos x="0" y="0"/>
                  </a:cxn>
                  <a:cxn ang="0">
                    <a:pos x="13" y="24"/>
                  </a:cxn>
                  <a:cxn ang="0">
                    <a:pos x="27" y="47"/>
                  </a:cxn>
                  <a:cxn ang="0">
                    <a:pos x="40" y="69"/>
                  </a:cxn>
                  <a:cxn ang="0">
                    <a:pos x="52" y="89"/>
                  </a:cxn>
                  <a:cxn ang="0">
                    <a:pos x="66" y="108"/>
                  </a:cxn>
                  <a:cxn ang="0">
                    <a:pos x="79" y="126"/>
                  </a:cxn>
                  <a:cxn ang="0">
                    <a:pos x="105" y="160"/>
                  </a:cxn>
                  <a:cxn ang="0">
                    <a:pos x="132" y="192"/>
                  </a:cxn>
                  <a:cxn ang="0">
                    <a:pos x="158" y="224"/>
                  </a:cxn>
                  <a:cxn ang="0">
                    <a:pos x="184" y="256"/>
                  </a:cxn>
                  <a:cxn ang="0">
                    <a:pos x="211" y="292"/>
                  </a:cxn>
                </a:cxnLst>
                <a:rect l="0" t="0" r="r" b="b"/>
                <a:pathLst>
                  <a:path w="211" h="292">
                    <a:moveTo>
                      <a:pt x="0" y="0"/>
                    </a:moveTo>
                    <a:lnTo>
                      <a:pt x="13" y="24"/>
                    </a:lnTo>
                    <a:lnTo>
                      <a:pt x="27" y="47"/>
                    </a:lnTo>
                    <a:lnTo>
                      <a:pt x="40" y="69"/>
                    </a:lnTo>
                    <a:lnTo>
                      <a:pt x="52" y="89"/>
                    </a:lnTo>
                    <a:lnTo>
                      <a:pt x="66" y="108"/>
                    </a:lnTo>
                    <a:lnTo>
                      <a:pt x="79" y="126"/>
                    </a:lnTo>
                    <a:lnTo>
                      <a:pt x="105" y="160"/>
                    </a:lnTo>
                    <a:lnTo>
                      <a:pt x="132" y="192"/>
                    </a:lnTo>
                    <a:lnTo>
                      <a:pt x="158" y="224"/>
                    </a:lnTo>
                    <a:lnTo>
                      <a:pt x="184" y="256"/>
                    </a:lnTo>
                    <a:lnTo>
                      <a:pt x="211" y="292"/>
                    </a:lnTo>
                  </a:path>
                </a:pathLst>
              </a:custGeom>
              <a:noFill/>
              <a:ln w="17463">
                <a:solidFill>
                  <a:srgbClr val="333399"/>
                </a:solidFill>
                <a:prstDash val="solid"/>
                <a:round/>
                <a:headEnd/>
                <a:tailEnd/>
              </a:ln>
            </p:spPr>
            <p:txBody>
              <a:bodyPr/>
              <a:lstStyle/>
              <a:p>
                <a:endParaRPr lang="en-US"/>
              </a:p>
            </p:txBody>
          </p:sp>
          <p:sp>
            <p:nvSpPr>
              <p:cNvPr id="124053" name="Freeform 149"/>
              <p:cNvSpPr>
                <a:spLocks/>
              </p:cNvSpPr>
              <p:nvPr/>
            </p:nvSpPr>
            <p:spPr bwMode="auto">
              <a:xfrm>
                <a:off x="779" y="3349"/>
                <a:ext cx="105" cy="20"/>
              </a:xfrm>
              <a:custGeom>
                <a:avLst/>
                <a:gdLst/>
                <a:ahLst/>
                <a:cxnLst>
                  <a:cxn ang="0">
                    <a:pos x="0" y="0"/>
                  </a:cxn>
                  <a:cxn ang="0">
                    <a:pos x="13" y="1"/>
                  </a:cxn>
                  <a:cxn ang="0">
                    <a:pos x="27" y="5"/>
                  </a:cxn>
                  <a:cxn ang="0">
                    <a:pos x="52" y="14"/>
                  </a:cxn>
                  <a:cxn ang="0">
                    <a:pos x="79" y="24"/>
                  </a:cxn>
                  <a:cxn ang="0">
                    <a:pos x="105" y="32"/>
                  </a:cxn>
                  <a:cxn ang="0">
                    <a:pos x="119" y="36"/>
                  </a:cxn>
                  <a:cxn ang="0">
                    <a:pos x="132" y="39"/>
                  </a:cxn>
                  <a:cxn ang="0">
                    <a:pos x="144" y="41"/>
                  </a:cxn>
                  <a:cxn ang="0">
                    <a:pos x="159" y="41"/>
                  </a:cxn>
                  <a:cxn ang="0">
                    <a:pos x="171" y="39"/>
                  </a:cxn>
                  <a:cxn ang="0">
                    <a:pos x="184" y="36"/>
                  </a:cxn>
                  <a:cxn ang="0">
                    <a:pos x="198" y="31"/>
                  </a:cxn>
                  <a:cxn ang="0">
                    <a:pos x="211" y="24"/>
                  </a:cxn>
                </a:cxnLst>
                <a:rect l="0" t="0" r="r" b="b"/>
                <a:pathLst>
                  <a:path w="211" h="41">
                    <a:moveTo>
                      <a:pt x="0" y="0"/>
                    </a:moveTo>
                    <a:lnTo>
                      <a:pt x="13" y="1"/>
                    </a:lnTo>
                    <a:lnTo>
                      <a:pt x="27" y="5"/>
                    </a:lnTo>
                    <a:lnTo>
                      <a:pt x="52" y="14"/>
                    </a:lnTo>
                    <a:lnTo>
                      <a:pt x="79" y="24"/>
                    </a:lnTo>
                    <a:lnTo>
                      <a:pt x="105" y="32"/>
                    </a:lnTo>
                    <a:lnTo>
                      <a:pt x="119" y="36"/>
                    </a:lnTo>
                    <a:lnTo>
                      <a:pt x="132" y="39"/>
                    </a:lnTo>
                    <a:lnTo>
                      <a:pt x="144" y="41"/>
                    </a:lnTo>
                    <a:lnTo>
                      <a:pt x="159" y="41"/>
                    </a:lnTo>
                    <a:lnTo>
                      <a:pt x="171" y="39"/>
                    </a:lnTo>
                    <a:lnTo>
                      <a:pt x="184" y="36"/>
                    </a:lnTo>
                    <a:lnTo>
                      <a:pt x="198" y="31"/>
                    </a:lnTo>
                    <a:lnTo>
                      <a:pt x="211" y="24"/>
                    </a:lnTo>
                  </a:path>
                </a:pathLst>
              </a:custGeom>
              <a:noFill/>
              <a:ln w="17463">
                <a:solidFill>
                  <a:srgbClr val="008000"/>
                </a:solidFill>
                <a:prstDash val="solid"/>
                <a:round/>
                <a:headEnd/>
                <a:tailEnd/>
              </a:ln>
            </p:spPr>
            <p:txBody>
              <a:bodyPr/>
              <a:lstStyle/>
              <a:p>
                <a:endParaRPr lang="en-US"/>
              </a:p>
            </p:txBody>
          </p:sp>
          <p:sp>
            <p:nvSpPr>
              <p:cNvPr id="124054" name="Freeform 150"/>
              <p:cNvSpPr>
                <a:spLocks/>
              </p:cNvSpPr>
              <p:nvPr/>
            </p:nvSpPr>
            <p:spPr bwMode="auto">
              <a:xfrm>
                <a:off x="884" y="3209"/>
                <a:ext cx="105" cy="152"/>
              </a:xfrm>
              <a:custGeom>
                <a:avLst/>
                <a:gdLst/>
                <a:ahLst/>
                <a:cxnLst>
                  <a:cxn ang="0">
                    <a:pos x="0" y="305"/>
                  </a:cxn>
                  <a:cxn ang="0">
                    <a:pos x="13" y="293"/>
                  </a:cxn>
                  <a:cxn ang="0">
                    <a:pos x="27" y="281"/>
                  </a:cxn>
                  <a:cxn ang="0">
                    <a:pos x="40" y="264"/>
                  </a:cxn>
                  <a:cxn ang="0">
                    <a:pos x="52" y="244"/>
                  </a:cxn>
                  <a:cxn ang="0">
                    <a:pos x="66" y="223"/>
                  </a:cxn>
                  <a:cxn ang="0">
                    <a:pos x="79" y="200"/>
                  </a:cxn>
                  <a:cxn ang="0">
                    <a:pos x="105" y="152"/>
                  </a:cxn>
                  <a:cxn ang="0">
                    <a:pos x="132" y="104"/>
                  </a:cxn>
                  <a:cxn ang="0">
                    <a:pos x="144" y="81"/>
                  </a:cxn>
                  <a:cxn ang="0">
                    <a:pos x="158" y="60"/>
                  </a:cxn>
                  <a:cxn ang="0">
                    <a:pos x="171" y="41"/>
                  </a:cxn>
                  <a:cxn ang="0">
                    <a:pos x="184" y="24"/>
                  </a:cxn>
                  <a:cxn ang="0">
                    <a:pos x="198" y="10"/>
                  </a:cxn>
                  <a:cxn ang="0">
                    <a:pos x="211" y="0"/>
                  </a:cxn>
                </a:cxnLst>
                <a:rect l="0" t="0" r="r" b="b"/>
                <a:pathLst>
                  <a:path w="211" h="305">
                    <a:moveTo>
                      <a:pt x="0" y="305"/>
                    </a:moveTo>
                    <a:lnTo>
                      <a:pt x="13" y="293"/>
                    </a:lnTo>
                    <a:lnTo>
                      <a:pt x="27" y="281"/>
                    </a:lnTo>
                    <a:lnTo>
                      <a:pt x="40" y="264"/>
                    </a:lnTo>
                    <a:lnTo>
                      <a:pt x="52" y="244"/>
                    </a:lnTo>
                    <a:lnTo>
                      <a:pt x="66" y="223"/>
                    </a:lnTo>
                    <a:lnTo>
                      <a:pt x="79" y="200"/>
                    </a:lnTo>
                    <a:lnTo>
                      <a:pt x="105" y="152"/>
                    </a:lnTo>
                    <a:lnTo>
                      <a:pt x="132" y="104"/>
                    </a:lnTo>
                    <a:lnTo>
                      <a:pt x="144" y="81"/>
                    </a:lnTo>
                    <a:lnTo>
                      <a:pt x="158" y="60"/>
                    </a:lnTo>
                    <a:lnTo>
                      <a:pt x="171" y="41"/>
                    </a:lnTo>
                    <a:lnTo>
                      <a:pt x="184" y="24"/>
                    </a:lnTo>
                    <a:lnTo>
                      <a:pt x="198" y="10"/>
                    </a:lnTo>
                    <a:lnTo>
                      <a:pt x="211" y="0"/>
                    </a:lnTo>
                  </a:path>
                </a:pathLst>
              </a:custGeom>
              <a:noFill/>
              <a:ln w="17463">
                <a:solidFill>
                  <a:srgbClr val="008000"/>
                </a:solidFill>
                <a:prstDash val="solid"/>
                <a:round/>
                <a:headEnd/>
                <a:tailEnd/>
              </a:ln>
            </p:spPr>
            <p:txBody>
              <a:bodyPr/>
              <a:lstStyle/>
              <a:p>
                <a:endParaRPr lang="en-US"/>
              </a:p>
            </p:txBody>
          </p:sp>
          <p:sp>
            <p:nvSpPr>
              <p:cNvPr id="124055" name="Freeform 151"/>
              <p:cNvSpPr>
                <a:spLocks/>
              </p:cNvSpPr>
              <p:nvPr/>
            </p:nvSpPr>
            <p:spPr bwMode="auto">
              <a:xfrm>
                <a:off x="989" y="3201"/>
                <a:ext cx="106" cy="27"/>
              </a:xfrm>
              <a:custGeom>
                <a:avLst/>
                <a:gdLst/>
                <a:ahLst/>
                <a:cxnLst>
                  <a:cxn ang="0">
                    <a:pos x="0" y="15"/>
                  </a:cxn>
                  <a:cxn ang="0">
                    <a:pos x="12" y="8"/>
                  </a:cxn>
                  <a:cxn ang="0">
                    <a:pos x="27" y="4"/>
                  </a:cxn>
                  <a:cxn ang="0">
                    <a:pos x="39" y="0"/>
                  </a:cxn>
                  <a:cxn ang="0">
                    <a:pos x="52" y="0"/>
                  </a:cxn>
                  <a:cxn ang="0">
                    <a:pos x="66" y="0"/>
                  </a:cxn>
                  <a:cxn ang="0">
                    <a:pos x="79" y="1"/>
                  </a:cxn>
                  <a:cxn ang="0">
                    <a:pos x="92" y="5"/>
                  </a:cxn>
                  <a:cxn ang="0">
                    <a:pos x="104" y="10"/>
                  </a:cxn>
                  <a:cxn ang="0">
                    <a:pos x="131" y="20"/>
                  </a:cxn>
                  <a:cxn ang="0">
                    <a:pos x="158" y="32"/>
                  </a:cxn>
                  <a:cxn ang="0">
                    <a:pos x="184" y="44"/>
                  </a:cxn>
                  <a:cxn ang="0">
                    <a:pos x="211" y="55"/>
                  </a:cxn>
                </a:cxnLst>
                <a:rect l="0" t="0" r="r" b="b"/>
                <a:pathLst>
                  <a:path w="211" h="55">
                    <a:moveTo>
                      <a:pt x="0" y="15"/>
                    </a:moveTo>
                    <a:lnTo>
                      <a:pt x="12" y="8"/>
                    </a:lnTo>
                    <a:lnTo>
                      <a:pt x="27" y="4"/>
                    </a:lnTo>
                    <a:lnTo>
                      <a:pt x="39" y="0"/>
                    </a:lnTo>
                    <a:lnTo>
                      <a:pt x="52" y="0"/>
                    </a:lnTo>
                    <a:lnTo>
                      <a:pt x="66" y="0"/>
                    </a:lnTo>
                    <a:lnTo>
                      <a:pt x="79" y="1"/>
                    </a:lnTo>
                    <a:lnTo>
                      <a:pt x="92" y="5"/>
                    </a:lnTo>
                    <a:lnTo>
                      <a:pt x="104" y="10"/>
                    </a:lnTo>
                    <a:lnTo>
                      <a:pt x="131" y="20"/>
                    </a:lnTo>
                    <a:lnTo>
                      <a:pt x="158" y="32"/>
                    </a:lnTo>
                    <a:lnTo>
                      <a:pt x="184" y="44"/>
                    </a:lnTo>
                    <a:lnTo>
                      <a:pt x="211" y="55"/>
                    </a:lnTo>
                  </a:path>
                </a:pathLst>
              </a:custGeom>
              <a:noFill/>
              <a:ln w="17463">
                <a:solidFill>
                  <a:srgbClr val="008000"/>
                </a:solidFill>
                <a:prstDash val="solid"/>
                <a:round/>
                <a:headEnd/>
                <a:tailEnd/>
              </a:ln>
            </p:spPr>
            <p:txBody>
              <a:bodyPr/>
              <a:lstStyle/>
              <a:p>
                <a:endParaRPr lang="en-US"/>
              </a:p>
            </p:txBody>
          </p:sp>
          <p:sp>
            <p:nvSpPr>
              <p:cNvPr id="124056" name="Freeform 152"/>
              <p:cNvSpPr>
                <a:spLocks/>
              </p:cNvSpPr>
              <p:nvPr/>
            </p:nvSpPr>
            <p:spPr bwMode="auto">
              <a:xfrm>
                <a:off x="1095" y="3228"/>
                <a:ext cx="105" cy="56"/>
              </a:xfrm>
              <a:custGeom>
                <a:avLst/>
                <a:gdLst/>
                <a:ahLst/>
                <a:cxnLst>
                  <a:cxn ang="0">
                    <a:pos x="0" y="0"/>
                  </a:cxn>
                  <a:cxn ang="0">
                    <a:pos x="26" y="11"/>
                  </a:cxn>
                  <a:cxn ang="0">
                    <a:pos x="52" y="25"/>
                  </a:cxn>
                  <a:cxn ang="0">
                    <a:pos x="79" y="41"/>
                  </a:cxn>
                  <a:cxn ang="0">
                    <a:pos x="104" y="58"/>
                  </a:cxn>
                  <a:cxn ang="0">
                    <a:pos x="131" y="74"/>
                  </a:cxn>
                  <a:cxn ang="0">
                    <a:pos x="158" y="89"/>
                  </a:cxn>
                  <a:cxn ang="0">
                    <a:pos x="184" y="102"/>
                  </a:cxn>
                  <a:cxn ang="0">
                    <a:pos x="198" y="108"/>
                  </a:cxn>
                  <a:cxn ang="0">
                    <a:pos x="210" y="112"/>
                  </a:cxn>
                </a:cxnLst>
                <a:rect l="0" t="0" r="r" b="b"/>
                <a:pathLst>
                  <a:path w="210" h="112">
                    <a:moveTo>
                      <a:pt x="0" y="0"/>
                    </a:moveTo>
                    <a:lnTo>
                      <a:pt x="26" y="11"/>
                    </a:lnTo>
                    <a:lnTo>
                      <a:pt x="52" y="25"/>
                    </a:lnTo>
                    <a:lnTo>
                      <a:pt x="79" y="41"/>
                    </a:lnTo>
                    <a:lnTo>
                      <a:pt x="104" y="58"/>
                    </a:lnTo>
                    <a:lnTo>
                      <a:pt x="131" y="74"/>
                    </a:lnTo>
                    <a:lnTo>
                      <a:pt x="158" y="89"/>
                    </a:lnTo>
                    <a:lnTo>
                      <a:pt x="184" y="102"/>
                    </a:lnTo>
                    <a:lnTo>
                      <a:pt x="198" y="108"/>
                    </a:lnTo>
                    <a:lnTo>
                      <a:pt x="210" y="112"/>
                    </a:lnTo>
                  </a:path>
                </a:pathLst>
              </a:custGeom>
              <a:noFill/>
              <a:ln w="17463">
                <a:solidFill>
                  <a:srgbClr val="008000"/>
                </a:solidFill>
                <a:prstDash val="solid"/>
                <a:round/>
                <a:headEnd/>
                <a:tailEnd/>
              </a:ln>
            </p:spPr>
            <p:txBody>
              <a:bodyPr/>
              <a:lstStyle/>
              <a:p>
                <a:endParaRPr lang="en-US"/>
              </a:p>
            </p:txBody>
          </p:sp>
          <p:sp>
            <p:nvSpPr>
              <p:cNvPr id="124057" name="Freeform 153"/>
              <p:cNvSpPr>
                <a:spLocks/>
              </p:cNvSpPr>
              <p:nvPr/>
            </p:nvSpPr>
            <p:spPr bwMode="auto">
              <a:xfrm>
                <a:off x="1200" y="3284"/>
                <a:ext cx="106" cy="15"/>
              </a:xfrm>
              <a:custGeom>
                <a:avLst/>
                <a:gdLst/>
                <a:ahLst/>
                <a:cxnLst>
                  <a:cxn ang="0">
                    <a:pos x="0" y="0"/>
                  </a:cxn>
                  <a:cxn ang="0">
                    <a:pos x="53" y="15"/>
                  </a:cxn>
                  <a:cxn ang="0">
                    <a:pos x="80" y="22"/>
                  </a:cxn>
                  <a:cxn ang="0">
                    <a:pos x="105" y="27"/>
                  </a:cxn>
                  <a:cxn ang="0">
                    <a:pos x="132" y="28"/>
                  </a:cxn>
                  <a:cxn ang="0">
                    <a:pos x="145" y="28"/>
                  </a:cxn>
                  <a:cxn ang="0">
                    <a:pos x="159" y="28"/>
                  </a:cxn>
                  <a:cxn ang="0">
                    <a:pos x="172" y="25"/>
                  </a:cxn>
                  <a:cxn ang="0">
                    <a:pos x="184" y="22"/>
                  </a:cxn>
                  <a:cxn ang="0">
                    <a:pos x="198" y="17"/>
                  </a:cxn>
                  <a:cxn ang="0">
                    <a:pos x="211" y="11"/>
                  </a:cxn>
                </a:cxnLst>
                <a:rect l="0" t="0" r="r" b="b"/>
                <a:pathLst>
                  <a:path w="211" h="28">
                    <a:moveTo>
                      <a:pt x="0" y="0"/>
                    </a:moveTo>
                    <a:lnTo>
                      <a:pt x="53" y="15"/>
                    </a:lnTo>
                    <a:lnTo>
                      <a:pt x="80" y="22"/>
                    </a:lnTo>
                    <a:lnTo>
                      <a:pt x="105" y="27"/>
                    </a:lnTo>
                    <a:lnTo>
                      <a:pt x="132" y="28"/>
                    </a:lnTo>
                    <a:lnTo>
                      <a:pt x="145" y="28"/>
                    </a:lnTo>
                    <a:lnTo>
                      <a:pt x="159" y="28"/>
                    </a:lnTo>
                    <a:lnTo>
                      <a:pt x="172" y="25"/>
                    </a:lnTo>
                    <a:lnTo>
                      <a:pt x="184" y="22"/>
                    </a:lnTo>
                    <a:lnTo>
                      <a:pt x="198" y="17"/>
                    </a:lnTo>
                    <a:lnTo>
                      <a:pt x="211" y="11"/>
                    </a:lnTo>
                  </a:path>
                </a:pathLst>
              </a:custGeom>
              <a:noFill/>
              <a:ln w="17463">
                <a:solidFill>
                  <a:srgbClr val="008000"/>
                </a:solidFill>
                <a:prstDash val="solid"/>
                <a:round/>
                <a:headEnd/>
                <a:tailEnd/>
              </a:ln>
            </p:spPr>
            <p:txBody>
              <a:bodyPr/>
              <a:lstStyle/>
              <a:p>
                <a:endParaRPr lang="en-US"/>
              </a:p>
            </p:txBody>
          </p:sp>
          <p:sp>
            <p:nvSpPr>
              <p:cNvPr id="124058" name="Freeform 154"/>
              <p:cNvSpPr>
                <a:spLocks/>
              </p:cNvSpPr>
              <p:nvPr/>
            </p:nvSpPr>
            <p:spPr bwMode="auto">
              <a:xfrm>
                <a:off x="1306" y="3176"/>
                <a:ext cx="105" cy="114"/>
              </a:xfrm>
              <a:custGeom>
                <a:avLst/>
                <a:gdLst/>
                <a:ahLst/>
                <a:cxnLst>
                  <a:cxn ang="0">
                    <a:pos x="0" y="228"/>
                  </a:cxn>
                  <a:cxn ang="0">
                    <a:pos x="13" y="221"/>
                  </a:cxn>
                  <a:cxn ang="0">
                    <a:pos x="27" y="211"/>
                  </a:cxn>
                  <a:cxn ang="0">
                    <a:pos x="40" y="200"/>
                  </a:cxn>
                  <a:cxn ang="0">
                    <a:pos x="53" y="187"/>
                  </a:cxn>
                  <a:cxn ang="0">
                    <a:pos x="67" y="173"/>
                  </a:cxn>
                  <a:cxn ang="0">
                    <a:pos x="79" y="159"/>
                  </a:cxn>
                  <a:cxn ang="0">
                    <a:pos x="105" y="128"/>
                  </a:cxn>
                  <a:cxn ang="0">
                    <a:pos x="132" y="94"/>
                  </a:cxn>
                  <a:cxn ang="0">
                    <a:pos x="159" y="61"/>
                  </a:cxn>
                  <a:cxn ang="0">
                    <a:pos x="184" y="29"/>
                  </a:cxn>
                  <a:cxn ang="0">
                    <a:pos x="198" y="14"/>
                  </a:cxn>
                  <a:cxn ang="0">
                    <a:pos x="211" y="0"/>
                  </a:cxn>
                </a:cxnLst>
                <a:rect l="0" t="0" r="r" b="b"/>
                <a:pathLst>
                  <a:path w="211" h="228">
                    <a:moveTo>
                      <a:pt x="0" y="228"/>
                    </a:moveTo>
                    <a:lnTo>
                      <a:pt x="13" y="221"/>
                    </a:lnTo>
                    <a:lnTo>
                      <a:pt x="27" y="211"/>
                    </a:lnTo>
                    <a:lnTo>
                      <a:pt x="40" y="200"/>
                    </a:lnTo>
                    <a:lnTo>
                      <a:pt x="53" y="187"/>
                    </a:lnTo>
                    <a:lnTo>
                      <a:pt x="67" y="173"/>
                    </a:lnTo>
                    <a:lnTo>
                      <a:pt x="79" y="159"/>
                    </a:lnTo>
                    <a:lnTo>
                      <a:pt x="105" y="128"/>
                    </a:lnTo>
                    <a:lnTo>
                      <a:pt x="132" y="94"/>
                    </a:lnTo>
                    <a:lnTo>
                      <a:pt x="159" y="61"/>
                    </a:lnTo>
                    <a:lnTo>
                      <a:pt x="184" y="29"/>
                    </a:lnTo>
                    <a:lnTo>
                      <a:pt x="198" y="14"/>
                    </a:lnTo>
                    <a:lnTo>
                      <a:pt x="211" y="0"/>
                    </a:lnTo>
                  </a:path>
                </a:pathLst>
              </a:custGeom>
              <a:noFill/>
              <a:ln w="17463">
                <a:solidFill>
                  <a:srgbClr val="008000"/>
                </a:solidFill>
                <a:prstDash val="solid"/>
                <a:round/>
                <a:headEnd/>
                <a:tailEnd/>
              </a:ln>
            </p:spPr>
            <p:txBody>
              <a:bodyPr/>
              <a:lstStyle/>
              <a:p>
                <a:endParaRPr lang="en-US"/>
              </a:p>
            </p:txBody>
          </p:sp>
          <p:sp>
            <p:nvSpPr>
              <p:cNvPr id="124059" name="Freeform 155"/>
              <p:cNvSpPr>
                <a:spLocks/>
              </p:cNvSpPr>
              <p:nvPr/>
            </p:nvSpPr>
            <p:spPr bwMode="auto">
              <a:xfrm>
                <a:off x="1411" y="3076"/>
                <a:ext cx="105" cy="100"/>
              </a:xfrm>
              <a:custGeom>
                <a:avLst/>
                <a:gdLst/>
                <a:ahLst/>
                <a:cxnLst>
                  <a:cxn ang="0">
                    <a:pos x="0" y="199"/>
                  </a:cxn>
                  <a:cxn ang="0">
                    <a:pos x="52" y="147"/>
                  </a:cxn>
                  <a:cxn ang="0">
                    <a:pos x="105" y="96"/>
                  </a:cxn>
                  <a:cxn ang="0">
                    <a:pos x="158" y="48"/>
                  </a:cxn>
                  <a:cxn ang="0">
                    <a:pos x="211" y="0"/>
                  </a:cxn>
                </a:cxnLst>
                <a:rect l="0" t="0" r="r" b="b"/>
                <a:pathLst>
                  <a:path w="211" h="199">
                    <a:moveTo>
                      <a:pt x="0" y="199"/>
                    </a:moveTo>
                    <a:lnTo>
                      <a:pt x="52" y="147"/>
                    </a:lnTo>
                    <a:lnTo>
                      <a:pt x="105" y="96"/>
                    </a:lnTo>
                    <a:lnTo>
                      <a:pt x="158" y="48"/>
                    </a:lnTo>
                    <a:lnTo>
                      <a:pt x="211" y="0"/>
                    </a:lnTo>
                  </a:path>
                </a:pathLst>
              </a:custGeom>
              <a:noFill/>
              <a:ln w="17463">
                <a:solidFill>
                  <a:srgbClr val="008000"/>
                </a:solidFill>
                <a:prstDash val="solid"/>
                <a:round/>
                <a:headEnd/>
                <a:tailEnd/>
              </a:ln>
            </p:spPr>
            <p:txBody>
              <a:bodyPr/>
              <a:lstStyle/>
              <a:p>
                <a:endParaRPr lang="en-US"/>
              </a:p>
            </p:txBody>
          </p:sp>
          <p:sp>
            <p:nvSpPr>
              <p:cNvPr id="124060" name="Freeform 156"/>
              <p:cNvSpPr>
                <a:spLocks/>
              </p:cNvSpPr>
              <p:nvPr/>
            </p:nvSpPr>
            <p:spPr bwMode="auto">
              <a:xfrm>
                <a:off x="1516" y="2989"/>
                <a:ext cx="106" cy="87"/>
              </a:xfrm>
              <a:custGeom>
                <a:avLst/>
                <a:gdLst/>
                <a:ahLst/>
                <a:cxnLst>
                  <a:cxn ang="0">
                    <a:pos x="0" y="174"/>
                  </a:cxn>
                  <a:cxn ang="0">
                    <a:pos x="13" y="161"/>
                  </a:cxn>
                  <a:cxn ang="0">
                    <a:pos x="27" y="148"/>
                  </a:cxn>
                  <a:cxn ang="0">
                    <a:pos x="52" y="119"/>
                  </a:cxn>
                  <a:cxn ang="0">
                    <a:pos x="79" y="89"/>
                  </a:cxn>
                  <a:cxn ang="0">
                    <a:pos x="105" y="61"/>
                  </a:cxn>
                  <a:cxn ang="0">
                    <a:pos x="119" y="46"/>
                  </a:cxn>
                  <a:cxn ang="0">
                    <a:pos x="131" y="35"/>
                  </a:cxn>
                  <a:cxn ang="0">
                    <a:pos x="144" y="24"/>
                  </a:cxn>
                  <a:cxn ang="0">
                    <a:pos x="158" y="14"/>
                  </a:cxn>
                  <a:cxn ang="0">
                    <a:pos x="171" y="7"/>
                  </a:cxn>
                  <a:cxn ang="0">
                    <a:pos x="184" y="3"/>
                  </a:cxn>
                  <a:cxn ang="0">
                    <a:pos x="198" y="0"/>
                  </a:cxn>
                  <a:cxn ang="0">
                    <a:pos x="211" y="0"/>
                  </a:cxn>
                </a:cxnLst>
                <a:rect l="0" t="0" r="r" b="b"/>
                <a:pathLst>
                  <a:path w="211" h="174">
                    <a:moveTo>
                      <a:pt x="0" y="174"/>
                    </a:moveTo>
                    <a:lnTo>
                      <a:pt x="13" y="161"/>
                    </a:lnTo>
                    <a:lnTo>
                      <a:pt x="27" y="148"/>
                    </a:lnTo>
                    <a:lnTo>
                      <a:pt x="52" y="119"/>
                    </a:lnTo>
                    <a:lnTo>
                      <a:pt x="79" y="89"/>
                    </a:lnTo>
                    <a:lnTo>
                      <a:pt x="105" y="61"/>
                    </a:lnTo>
                    <a:lnTo>
                      <a:pt x="119" y="46"/>
                    </a:lnTo>
                    <a:lnTo>
                      <a:pt x="131" y="35"/>
                    </a:lnTo>
                    <a:lnTo>
                      <a:pt x="144" y="24"/>
                    </a:lnTo>
                    <a:lnTo>
                      <a:pt x="158" y="14"/>
                    </a:lnTo>
                    <a:lnTo>
                      <a:pt x="171" y="7"/>
                    </a:lnTo>
                    <a:lnTo>
                      <a:pt x="184" y="3"/>
                    </a:lnTo>
                    <a:lnTo>
                      <a:pt x="198" y="0"/>
                    </a:lnTo>
                    <a:lnTo>
                      <a:pt x="211" y="0"/>
                    </a:lnTo>
                  </a:path>
                </a:pathLst>
              </a:custGeom>
              <a:noFill/>
              <a:ln w="17463">
                <a:solidFill>
                  <a:srgbClr val="008000"/>
                </a:solidFill>
                <a:prstDash val="solid"/>
                <a:round/>
                <a:headEnd/>
                <a:tailEnd/>
              </a:ln>
            </p:spPr>
            <p:txBody>
              <a:bodyPr/>
              <a:lstStyle/>
              <a:p>
                <a:endParaRPr lang="en-US"/>
              </a:p>
            </p:txBody>
          </p:sp>
          <p:sp>
            <p:nvSpPr>
              <p:cNvPr id="124061" name="Freeform 157"/>
              <p:cNvSpPr>
                <a:spLocks/>
              </p:cNvSpPr>
              <p:nvPr/>
            </p:nvSpPr>
            <p:spPr bwMode="auto">
              <a:xfrm>
                <a:off x="1622" y="2989"/>
                <a:ext cx="105" cy="120"/>
              </a:xfrm>
              <a:custGeom>
                <a:avLst/>
                <a:gdLst/>
                <a:ahLst/>
                <a:cxnLst>
                  <a:cxn ang="0">
                    <a:pos x="0" y="0"/>
                  </a:cxn>
                  <a:cxn ang="0">
                    <a:pos x="7" y="1"/>
                  </a:cxn>
                  <a:cxn ang="0">
                    <a:pos x="12" y="4"/>
                  </a:cxn>
                  <a:cxn ang="0">
                    <a:pos x="19" y="10"/>
                  </a:cxn>
                  <a:cxn ang="0">
                    <a:pos x="27" y="15"/>
                  </a:cxn>
                  <a:cxn ang="0">
                    <a:pos x="32" y="22"/>
                  </a:cxn>
                  <a:cxn ang="0">
                    <a:pos x="39" y="31"/>
                  </a:cxn>
                  <a:cxn ang="0">
                    <a:pos x="52" y="49"/>
                  </a:cxn>
                  <a:cxn ang="0">
                    <a:pos x="66" y="72"/>
                  </a:cxn>
                  <a:cxn ang="0">
                    <a:pos x="79" y="96"/>
                  </a:cxn>
                  <a:cxn ang="0">
                    <a:pos x="104" y="145"/>
                  </a:cxn>
                  <a:cxn ang="0">
                    <a:pos x="119" y="170"/>
                  </a:cxn>
                  <a:cxn ang="0">
                    <a:pos x="131" y="191"/>
                  </a:cxn>
                  <a:cxn ang="0">
                    <a:pos x="144" y="211"/>
                  </a:cxn>
                  <a:cxn ang="0">
                    <a:pos x="151" y="218"/>
                  </a:cxn>
                  <a:cxn ang="0">
                    <a:pos x="158" y="225"/>
                  </a:cxn>
                  <a:cxn ang="0">
                    <a:pos x="164" y="230"/>
                  </a:cxn>
                  <a:cxn ang="0">
                    <a:pos x="171" y="235"/>
                  </a:cxn>
                  <a:cxn ang="0">
                    <a:pos x="178" y="237"/>
                  </a:cxn>
                  <a:cxn ang="0">
                    <a:pos x="184" y="239"/>
                  </a:cxn>
                  <a:cxn ang="0">
                    <a:pos x="191" y="237"/>
                  </a:cxn>
                  <a:cxn ang="0">
                    <a:pos x="198" y="236"/>
                  </a:cxn>
                  <a:cxn ang="0">
                    <a:pos x="203" y="232"/>
                  </a:cxn>
                  <a:cxn ang="0">
                    <a:pos x="210" y="225"/>
                  </a:cxn>
                </a:cxnLst>
                <a:rect l="0" t="0" r="r" b="b"/>
                <a:pathLst>
                  <a:path w="210" h="239">
                    <a:moveTo>
                      <a:pt x="0" y="0"/>
                    </a:moveTo>
                    <a:lnTo>
                      <a:pt x="7" y="1"/>
                    </a:lnTo>
                    <a:lnTo>
                      <a:pt x="12" y="4"/>
                    </a:lnTo>
                    <a:lnTo>
                      <a:pt x="19" y="10"/>
                    </a:lnTo>
                    <a:lnTo>
                      <a:pt x="27" y="15"/>
                    </a:lnTo>
                    <a:lnTo>
                      <a:pt x="32" y="22"/>
                    </a:lnTo>
                    <a:lnTo>
                      <a:pt x="39" y="31"/>
                    </a:lnTo>
                    <a:lnTo>
                      <a:pt x="52" y="49"/>
                    </a:lnTo>
                    <a:lnTo>
                      <a:pt x="66" y="72"/>
                    </a:lnTo>
                    <a:lnTo>
                      <a:pt x="79" y="96"/>
                    </a:lnTo>
                    <a:lnTo>
                      <a:pt x="104" y="145"/>
                    </a:lnTo>
                    <a:lnTo>
                      <a:pt x="119" y="170"/>
                    </a:lnTo>
                    <a:lnTo>
                      <a:pt x="131" y="191"/>
                    </a:lnTo>
                    <a:lnTo>
                      <a:pt x="144" y="211"/>
                    </a:lnTo>
                    <a:lnTo>
                      <a:pt x="151" y="218"/>
                    </a:lnTo>
                    <a:lnTo>
                      <a:pt x="158" y="225"/>
                    </a:lnTo>
                    <a:lnTo>
                      <a:pt x="164" y="230"/>
                    </a:lnTo>
                    <a:lnTo>
                      <a:pt x="171" y="235"/>
                    </a:lnTo>
                    <a:lnTo>
                      <a:pt x="178" y="237"/>
                    </a:lnTo>
                    <a:lnTo>
                      <a:pt x="184" y="239"/>
                    </a:lnTo>
                    <a:lnTo>
                      <a:pt x="191" y="237"/>
                    </a:lnTo>
                    <a:lnTo>
                      <a:pt x="198" y="236"/>
                    </a:lnTo>
                    <a:lnTo>
                      <a:pt x="203" y="232"/>
                    </a:lnTo>
                    <a:lnTo>
                      <a:pt x="210" y="225"/>
                    </a:lnTo>
                  </a:path>
                </a:pathLst>
              </a:custGeom>
              <a:noFill/>
              <a:ln w="17463">
                <a:solidFill>
                  <a:srgbClr val="008000"/>
                </a:solidFill>
                <a:prstDash val="solid"/>
                <a:round/>
                <a:headEnd/>
                <a:tailEnd/>
              </a:ln>
            </p:spPr>
            <p:txBody>
              <a:bodyPr/>
              <a:lstStyle/>
              <a:p>
                <a:endParaRPr lang="en-US"/>
              </a:p>
            </p:txBody>
          </p:sp>
          <p:sp>
            <p:nvSpPr>
              <p:cNvPr id="124062" name="Freeform 158"/>
              <p:cNvSpPr>
                <a:spLocks/>
              </p:cNvSpPr>
              <p:nvPr/>
            </p:nvSpPr>
            <p:spPr bwMode="auto">
              <a:xfrm>
                <a:off x="1727" y="2747"/>
                <a:ext cx="106" cy="355"/>
              </a:xfrm>
              <a:custGeom>
                <a:avLst/>
                <a:gdLst/>
                <a:ahLst/>
                <a:cxnLst>
                  <a:cxn ang="0">
                    <a:pos x="0" y="709"/>
                  </a:cxn>
                  <a:cxn ang="0">
                    <a:pos x="8" y="700"/>
                  </a:cxn>
                  <a:cxn ang="0">
                    <a:pos x="13" y="687"/>
                  </a:cxn>
                  <a:cxn ang="0">
                    <a:pos x="20" y="675"/>
                  </a:cxn>
                  <a:cxn ang="0">
                    <a:pos x="27" y="658"/>
                  </a:cxn>
                  <a:cxn ang="0">
                    <a:pos x="33" y="639"/>
                  </a:cxn>
                  <a:cxn ang="0">
                    <a:pos x="40" y="618"/>
                  </a:cxn>
                  <a:cxn ang="0">
                    <a:pos x="47" y="597"/>
                  </a:cxn>
                  <a:cxn ang="0">
                    <a:pos x="53" y="573"/>
                  </a:cxn>
                  <a:cxn ang="0">
                    <a:pos x="60" y="547"/>
                  </a:cxn>
                  <a:cxn ang="0">
                    <a:pos x="67" y="521"/>
                  </a:cxn>
                  <a:cxn ang="0">
                    <a:pos x="80" y="465"/>
                  </a:cxn>
                  <a:cxn ang="0">
                    <a:pos x="92" y="407"/>
                  </a:cxn>
                  <a:cxn ang="0">
                    <a:pos x="105" y="348"/>
                  </a:cxn>
                  <a:cxn ang="0">
                    <a:pos x="119" y="288"/>
                  </a:cxn>
                  <a:cxn ang="0">
                    <a:pos x="132" y="230"/>
                  </a:cxn>
                  <a:cxn ang="0">
                    <a:pos x="139" y="202"/>
                  </a:cxn>
                  <a:cxn ang="0">
                    <a:pos x="145" y="175"/>
                  </a:cxn>
                  <a:cxn ang="0">
                    <a:pos x="152" y="150"/>
                  </a:cxn>
                  <a:cxn ang="0">
                    <a:pos x="159" y="126"/>
                  </a:cxn>
                  <a:cxn ang="0">
                    <a:pos x="165" y="103"/>
                  </a:cxn>
                  <a:cxn ang="0">
                    <a:pos x="172" y="82"/>
                  </a:cxn>
                  <a:cxn ang="0">
                    <a:pos x="179" y="62"/>
                  </a:cxn>
                  <a:cxn ang="0">
                    <a:pos x="184" y="45"/>
                  </a:cxn>
                  <a:cxn ang="0">
                    <a:pos x="192" y="30"/>
                  </a:cxn>
                  <a:cxn ang="0">
                    <a:pos x="199" y="17"/>
                  </a:cxn>
                  <a:cxn ang="0">
                    <a:pos x="204" y="7"/>
                  </a:cxn>
                  <a:cxn ang="0">
                    <a:pos x="211" y="0"/>
                  </a:cxn>
                </a:cxnLst>
                <a:rect l="0" t="0" r="r" b="b"/>
                <a:pathLst>
                  <a:path w="211" h="709">
                    <a:moveTo>
                      <a:pt x="0" y="709"/>
                    </a:moveTo>
                    <a:lnTo>
                      <a:pt x="8" y="700"/>
                    </a:lnTo>
                    <a:lnTo>
                      <a:pt x="13" y="687"/>
                    </a:lnTo>
                    <a:lnTo>
                      <a:pt x="20" y="675"/>
                    </a:lnTo>
                    <a:lnTo>
                      <a:pt x="27" y="658"/>
                    </a:lnTo>
                    <a:lnTo>
                      <a:pt x="33" y="639"/>
                    </a:lnTo>
                    <a:lnTo>
                      <a:pt x="40" y="618"/>
                    </a:lnTo>
                    <a:lnTo>
                      <a:pt x="47" y="597"/>
                    </a:lnTo>
                    <a:lnTo>
                      <a:pt x="53" y="573"/>
                    </a:lnTo>
                    <a:lnTo>
                      <a:pt x="60" y="547"/>
                    </a:lnTo>
                    <a:lnTo>
                      <a:pt x="67" y="521"/>
                    </a:lnTo>
                    <a:lnTo>
                      <a:pt x="80" y="465"/>
                    </a:lnTo>
                    <a:lnTo>
                      <a:pt x="92" y="407"/>
                    </a:lnTo>
                    <a:lnTo>
                      <a:pt x="105" y="348"/>
                    </a:lnTo>
                    <a:lnTo>
                      <a:pt x="119" y="288"/>
                    </a:lnTo>
                    <a:lnTo>
                      <a:pt x="132" y="230"/>
                    </a:lnTo>
                    <a:lnTo>
                      <a:pt x="139" y="202"/>
                    </a:lnTo>
                    <a:lnTo>
                      <a:pt x="145" y="175"/>
                    </a:lnTo>
                    <a:lnTo>
                      <a:pt x="152" y="150"/>
                    </a:lnTo>
                    <a:lnTo>
                      <a:pt x="159" y="126"/>
                    </a:lnTo>
                    <a:lnTo>
                      <a:pt x="165" y="103"/>
                    </a:lnTo>
                    <a:lnTo>
                      <a:pt x="172" y="82"/>
                    </a:lnTo>
                    <a:lnTo>
                      <a:pt x="179" y="62"/>
                    </a:lnTo>
                    <a:lnTo>
                      <a:pt x="184" y="45"/>
                    </a:lnTo>
                    <a:lnTo>
                      <a:pt x="192" y="30"/>
                    </a:lnTo>
                    <a:lnTo>
                      <a:pt x="199" y="17"/>
                    </a:lnTo>
                    <a:lnTo>
                      <a:pt x="204" y="7"/>
                    </a:lnTo>
                    <a:lnTo>
                      <a:pt x="211" y="0"/>
                    </a:lnTo>
                  </a:path>
                </a:pathLst>
              </a:custGeom>
              <a:noFill/>
              <a:ln w="17463">
                <a:solidFill>
                  <a:srgbClr val="008000"/>
                </a:solidFill>
                <a:prstDash val="solid"/>
                <a:round/>
                <a:headEnd/>
                <a:tailEnd/>
              </a:ln>
            </p:spPr>
            <p:txBody>
              <a:bodyPr/>
              <a:lstStyle/>
              <a:p>
                <a:endParaRPr lang="en-US"/>
              </a:p>
            </p:txBody>
          </p:sp>
          <p:sp>
            <p:nvSpPr>
              <p:cNvPr id="124063" name="Freeform 159"/>
              <p:cNvSpPr>
                <a:spLocks/>
              </p:cNvSpPr>
              <p:nvPr/>
            </p:nvSpPr>
            <p:spPr bwMode="auto">
              <a:xfrm>
                <a:off x="1833" y="2742"/>
                <a:ext cx="105" cy="172"/>
              </a:xfrm>
              <a:custGeom>
                <a:avLst/>
                <a:gdLst/>
                <a:ahLst/>
                <a:cxnLst>
                  <a:cxn ang="0">
                    <a:pos x="0" y="10"/>
                  </a:cxn>
                  <a:cxn ang="0">
                    <a:pos x="7" y="6"/>
                  </a:cxn>
                  <a:cxn ang="0">
                    <a:pos x="13" y="1"/>
                  </a:cxn>
                  <a:cxn ang="0">
                    <a:pos x="20" y="0"/>
                  </a:cxn>
                  <a:cxn ang="0">
                    <a:pos x="27" y="0"/>
                  </a:cxn>
                  <a:cxn ang="0">
                    <a:pos x="33" y="3"/>
                  </a:cxn>
                  <a:cxn ang="0">
                    <a:pos x="40" y="6"/>
                  </a:cxn>
                  <a:cxn ang="0">
                    <a:pos x="47" y="10"/>
                  </a:cxn>
                  <a:cxn ang="0">
                    <a:pos x="53" y="17"/>
                  </a:cxn>
                  <a:cxn ang="0">
                    <a:pos x="60" y="24"/>
                  </a:cxn>
                  <a:cxn ang="0">
                    <a:pos x="67" y="32"/>
                  </a:cxn>
                  <a:cxn ang="0">
                    <a:pos x="72" y="41"/>
                  </a:cxn>
                  <a:cxn ang="0">
                    <a:pos x="80" y="52"/>
                  </a:cxn>
                  <a:cxn ang="0">
                    <a:pos x="92" y="75"/>
                  </a:cxn>
                  <a:cxn ang="0">
                    <a:pos x="105" y="102"/>
                  </a:cxn>
                  <a:cxn ang="0">
                    <a:pos x="119" y="130"/>
                  </a:cxn>
                  <a:cxn ang="0">
                    <a:pos x="132" y="161"/>
                  </a:cxn>
                  <a:cxn ang="0">
                    <a:pos x="159" y="225"/>
                  </a:cxn>
                  <a:cxn ang="0">
                    <a:pos x="172" y="256"/>
                  </a:cxn>
                  <a:cxn ang="0">
                    <a:pos x="184" y="287"/>
                  </a:cxn>
                  <a:cxn ang="0">
                    <a:pos x="198" y="317"/>
                  </a:cxn>
                  <a:cxn ang="0">
                    <a:pos x="211" y="344"/>
                  </a:cxn>
                </a:cxnLst>
                <a:rect l="0" t="0" r="r" b="b"/>
                <a:pathLst>
                  <a:path w="211" h="344">
                    <a:moveTo>
                      <a:pt x="0" y="10"/>
                    </a:moveTo>
                    <a:lnTo>
                      <a:pt x="7" y="6"/>
                    </a:lnTo>
                    <a:lnTo>
                      <a:pt x="13" y="1"/>
                    </a:lnTo>
                    <a:lnTo>
                      <a:pt x="20" y="0"/>
                    </a:lnTo>
                    <a:lnTo>
                      <a:pt x="27" y="0"/>
                    </a:lnTo>
                    <a:lnTo>
                      <a:pt x="33" y="3"/>
                    </a:lnTo>
                    <a:lnTo>
                      <a:pt x="40" y="6"/>
                    </a:lnTo>
                    <a:lnTo>
                      <a:pt x="47" y="10"/>
                    </a:lnTo>
                    <a:lnTo>
                      <a:pt x="53" y="17"/>
                    </a:lnTo>
                    <a:lnTo>
                      <a:pt x="60" y="24"/>
                    </a:lnTo>
                    <a:lnTo>
                      <a:pt x="67" y="32"/>
                    </a:lnTo>
                    <a:lnTo>
                      <a:pt x="72" y="41"/>
                    </a:lnTo>
                    <a:lnTo>
                      <a:pt x="80" y="52"/>
                    </a:lnTo>
                    <a:lnTo>
                      <a:pt x="92" y="75"/>
                    </a:lnTo>
                    <a:lnTo>
                      <a:pt x="105" y="102"/>
                    </a:lnTo>
                    <a:lnTo>
                      <a:pt x="119" y="130"/>
                    </a:lnTo>
                    <a:lnTo>
                      <a:pt x="132" y="161"/>
                    </a:lnTo>
                    <a:lnTo>
                      <a:pt x="159" y="225"/>
                    </a:lnTo>
                    <a:lnTo>
                      <a:pt x="172" y="256"/>
                    </a:lnTo>
                    <a:lnTo>
                      <a:pt x="184" y="287"/>
                    </a:lnTo>
                    <a:lnTo>
                      <a:pt x="198" y="317"/>
                    </a:lnTo>
                    <a:lnTo>
                      <a:pt x="211" y="344"/>
                    </a:lnTo>
                  </a:path>
                </a:pathLst>
              </a:custGeom>
              <a:noFill/>
              <a:ln w="17463">
                <a:solidFill>
                  <a:srgbClr val="008000"/>
                </a:solidFill>
                <a:prstDash val="solid"/>
                <a:round/>
                <a:headEnd/>
                <a:tailEnd/>
              </a:ln>
            </p:spPr>
            <p:txBody>
              <a:bodyPr/>
              <a:lstStyle/>
              <a:p>
                <a:endParaRPr lang="en-US"/>
              </a:p>
            </p:txBody>
          </p:sp>
          <p:sp>
            <p:nvSpPr>
              <p:cNvPr id="124064" name="Freeform 160"/>
              <p:cNvSpPr>
                <a:spLocks/>
              </p:cNvSpPr>
              <p:nvPr/>
            </p:nvSpPr>
            <p:spPr bwMode="auto">
              <a:xfrm>
                <a:off x="1938" y="2914"/>
                <a:ext cx="105" cy="246"/>
              </a:xfrm>
              <a:custGeom>
                <a:avLst/>
                <a:gdLst/>
                <a:ahLst/>
                <a:cxnLst>
                  <a:cxn ang="0">
                    <a:pos x="0" y="0"/>
                  </a:cxn>
                  <a:cxn ang="0">
                    <a:pos x="13" y="27"/>
                  </a:cxn>
                  <a:cxn ang="0">
                    <a:pos x="27" y="56"/>
                  </a:cxn>
                  <a:cxn ang="0">
                    <a:pos x="40" y="87"/>
                  </a:cxn>
                  <a:cxn ang="0">
                    <a:pos x="52" y="120"/>
                  </a:cxn>
                  <a:cxn ang="0">
                    <a:pos x="67" y="154"/>
                  </a:cxn>
                  <a:cxn ang="0">
                    <a:pos x="79" y="188"/>
                  </a:cxn>
                  <a:cxn ang="0">
                    <a:pos x="105" y="259"/>
                  </a:cxn>
                  <a:cxn ang="0">
                    <a:pos x="119" y="293"/>
                  </a:cxn>
                  <a:cxn ang="0">
                    <a:pos x="132" y="327"/>
                  </a:cxn>
                  <a:cxn ang="0">
                    <a:pos x="144" y="359"/>
                  </a:cxn>
                  <a:cxn ang="0">
                    <a:pos x="159" y="390"/>
                  </a:cxn>
                  <a:cxn ang="0">
                    <a:pos x="171" y="419"/>
                  </a:cxn>
                  <a:cxn ang="0">
                    <a:pos x="184" y="445"/>
                  </a:cxn>
                  <a:cxn ang="0">
                    <a:pos x="198" y="470"/>
                  </a:cxn>
                  <a:cxn ang="0">
                    <a:pos x="211" y="491"/>
                  </a:cxn>
                </a:cxnLst>
                <a:rect l="0" t="0" r="r" b="b"/>
                <a:pathLst>
                  <a:path w="211" h="491">
                    <a:moveTo>
                      <a:pt x="0" y="0"/>
                    </a:moveTo>
                    <a:lnTo>
                      <a:pt x="13" y="27"/>
                    </a:lnTo>
                    <a:lnTo>
                      <a:pt x="27" y="56"/>
                    </a:lnTo>
                    <a:lnTo>
                      <a:pt x="40" y="87"/>
                    </a:lnTo>
                    <a:lnTo>
                      <a:pt x="52" y="120"/>
                    </a:lnTo>
                    <a:lnTo>
                      <a:pt x="67" y="154"/>
                    </a:lnTo>
                    <a:lnTo>
                      <a:pt x="79" y="188"/>
                    </a:lnTo>
                    <a:lnTo>
                      <a:pt x="105" y="259"/>
                    </a:lnTo>
                    <a:lnTo>
                      <a:pt x="119" y="293"/>
                    </a:lnTo>
                    <a:lnTo>
                      <a:pt x="132" y="327"/>
                    </a:lnTo>
                    <a:lnTo>
                      <a:pt x="144" y="359"/>
                    </a:lnTo>
                    <a:lnTo>
                      <a:pt x="159" y="390"/>
                    </a:lnTo>
                    <a:lnTo>
                      <a:pt x="171" y="419"/>
                    </a:lnTo>
                    <a:lnTo>
                      <a:pt x="184" y="445"/>
                    </a:lnTo>
                    <a:lnTo>
                      <a:pt x="198" y="470"/>
                    </a:lnTo>
                    <a:lnTo>
                      <a:pt x="211" y="491"/>
                    </a:lnTo>
                  </a:path>
                </a:pathLst>
              </a:custGeom>
              <a:noFill/>
              <a:ln w="17463">
                <a:solidFill>
                  <a:srgbClr val="008000"/>
                </a:solidFill>
                <a:prstDash val="solid"/>
                <a:round/>
                <a:headEnd/>
                <a:tailEnd/>
              </a:ln>
            </p:spPr>
            <p:txBody>
              <a:bodyPr/>
              <a:lstStyle/>
              <a:p>
                <a:endParaRPr lang="en-US"/>
              </a:p>
            </p:txBody>
          </p:sp>
          <p:sp>
            <p:nvSpPr>
              <p:cNvPr id="124065" name="Freeform 161"/>
              <p:cNvSpPr>
                <a:spLocks/>
              </p:cNvSpPr>
              <p:nvPr/>
            </p:nvSpPr>
            <p:spPr bwMode="auto">
              <a:xfrm>
                <a:off x="2043" y="3160"/>
                <a:ext cx="106" cy="63"/>
              </a:xfrm>
              <a:custGeom>
                <a:avLst/>
                <a:gdLst/>
                <a:ahLst/>
                <a:cxnLst>
                  <a:cxn ang="0">
                    <a:pos x="0" y="0"/>
                  </a:cxn>
                  <a:cxn ang="0">
                    <a:pos x="13" y="17"/>
                  </a:cxn>
                  <a:cxn ang="0">
                    <a:pos x="25" y="32"/>
                  </a:cxn>
                  <a:cxn ang="0">
                    <a:pos x="40" y="45"/>
                  </a:cxn>
                  <a:cxn ang="0">
                    <a:pos x="52" y="55"/>
                  </a:cxn>
                  <a:cxn ang="0">
                    <a:pos x="65" y="63"/>
                  </a:cxn>
                  <a:cxn ang="0">
                    <a:pos x="79" y="70"/>
                  </a:cxn>
                  <a:cxn ang="0">
                    <a:pos x="92" y="78"/>
                  </a:cxn>
                  <a:cxn ang="0">
                    <a:pos x="105" y="82"/>
                  </a:cxn>
                  <a:cxn ang="0">
                    <a:pos x="132" y="90"/>
                  </a:cxn>
                  <a:cxn ang="0">
                    <a:pos x="158" y="99"/>
                  </a:cxn>
                  <a:cxn ang="0">
                    <a:pos x="171" y="104"/>
                  </a:cxn>
                  <a:cxn ang="0">
                    <a:pos x="185" y="110"/>
                  </a:cxn>
                  <a:cxn ang="0">
                    <a:pos x="198" y="117"/>
                  </a:cxn>
                  <a:cxn ang="0">
                    <a:pos x="211" y="126"/>
                  </a:cxn>
                </a:cxnLst>
                <a:rect l="0" t="0" r="r" b="b"/>
                <a:pathLst>
                  <a:path w="211" h="126">
                    <a:moveTo>
                      <a:pt x="0" y="0"/>
                    </a:moveTo>
                    <a:lnTo>
                      <a:pt x="13" y="17"/>
                    </a:lnTo>
                    <a:lnTo>
                      <a:pt x="25" y="32"/>
                    </a:lnTo>
                    <a:lnTo>
                      <a:pt x="40" y="45"/>
                    </a:lnTo>
                    <a:lnTo>
                      <a:pt x="52" y="55"/>
                    </a:lnTo>
                    <a:lnTo>
                      <a:pt x="65" y="63"/>
                    </a:lnTo>
                    <a:lnTo>
                      <a:pt x="79" y="70"/>
                    </a:lnTo>
                    <a:lnTo>
                      <a:pt x="92" y="78"/>
                    </a:lnTo>
                    <a:lnTo>
                      <a:pt x="105" y="82"/>
                    </a:lnTo>
                    <a:lnTo>
                      <a:pt x="132" y="90"/>
                    </a:lnTo>
                    <a:lnTo>
                      <a:pt x="158" y="99"/>
                    </a:lnTo>
                    <a:lnTo>
                      <a:pt x="171" y="104"/>
                    </a:lnTo>
                    <a:lnTo>
                      <a:pt x="185" y="110"/>
                    </a:lnTo>
                    <a:lnTo>
                      <a:pt x="198" y="117"/>
                    </a:lnTo>
                    <a:lnTo>
                      <a:pt x="211" y="126"/>
                    </a:lnTo>
                  </a:path>
                </a:pathLst>
              </a:custGeom>
              <a:noFill/>
              <a:ln w="17463">
                <a:solidFill>
                  <a:srgbClr val="008000"/>
                </a:solidFill>
                <a:prstDash val="solid"/>
                <a:round/>
                <a:headEnd/>
                <a:tailEnd/>
              </a:ln>
            </p:spPr>
            <p:txBody>
              <a:bodyPr/>
              <a:lstStyle/>
              <a:p>
                <a:endParaRPr lang="en-US"/>
              </a:p>
            </p:txBody>
          </p:sp>
          <p:sp>
            <p:nvSpPr>
              <p:cNvPr id="124066" name="Freeform 162"/>
              <p:cNvSpPr>
                <a:spLocks/>
              </p:cNvSpPr>
              <p:nvPr/>
            </p:nvSpPr>
            <p:spPr bwMode="auto">
              <a:xfrm>
                <a:off x="2149" y="3223"/>
                <a:ext cx="105" cy="87"/>
              </a:xfrm>
              <a:custGeom>
                <a:avLst/>
                <a:gdLst/>
                <a:ahLst/>
                <a:cxnLst>
                  <a:cxn ang="0">
                    <a:pos x="0" y="0"/>
                  </a:cxn>
                  <a:cxn ang="0">
                    <a:pos x="13" y="10"/>
                  </a:cxn>
                  <a:cxn ang="0">
                    <a:pos x="27" y="21"/>
                  </a:cxn>
                  <a:cxn ang="0">
                    <a:pos x="52" y="45"/>
                  </a:cxn>
                  <a:cxn ang="0">
                    <a:pos x="79" y="70"/>
                  </a:cxn>
                  <a:cxn ang="0">
                    <a:pos x="104" y="96"/>
                  </a:cxn>
                  <a:cxn ang="0">
                    <a:pos x="131" y="121"/>
                  </a:cxn>
                  <a:cxn ang="0">
                    <a:pos x="158" y="143"/>
                  </a:cxn>
                  <a:cxn ang="0">
                    <a:pos x="171" y="152"/>
                  </a:cxn>
                  <a:cxn ang="0">
                    <a:pos x="184" y="161"/>
                  </a:cxn>
                  <a:cxn ang="0">
                    <a:pos x="198" y="168"/>
                  </a:cxn>
                  <a:cxn ang="0">
                    <a:pos x="211" y="174"/>
                  </a:cxn>
                </a:cxnLst>
                <a:rect l="0" t="0" r="r" b="b"/>
                <a:pathLst>
                  <a:path w="211" h="174">
                    <a:moveTo>
                      <a:pt x="0" y="0"/>
                    </a:moveTo>
                    <a:lnTo>
                      <a:pt x="13" y="10"/>
                    </a:lnTo>
                    <a:lnTo>
                      <a:pt x="27" y="21"/>
                    </a:lnTo>
                    <a:lnTo>
                      <a:pt x="52" y="45"/>
                    </a:lnTo>
                    <a:lnTo>
                      <a:pt x="79" y="70"/>
                    </a:lnTo>
                    <a:lnTo>
                      <a:pt x="104" y="96"/>
                    </a:lnTo>
                    <a:lnTo>
                      <a:pt x="131" y="121"/>
                    </a:lnTo>
                    <a:lnTo>
                      <a:pt x="158" y="143"/>
                    </a:lnTo>
                    <a:lnTo>
                      <a:pt x="171" y="152"/>
                    </a:lnTo>
                    <a:lnTo>
                      <a:pt x="184" y="161"/>
                    </a:lnTo>
                    <a:lnTo>
                      <a:pt x="198" y="168"/>
                    </a:lnTo>
                    <a:lnTo>
                      <a:pt x="211" y="174"/>
                    </a:lnTo>
                  </a:path>
                </a:pathLst>
              </a:custGeom>
              <a:noFill/>
              <a:ln w="17463">
                <a:solidFill>
                  <a:srgbClr val="008000"/>
                </a:solidFill>
                <a:prstDash val="solid"/>
                <a:round/>
                <a:headEnd/>
                <a:tailEnd/>
              </a:ln>
            </p:spPr>
            <p:txBody>
              <a:bodyPr/>
              <a:lstStyle/>
              <a:p>
                <a:endParaRPr lang="en-US"/>
              </a:p>
            </p:txBody>
          </p:sp>
          <p:sp>
            <p:nvSpPr>
              <p:cNvPr id="124067" name="Freeform 163"/>
              <p:cNvSpPr>
                <a:spLocks/>
              </p:cNvSpPr>
              <p:nvPr/>
            </p:nvSpPr>
            <p:spPr bwMode="auto">
              <a:xfrm>
                <a:off x="2254" y="3298"/>
                <a:ext cx="106" cy="15"/>
              </a:xfrm>
              <a:custGeom>
                <a:avLst/>
                <a:gdLst/>
                <a:ahLst/>
                <a:cxnLst>
                  <a:cxn ang="0">
                    <a:pos x="0" y="24"/>
                  </a:cxn>
                  <a:cxn ang="0">
                    <a:pos x="12" y="28"/>
                  </a:cxn>
                  <a:cxn ang="0">
                    <a:pos x="26" y="29"/>
                  </a:cxn>
                  <a:cxn ang="0">
                    <a:pos x="39" y="31"/>
                  </a:cxn>
                  <a:cxn ang="0">
                    <a:pos x="52" y="31"/>
                  </a:cxn>
                  <a:cxn ang="0">
                    <a:pos x="79" y="28"/>
                  </a:cxn>
                  <a:cxn ang="0">
                    <a:pos x="104" y="22"/>
                  </a:cxn>
                  <a:cxn ang="0">
                    <a:pos x="131" y="15"/>
                  </a:cxn>
                  <a:cxn ang="0">
                    <a:pos x="158" y="8"/>
                  </a:cxn>
                  <a:cxn ang="0">
                    <a:pos x="184" y="2"/>
                  </a:cxn>
                  <a:cxn ang="0">
                    <a:pos x="210" y="0"/>
                  </a:cxn>
                </a:cxnLst>
                <a:rect l="0" t="0" r="r" b="b"/>
                <a:pathLst>
                  <a:path w="210" h="31">
                    <a:moveTo>
                      <a:pt x="0" y="24"/>
                    </a:moveTo>
                    <a:lnTo>
                      <a:pt x="12" y="28"/>
                    </a:lnTo>
                    <a:lnTo>
                      <a:pt x="26" y="29"/>
                    </a:lnTo>
                    <a:lnTo>
                      <a:pt x="39" y="31"/>
                    </a:lnTo>
                    <a:lnTo>
                      <a:pt x="52" y="31"/>
                    </a:lnTo>
                    <a:lnTo>
                      <a:pt x="79" y="28"/>
                    </a:lnTo>
                    <a:lnTo>
                      <a:pt x="104" y="22"/>
                    </a:lnTo>
                    <a:lnTo>
                      <a:pt x="131" y="15"/>
                    </a:lnTo>
                    <a:lnTo>
                      <a:pt x="158" y="8"/>
                    </a:lnTo>
                    <a:lnTo>
                      <a:pt x="184" y="2"/>
                    </a:lnTo>
                    <a:lnTo>
                      <a:pt x="210" y="0"/>
                    </a:lnTo>
                  </a:path>
                </a:pathLst>
              </a:custGeom>
              <a:noFill/>
              <a:ln w="17463">
                <a:solidFill>
                  <a:srgbClr val="008000"/>
                </a:solidFill>
                <a:prstDash val="solid"/>
                <a:round/>
                <a:headEnd/>
                <a:tailEnd/>
              </a:ln>
            </p:spPr>
            <p:txBody>
              <a:bodyPr/>
              <a:lstStyle/>
              <a:p>
                <a:endParaRPr lang="en-US"/>
              </a:p>
            </p:txBody>
          </p:sp>
          <p:sp>
            <p:nvSpPr>
              <p:cNvPr id="124068" name="Freeform 164"/>
              <p:cNvSpPr>
                <a:spLocks/>
              </p:cNvSpPr>
              <p:nvPr/>
            </p:nvSpPr>
            <p:spPr bwMode="auto">
              <a:xfrm>
                <a:off x="2360" y="3298"/>
                <a:ext cx="105" cy="5"/>
              </a:xfrm>
              <a:custGeom>
                <a:avLst/>
                <a:gdLst/>
                <a:ahLst/>
                <a:cxnLst>
                  <a:cxn ang="0">
                    <a:pos x="0" y="0"/>
                  </a:cxn>
                  <a:cxn ang="0">
                    <a:pos x="27" y="0"/>
                  </a:cxn>
                  <a:cxn ang="0">
                    <a:pos x="53" y="1"/>
                  </a:cxn>
                  <a:cxn ang="0">
                    <a:pos x="105" y="4"/>
                  </a:cxn>
                  <a:cxn ang="0">
                    <a:pos x="159" y="8"/>
                  </a:cxn>
                  <a:cxn ang="0">
                    <a:pos x="184" y="10"/>
                  </a:cxn>
                  <a:cxn ang="0">
                    <a:pos x="211" y="8"/>
                  </a:cxn>
                </a:cxnLst>
                <a:rect l="0" t="0" r="r" b="b"/>
                <a:pathLst>
                  <a:path w="211" h="10">
                    <a:moveTo>
                      <a:pt x="0" y="0"/>
                    </a:moveTo>
                    <a:lnTo>
                      <a:pt x="27" y="0"/>
                    </a:lnTo>
                    <a:lnTo>
                      <a:pt x="53" y="1"/>
                    </a:lnTo>
                    <a:lnTo>
                      <a:pt x="105" y="4"/>
                    </a:lnTo>
                    <a:lnTo>
                      <a:pt x="159" y="8"/>
                    </a:lnTo>
                    <a:lnTo>
                      <a:pt x="184" y="10"/>
                    </a:lnTo>
                    <a:lnTo>
                      <a:pt x="211" y="8"/>
                    </a:lnTo>
                  </a:path>
                </a:pathLst>
              </a:custGeom>
              <a:noFill/>
              <a:ln w="17463">
                <a:solidFill>
                  <a:srgbClr val="008000"/>
                </a:solidFill>
                <a:prstDash val="solid"/>
                <a:round/>
                <a:headEnd/>
                <a:tailEnd/>
              </a:ln>
            </p:spPr>
            <p:txBody>
              <a:bodyPr/>
              <a:lstStyle/>
              <a:p>
                <a:endParaRPr lang="en-US"/>
              </a:p>
            </p:txBody>
          </p:sp>
          <p:sp>
            <p:nvSpPr>
              <p:cNvPr id="124069" name="Freeform 165"/>
              <p:cNvSpPr>
                <a:spLocks/>
              </p:cNvSpPr>
              <p:nvPr/>
            </p:nvSpPr>
            <p:spPr bwMode="auto">
              <a:xfrm>
                <a:off x="2465" y="3285"/>
                <a:ext cx="106" cy="17"/>
              </a:xfrm>
              <a:custGeom>
                <a:avLst/>
                <a:gdLst/>
                <a:ahLst/>
                <a:cxnLst>
                  <a:cxn ang="0">
                    <a:pos x="0" y="34"/>
                  </a:cxn>
                  <a:cxn ang="0">
                    <a:pos x="53" y="30"/>
                  </a:cxn>
                  <a:cxn ang="0">
                    <a:pos x="105" y="21"/>
                  </a:cxn>
                  <a:cxn ang="0">
                    <a:pos x="159" y="11"/>
                  </a:cxn>
                  <a:cxn ang="0">
                    <a:pos x="211" y="0"/>
                  </a:cxn>
                </a:cxnLst>
                <a:rect l="0" t="0" r="r" b="b"/>
                <a:pathLst>
                  <a:path w="211" h="34">
                    <a:moveTo>
                      <a:pt x="0" y="34"/>
                    </a:moveTo>
                    <a:lnTo>
                      <a:pt x="53" y="30"/>
                    </a:lnTo>
                    <a:lnTo>
                      <a:pt x="105" y="21"/>
                    </a:lnTo>
                    <a:lnTo>
                      <a:pt x="159" y="11"/>
                    </a:lnTo>
                    <a:lnTo>
                      <a:pt x="211" y="0"/>
                    </a:lnTo>
                  </a:path>
                </a:pathLst>
              </a:custGeom>
              <a:noFill/>
              <a:ln w="17463">
                <a:solidFill>
                  <a:srgbClr val="008000"/>
                </a:solidFill>
                <a:prstDash val="solid"/>
                <a:round/>
                <a:headEnd/>
                <a:tailEnd/>
              </a:ln>
            </p:spPr>
            <p:txBody>
              <a:bodyPr/>
              <a:lstStyle/>
              <a:p>
                <a:endParaRPr lang="en-US"/>
              </a:p>
            </p:txBody>
          </p:sp>
          <p:sp>
            <p:nvSpPr>
              <p:cNvPr id="124070" name="Freeform 166"/>
              <p:cNvSpPr>
                <a:spLocks/>
              </p:cNvSpPr>
              <p:nvPr/>
            </p:nvSpPr>
            <p:spPr bwMode="auto">
              <a:xfrm>
                <a:off x="2571" y="3252"/>
                <a:ext cx="105" cy="33"/>
              </a:xfrm>
              <a:custGeom>
                <a:avLst/>
                <a:gdLst/>
                <a:ahLst/>
                <a:cxnLst>
                  <a:cxn ang="0">
                    <a:pos x="0" y="66"/>
                  </a:cxn>
                  <a:cxn ang="0">
                    <a:pos x="27" y="58"/>
                  </a:cxn>
                  <a:cxn ang="0">
                    <a:pos x="52" y="48"/>
                  </a:cxn>
                  <a:cxn ang="0">
                    <a:pos x="79" y="36"/>
                  </a:cxn>
                  <a:cxn ang="0">
                    <a:pos x="105" y="25"/>
                  </a:cxn>
                  <a:cxn ang="0">
                    <a:pos x="132" y="14"/>
                  </a:cxn>
                  <a:cxn ang="0">
                    <a:pos x="159" y="5"/>
                  </a:cxn>
                  <a:cxn ang="0">
                    <a:pos x="171" y="3"/>
                  </a:cxn>
                  <a:cxn ang="0">
                    <a:pos x="184" y="1"/>
                  </a:cxn>
                  <a:cxn ang="0">
                    <a:pos x="198" y="0"/>
                  </a:cxn>
                  <a:cxn ang="0">
                    <a:pos x="211" y="0"/>
                  </a:cxn>
                </a:cxnLst>
                <a:rect l="0" t="0" r="r" b="b"/>
                <a:pathLst>
                  <a:path w="211" h="66">
                    <a:moveTo>
                      <a:pt x="0" y="66"/>
                    </a:moveTo>
                    <a:lnTo>
                      <a:pt x="27" y="58"/>
                    </a:lnTo>
                    <a:lnTo>
                      <a:pt x="52" y="48"/>
                    </a:lnTo>
                    <a:lnTo>
                      <a:pt x="79" y="36"/>
                    </a:lnTo>
                    <a:lnTo>
                      <a:pt x="105" y="25"/>
                    </a:lnTo>
                    <a:lnTo>
                      <a:pt x="132" y="14"/>
                    </a:lnTo>
                    <a:lnTo>
                      <a:pt x="159" y="5"/>
                    </a:lnTo>
                    <a:lnTo>
                      <a:pt x="171" y="3"/>
                    </a:lnTo>
                    <a:lnTo>
                      <a:pt x="184" y="1"/>
                    </a:lnTo>
                    <a:lnTo>
                      <a:pt x="198" y="0"/>
                    </a:lnTo>
                    <a:lnTo>
                      <a:pt x="211" y="0"/>
                    </a:lnTo>
                  </a:path>
                </a:pathLst>
              </a:custGeom>
              <a:noFill/>
              <a:ln w="17463">
                <a:solidFill>
                  <a:srgbClr val="008000"/>
                </a:solidFill>
                <a:prstDash val="solid"/>
                <a:round/>
                <a:headEnd/>
                <a:tailEnd/>
              </a:ln>
            </p:spPr>
            <p:txBody>
              <a:bodyPr/>
              <a:lstStyle/>
              <a:p>
                <a:endParaRPr lang="en-US"/>
              </a:p>
            </p:txBody>
          </p:sp>
          <p:sp>
            <p:nvSpPr>
              <p:cNvPr id="124071" name="Freeform 167"/>
              <p:cNvSpPr>
                <a:spLocks/>
              </p:cNvSpPr>
              <p:nvPr/>
            </p:nvSpPr>
            <p:spPr bwMode="auto">
              <a:xfrm>
                <a:off x="2676" y="3252"/>
                <a:ext cx="105" cy="46"/>
              </a:xfrm>
              <a:custGeom>
                <a:avLst/>
                <a:gdLst/>
                <a:ahLst/>
                <a:cxnLst>
                  <a:cxn ang="0">
                    <a:pos x="0" y="0"/>
                  </a:cxn>
                  <a:cxn ang="0">
                    <a:pos x="13" y="1"/>
                  </a:cxn>
                  <a:cxn ang="0">
                    <a:pos x="27" y="4"/>
                  </a:cxn>
                  <a:cxn ang="0">
                    <a:pos x="40" y="8"/>
                  </a:cxn>
                  <a:cxn ang="0">
                    <a:pos x="52" y="14"/>
                  </a:cxn>
                  <a:cxn ang="0">
                    <a:pos x="79" y="28"/>
                  </a:cxn>
                  <a:cxn ang="0">
                    <a:pos x="105" y="42"/>
                  </a:cxn>
                  <a:cxn ang="0">
                    <a:pos x="131" y="58"/>
                  </a:cxn>
                  <a:cxn ang="0">
                    <a:pos x="158" y="73"/>
                  </a:cxn>
                  <a:cxn ang="0">
                    <a:pos x="171" y="79"/>
                  </a:cxn>
                  <a:cxn ang="0">
                    <a:pos x="184" y="85"/>
                  </a:cxn>
                  <a:cxn ang="0">
                    <a:pos x="198" y="89"/>
                  </a:cxn>
                  <a:cxn ang="0">
                    <a:pos x="211" y="92"/>
                  </a:cxn>
                </a:cxnLst>
                <a:rect l="0" t="0" r="r" b="b"/>
                <a:pathLst>
                  <a:path w="211" h="92">
                    <a:moveTo>
                      <a:pt x="0" y="0"/>
                    </a:moveTo>
                    <a:lnTo>
                      <a:pt x="13" y="1"/>
                    </a:lnTo>
                    <a:lnTo>
                      <a:pt x="27" y="4"/>
                    </a:lnTo>
                    <a:lnTo>
                      <a:pt x="40" y="8"/>
                    </a:lnTo>
                    <a:lnTo>
                      <a:pt x="52" y="14"/>
                    </a:lnTo>
                    <a:lnTo>
                      <a:pt x="79" y="28"/>
                    </a:lnTo>
                    <a:lnTo>
                      <a:pt x="105" y="42"/>
                    </a:lnTo>
                    <a:lnTo>
                      <a:pt x="131" y="58"/>
                    </a:lnTo>
                    <a:lnTo>
                      <a:pt x="158" y="73"/>
                    </a:lnTo>
                    <a:lnTo>
                      <a:pt x="171" y="79"/>
                    </a:lnTo>
                    <a:lnTo>
                      <a:pt x="184" y="85"/>
                    </a:lnTo>
                    <a:lnTo>
                      <a:pt x="198" y="89"/>
                    </a:lnTo>
                    <a:lnTo>
                      <a:pt x="211" y="92"/>
                    </a:lnTo>
                  </a:path>
                </a:pathLst>
              </a:custGeom>
              <a:noFill/>
              <a:ln w="17463">
                <a:solidFill>
                  <a:srgbClr val="008000"/>
                </a:solidFill>
                <a:prstDash val="solid"/>
                <a:round/>
                <a:headEnd/>
                <a:tailEnd/>
              </a:ln>
            </p:spPr>
            <p:txBody>
              <a:bodyPr/>
              <a:lstStyle/>
              <a:p>
                <a:endParaRPr lang="en-US"/>
              </a:p>
            </p:txBody>
          </p:sp>
          <p:sp>
            <p:nvSpPr>
              <p:cNvPr id="124072" name="Freeform 168"/>
              <p:cNvSpPr>
                <a:spLocks/>
              </p:cNvSpPr>
              <p:nvPr/>
            </p:nvSpPr>
            <p:spPr bwMode="auto">
              <a:xfrm>
                <a:off x="2781" y="3289"/>
                <a:ext cx="106" cy="13"/>
              </a:xfrm>
              <a:custGeom>
                <a:avLst/>
                <a:gdLst/>
                <a:ahLst/>
                <a:cxnLst>
                  <a:cxn ang="0">
                    <a:pos x="0" y="17"/>
                  </a:cxn>
                  <a:cxn ang="0">
                    <a:pos x="27" y="21"/>
                  </a:cxn>
                  <a:cxn ang="0">
                    <a:pos x="52" y="24"/>
                  </a:cxn>
                  <a:cxn ang="0">
                    <a:pos x="79" y="25"/>
                  </a:cxn>
                  <a:cxn ang="0">
                    <a:pos x="104" y="25"/>
                  </a:cxn>
                  <a:cxn ang="0">
                    <a:pos x="131" y="24"/>
                  </a:cxn>
                  <a:cxn ang="0">
                    <a:pos x="158" y="18"/>
                  </a:cxn>
                  <a:cxn ang="0">
                    <a:pos x="184" y="11"/>
                  </a:cxn>
                  <a:cxn ang="0">
                    <a:pos x="211" y="0"/>
                  </a:cxn>
                </a:cxnLst>
                <a:rect l="0" t="0" r="r" b="b"/>
                <a:pathLst>
                  <a:path w="211" h="25">
                    <a:moveTo>
                      <a:pt x="0" y="17"/>
                    </a:moveTo>
                    <a:lnTo>
                      <a:pt x="27" y="21"/>
                    </a:lnTo>
                    <a:lnTo>
                      <a:pt x="52" y="24"/>
                    </a:lnTo>
                    <a:lnTo>
                      <a:pt x="79" y="25"/>
                    </a:lnTo>
                    <a:lnTo>
                      <a:pt x="104" y="25"/>
                    </a:lnTo>
                    <a:lnTo>
                      <a:pt x="131" y="24"/>
                    </a:lnTo>
                    <a:lnTo>
                      <a:pt x="158" y="18"/>
                    </a:lnTo>
                    <a:lnTo>
                      <a:pt x="184" y="11"/>
                    </a:lnTo>
                    <a:lnTo>
                      <a:pt x="211" y="0"/>
                    </a:lnTo>
                  </a:path>
                </a:pathLst>
              </a:custGeom>
              <a:noFill/>
              <a:ln w="17463">
                <a:solidFill>
                  <a:srgbClr val="008000"/>
                </a:solidFill>
                <a:prstDash val="solid"/>
                <a:round/>
                <a:headEnd/>
                <a:tailEnd/>
              </a:ln>
            </p:spPr>
            <p:txBody>
              <a:bodyPr/>
              <a:lstStyle/>
              <a:p>
                <a:endParaRPr lang="en-US"/>
              </a:p>
            </p:txBody>
          </p:sp>
          <p:sp>
            <p:nvSpPr>
              <p:cNvPr id="124073" name="Freeform 169"/>
              <p:cNvSpPr>
                <a:spLocks/>
              </p:cNvSpPr>
              <p:nvPr/>
            </p:nvSpPr>
            <p:spPr bwMode="auto">
              <a:xfrm>
                <a:off x="2887" y="3197"/>
                <a:ext cx="105" cy="92"/>
              </a:xfrm>
              <a:custGeom>
                <a:avLst/>
                <a:gdLst/>
                <a:ahLst/>
                <a:cxnLst>
                  <a:cxn ang="0">
                    <a:pos x="0" y="184"/>
                  </a:cxn>
                  <a:cxn ang="0">
                    <a:pos x="12" y="177"/>
                  </a:cxn>
                  <a:cxn ang="0">
                    <a:pos x="26" y="168"/>
                  </a:cxn>
                  <a:cxn ang="0">
                    <a:pos x="39" y="158"/>
                  </a:cxn>
                  <a:cxn ang="0">
                    <a:pos x="52" y="147"/>
                  </a:cxn>
                  <a:cxn ang="0">
                    <a:pos x="79" y="121"/>
                  </a:cxn>
                  <a:cxn ang="0">
                    <a:pos x="104" y="93"/>
                  </a:cxn>
                  <a:cxn ang="0">
                    <a:pos x="131" y="66"/>
                  </a:cxn>
                  <a:cxn ang="0">
                    <a:pos x="158" y="41"/>
                  </a:cxn>
                  <a:cxn ang="0">
                    <a:pos x="171" y="28"/>
                  </a:cxn>
                  <a:cxn ang="0">
                    <a:pos x="183" y="18"/>
                  </a:cxn>
                  <a:cxn ang="0">
                    <a:pos x="198" y="8"/>
                  </a:cxn>
                  <a:cxn ang="0">
                    <a:pos x="210" y="0"/>
                  </a:cxn>
                </a:cxnLst>
                <a:rect l="0" t="0" r="r" b="b"/>
                <a:pathLst>
                  <a:path w="210" h="184">
                    <a:moveTo>
                      <a:pt x="0" y="184"/>
                    </a:moveTo>
                    <a:lnTo>
                      <a:pt x="12" y="177"/>
                    </a:lnTo>
                    <a:lnTo>
                      <a:pt x="26" y="168"/>
                    </a:lnTo>
                    <a:lnTo>
                      <a:pt x="39" y="158"/>
                    </a:lnTo>
                    <a:lnTo>
                      <a:pt x="52" y="147"/>
                    </a:lnTo>
                    <a:lnTo>
                      <a:pt x="79" y="121"/>
                    </a:lnTo>
                    <a:lnTo>
                      <a:pt x="104" y="93"/>
                    </a:lnTo>
                    <a:lnTo>
                      <a:pt x="131" y="66"/>
                    </a:lnTo>
                    <a:lnTo>
                      <a:pt x="158" y="41"/>
                    </a:lnTo>
                    <a:lnTo>
                      <a:pt x="171" y="28"/>
                    </a:lnTo>
                    <a:lnTo>
                      <a:pt x="183" y="18"/>
                    </a:lnTo>
                    <a:lnTo>
                      <a:pt x="198" y="8"/>
                    </a:lnTo>
                    <a:lnTo>
                      <a:pt x="210" y="0"/>
                    </a:lnTo>
                  </a:path>
                </a:pathLst>
              </a:custGeom>
              <a:noFill/>
              <a:ln w="17463">
                <a:solidFill>
                  <a:srgbClr val="008000"/>
                </a:solidFill>
                <a:prstDash val="solid"/>
                <a:round/>
                <a:headEnd/>
                <a:tailEnd/>
              </a:ln>
            </p:spPr>
            <p:txBody>
              <a:bodyPr/>
              <a:lstStyle/>
              <a:p>
                <a:endParaRPr lang="en-US"/>
              </a:p>
            </p:txBody>
          </p:sp>
          <p:sp>
            <p:nvSpPr>
              <p:cNvPr id="124074" name="Freeform 170"/>
              <p:cNvSpPr>
                <a:spLocks/>
              </p:cNvSpPr>
              <p:nvPr/>
            </p:nvSpPr>
            <p:spPr bwMode="auto">
              <a:xfrm>
                <a:off x="2992" y="3173"/>
                <a:ext cx="106" cy="24"/>
              </a:xfrm>
              <a:custGeom>
                <a:avLst/>
                <a:gdLst/>
                <a:ahLst/>
                <a:cxnLst>
                  <a:cxn ang="0">
                    <a:pos x="0" y="50"/>
                  </a:cxn>
                  <a:cxn ang="0">
                    <a:pos x="27" y="37"/>
                  </a:cxn>
                  <a:cxn ang="0">
                    <a:pos x="53" y="28"/>
                  </a:cxn>
                  <a:cxn ang="0">
                    <a:pos x="80" y="21"/>
                  </a:cxn>
                  <a:cxn ang="0">
                    <a:pos x="105" y="17"/>
                  </a:cxn>
                  <a:cxn ang="0">
                    <a:pos x="159" y="10"/>
                  </a:cxn>
                  <a:cxn ang="0">
                    <a:pos x="184" y="6"/>
                  </a:cxn>
                  <a:cxn ang="0">
                    <a:pos x="211" y="0"/>
                  </a:cxn>
                </a:cxnLst>
                <a:rect l="0" t="0" r="r" b="b"/>
                <a:pathLst>
                  <a:path w="211" h="50">
                    <a:moveTo>
                      <a:pt x="0" y="50"/>
                    </a:moveTo>
                    <a:lnTo>
                      <a:pt x="27" y="37"/>
                    </a:lnTo>
                    <a:lnTo>
                      <a:pt x="53" y="28"/>
                    </a:lnTo>
                    <a:lnTo>
                      <a:pt x="80" y="21"/>
                    </a:lnTo>
                    <a:lnTo>
                      <a:pt x="105" y="17"/>
                    </a:lnTo>
                    <a:lnTo>
                      <a:pt x="159" y="10"/>
                    </a:lnTo>
                    <a:lnTo>
                      <a:pt x="184" y="6"/>
                    </a:lnTo>
                    <a:lnTo>
                      <a:pt x="211" y="0"/>
                    </a:lnTo>
                  </a:path>
                </a:pathLst>
              </a:custGeom>
              <a:noFill/>
              <a:ln w="17463">
                <a:solidFill>
                  <a:srgbClr val="008000"/>
                </a:solidFill>
                <a:prstDash val="solid"/>
                <a:round/>
                <a:headEnd/>
                <a:tailEnd/>
              </a:ln>
            </p:spPr>
            <p:txBody>
              <a:bodyPr/>
              <a:lstStyle/>
              <a:p>
                <a:endParaRPr lang="en-US"/>
              </a:p>
            </p:txBody>
          </p:sp>
          <p:sp>
            <p:nvSpPr>
              <p:cNvPr id="124075" name="Line 171"/>
              <p:cNvSpPr>
                <a:spLocks noChangeShapeType="1"/>
              </p:cNvSpPr>
              <p:nvPr/>
            </p:nvSpPr>
            <p:spPr bwMode="auto">
              <a:xfrm flipV="1">
                <a:off x="3098" y="3148"/>
                <a:ext cx="105" cy="25"/>
              </a:xfrm>
              <a:prstGeom prst="line">
                <a:avLst/>
              </a:prstGeom>
              <a:noFill/>
              <a:ln w="17463">
                <a:solidFill>
                  <a:srgbClr val="008000"/>
                </a:solidFill>
                <a:round/>
                <a:headEnd/>
                <a:tailEnd/>
              </a:ln>
            </p:spPr>
            <p:txBody>
              <a:bodyPr/>
              <a:lstStyle/>
              <a:p>
                <a:endParaRPr lang="en-US"/>
              </a:p>
            </p:txBody>
          </p:sp>
          <p:sp>
            <p:nvSpPr>
              <p:cNvPr id="124076" name="Freeform 172"/>
              <p:cNvSpPr>
                <a:spLocks/>
              </p:cNvSpPr>
              <p:nvPr/>
            </p:nvSpPr>
            <p:spPr bwMode="auto">
              <a:xfrm>
                <a:off x="3203" y="3121"/>
                <a:ext cx="105" cy="27"/>
              </a:xfrm>
              <a:custGeom>
                <a:avLst/>
                <a:gdLst/>
                <a:ahLst/>
                <a:cxnLst>
                  <a:cxn ang="0">
                    <a:pos x="0" y="54"/>
                  </a:cxn>
                  <a:cxn ang="0">
                    <a:pos x="27" y="47"/>
                  </a:cxn>
                  <a:cxn ang="0">
                    <a:pos x="52" y="37"/>
                  </a:cxn>
                  <a:cxn ang="0">
                    <a:pos x="79" y="25"/>
                  </a:cxn>
                  <a:cxn ang="0">
                    <a:pos x="105" y="15"/>
                  </a:cxn>
                  <a:cxn ang="0">
                    <a:pos x="132" y="7"/>
                  </a:cxn>
                  <a:cxn ang="0">
                    <a:pos x="158" y="1"/>
                  </a:cxn>
                  <a:cxn ang="0">
                    <a:pos x="171" y="0"/>
                  </a:cxn>
                  <a:cxn ang="0">
                    <a:pos x="184" y="0"/>
                  </a:cxn>
                  <a:cxn ang="0">
                    <a:pos x="198" y="0"/>
                  </a:cxn>
                  <a:cxn ang="0">
                    <a:pos x="211" y="3"/>
                  </a:cxn>
                </a:cxnLst>
                <a:rect l="0" t="0" r="r" b="b"/>
                <a:pathLst>
                  <a:path w="211" h="54">
                    <a:moveTo>
                      <a:pt x="0" y="54"/>
                    </a:moveTo>
                    <a:lnTo>
                      <a:pt x="27" y="47"/>
                    </a:lnTo>
                    <a:lnTo>
                      <a:pt x="52" y="37"/>
                    </a:lnTo>
                    <a:lnTo>
                      <a:pt x="79" y="25"/>
                    </a:lnTo>
                    <a:lnTo>
                      <a:pt x="105" y="15"/>
                    </a:lnTo>
                    <a:lnTo>
                      <a:pt x="132" y="7"/>
                    </a:lnTo>
                    <a:lnTo>
                      <a:pt x="158" y="1"/>
                    </a:lnTo>
                    <a:lnTo>
                      <a:pt x="171" y="0"/>
                    </a:lnTo>
                    <a:lnTo>
                      <a:pt x="184" y="0"/>
                    </a:lnTo>
                    <a:lnTo>
                      <a:pt x="198" y="0"/>
                    </a:lnTo>
                    <a:lnTo>
                      <a:pt x="211" y="3"/>
                    </a:lnTo>
                  </a:path>
                </a:pathLst>
              </a:custGeom>
              <a:noFill/>
              <a:ln w="17463">
                <a:solidFill>
                  <a:srgbClr val="008000"/>
                </a:solidFill>
                <a:prstDash val="solid"/>
                <a:round/>
                <a:headEnd/>
                <a:tailEnd/>
              </a:ln>
            </p:spPr>
            <p:txBody>
              <a:bodyPr/>
              <a:lstStyle/>
              <a:p>
                <a:endParaRPr lang="en-US"/>
              </a:p>
            </p:txBody>
          </p:sp>
          <p:sp>
            <p:nvSpPr>
              <p:cNvPr id="124077" name="Freeform 173"/>
              <p:cNvSpPr>
                <a:spLocks/>
              </p:cNvSpPr>
              <p:nvPr/>
            </p:nvSpPr>
            <p:spPr bwMode="auto">
              <a:xfrm>
                <a:off x="3308" y="3122"/>
                <a:ext cx="106" cy="75"/>
              </a:xfrm>
              <a:custGeom>
                <a:avLst/>
                <a:gdLst/>
                <a:ahLst/>
                <a:cxnLst>
                  <a:cxn ang="0">
                    <a:pos x="0" y="0"/>
                  </a:cxn>
                  <a:cxn ang="0">
                    <a:pos x="13" y="4"/>
                  </a:cxn>
                  <a:cxn ang="0">
                    <a:pos x="27" y="10"/>
                  </a:cxn>
                  <a:cxn ang="0">
                    <a:pos x="39" y="18"/>
                  </a:cxn>
                  <a:cxn ang="0">
                    <a:pos x="52" y="28"/>
                  </a:cxn>
                  <a:cxn ang="0">
                    <a:pos x="66" y="39"/>
                  </a:cxn>
                  <a:cxn ang="0">
                    <a:pos x="79" y="51"/>
                  </a:cxn>
                  <a:cxn ang="0">
                    <a:pos x="105" y="75"/>
                  </a:cxn>
                  <a:cxn ang="0">
                    <a:pos x="131" y="100"/>
                  </a:cxn>
                  <a:cxn ang="0">
                    <a:pos x="144" y="112"/>
                  </a:cxn>
                  <a:cxn ang="0">
                    <a:pos x="158" y="123"/>
                  </a:cxn>
                  <a:cxn ang="0">
                    <a:pos x="171" y="131"/>
                  </a:cxn>
                  <a:cxn ang="0">
                    <a:pos x="184" y="140"/>
                  </a:cxn>
                  <a:cxn ang="0">
                    <a:pos x="198" y="145"/>
                  </a:cxn>
                  <a:cxn ang="0">
                    <a:pos x="211" y="150"/>
                  </a:cxn>
                </a:cxnLst>
                <a:rect l="0" t="0" r="r" b="b"/>
                <a:pathLst>
                  <a:path w="211" h="150">
                    <a:moveTo>
                      <a:pt x="0" y="0"/>
                    </a:moveTo>
                    <a:lnTo>
                      <a:pt x="13" y="4"/>
                    </a:lnTo>
                    <a:lnTo>
                      <a:pt x="27" y="10"/>
                    </a:lnTo>
                    <a:lnTo>
                      <a:pt x="39" y="18"/>
                    </a:lnTo>
                    <a:lnTo>
                      <a:pt x="52" y="28"/>
                    </a:lnTo>
                    <a:lnTo>
                      <a:pt x="66" y="39"/>
                    </a:lnTo>
                    <a:lnTo>
                      <a:pt x="79" y="51"/>
                    </a:lnTo>
                    <a:lnTo>
                      <a:pt x="105" y="75"/>
                    </a:lnTo>
                    <a:lnTo>
                      <a:pt x="131" y="100"/>
                    </a:lnTo>
                    <a:lnTo>
                      <a:pt x="144" y="112"/>
                    </a:lnTo>
                    <a:lnTo>
                      <a:pt x="158" y="123"/>
                    </a:lnTo>
                    <a:lnTo>
                      <a:pt x="171" y="131"/>
                    </a:lnTo>
                    <a:lnTo>
                      <a:pt x="184" y="140"/>
                    </a:lnTo>
                    <a:lnTo>
                      <a:pt x="198" y="145"/>
                    </a:lnTo>
                    <a:lnTo>
                      <a:pt x="211" y="150"/>
                    </a:lnTo>
                  </a:path>
                </a:pathLst>
              </a:custGeom>
              <a:noFill/>
              <a:ln w="17463">
                <a:solidFill>
                  <a:srgbClr val="008000"/>
                </a:solidFill>
                <a:prstDash val="solid"/>
                <a:round/>
                <a:headEnd/>
                <a:tailEnd/>
              </a:ln>
            </p:spPr>
            <p:txBody>
              <a:bodyPr/>
              <a:lstStyle/>
              <a:p>
                <a:endParaRPr lang="en-US"/>
              </a:p>
            </p:txBody>
          </p:sp>
          <p:sp>
            <p:nvSpPr>
              <p:cNvPr id="124078" name="Freeform 174"/>
              <p:cNvSpPr>
                <a:spLocks/>
              </p:cNvSpPr>
              <p:nvPr/>
            </p:nvSpPr>
            <p:spPr bwMode="auto">
              <a:xfrm>
                <a:off x="3414" y="3168"/>
                <a:ext cx="105" cy="30"/>
              </a:xfrm>
              <a:custGeom>
                <a:avLst/>
                <a:gdLst/>
                <a:ahLst/>
                <a:cxnLst>
                  <a:cxn ang="0">
                    <a:pos x="0" y="58"/>
                  </a:cxn>
                  <a:cxn ang="0">
                    <a:pos x="12" y="59"/>
                  </a:cxn>
                  <a:cxn ang="0">
                    <a:pos x="27" y="59"/>
                  </a:cxn>
                  <a:cxn ang="0">
                    <a:pos x="39" y="58"/>
                  </a:cxn>
                  <a:cxn ang="0">
                    <a:pos x="52" y="55"/>
                  </a:cxn>
                  <a:cxn ang="0">
                    <a:pos x="66" y="49"/>
                  </a:cxn>
                  <a:cxn ang="0">
                    <a:pos x="79" y="45"/>
                  </a:cxn>
                  <a:cxn ang="0">
                    <a:pos x="104" y="32"/>
                  </a:cxn>
                  <a:cxn ang="0">
                    <a:pos x="131" y="20"/>
                  </a:cxn>
                  <a:cxn ang="0">
                    <a:pos x="158" y="8"/>
                  </a:cxn>
                  <a:cxn ang="0">
                    <a:pos x="171" y="4"/>
                  </a:cxn>
                  <a:cxn ang="0">
                    <a:pos x="184" y="1"/>
                  </a:cxn>
                  <a:cxn ang="0">
                    <a:pos x="198" y="0"/>
                  </a:cxn>
                  <a:cxn ang="0">
                    <a:pos x="210" y="0"/>
                  </a:cxn>
                </a:cxnLst>
                <a:rect l="0" t="0" r="r" b="b"/>
                <a:pathLst>
                  <a:path w="210" h="59">
                    <a:moveTo>
                      <a:pt x="0" y="58"/>
                    </a:moveTo>
                    <a:lnTo>
                      <a:pt x="12" y="59"/>
                    </a:lnTo>
                    <a:lnTo>
                      <a:pt x="27" y="59"/>
                    </a:lnTo>
                    <a:lnTo>
                      <a:pt x="39" y="58"/>
                    </a:lnTo>
                    <a:lnTo>
                      <a:pt x="52" y="55"/>
                    </a:lnTo>
                    <a:lnTo>
                      <a:pt x="66" y="49"/>
                    </a:lnTo>
                    <a:lnTo>
                      <a:pt x="79" y="45"/>
                    </a:lnTo>
                    <a:lnTo>
                      <a:pt x="104" y="32"/>
                    </a:lnTo>
                    <a:lnTo>
                      <a:pt x="131" y="20"/>
                    </a:lnTo>
                    <a:lnTo>
                      <a:pt x="158" y="8"/>
                    </a:lnTo>
                    <a:lnTo>
                      <a:pt x="171" y="4"/>
                    </a:lnTo>
                    <a:lnTo>
                      <a:pt x="184" y="1"/>
                    </a:lnTo>
                    <a:lnTo>
                      <a:pt x="198" y="0"/>
                    </a:lnTo>
                    <a:lnTo>
                      <a:pt x="210" y="0"/>
                    </a:lnTo>
                  </a:path>
                </a:pathLst>
              </a:custGeom>
              <a:noFill/>
              <a:ln w="17463">
                <a:solidFill>
                  <a:srgbClr val="008000"/>
                </a:solidFill>
                <a:prstDash val="solid"/>
                <a:round/>
                <a:headEnd/>
                <a:tailEnd/>
              </a:ln>
            </p:spPr>
            <p:txBody>
              <a:bodyPr/>
              <a:lstStyle/>
              <a:p>
                <a:endParaRPr lang="en-US"/>
              </a:p>
            </p:txBody>
          </p:sp>
          <p:sp>
            <p:nvSpPr>
              <p:cNvPr id="124079" name="Freeform 175"/>
              <p:cNvSpPr>
                <a:spLocks/>
              </p:cNvSpPr>
              <p:nvPr/>
            </p:nvSpPr>
            <p:spPr bwMode="auto">
              <a:xfrm>
                <a:off x="3519" y="3168"/>
                <a:ext cx="106" cy="46"/>
              </a:xfrm>
              <a:custGeom>
                <a:avLst/>
                <a:gdLst/>
                <a:ahLst/>
                <a:cxnLst>
                  <a:cxn ang="0">
                    <a:pos x="0" y="0"/>
                  </a:cxn>
                  <a:cxn ang="0">
                    <a:pos x="13" y="1"/>
                  </a:cxn>
                  <a:cxn ang="0">
                    <a:pos x="27" y="5"/>
                  </a:cxn>
                  <a:cxn ang="0">
                    <a:pos x="40" y="11"/>
                  </a:cxn>
                  <a:cxn ang="0">
                    <a:pos x="53" y="18"/>
                  </a:cxn>
                  <a:cxn ang="0">
                    <a:pos x="80" y="34"/>
                  </a:cxn>
                  <a:cxn ang="0">
                    <a:pos x="105" y="51"/>
                  </a:cxn>
                  <a:cxn ang="0">
                    <a:pos x="132" y="68"/>
                  </a:cxn>
                  <a:cxn ang="0">
                    <a:pos x="145" y="75"/>
                  </a:cxn>
                  <a:cxn ang="0">
                    <a:pos x="159" y="80"/>
                  </a:cxn>
                  <a:cxn ang="0">
                    <a:pos x="172" y="86"/>
                  </a:cxn>
                  <a:cxn ang="0">
                    <a:pos x="184" y="90"/>
                  </a:cxn>
                  <a:cxn ang="0">
                    <a:pos x="199" y="92"/>
                  </a:cxn>
                  <a:cxn ang="0">
                    <a:pos x="211" y="92"/>
                  </a:cxn>
                </a:cxnLst>
                <a:rect l="0" t="0" r="r" b="b"/>
                <a:pathLst>
                  <a:path w="211" h="92">
                    <a:moveTo>
                      <a:pt x="0" y="0"/>
                    </a:moveTo>
                    <a:lnTo>
                      <a:pt x="13" y="1"/>
                    </a:lnTo>
                    <a:lnTo>
                      <a:pt x="27" y="5"/>
                    </a:lnTo>
                    <a:lnTo>
                      <a:pt x="40" y="11"/>
                    </a:lnTo>
                    <a:lnTo>
                      <a:pt x="53" y="18"/>
                    </a:lnTo>
                    <a:lnTo>
                      <a:pt x="80" y="34"/>
                    </a:lnTo>
                    <a:lnTo>
                      <a:pt x="105" y="51"/>
                    </a:lnTo>
                    <a:lnTo>
                      <a:pt x="132" y="68"/>
                    </a:lnTo>
                    <a:lnTo>
                      <a:pt x="145" y="75"/>
                    </a:lnTo>
                    <a:lnTo>
                      <a:pt x="159" y="80"/>
                    </a:lnTo>
                    <a:lnTo>
                      <a:pt x="172" y="86"/>
                    </a:lnTo>
                    <a:lnTo>
                      <a:pt x="184" y="90"/>
                    </a:lnTo>
                    <a:lnTo>
                      <a:pt x="199" y="92"/>
                    </a:lnTo>
                    <a:lnTo>
                      <a:pt x="211" y="92"/>
                    </a:lnTo>
                  </a:path>
                </a:pathLst>
              </a:custGeom>
              <a:noFill/>
              <a:ln w="17463">
                <a:solidFill>
                  <a:srgbClr val="008000"/>
                </a:solidFill>
                <a:prstDash val="solid"/>
                <a:round/>
                <a:headEnd/>
                <a:tailEnd/>
              </a:ln>
            </p:spPr>
            <p:txBody>
              <a:bodyPr/>
              <a:lstStyle/>
              <a:p>
                <a:endParaRPr lang="en-US"/>
              </a:p>
            </p:txBody>
          </p:sp>
          <p:sp>
            <p:nvSpPr>
              <p:cNvPr id="124080" name="Freeform 176"/>
              <p:cNvSpPr>
                <a:spLocks/>
              </p:cNvSpPr>
              <p:nvPr/>
            </p:nvSpPr>
            <p:spPr bwMode="auto">
              <a:xfrm>
                <a:off x="3625" y="3148"/>
                <a:ext cx="105" cy="66"/>
              </a:xfrm>
              <a:custGeom>
                <a:avLst/>
                <a:gdLst/>
                <a:ahLst/>
                <a:cxnLst>
                  <a:cxn ang="0">
                    <a:pos x="0" y="133"/>
                  </a:cxn>
                  <a:cxn ang="0">
                    <a:pos x="13" y="130"/>
                  </a:cxn>
                  <a:cxn ang="0">
                    <a:pos x="27" y="127"/>
                  </a:cxn>
                  <a:cxn ang="0">
                    <a:pos x="40" y="120"/>
                  </a:cxn>
                  <a:cxn ang="0">
                    <a:pos x="53" y="113"/>
                  </a:cxn>
                  <a:cxn ang="0">
                    <a:pos x="67" y="106"/>
                  </a:cxn>
                  <a:cxn ang="0">
                    <a:pos x="80" y="96"/>
                  </a:cxn>
                  <a:cxn ang="0">
                    <a:pos x="105" y="76"/>
                  </a:cxn>
                  <a:cxn ang="0">
                    <a:pos x="132" y="53"/>
                  </a:cxn>
                  <a:cxn ang="0">
                    <a:pos x="159" y="34"/>
                  </a:cxn>
                  <a:cxn ang="0">
                    <a:pos x="184" y="14"/>
                  </a:cxn>
                  <a:cxn ang="0">
                    <a:pos x="198" y="7"/>
                  </a:cxn>
                  <a:cxn ang="0">
                    <a:pos x="211" y="0"/>
                  </a:cxn>
                </a:cxnLst>
                <a:rect l="0" t="0" r="r" b="b"/>
                <a:pathLst>
                  <a:path w="211" h="133">
                    <a:moveTo>
                      <a:pt x="0" y="133"/>
                    </a:moveTo>
                    <a:lnTo>
                      <a:pt x="13" y="130"/>
                    </a:lnTo>
                    <a:lnTo>
                      <a:pt x="27" y="127"/>
                    </a:lnTo>
                    <a:lnTo>
                      <a:pt x="40" y="120"/>
                    </a:lnTo>
                    <a:lnTo>
                      <a:pt x="53" y="113"/>
                    </a:lnTo>
                    <a:lnTo>
                      <a:pt x="67" y="106"/>
                    </a:lnTo>
                    <a:lnTo>
                      <a:pt x="80" y="96"/>
                    </a:lnTo>
                    <a:lnTo>
                      <a:pt x="105" y="76"/>
                    </a:lnTo>
                    <a:lnTo>
                      <a:pt x="132" y="53"/>
                    </a:lnTo>
                    <a:lnTo>
                      <a:pt x="159" y="34"/>
                    </a:lnTo>
                    <a:lnTo>
                      <a:pt x="184" y="14"/>
                    </a:lnTo>
                    <a:lnTo>
                      <a:pt x="198" y="7"/>
                    </a:lnTo>
                    <a:lnTo>
                      <a:pt x="211" y="0"/>
                    </a:lnTo>
                  </a:path>
                </a:pathLst>
              </a:custGeom>
              <a:noFill/>
              <a:ln w="17463">
                <a:solidFill>
                  <a:srgbClr val="008000"/>
                </a:solidFill>
                <a:prstDash val="solid"/>
                <a:round/>
                <a:headEnd/>
                <a:tailEnd/>
              </a:ln>
            </p:spPr>
            <p:txBody>
              <a:bodyPr/>
              <a:lstStyle/>
              <a:p>
                <a:endParaRPr lang="en-US"/>
              </a:p>
            </p:txBody>
          </p:sp>
          <p:sp>
            <p:nvSpPr>
              <p:cNvPr id="124081" name="Freeform 177"/>
              <p:cNvSpPr>
                <a:spLocks/>
              </p:cNvSpPr>
              <p:nvPr/>
            </p:nvSpPr>
            <p:spPr bwMode="auto">
              <a:xfrm>
                <a:off x="3730" y="3118"/>
                <a:ext cx="105" cy="30"/>
              </a:xfrm>
              <a:custGeom>
                <a:avLst/>
                <a:gdLst/>
                <a:ahLst/>
                <a:cxnLst>
                  <a:cxn ang="0">
                    <a:pos x="0" y="60"/>
                  </a:cxn>
                  <a:cxn ang="0">
                    <a:pos x="52" y="37"/>
                  </a:cxn>
                  <a:cxn ang="0">
                    <a:pos x="79" y="26"/>
                  </a:cxn>
                  <a:cxn ang="0">
                    <a:pos x="105" y="17"/>
                  </a:cxn>
                  <a:cxn ang="0">
                    <a:pos x="132" y="10"/>
                  </a:cxn>
                  <a:cxn ang="0">
                    <a:pos x="159" y="4"/>
                  </a:cxn>
                  <a:cxn ang="0">
                    <a:pos x="184" y="0"/>
                  </a:cxn>
                  <a:cxn ang="0">
                    <a:pos x="211" y="0"/>
                  </a:cxn>
                </a:cxnLst>
                <a:rect l="0" t="0" r="r" b="b"/>
                <a:pathLst>
                  <a:path w="211" h="60">
                    <a:moveTo>
                      <a:pt x="0" y="60"/>
                    </a:moveTo>
                    <a:lnTo>
                      <a:pt x="52" y="37"/>
                    </a:lnTo>
                    <a:lnTo>
                      <a:pt x="79" y="26"/>
                    </a:lnTo>
                    <a:lnTo>
                      <a:pt x="105" y="17"/>
                    </a:lnTo>
                    <a:lnTo>
                      <a:pt x="132" y="10"/>
                    </a:lnTo>
                    <a:lnTo>
                      <a:pt x="159" y="4"/>
                    </a:lnTo>
                    <a:lnTo>
                      <a:pt x="184" y="0"/>
                    </a:lnTo>
                    <a:lnTo>
                      <a:pt x="211" y="0"/>
                    </a:lnTo>
                  </a:path>
                </a:pathLst>
              </a:custGeom>
              <a:noFill/>
              <a:ln w="17463">
                <a:solidFill>
                  <a:srgbClr val="008000"/>
                </a:solidFill>
                <a:prstDash val="solid"/>
                <a:round/>
                <a:headEnd/>
                <a:tailEnd/>
              </a:ln>
            </p:spPr>
            <p:txBody>
              <a:bodyPr/>
              <a:lstStyle/>
              <a:p>
                <a:endParaRPr lang="en-US"/>
              </a:p>
            </p:txBody>
          </p:sp>
          <p:sp>
            <p:nvSpPr>
              <p:cNvPr id="124082" name="Freeform 178"/>
              <p:cNvSpPr>
                <a:spLocks/>
              </p:cNvSpPr>
              <p:nvPr/>
            </p:nvSpPr>
            <p:spPr bwMode="auto">
              <a:xfrm>
                <a:off x="3835" y="3118"/>
                <a:ext cx="106" cy="38"/>
              </a:xfrm>
              <a:custGeom>
                <a:avLst/>
                <a:gdLst/>
                <a:ahLst/>
                <a:cxnLst>
                  <a:cxn ang="0">
                    <a:pos x="0" y="0"/>
                  </a:cxn>
                  <a:cxn ang="0">
                    <a:pos x="13" y="2"/>
                  </a:cxn>
                  <a:cxn ang="0">
                    <a:pos x="27" y="4"/>
                  </a:cxn>
                  <a:cxn ang="0">
                    <a:pos x="40" y="7"/>
                  </a:cxn>
                  <a:cxn ang="0">
                    <a:pos x="52" y="13"/>
                  </a:cxn>
                  <a:cxn ang="0">
                    <a:pos x="79" y="24"/>
                  </a:cxn>
                  <a:cxn ang="0">
                    <a:pos x="105" y="38"/>
                  </a:cxn>
                  <a:cxn ang="0">
                    <a:pos x="132" y="51"/>
                  </a:cxn>
                  <a:cxn ang="0">
                    <a:pos x="158" y="64"/>
                  </a:cxn>
                  <a:cxn ang="0">
                    <a:pos x="171" y="68"/>
                  </a:cxn>
                  <a:cxn ang="0">
                    <a:pos x="184" y="72"/>
                  </a:cxn>
                  <a:cxn ang="0">
                    <a:pos x="198" y="74"/>
                  </a:cxn>
                  <a:cxn ang="0">
                    <a:pos x="211" y="75"/>
                  </a:cxn>
                </a:cxnLst>
                <a:rect l="0" t="0" r="r" b="b"/>
                <a:pathLst>
                  <a:path w="211" h="75">
                    <a:moveTo>
                      <a:pt x="0" y="0"/>
                    </a:moveTo>
                    <a:lnTo>
                      <a:pt x="13" y="2"/>
                    </a:lnTo>
                    <a:lnTo>
                      <a:pt x="27" y="4"/>
                    </a:lnTo>
                    <a:lnTo>
                      <a:pt x="40" y="7"/>
                    </a:lnTo>
                    <a:lnTo>
                      <a:pt x="52" y="13"/>
                    </a:lnTo>
                    <a:lnTo>
                      <a:pt x="79" y="24"/>
                    </a:lnTo>
                    <a:lnTo>
                      <a:pt x="105" y="38"/>
                    </a:lnTo>
                    <a:lnTo>
                      <a:pt x="132" y="51"/>
                    </a:lnTo>
                    <a:lnTo>
                      <a:pt x="158" y="64"/>
                    </a:lnTo>
                    <a:lnTo>
                      <a:pt x="171" y="68"/>
                    </a:lnTo>
                    <a:lnTo>
                      <a:pt x="184" y="72"/>
                    </a:lnTo>
                    <a:lnTo>
                      <a:pt x="198" y="74"/>
                    </a:lnTo>
                    <a:lnTo>
                      <a:pt x="211" y="75"/>
                    </a:lnTo>
                  </a:path>
                </a:pathLst>
              </a:custGeom>
              <a:noFill/>
              <a:ln w="17463">
                <a:solidFill>
                  <a:srgbClr val="008000"/>
                </a:solidFill>
                <a:prstDash val="solid"/>
                <a:round/>
                <a:headEnd/>
                <a:tailEnd/>
              </a:ln>
            </p:spPr>
            <p:txBody>
              <a:bodyPr/>
              <a:lstStyle/>
              <a:p>
                <a:endParaRPr lang="en-US"/>
              </a:p>
            </p:txBody>
          </p:sp>
          <p:sp>
            <p:nvSpPr>
              <p:cNvPr id="124083" name="Freeform 179"/>
              <p:cNvSpPr>
                <a:spLocks/>
              </p:cNvSpPr>
              <p:nvPr/>
            </p:nvSpPr>
            <p:spPr bwMode="auto">
              <a:xfrm>
                <a:off x="3941" y="3122"/>
                <a:ext cx="105" cy="34"/>
              </a:xfrm>
              <a:custGeom>
                <a:avLst/>
                <a:gdLst/>
                <a:ahLst/>
                <a:cxnLst>
                  <a:cxn ang="0">
                    <a:pos x="0" y="66"/>
                  </a:cxn>
                  <a:cxn ang="0">
                    <a:pos x="13" y="66"/>
                  </a:cxn>
                  <a:cxn ang="0">
                    <a:pos x="27" y="65"/>
                  </a:cxn>
                  <a:cxn ang="0">
                    <a:pos x="52" y="58"/>
                  </a:cxn>
                  <a:cxn ang="0">
                    <a:pos x="79" y="49"/>
                  </a:cxn>
                  <a:cxn ang="0">
                    <a:pos x="104" y="39"/>
                  </a:cxn>
                  <a:cxn ang="0">
                    <a:pos x="131" y="27"/>
                  </a:cxn>
                  <a:cxn ang="0">
                    <a:pos x="158" y="17"/>
                  </a:cxn>
                  <a:cxn ang="0">
                    <a:pos x="184" y="7"/>
                  </a:cxn>
                  <a:cxn ang="0">
                    <a:pos x="211" y="0"/>
                  </a:cxn>
                </a:cxnLst>
                <a:rect l="0" t="0" r="r" b="b"/>
                <a:pathLst>
                  <a:path w="211" h="66">
                    <a:moveTo>
                      <a:pt x="0" y="66"/>
                    </a:moveTo>
                    <a:lnTo>
                      <a:pt x="13" y="66"/>
                    </a:lnTo>
                    <a:lnTo>
                      <a:pt x="27" y="65"/>
                    </a:lnTo>
                    <a:lnTo>
                      <a:pt x="52" y="58"/>
                    </a:lnTo>
                    <a:lnTo>
                      <a:pt x="79" y="49"/>
                    </a:lnTo>
                    <a:lnTo>
                      <a:pt x="104" y="39"/>
                    </a:lnTo>
                    <a:lnTo>
                      <a:pt x="131" y="27"/>
                    </a:lnTo>
                    <a:lnTo>
                      <a:pt x="158" y="17"/>
                    </a:lnTo>
                    <a:lnTo>
                      <a:pt x="184" y="7"/>
                    </a:lnTo>
                    <a:lnTo>
                      <a:pt x="211" y="0"/>
                    </a:lnTo>
                  </a:path>
                </a:pathLst>
              </a:custGeom>
              <a:noFill/>
              <a:ln w="17463">
                <a:solidFill>
                  <a:srgbClr val="008000"/>
                </a:solidFill>
                <a:prstDash val="solid"/>
                <a:round/>
                <a:headEnd/>
                <a:tailEnd/>
              </a:ln>
            </p:spPr>
            <p:txBody>
              <a:bodyPr/>
              <a:lstStyle/>
              <a:p>
                <a:endParaRPr lang="en-US"/>
              </a:p>
            </p:txBody>
          </p:sp>
          <p:sp>
            <p:nvSpPr>
              <p:cNvPr id="124084" name="Freeform 180"/>
              <p:cNvSpPr>
                <a:spLocks/>
              </p:cNvSpPr>
              <p:nvPr/>
            </p:nvSpPr>
            <p:spPr bwMode="auto">
              <a:xfrm>
                <a:off x="4046" y="3114"/>
                <a:ext cx="106" cy="9"/>
              </a:xfrm>
              <a:custGeom>
                <a:avLst/>
                <a:gdLst/>
                <a:ahLst/>
                <a:cxnLst>
                  <a:cxn ang="0">
                    <a:pos x="0" y="17"/>
                  </a:cxn>
                  <a:cxn ang="0">
                    <a:pos x="12" y="15"/>
                  </a:cxn>
                  <a:cxn ang="0">
                    <a:pos x="26" y="14"/>
                  </a:cxn>
                  <a:cxn ang="0">
                    <a:pos x="52" y="14"/>
                  </a:cxn>
                  <a:cxn ang="0">
                    <a:pos x="79" y="15"/>
                  </a:cxn>
                  <a:cxn ang="0">
                    <a:pos x="104" y="18"/>
                  </a:cxn>
                  <a:cxn ang="0">
                    <a:pos x="131" y="18"/>
                  </a:cxn>
                  <a:cxn ang="0">
                    <a:pos x="158" y="17"/>
                  </a:cxn>
                  <a:cxn ang="0">
                    <a:pos x="171" y="14"/>
                  </a:cxn>
                  <a:cxn ang="0">
                    <a:pos x="184" y="11"/>
                  </a:cxn>
                  <a:cxn ang="0">
                    <a:pos x="198" y="7"/>
                  </a:cxn>
                  <a:cxn ang="0">
                    <a:pos x="210" y="0"/>
                  </a:cxn>
                </a:cxnLst>
                <a:rect l="0" t="0" r="r" b="b"/>
                <a:pathLst>
                  <a:path w="210" h="18">
                    <a:moveTo>
                      <a:pt x="0" y="17"/>
                    </a:moveTo>
                    <a:lnTo>
                      <a:pt x="12" y="15"/>
                    </a:lnTo>
                    <a:lnTo>
                      <a:pt x="26" y="14"/>
                    </a:lnTo>
                    <a:lnTo>
                      <a:pt x="52" y="14"/>
                    </a:lnTo>
                    <a:lnTo>
                      <a:pt x="79" y="15"/>
                    </a:lnTo>
                    <a:lnTo>
                      <a:pt x="104" y="18"/>
                    </a:lnTo>
                    <a:lnTo>
                      <a:pt x="131" y="18"/>
                    </a:lnTo>
                    <a:lnTo>
                      <a:pt x="158" y="17"/>
                    </a:lnTo>
                    <a:lnTo>
                      <a:pt x="171" y="14"/>
                    </a:lnTo>
                    <a:lnTo>
                      <a:pt x="184" y="11"/>
                    </a:lnTo>
                    <a:lnTo>
                      <a:pt x="198" y="7"/>
                    </a:lnTo>
                    <a:lnTo>
                      <a:pt x="210" y="0"/>
                    </a:lnTo>
                  </a:path>
                </a:pathLst>
              </a:custGeom>
              <a:noFill/>
              <a:ln w="17463">
                <a:solidFill>
                  <a:srgbClr val="008000"/>
                </a:solidFill>
                <a:prstDash val="solid"/>
                <a:round/>
                <a:headEnd/>
                <a:tailEnd/>
              </a:ln>
            </p:spPr>
            <p:txBody>
              <a:bodyPr/>
              <a:lstStyle/>
              <a:p>
                <a:endParaRPr lang="en-US"/>
              </a:p>
            </p:txBody>
          </p:sp>
          <p:sp>
            <p:nvSpPr>
              <p:cNvPr id="124085" name="Freeform 181"/>
              <p:cNvSpPr>
                <a:spLocks/>
              </p:cNvSpPr>
              <p:nvPr/>
            </p:nvSpPr>
            <p:spPr bwMode="auto">
              <a:xfrm>
                <a:off x="4152" y="3006"/>
                <a:ext cx="105" cy="108"/>
              </a:xfrm>
              <a:custGeom>
                <a:avLst/>
                <a:gdLst/>
                <a:ahLst/>
                <a:cxnLst>
                  <a:cxn ang="0">
                    <a:pos x="0" y="217"/>
                  </a:cxn>
                  <a:cxn ang="0">
                    <a:pos x="13" y="208"/>
                  </a:cxn>
                  <a:cxn ang="0">
                    <a:pos x="27" y="198"/>
                  </a:cxn>
                  <a:cxn ang="0">
                    <a:pos x="40" y="187"/>
                  </a:cxn>
                  <a:cxn ang="0">
                    <a:pos x="53" y="176"/>
                  </a:cxn>
                  <a:cxn ang="0">
                    <a:pos x="80" y="147"/>
                  </a:cxn>
                  <a:cxn ang="0">
                    <a:pos x="105" y="118"/>
                  </a:cxn>
                  <a:cxn ang="0">
                    <a:pos x="132" y="87"/>
                  </a:cxn>
                  <a:cxn ang="0">
                    <a:pos x="159" y="55"/>
                  </a:cxn>
                  <a:cxn ang="0">
                    <a:pos x="184" y="26"/>
                  </a:cxn>
                  <a:cxn ang="0">
                    <a:pos x="199" y="13"/>
                  </a:cxn>
                  <a:cxn ang="0">
                    <a:pos x="211" y="0"/>
                  </a:cxn>
                </a:cxnLst>
                <a:rect l="0" t="0" r="r" b="b"/>
                <a:pathLst>
                  <a:path w="211" h="217">
                    <a:moveTo>
                      <a:pt x="0" y="217"/>
                    </a:moveTo>
                    <a:lnTo>
                      <a:pt x="13" y="208"/>
                    </a:lnTo>
                    <a:lnTo>
                      <a:pt x="27" y="198"/>
                    </a:lnTo>
                    <a:lnTo>
                      <a:pt x="40" y="187"/>
                    </a:lnTo>
                    <a:lnTo>
                      <a:pt x="53" y="176"/>
                    </a:lnTo>
                    <a:lnTo>
                      <a:pt x="80" y="147"/>
                    </a:lnTo>
                    <a:lnTo>
                      <a:pt x="105" y="118"/>
                    </a:lnTo>
                    <a:lnTo>
                      <a:pt x="132" y="87"/>
                    </a:lnTo>
                    <a:lnTo>
                      <a:pt x="159" y="55"/>
                    </a:lnTo>
                    <a:lnTo>
                      <a:pt x="184" y="26"/>
                    </a:lnTo>
                    <a:lnTo>
                      <a:pt x="199" y="13"/>
                    </a:lnTo>
                    <a:lnTo>
                      <a:pt x="211" y="0"/>
                    </a:lnTo>
                  </a:path>
                </a:pathLst>
              </a:custGeom>
              <a:noFill/>
              <a:ln w="17463">
                <a:solidFill>
                  <a:srgbClr val="008000"/>
                </a:solidFill>
                <a:prstDash val="solid"/>
                <a:round/>
                <a:headEnd/>
                <a:tailEnd/>
              </a:ln>
            </p:spPr>
            <p:txBody>
              <a:bodyPr/>
              <a:lstStyle/>
              <a:p>
                <a:endParaRPr lang="en-US"/>
              </a:p>
            </p:txBody>
          </p:sp>
          <p:sp>
            <p:nvSpPr>
              <p:cNvPr id="124086" name="Freeform 182"/>
              <p:cNvSpPr>
                <a:spLocks/>
              </p:cNvSpPr>
              <p:nvPr/>
            </p:nvSpPr>
            <p:spPr bwMode="auto">
              <a:xfrm>
                <a:off x="4257" y="2926"/>
                <a:ext cx="106" cy="80"/>
              </a:xfrm>
              <a:custGeom>
                <a:avLst/>
                <a:gdLst/>
                <a:ahLst/>
                <a:cxnLst>
                  <a:cxn ang="0">
                    <a:pos x="0" y="158"/>
                  </a:cxn>
                  <a:cxn ang="0">
                    <a:pos x="10" y="151"/>
                  </a:cxn>
                  <a:cxn ang="0">
                    <a:pos x="21" y="144"/>
                  </a:cxn>
                  <a:cxn ang="0">
                    <a:pos x="34" y="137"/>
                  </a:cxn>
                  <a:cxn ang="0">
                    <a:pos x="47" y="131"/>
                  </a:cxn>
                  <a:cxn ang="0">
                    <a:pos x="75" y="121"/>
                  </a:cxn>
                  <a:cxn ang="0">
                    <a:pos x="105" y="109"/>
                  </a:cxn>
                  <a:cxn ang="0">
                    <a:pos x="121" y="100"/>
                  </a:cxn>
                  <a:cxn ang="0">
                    <a:pos x="136" y="92"/>
                  </a:cxn>
                  <a:cxn ang="0">
                    <a:pos x="150" y="82"/>
                  </a:cxn>
                  <a:cxn ang="0">
                    <a:pos x="164" y="69"/>
                  </a:cxn>
                  <a:cxn ang="0">
                    <a:pos x="177" y="56"/>
                  </a:cxn>
                  <a:cxn ang="0">
                    <a:pos x="190" y="39"/>
                  </a:cxn>
                  <a:cxn ang="0">
                    <a:pos x="201" y="21"/>
                  </a:cxn>
                  <a:cxn ang="0">
                    <a:pos x="211" y="0"/>
                  </a:cxn>
                </a:cxnLst>
                <a:rect l="0" t="0" r="r" b="b"/>
                <a:pathLst>
                  <a:path w="211" h="158">
                    <a:moveTo>
                      <a:pt x="0" y="158"/>
                    </a:moveTo>
                    <a:lnTo>
                      <a:pt x="10" y="151"/>
                    </a:lnTo>
                    <a:lnTo>
                      <a:pt x="21" y="144"/>
                    </a:lnTo>
                    <a:lnTo>
                      <a:pt x="34" y="137"/>
                    </a:lnTo>
                    <a:lnTo>
                      <a:pt x="47" y="131"/>
                    </a:lnTo>
                    <a:lnTo>
                      <a:pt x="75" y="121"/>
                    </a:lnTo>
                    <a:lnTo>
                      <a:pt x="105" y="109"/>
                    </a:lnTo>
                    <a:lnTo>
                      <a:pt x="121" y="100"/>
                    </a:lnTo>
                    <a:lnTo>
                      <a:pt x="136" y="92"/>
                    </a:lnTo>
                    <a:lnTo>
                      <a:pt x="150" y="82"/>
                    </a:lnTo>
                    <a:lnTo>
                      <a:pt x="164" y="69"/>
                    </a:lnTo>
                    <a:lnTo>
                      <a:pt x="177" y="56"/>
                    </a:lnTo>
                    <a:lnTo>
                      <a:pt x="190" y="39"/>
                    </a:lnTo>
                    <a:lnTo>
                      <a:pt x="201" y="21"/>
                    </a:lnTo>
                    <a:lnTo>
                      <a:pt x="211" y="0"/>
                    </a:lnTo>
                  </a:path>
                </a:pathLst>
              </a:custGeom>
              <a:noFill/>
              <a:ln w="17463">
                <a:solidFill>
                  <a:srgbClr val="008000"/>
                </a:solidFill>
                <a:prstDash val="solid"/>
                <a:round/>
                <a:headEnd/>
                <a:tailEnd/>
              </a:ln>
            </p:spPr>
            <p:txBody>
              <a:bodyPr/>
              <a:lstStyle/>
              <a:p>
                <a:endParaRPr lang="en-US"/>
              </a:p>
            </p:txBody>
          </p:sp>
          <p:sp>
            <p:nvSpPr>
              <p:cNvPr id="124087" name="Freeform 183"/>
              <p:cNvSpPr>
                <a:spLocks/>
              </p:cNvSpPr>
              <p:nvPr/>
            </p:nvSpPr>
            <p:spPr bwMode="auto">
              <a:xfrm>
                <a:off x="4363" y="2489"/>
                <a:ext cx="105" cy="437"/>
              </a:xfrm>
              <a:custGeom>
                <a:avLst/>
                <a:gdLst/>
                <a:ahLst/>
                <a:cxnLst>
                  <a:cxn ang="0">
                    <a:pos x="0" y="875"/>
                  </a:cxn>
                  <a:cxn ang="0">
                    <a:pos x="7" y="858"/>
                  </a:cxn>
                  <a:cxn ang="0">
                    <a:pos x="13" y="838"/>
                  </a:cxn>
                  <a:cxn ang="0">
                    <a:pos x="20" y="818"/>
                  </a:cxn>
                  <a:cxn ang="0">
                    <a:pos x="27" y="796"/>
                  </a:cxn>
                  <a:cxn ang="0">
                    <a:pos x="33" y="770"/>
                  </a:cxn>
                  <a:cxn ang="0">
                    <a:pos x="40" y="745"/>
                  </a:cxn>
                  <a:cxn ang="0">
                    <a:pos x="47" y="718"/>
                  </a:cxn>
                  <a:cxn ang="0">
                    <a:pos x="52" y="689"/>
                  </a:cxn>
                  <a:cxn ang="0">
                    <a:pos x="67" y="630"/>
                  </a:cxn>
                  <a:cxn ang="0">
                    <a:pos x="79" y="568"/>
                  </a:cxn>
                  <a:cxn ang="0">
                    <a:pos x="92" y="504"/>
                  </a:cxn>
                  <a:cxn ang="0">
                    <a:pos x="105" y="438"/>
                  </a:cxn>
                  <a:cxn ang="0">
                    <a:pos x="119" y="372"/>
                  </a:cxn>
                  <a:cxn ang="0">
                    <a:pos x="132" y="307"/>
                  </a:cxn>
                  <a:cxn ang="0">
                    <a:pos x="144" y="245"/>
                  </a:cxn>
                  <a:cxn ang="0">
                    <a:pos x="159" y="186"/>
                  </a:cxn>
                  <a:cxn ang="0">
                    <a:pos x="164" y="157"/>
                  </a:cxn>
                  <a:cxn ang="0">
                    <a:pos x="171" y="131"/>
                  </a:cxn>
                  <a:cxn ang="0">
                    <a:pos x="178" y="105"/>
                  </a:cxn>
                  <a:cxn ang="0">
                    <a:pos x="184" y="81"/>
                  </a:cxn>
                  <a:cxn ang="0">
                    <a:pos x="191" y="58"/>
                  </a:cxn>
                  <a:cxn ang="0">
                    <a:pos x="198" y="37"/>
                  </a:cxn>
                  <a:cxn ang="0">
                    <a:pos x="204" y="17"/>
                  </a:cxn>
                  <a:cxn ang="0">
                    <a:pos x="211" y="0"/>
                  </a:cxn>
                </a:cxnLst>
                <a:rect l="0" t="0" r="r" b="b"/>
                <a:pathLst>
                  <a:path w="211" h="875">
                    <a:moveTo>
                      <a:pt x="0" y="875"/>
                    </a:moveTo>
                    <a:lnTo>
                      <a:pt x="7" y="858"/>
                    </a:lnTo>
                    <a:lnTo>
                      <a:pt x="13" y="838"/>
                    </a:lnTo>
                    <a:lnTo>
                      <a:pt x="20" y="818"/>
                    </a:lnTo>
                    <a:lnTo>
                      <a:pt x="27" y="796"/>
                    </a:lnTo>
                    <a:lnTo>
                      <a:pt x="33" y="770"/>
                    </a:lnTo>
                    <a:lnTo>
                      <a:pt x="40" y="745"/>
                    </a:lnTo>
                    <a:lnTo>
                      <a:pt x="47" y="718"/>
                    </a:lnTo>
                    <a:lnTo>
                      <a:pt x="52" y="689"/>
                    </a:lnTo>
                    <a:lnTo>
                      <a:pt x="67" y="630"/>
                    </a:lnTo>
                    <a:lnTo>
                      <a:pt x="79" y="568"/>
                    </a:lnTo>
                    <a:lnTo>
                      <a:pt x="92" y="504"/>
                    </a:lnTo>
                    <a:lnTo>
                      <a:pt x="105" y="438"/>
                    </a:lnTo>
                    <a:lnTo>
                      <a:pt x="119" y="372"/>
                    </a:lnTo>
                    <a:lnTo>
                      <a:pt x="132" y="307"/>
                    </a:lnTo>
                    <a:lnTo>
                      <a:pt x="144" y="245"/>
                    </a:lnTo>
                    <a:lnTo>
                      <a:pt x="159" y="186"/>
                    </a:lnTo>
                    <a:lnTo>
                      <a:pt x="164" y="157"/>
                    </a:lnTo>
                    <a:lnTo>
                      <a:pt x="171" y="131"/>
                    </a:lnTo>
                    <a:lnTo>
                      <a:pt x="178" y="105"/>
                    </a:lnTo>
                    <a:lnTo>
                      <a:pt x="184" y="81"/>
                    </a:lnTo>
                    <a:lnTo>
                      <a:pt x="191" y="58"/>
                    </a:lnTo>
                    <a:lnTo>
                      <a:pt x="198" y="37"/>
                    </a:lnTo>
                    <a:lnTo>
                      <a:pt x="204" y="17"/>
                    </a:lnTo>
                    <a:lnTo>
                      <a:pt x="211" y="0"/>
                    </a:lnTo>
                  </a:path>
                </a:pathLst>
              </a:custGeom>
              <a:noFill/>
              <a:ln w="17463">
                <a:solidFill>
                  <a:srgbClr val="008000"/>
                </a:solidFill>
                <a:prstDash val="solid"/>
                <a:round/>
                <a:headEnd/>
                <a:tailEnd/>
              </a:ln>
            </p:spPr>
            <p:txBody>
              <a:bodyPr/>
              <a:lstStyle/>
              <a:p>
                <a:endParaRPr lang="en-US"/>
              </a:p>
            </p:txBody>
          </p:sp>
          <p:sp>
            <p:nvSpPr>
              <p:cNvPr id="124088" name="Freeform 184"/>
              <p:cNvSpPr>
                <a:spLocks/>
              </p:cNvSpPr>
              <p:nvPr/>
            </p:nvSpPr>
            <p:spPr bwMode="auto">
              <a:xfrm>
                <a:off x="4468" y="2406"/>
                <a:ext cx="105" cy="83"/>
              </a:xfrm>
              <a:custGeom>
                <a:avLst/>
                <a:gdLst/>
                <a:ahLst/>
                <a:cxnLst>
                  <a:cxn ang="0">
                    <a:pos x="0" y="167"/>
                  </a:cxn>
                  <a:cxn ang="0">
                    <a:pos x="10" y="145"/>
                  </a:cxn>
                  <a:cxn ang="0">
                    <a:pos x="21" y="125"/>
                  </a:cxn>
                  <a:cxn ang="0">
                    <a:pos x="34" y="108"/>
                  </a:cxn>
                  <a:cxn ang="0">
                    <a:pos x="47" y="92"/>
                  </a:cxn>
                  <a:cxn ang="0">
                    <a:pos x="61" y="78"/>
                  </a:cxn>
                  <a:cxn ang="0">
                    <a:pos x="75" y="67"/>
                  </a:cxn>
                  <a:cxn ang="0">
                    <a:pos x="90" y="56"/>
                  </a:cxn>
                  <a:cxn ang="0">
                    <a:pos x="105" y="47"/>
                  </a:cxn>
                  <a:cxn ang="0">
                    <a:pos x="120" y="39"/>
                  </a:cxn>
                  <a:cxn ang="0">
                    <a:pos x="136" y="32"/>
                  </a:cxn>
                  <a:cxn ang="0">
                    <a:pos x="164" y="19"/>
                  </a:cxn>
                  <a:cxn ang="0">
                    <a:pos x="189" y="10"/>
                  </a:cxn>
                  <a:cxn ang="0">
                    <a:pos x="201" y="5"/>
                  </a:cxn>
                  <a:cxn ang="0">
                    <a:pos x="211" y="0"/>
                  </a:cxn>
                </a:cxnLst>
                <a:rect l="0" t="0" r="r" b="b"/>
                <a:pathLst>
                  <a:path w="211" h="167">
                    <a:moveTo>
                      <a:pt x="0" y="167"/>
                    </a:moveTo>
                    <a:lnTo>
                      <a:pt x="10" y="145"/>
                    </a:lnTo>
                    <a:lnTo>
                      <a:pt x="21" y="125"/>
                    </a:lnTo>
                    <a:lnTo>
                      <a:pt x="34" y="108"/>
                    </a:lnTo>
                    <a:lnTo>
                      <a:pt x="47" y="92"/>
                    </a:lnTo>
                    <a:lnTo>
                      <a:pt x="61" y="78"/>
                    </a:lnTo>
                    <a:lnTo>
                      <a:pt x="75" y="67"/>
                    </a:lnTo>
                    <a:lnTo>
                      <a:pt x="90" y="56"/>
                    </a:lnTo>
                    <a:lnTo>
                      <a:pt x="105" y="47"/>
                    </a:lnTo>
                    <a:lnTo>
                      <a:pt x="120" y="39"/>
                    </a:lnTo>
                    <a:lnTo>
                      <a:pt x="136" y="32"/>
                    </a:lnTo>
                    <a:lnTo>
                      <a:pt x="164" y="19"/>
                    </a:lnTo>
                    <a:lnTo>
                      <a:pt x="189" y="10"/>
                    </a:lnTo>
                    <a:lnTo>
                      <a:pt x="201" y="5"/>
                    </a:lnTo>
                    <a:lnTo>
                      <a:pt x="211" y="0"/>
                    </a:lnTo>
                  </a:path>
                </a:pathLst>
              </a:custGeom>
              <a:noFill/>
              <a:ln w="17463">
                <a:solidFill>
                  <a:srgbClr val="008000"/>
                </a:solidFill>
                <a:prstDash val="solid"/>
                <a:round/>
                <a:headEnd/>
                <a:tailEnd/>
              </a:ln>
            </p:spPr>
            <p:txBody>
              <a:bodyPr/>
              <a:lstStyle/>
              <a:p>
                <a:endParaRPr lang="en-US"/>
              </a:p>
            </p:txBody>
          </p:sp>
          <p:sp>
            <p:nvSpPr>
              <p:cNvPr id="124089" name="Freeform 185"/>
              <p:cNvSpPr>
                <a:spLocks/>
              </p:cNvSpPr>
              <p:nvPr/>
            </p:nvSpPr>
            <p:spPr bwMode="auto">
              <a:xfrm>
                <a:off x="4573" y="2385"/>
                <a:ext cx="106" cy="21"/>
              </a:xfrm>
              <a:custGeom>
                <a:avLst/>
                <a:gdLst/>
                <a:ahLst/>
                <a:cxnLst>
                  <a:cxn ang="0">
                    <a:pos x="0" y="41"/>
                  </a:cxn>
                  <a:cxn ang="0">
                    <a:pos x="27" y="30"/>
                  </a:cxn>
                  <a:cxn ang="0">
                    <a:pos x="52" y="22"/>
                  </a:cxn>
                  <a:cxn ang="0">
                    <a:pos x="79" y="17"/>
                  </a:cxn>
                  <a:cxn ang="0">
                    <a:pos x="104" y="13"/>
                  </a:cxn>
                  <a:cxn ang="0">
                    <a:pos x="158" y="7"/>
                  </a:cxn>
                  <a:cxn ang="0">
                    <a:pos x="184" y="5"/>
                  </a:cxn>
                  <a:cxn ang="0">
                    <a:pos x="211" y="0"/>
                  </a:cxn>
                </a:cxnLst>
                <a:rect l="0" t="0" r="r" b="b"/>
                <a:pathLst>
                  <a:path w="211" h="41">
                    <a:moveTo>
                      <a:pt x="0" y="41"/>
                    </a:moveTo>
                    <a:lnTo>
                      <a:pt x="27" y="30"/>
                    </a:lnTo>
                    <a:lnTo>
                      <a:pt x="52" y="22"/>
                    </a:lnTo>
                    <a:lnTo>
                      <a:pt x="79" y="17"/>
                    </a:lnTo>
                    <a:lnTo>
                      <a:pt x="104" y="13"/>
                    </a:lnTo>
                    <a:lnTo>
                      <a:pt x="158" y="7"/>
                    </a:lnTo>
                    <a:lnTo>
                      <a:pt x="184" y="5"/>
                    </a:lnTo>
                    <a:lnTo>
                      <a:pt x="211" y="0"/>
                    </a:lnTo>
                  </a:path>
                </a:pathLst>
              </a:custGeom>
              <a:noFill/>
              <a:ln w="17463">
                <a:solidFill>
                  <a:srgbClr val="008000"/>
                </a:solidFill>
                <a:prstDash val="solid"/>
                <a:round/>
                <a:headEnd/>
                <a:tailEnd/>
              </a:ln>
            </p:spPr>
            <p:txBody>
              <a:bodyPr/>
              <a:lstStyle/>
              <a:p>
                <a:endParaRPr lang="en-US"/>
              </a:p>
            </p:txBody>
          </p:sp>
          <p:sp>
            <p:nvSpPr>
              <p:cNvPr id="124090" name="Freeform 186"/>
              <p:cNvSpPr>
                <a:spLocks/>
              </p:cNvSpPr>
              <p:nvPr/>
            </p:nvSpPr>
            <p:spPr bwMode="auto">
              <a:xfrm>
                <a:off x="4890" y="2331"/>
                <a:ext cx="105" cy="317"/>
              </a:xfrm>
              <a:custGeom>
                <a:avLst/>
                <a:gdLst/>
                <a:ahLst/>
                <a:cxnLst>
                  <a:cxn ang="0">
                    <a:pos x="0" y="0"/>
                  </a:cxn>
                  <a:cxn ang="0">
                    <a:pos x="13" y="40"/>
                  </a:cxn>
                  <a:cxn ang="0">
                    <a:pos x="27" y="82"/>
                  </a:cxn>
                  <a:cxn ang="0">
                    <a:pos x="53" y="166"/>
                  </a:cxn>
                  <a:cxn ang="0">
                    <a:pos x="79" y="252"/>
                  </a:cxn>
                  <a:cxn ang="0">
                    <a:pos x="105" y="337"/>
                  </a:cxn>
                  <a:cxn ang="0">
                    <a:pos x="119" y="380"/>
                  </a:cxn>
                  <a:cxn ang="0">
                    <a:pos x="132" y="421"/>
                  </a:cxn>
                  <a:cxn ang="0">
                    <a:pos x="144" y="460"/>
                  </a:cxn>
                  <a:cxn ang="0">
                    <a:pos x="159" y="498"/>
                  </a:cxn>
                  <a:cxn ang="0">
                    <a:pos x="171" y="535"/>
                  </a:cxn>
                  <a:cxn ang="0">
                    <a:pos x="184" y="571"/>
                  </a:cxn>
                  <a:cxn ang="0">
                    <a:pos x="198" y="603"/>
                  </a:cxn>
                  <a:cxn ang="0">
                    <a:pos x="211" y="634"/>
                  </a:cxn>
                </a:cxnLst>
                <a:rect l="0" t="0" r="r" b="b"/>
                <a:pathLst>
                  <a:path w="211" h="634">
                    <a:moveTo>
                      <a:pt x="0" y="0"/>
                    </a:moveTo>
                    <a:lnTo>
                      <a:pt x="13" y="40"/>
                    </a:lnTo>
                    <a:lnTo>
                      <a:pt x="27" y="82"/>
                    </a:lnTo>
                    <a:lnTo>
                      <a:pt x="53" y="166"/>
                    </a:lnTo>
                    <a:lnTo>
                      <a:pt x="79" y="252"/>
                    </a:lnTo>
                    <a:lnTo>
                      <a:pt x="105" y="337"/>
                    </a:lnTo>
                    <a:lnTo>
                      <a:pt x="119" y="380"/>
                    </a:lnTo>
                    <a:lnTo>
                      <a:pt x="132" y="421"/>
                    </a:lnTo>
                    <a:lnTo>
                      <a:pt x="144" y="460"/>
                    </a:lnTo>
                    <a:lnTo>
                      <a:pt x="159" y="498"/>
                    </a:lnTo>
                    <a:lnTo>
                      <a:pt x="171" y="535"/>
                    </a:lnTo>
                    <a:lnTo>
                      <a:pt x="184" y="571"/>
                    </a:lnTo>
                    <a:lnTo>
                      <a:pt x="198" y="603"/>
                    </a:lnTo>
                    <a:lnTo>
                      <a:pt x="211" y="634"/>
                    </a:lnTo>
                  </a:path>
                </a:pathLst>
              </a:custGeom>
              <a:noFill/>
              <a:ln w="17463">
                <a:solidFill>
                  <a:srgbClr val="008000"/>
                </a:solidFill>
                <a:prstDash val="solid"/>
                <a:round/>
                <a:headEnd/>
                <a:tailEnd/>
              </a:ln>
            </p:spPr>
            <p:txBody>
              <a:bodyPr/>
              <a:lstStyle/>
              <a:p>
                <a:endParaRPr lang="en-US"/>
              </a:p>
            </p:txBody>
          </p:sp>
          <p:sp>
            <p:nvSpPr>
              <p:cNvPr id="124091" name="Freeform 187"/>
              <p:cNvSpPr>
                <a:spLocks/>
              </p:cNvSpPr>
              <p:nvPr/>
            </p:nvSpPr>
            <p:spPr bwMode="auto">
              <a:xfrm>
                <a:off x="4995" y="2648"/>
                <a:ext cx="105" cy="154"/>
              </a:xfrm>
              <a:custGeom>
                <a:avLst/>
                <a:gdLst/>
                <a:ahLst/>
                <a:cxnLst>
                  <a:cxn ang="0">
                    <a:pos x="0" y="0"/>
                  </a:cxn>
                  <a:cxn ang="0">
                    <a:pos x="13" y="29"/>
                  </a:cxn>
                  <a:cxn ang="0">
                    <a:pos x="27" y="54"/>
                  </a:cxn>
                  <a:cxn ang="0">
                    <a:pos x="40" y="78"/>
                  </a:cxn>
                  <a:cxn ang="0">
                    <a:pos x="52" y="101"/>
                  </a:cxn>
                  <a:cxn ang="0">
                    <a:pos x="66" y="121"/>
                  </a:cxn>
                  <a:cxn ang="0">
                    <a:pos x="79" y="140"/>
                  </a:cxn>
                  <a:cxn ang="0">
                    <a:pos x="92" y="157"/>
                  </a:cxn>
                  <a:cxn ang="0">
                    <a:pos x="105" y="174"/>
                  </a:cxn>
                  <a:cxn ang="0">
                    <a:pos x="132" y="207"/>
                  </a:cxn>
                  <a:cxn ang="0">
                    <a:pos x="158" y="239"/>
                  </a:cxn>
                  <a:cxn ang="0">
                    <a:pos x="184" y="272"/>
                  </a:cxn>
                  <a:cxn ang="0">
                    <a:pos x="198" y="290"/>
                  </a:cxn>
                  <a:cxn ang="0">
                    <a:pos x="211" y="309"/>
                  </a:cxn>
                </a:cxnLst>
                <a:rect l="0" t="0" r="r" b="b"/>
                <a:pathLst>
                  <a:path w="211" h="309">
                    <a:moveTo>
                      <a:pt x="0" y="0"/>
                    </a:moveTo>
                    <a:lnTo>
                      <a:pt x="13" y="29"/>
                    </a:lnTo>
                    <a:lnTo>
                      <a:pt x="27" y="54"/>
                    </a:lnTo>
                    <a:lnTo>
                      <a:pt x="40" y="78"/>
                    </a:lnTo>
                    <a:lnTo>
                      <a:pt x="52" y="101"/>
                    </a:lnTo>
                    <a:lnTo>
                      <a:pt x="66" y="121"/>
                    </a:lnTo>
                    <a:lnTo>
                      <a:pt x="79" y="140"/>
                    </a:lnTo>
                    <a:lnTo>
                      <a:pt x="92" y="157"/>
                    </a:lnTo>
                    <a:lnTo>
                      <a:pt x="105" y="174"/>
                    </a:lnTo>
                    <a:lnTo>
                      <a:pt x="132" y="207"/>
                    </a:lnTo>
                    <a:lnTo>
                      <a:pt x="158" y="239"/>
                    </a:lnTo>
                    <a:lnTo>
                      <a:pt x="184" y="272"/>
                    </a:lnTo>
                    <a:lnTo>
                      <a:pt x="198" y="290"/>
                    </a:lnTo>
                    <a:lnTo>
                      <a:pt x="211" y="309"/>
                    </a:lnTo>
                  </a:path>
                </a:pathLst>
              </a:custGeom>
              <a:noFill/>
              <a:ln w="17463">
                <a:solidFill>
                  <a:srgbClr val="008000"/>
                </a:solidFill>
                <a:prstDash val="solid"/>
                <a:round/>
                <a:headEnd/>
                <a:tailEnd/>
              </a:ln>
            </p:spPr>
            <p:txBody>
              <a:bodyPr/>
              <a:lstStyle/>
              <a:p>
                <a:endParaRPr lang="en-US"/>
              </a:p>
            </p:txBody>
          </p:sp>
          <p:sp>
            <p:nvSpPr>
              <p:cNvPr id="124092" name="Freeform 188"/>
              <p:cNvSpPr>
                <a:spLocks/>
              </p:cNvSpPr>
              <p:nvPr/>
            </p:nvSpPr>
            <p:spPr bwMode="auto">
              <a:xfrm>
                <a:off x="2992" y="3120"/>
                <a:ext cx="106" cy="33"/>
              </a:xfrm>
              <a:custGeom>
                <a:avLst/>
                <a:gdLst/>
                <a:ahLst/>
                <a:cxnLst>
                  <a:cxn ang="0">
                    <a:pos x="0" y="66"/>
                  </a:cxn>
                  <a:cxn ang="0">
                    <a:pos x="105" y="33"/>
                  </a:cxn>
                  <a:cxn ang="0">
                    <a:pos x="159" y="16"/>
                  </a:cxn>
                  <a:cxn ang="0">
                    <a:pos x="211" y="0"/>
                  </a:cxn>
                </a:cxnLst>
                <a:rect l="0" t="0" r="r" b="b"/>
                <a:pathLst>
                  <a:path w="211" h="66">
                    <a:moveTo>
                      <a:pt x="0" y="66"/>
                    </a:moveTo>
                    <a:lnTo>
                      <a:pt x="105" y="33"/>
                    </a:lnTo>
                    <a:lnTo>
                      <a:pt x="159" y="16"/>
                    </a:lnTo>
                    <a:lnTo>
                      <a:pt x="211" y="0"/>
                    </a:lnTo>
                  </a:path>
                </a:pathLst>
              </a:custGeom>
              <a:noFill/>
              <a:ln w="17463">
                <a:solidFill>
                  <a:srgbClr val="99CC00"/>
                </a:solidFill>
                <a:prstDash val="solid"/>
                <a:round/>
                <a:headEnd/>
                <a:tailEnd/>
              </a:ln>
            </p:spPr>
            <p:txBody>
              <a:bodyPr/>
              <a:lstStyle/>
              <a:p>
                <a:endParaRPr lang="en-US"/>
              </a:p>
            </p:txBody>
          </p:sp>
          <p:sp>
            <p:nvSpPr>
              <p:cNvPr id="124093" name="Freeform 189"/>
              <p:cNvSpPr>
                <a:spLocks/>
              </p:cNvSpPr>
              <p:nvPr/>
            </p:nvSpPr>
            <p:spPr bwMode="auto">
              <a:xfrm>
                <a:off x="3098" y="3093"/>
                <a:ext cx="105" cy="27"/>
              </a:xfrm>
              <a:custGeom>
                <a:avLst/>
                <a:gdLst/>
                <a:ahLst/>
                <a:cxnLst>
                  <a:cxn ang="0">
                    <a:pos x="0" y="55"/>
                  </a:cxn>
                  <a:cxn ang="0">
                    <a:pos x="53" y="41"/>
                  </a:cxn>
                  <a:cxn ang="0">
                    <a:pos x="105" y="30"/>
                  </a:cxn>
                  <a:cxn ang="0">
                    <a:pos x="159" y="16"/>
                  </a:cxn>
                  <a:cxn ang="0">
                    <a:pos x="184" y="9"/>
                  </a:cxn>
                  <a:cxn ang="0">
                    <a:pos x="211" y="0"/>
                  </a:cxn>
                </a:cxnLst>
                <a:rect l="0" t="0" r="r" b="b"/>
                <a:pathLst>
                  <a:path w="211" h="55">
                    <a:moveTo>
                      <a:pt x="0" y="55"/>
                    </a:moveTo>
                    <a:lnTo>
                      <a:pt x="53" y="41"/>
                    </a:lnTo>
                    <a:lnTo>
                      <a:pt x="105" y="30"/>
                    </a:lnTo>
                    <a:lnTo>
                      <a:pt x="159" y="16"/>
                    </a:lnTo>
                    <a:lnTo>
                      <a:pt x="184" y="9"/>
                    </a:lnTo>
                    <a:lnTo>
                      <a:pt x="211" y="0"/>
                    </a:lnTo>
                  </a:path>
                </a:pathLst>
              </a:custGeom>
              <a:noFill/>
              <a:ln w="17463">
                <a:solidFill>
                  <a:srgbClr val="99CC00"/>
                </a:solidFill>
                <a:prstDash val="solid"/>
                <a:round/>
                <a:headEnd/>
                <a:tailEnd/>
              </a:ln>
            </p:spPr>
            <p:txBody>
              <a:bodyPr/>
              <a:lstStyle/>
              <a:p>
                <a:endParaRPr lang="en-US"/>
              </a:p>
            </p:txBody>
          </p:sp>
          <p:sp>
            <p:nvSpPr>
              <p:cNvPr id="124094" name="Freeform 190"/>
              <p:cNvSpPr>
                <a:spLocks/>
              </p:cNvSpPr>
              <p:nvPr/>
            </p:nvSpPr>
            <p:spPr bwMode="auto">
              <a:xfrm>
                <a:off x="3203" y="3047"/>
                <a:ext cx="105" cy="46"/>
              </a:xfrm>
              <a:custGeom>
                <a:avLst/>
                <a:gdLst/>
                <a:ahLst/>
                <a:cxnLst>
                  <a:cxn ang="0">
                    <a:pos x="0" y="92"/>
                  </a:cxn>
                  <a:cxn ang="0">
                    <a:pos x="13" y="87"/>
                  </a:cxn>
                  <a:cxn ang="0">
                    <a:pos x="27" y="81"/>
                  </a:cxn>
                  <a:cxn ang="0">
                    <a:pos x="52" y="67"/>
                  </a:cxn>
                  <a:cxn ang="0">
                    <a:pos x="79" y="50"/>
                  </a:cxn>
                  <a:cxn ang="0">
                    <a:pos x="105" y="33"/>
                  </a:cxn>
                  <a:cxn ang="0">
                    <a:pos x="132" y="19"/>
                  </a:cxn>
                  <a:cxn ang="0">
                    <a:pos x="144" y="12"/>
                  </a:cxn>
                  <a:cxn ang="0">
                    <a:pos x="158" y="7"/>
                  </a:cxn>
                  <a:cxn ang="0">
                    <a:pos x="171" y="3"/>
                  </a:cxn>
                  <a:cxn ang="0">
                    <a:pos x="184" y="0"/>
                  </a:cxn>
                  <a:cxn ang="0">
                    <a:pos x="198" y="0"/>
                  </a:cxn>
                  <a:cxn ang="0">
                    <a:pos x="211" y="2"/>
                  </a:cxn>
                </a:cxnLst>
                <a:rect l="0" t="0" r="r" b="b"/>
                <a:pathLst>
                  <a:path w="211" h="92">
                    <a:moveTo>
                      <a:pt x="0" y="92"/>
                    </a:moveTo>
                    <a:lnTo>
                      <a:pt x="13" y="87"/>
                    </a:lnTo>
                    <a:lnTo>
                      <a:pt x="27" y="81"/>
                    </a:lnTo>
                    <a:lnTo>
                      <a:pt x="52" y="67"/>
                    </a:lnTo>
                    <a:lnTo>
                      <a:pt x="79" y="50"/>
                    </a:lnTo>
                    <a:lnTo>
                      <a:pt x="105" y="33"/>
                    </a:lnTo>
                    <a:lnTo>
                      <a:pt x="132" y="19"/>
                    </a:lnTo>
                    <a:lnTo>
                      <a:pt x="144" y="12"/>
                    </a:lnTo>
                    <a:lnTo>
                      <a:pt x="158" y="7"/>
                    </a:lnTo>
                    <a:lnTo>
                      <a:pt x="171" y="3"/>
                    </a:lnTo>
                    <a:lnTo>
                      <a:pt x="184" y="0"/>
                    </a:lnTo>
                    <a:lnTo>
                      <a:pt x="198" y="0"/>
                    </a:lnTo>
                    <a:lnTo>
                      <a:pt x="211" y="2"/>
                    </a:lnTo>
                  </a:path>
                </a:pathLst>
              </a:custGeom>
              <a:noFill/>
              <a:ln w="17463">
                <a:solidFill>
                  <a:srgbClr val="99CC00"/>
                </a:solidFill>
                <a:prstDash val="solid"/>
                <a:round/>
                <a:headEnd/>
                <a:tailEnd/>
              </a:ln>
            </p:spPr>
            <p:txBody>
              <a:bodyPr/>
              <a:lstStyle/>
              <a:p>
                <a:endParaRPr lang="en-US"/>
              </a:p>
            </p:txBody>
          </p:sp>
          <p:sp>
            <p:nvSpPr>
              <p:cNvPr id="124095" name="Freeform 191"/>
              <p:cNvSpPr>
                <a:spLocks/>
              </p:cNvSpPr>
              <p:nvPr/>
            </p:nvSpPr>
            <p:spPr bwMode="auto">
              <a:xfrm>
                <a:off x="3308" y="3047"/>
                <a:ext cx="106" cy="84"/>
              </a:xfrm>
              <a:custGeom>
                <a:avLst/>
                <a:gdLst/>
                <a:ahLst/>
                <a:cxnLst>
                  <a:cxn ang="0">
                    <a:pos x="0" y="0"/>
                  </a:cxn>
                  <a:cxn ang="0">
                    <a:pos x="13" y="4"/>
                  </a:cxn>
                  <a:cxn ang="0">
                    <a:pos x="27" y="10"/>
                  </a:cxn>
                  <a:cxn ang="0">
                    <a:pos x="39" y="18"/>
                  </a:cxn>
                  <a:cxn ang="0">
                    <a:pos x="52" y="28"/>
                  </a:cxn>
                  <a:cxn ang="0">
                    <a:pos x="66" y="41"/>
                  </a:cxn>
                  <a:cxn ang="0">
                    <a:pos x="79" y="54"/>
                  </a:cxn>
                  <a:cxn ang="0">
                    <a:pos x="105" y="80"/>
                  </a:cxn>
                  <a:cxn ang="0">
                    <a:pos x="131" y="109"/>
                  </a:cxn>
                  <a:cxn ang="0">
                    <a:pos x="144" y="121"/>
                  </a:cxn>
                  <a:cxn ang="0">
                    <a:pos x="158" y="134"/>
                  </a:cxn>
                  <a:cxn ang="0">
                    <a:pos x="171" y="145"/>
                  </a:cxn>
                  <a:cxn ang="0">
                    <a:pos x="184" y="154"/>
                  </a:cxn>
                  <a:cxn ang="0">
                    <a:pos x="198" y="161"/>
                  </a:cxn>
                  <a:cxn ang="0">
                    <a:pos x="211" y="167"/>
                  </a:cxn>
                </a:cxnLst>
                <a:rect l="0" t="0" r="r" b="b"/>
                <a:pathLst>
                  <a:path w="211" h="167">
                    <a:moveTo>
                      <a:pt x="0" y="0"/>
                    </a:moveTo>
                    <a:lnTo>
                      <a:pt x="13" y="4"/>
                    </a:lnTo>
                    <a:lnTo>
                      <a:pt x="27" y="10"/>
                    </a:lnTo>
                    <a:lnTo>
                      <a:pt x="39" y="18"/>
                    </a:lnTo>
                    <a:lnTo>
                      <a:pt x="52" y="28"/>
                    </a:lnTo>
                    <a:lnTo>
                      <a:pt x="66" y="41"/>
                    </a:lnTo>
                    <a:lnTo>
                      <a:pt x="79" y="54"/>
                    </a:lnTo>
                    <a:lnTo>
                      <a:pt x="105" y="80"/>
                    </a:lnTo>
                    <a:lnTo>
                      <a:pt x="131" y="109"/>
                    </a:lnTo>
                    <a:lnTo>
                      <a:pt x="144" y="121"/>
                    </a:lnTo>
                    <a:lnTo>
                      <a:pt x="158" y="134"/>
                    </a:lnTo>
                    <a:lnTo>
                      <a:pt x="171" y="145"/>
                    </a:lnTo>
                    <a:lnTo>
                      <a:pt x="184" y="154"/>
                    </a:lnTo>
                    <a:lnTo>
                      <a:pt x="198" y="161"/>
                    </a:lnTo>
                    <a:lnTo>
                      <a:pt x="211" y="167"/>
                    </a:lnTo>
                  </a:path>
                </a:pathLst>
              </a:custGeom>
              <a:noFill/>
              <a:ln w="17463">
                <a:solidFill>
                  <a:srgbClr val="99CC00"/>
                </a:solidFill>
                <a:prstDash val="solid"/>
                <a:round/>
                <a:headEnd/>
                <a:tailEnd/>
              </a:ln>
            </p:spPr>
            <p:txBody>
              <a:bodyPr/>
              <a:lstStyle/>
              <a:p>
                <a:endParaRPr lang="en-US"/>
              </a:p>
            </p:txBody>
          </p:sp>
          <p:sp>
            <p:nvSpPr>
              <p:cNvPr id="124096" name="Freeform 192"/>
              <p:cNvSpPr>
                <a:spLocks/>
              </p:cNvSpPr>
              <p:nvPr/>
            </p:nvSpPr>
            <p:spPr bwMode="auto">
              <a:xfrm>
                <a:off x="3414" y="3107"/>
                <a:ext cx="105" cy="25"/>
              </a:xfrm>
              <a:custGeom>
                <a:avLst/>
                <a:gdLst/>
                <a:ahLst/>
                <a:cxnLst>
                  <a:cxn ang="0">
                    <a:pos x="0" y="48"/>
                  </a:cxn>
                  <a:cxn ang="0">
                    <a:pos x="12" y="51"/>
                  </a:cxn>
                  <a:cxn ang="0">
                    <a:pos x="27" y="51"/>
                  </a:cxn>
                  <a:cxn ang="0">
                    <a:pos x="39" y="51"/>
                  </a:cxn>
                  <a:cxn ang="0">
                    <a:pos x="52" y="48"/>
                  </a:cxn>
                  <a:cxn ang="0">
                    <a:pos x="66" y="45"/>
                  </a:cxn>
                  <a:cxn ang="0">
                    <a:pos x="79" y="41"/>
                  </a:cxn>
                  <a:cxn ang="0">
                    <a:pos x="104" y="31"/>
                  </a:cxn>
                  <a:cxn ang="0">
                    <a:pos x="131" y="19"/>
                  </a:cxn>
                  <a:cxn ang="0">
                    <a:pos x="158" y="10"/>
                  </a:cxn>
                  <a:cxn ang="0">
                    <a:pos x="171" y="5"/>
                  </a:cxn>
                  <a:cxn ang="0">
                    <a:pos x="184" y="2"/>
                  </a:cxn>
                  <a:cxn ang="0">
                    <a:pos x="198" y="0"/>
                  </a:cxn>
                  <a:cxn ang="0">
                    <a:pos x="210" y="0"/>
                  </a:cxn>
                </a:cxnLst>
                <a:rect l="0" t="0" r="r" b="b"/>
                <a:pathLst>
                  <a:path w="210" h="51">
                    <a:moveTo>
                      <a:pt x="0" y="48"/>
                    </a:moveTo>
                    <a:lnTo>
                      <a:pt x="12" y="51"/>
                    </a:lnTo>
                    <a:lnTo>
                      <a:pt x="27" y="51"/>
                    </a:lnTo>
                    <a:lnTo>
                      <a:pt x="39" y="51"/>
                    </a:lnTo>
                    <a:lnTo>
                      <a:pt x="52" y="48"/>
                    </a:lnTo>
                    <a:lnTo>
                      <a:pt x="66" y="45"/>
                    </a:lnTo>
                    <a:lnTo>
                      <a:pt x="79" y="41"/>
                    </a:lnTo>
                    <a:lnTo>
                      <a:pt x="104" y="31"/>
                    </a:lnTo>
                    <a:lnTo>
                      <a:pt x="131" y="19"/>
                    </a:lnTo>
                    <a:lnTo>
                      <a:pt x="158" y="10"/>
                    </a:lnTo>
                    <a:lnTo>
                      <a:pt x="171" y="5"/>
                    </a:lnTo>
                    <a:lnTo>
                      <a:pt x="184" y="2"/>
                    </a:lnTo>
                    <a:lnTo>
                      <a:pt x="198" y="0"/>
                    </a:lnTo>
                    <a:lnTo>
                      <a:pt x="210" y="0"/>
                    </a:lnTo>
                  </a:path>
                </a:pathLst>
              </a:custGeom>
              <a:noFill/>
              <a:ln w="17463">
                <a:solidFill>
                  <a:srgbClr val="99CC00"/>
                </a:solidFill>
                <a:prstDash val="solid"/>
                <a:round/>
                <a:headEnd/>
                <a:tailEnd/>
              </a:ln>
            </p:spPr>
            <p:txBody>
              <a:bodyPr/>
              <a:lstStyle/>
              <a:p>
                <a:endParaRPr lang="en-US"/>
              </a:p>
            </p:txBody>
          </p:sp>
          <p:sp>
            <p:nvSpPr>
              <p:cNvPr id="124097" name="Freeform 193"/>
              <p:cNvSpPr>
                <a:spLocks/>
              </p:cNvSpPr>
              <p:nvPr/>
            </p:nvSpPr>
            <p:spPr bwMode="auto">
              <a:xfrm>
                <a:off x="3519" y="3107"/>
                <a:ext cx="106" cy="32"/>
              </a:xfrm>
              <a:custGeom>
                <a:avLst/>
                <a:gdLst/>
                <a:ahLst/>
                <a:cxnLst>
                  <a:cxn ang="0">
                    <a:pos x="0" y="0"/>
                  </a:cxn>
                  <a:cxn ang="0">
                    <a:pos x="13" y="1"/>
                  </a:cxn>
                  <a:cxn ang="0">
                    <a:pos x="27" y="4"/>
                  </a:cxn>
                  <a:cxn ang="0">
                    <a:pos x="40" y="7"/>
                  </a:cxn>
                  <a:cxn ang="0">
                    <a:pos x="53" y="12"/>
                  </a:cxn>
                  <a:cxn ang="0">
                    <a:pos x="80" y="24"/>
                  </a:cxn>
                  <a:cxn ang="0">
                    <a:pos x="105" y="35"/>
                  </a:cxn>
                  <a:cxn ang="0">
                    <a:pos x="132" y="48"/>
                  </a:cxn>
                  <a:cxn ang="0">
                    <a:pos x="159" y="58"/>
                  </a:cxn>
                  <a:cxn ang="0">
                    <a:pos x="172" y="60"/>
                  </a:cxn>
                  <a:cxn ang="0">
                    <a:pos x="184" y="63"/>
                  </a:cxn>
                  <a:cxn ang="0">
                    <a:pos x="199" y="65"/>
                  </a:cxn>
                  <a:cxn ang="0">
                    <a:pos x="211" y="63"/>
                  </a:cxn>
                </a:cxnLst>
                <a:rect l="0" t="0" r="r" b="b"/>
                <a:pathLst>
                  <a:path w="211" h="65">
                    <a:moveTo>
                      <a:pt x="0" y="0"/>
                    </a:moveTo>
                    <a:lnTo>
                      <a:pt x="13" y="1"/>
                    </a:lnTo>
                    <a:lnTo>
                      <a:pt x="27" y="4"/>
                    </a:lnTo>
                    <a:lnTo>
                      <a:pt x="40" y="7"/>
                    </a:lnTo>
                    <a:lnTo>
                      <a:pt x="53" y="12"/>
                    </a:lnTo>
                    <a:lnTo>
                      <a:pt x="80" y="24"/>
                    </a:lnTo>
                    <a:lnTo>
                      <a:pt x="105" y="35"/>
                    </a:lnTo>
                    <a:lnTo>
                      <a:pt x="132" y="48"/>
                    </a:lnTo>
                    <a:lnTo>
                      <a:pt x="159" y="58"/>
                    </a:lnTo>
                    <a:lnTo>
                      <a:pt x="172" y="60"/>
                    </a:lnTo>
                    <a:lnTo>
                      <a:pt x="184" y="63"/>
                    </a:lnTo>
                    <a:lnTo>
                      <a:pt x="199" y="65"/>
                    </a:lnTo>
                    <a:lnTo>
                      <a:pt x="211" y="63"/>
                    </a:lnTo>
                  </a:path>
                </a:pathLst>
              </a:custGeom>
              <a:noFill/>
              <a:ln w="17463">
                <a:solidFill>
                  <a:srgbClr val="99CC00"/>
                </a:solidFill>
                <a:prstDash val="solid"/>
                <a:round/>
                <a:headEnd/>
                <a:tailEnd/>
              </a:ln>
            </p:spPr>
            <p:txBody>
              <a:bodyPr/>
              <a:lstStyle/>
              <a:p>
                <a:endParaRPr lang="en-US"/>
              </a:p>
            </p:txBody>
          </p:sp>
          <p:sp>
            <p:nvSpPr>
              <p:cNvPr id="124098" name="Freeform 194"/>
              <p:cNvSpPr>
                <a:spLocks/>
              </p:cNvSpPr>
              <p:nvPr/>
            </p:nvSpPr>
            <p:spPr bwMode="auto">
              <a:xfrm>
                <a:off x="3625" y="3081"/>
                <a:ext cx="105" cy="58"/>
              </a:xfrm>
              <a:custGeom>
                <a:avLst/>
                <a:gdLst/>
                <a:ahLst/>
                <a:cxnLst>
                  <a:cxn ang="0">
                    <a:pos x="0" y="116"/>
                  </a:cxn>
                  <a:cxn ang="0">
                    <a:pos x="13" y="113"/>
                  </a:cxn>
                  <a:cxn ang="0">
                    <a:pos x="27" y="109"/>
                  </a:cxn>
                  <a:cxn ang="0">
                    <a:pos x="40" y="105"/>
                  </a:cxn>
                  <a:cxn ang="0">
                    <a:pos x="53" y="98"/>
                  </a:cxn>
                  <a:cxn ang="0">
                    <a:pos x="80" y="82"/>
                  </a:cxn>
                  <a:cxn ang="0">
                    <a:pos x="105" y="65"/>
                  </a:cxn>
                  <a:cxn ang="0">
                    <a:pos x="132" y="46"/>
                  </a:cxn>
                  <a:cxn ang="0">
                    <a:pos x="159" y="29"/>
                  </a:cxn>
                  <a:cxn ang="0">
                    <a:pos x="184" y="13"/>
                  </a:cxn>
                  <a:cxn ang="0">
                    <a:pos x="198" y="6"/>
                  </a:cxn>
                  <a:cxn ang="0">
                    <a:pos x="211" y="0"/>
                  </a:cxn>
                </a:cxnLst>
                <a:rect l="0" t="0" r="r" b="b"/>
                <a:pathLst>
                  <a:path w="211" h="116">
                    <a:moveTo>
                      <a:pt x="0" y="116"/>
                    </a:moveTo>
                    <a:lnTo>
                      <a:pt x="13" y="113"/>
                    </a:lnTo>
                    <a:lnTo>
                      <a:pt x="27" y="109"/>
                    </a:lnTo>
                    <a:lnTo>
                      <a:pt x="40" y="105"/>
                    </a:lnTo>
                    <a:lnTo>
                      <a:pt x="53" y="98"/>
                    </a:lnTo>
                    <a:lnTo>
                      <a:pt x="80" y="82"/>
                    </a:lnTo>
                    <a:lnTo>
                      <a:pt x="105" y="65"/>
                    </a:lnTo>
                    <a:lnTo>
                      <a:pt x="132" y="46"/>
                    </a:lnTo>
                    <a:lnTo>
                      <a:pt x="159" y="29"/>
                    </a:lnTo>
                    <a:lnTo>
                      <a:pt x="184" y="13"/>
                    </a:lnTo>
                    <a:lnTo>
                      <a:pt x="198" y="6"/>
                    </a:lnTo>
                    <a:lnTo>
                      <a:pt x="211" y="0"/>
                    </a:lnTo>
                  </a:path>
                </a:pathLst>
              </a:custGeom>
              <a:noFill/>
              <a:ln w="17463">
                <a:solidFill>
                  <a:srgbClr val="99CC00"/>
                </a:solidFill>
                <a:prstDash val="solid"/>
                <a:round/>
                <a:headEnd/>
                <a:tailEnd/>
              </a:ln>
            </p:spPr>
            <p:txBody>
              <a:bodyPr/>
              <a:lstStyle/>
              <a:p>
                <a:endParaRPr lang="en-US"/>
              </a:p>
            </p:txBody>
          </p:sp>
          <p:sp>
            <p:nvSpPr>
              <p:cNvPr id="124099" name="Freeform 195"/>
              <p:cNvSpPr>
                <a:spLocks/>
              </p:cNvSpPr>
              <p:nvPr/>
            </p:nvSpPr>
            <p:spPr bwMode="auto">
              <a:xfrm>
                <a:off x="3730" y="3060"/>
                <a:ext cx="105" cy="21"/>
              </a:xfrm>
              <a:custGeom>
                <a:avLst/>
                <a:gdLst/>
                <a:ahLst/>
                <a:cxnLst>
                  <a:cxn ang="0">
                    <a:pos x="0" y="41"/>
                  </a:cxn>
                  <a:cxn ang="0">
                    <a:pos x="27" y="31"/>
                  </a:cxn>
                  <a:cxn ang="0">
                    <a:pos x="52" y="23"/>
                  </a:cxn>
                  <a:cxn ang="0">
                    <a:pos x="79" y="16"/>
                  </a:cxn>
                  <a:cxn ang="0">
                    <a:pos x="105" y="10"/>
                  </a:cxn>
                  <a:cxn ang="0">
                    <a:pos x="132" y="6"/>
                  </a:cxn>
                  <a:cxn ang="0">
                    <a:pos x="159" y="2"/>
                  </a:cxn>
                  <a:cxn ang="0">
                    <a:pos x="184" y="0"/>
                  </a:cxn>
                  <a:cxn ang="0">
                    <a:pos x="211" y="0"/>
                  </a:cxn>
                </a:cxnLst>
                <a:rect l="0" t="0" r="r" b="b"/>
                <a:pathLst>
                  <a:path w="211" h="41">
                    <a:moveTo>
                      <a:pt x="0" y="41"/>
                    </a:moveTo>
                    <a:lnTo>
                      <a:pt x="27" y="31"/>
                    </a:lnTo>
                    <a:lnTo>
                      <a:pt x="52" y="23"/>
                    </a:lnTo>
                    <a:lnTo>
                      <a:pt x="79" y="16"/>
                    </a:lnTo>
                    <a:lnTo>
                      <a:pt x="105" y="10"/>
                    </a:lnTo>
                    <a:lnTo>
                      <a:pt x="132" y="6"/>
                    </a:lnTo>
                    <a:lnTo>
                      <a:pt x="159" y="2"/>
                    </a:lnTo>
                    <a:lnTo>
                      <a:pt x="184" y="0"/>
                    </a:lnTo>
                    <a:lnTo>
                      <a:pt x="211" y="0"/>
                    </a:lnTo>
                  </a:path>
                </a:pathLst>
              </a:custGeom>
              <a:noFill/>
              <a:ln w="17463">
                <a:solidFill>
                  <a:srgbClr val="99CC00"/>
                </a:solidFill>
                <a:prstDash val="solid"/>
                <a:round/>
                <a:headEnd/>
                <a:tailEnd/>
              </a:ln>
            </p:spPr>
            <p:txBody>
              <a:bodyPr/>
              <a:lstStyle/>
              <a:p>
                <a:endParaRPr lang="en-US"/>
              </a:p>
            </p:txBody>
          </p:sp>
          <p:sp>
            <p:nvSpPr>
              <p:cNvPr id="124100" name="Freeform 196"/>
              <p:cNvSpPr>
                <a:spLocks/>
              </p:cNvSpPr>
              <p:nvPr/>
            </p:nvSpPr>
            <p:spPr bwMode="auto">
              <a:xfrm>
                <a:off x="3835" y="3060"/>
                <a:ext cx="106" cy="28"/>
              </a:xfrm>
              <a:custGeom>
                <a:avLst/>
                <a:gdLst/>
                <a:ahLst/>
                <a:cxnLst>
                  <a:cxn ang="0">
                    <a:pos x="0" y="0"/>
                  </a:cxn>
                  <a:cxn ang="0">
                    <a:pos x="13" y="2"/>
                  </a:cxn>
                  <a:cxn ang="0">
                    <a:pos x="27" y="3"/>
                  </a:cxn>
                  <a:cxn ang="0">
                    <a:pos x="52" y="10"/>
                  </a:cxn>
                  <a:cxn ang="0">
                    <a:pos x="79" y="20"/>
                  </a:cxn>
                  <a:cxn ang="0">
                    <a:pos x="105" y="30"/>
                  </a:cxn>
                  <a:cxn ang="0">
                    <a:pos x="132" y="40"/>
                  </a:cxn>
                  <a:cxn ang="0">
                    <a:pos x="158" y="48"/>
                  </a:cxn>
                  <a:cxn ang="0">
                    <a:pos x="184" y="54"/>
                  </a:cxn>
                  <a:cxn ang="0">
                    <a:pos x="198" y="57"/>
                  </a:cxn>
                  <a:cxn ang="0">
                    <a:pos x="211" y="57"/>
                  </a:cxn>
                </a:cxnLst>
                <a:rect l="0" t="0" r="r" b="b"/>
                <a:pathLst>
                  <a:path w="211" h="57">
                    <a:moveTo>
                      <a:pt x="0" y="0"/>
                    </a:moveTo>
                    <a:lnTo>
                      <a:pt x="13" y="2"/>
                    </a:lnTo>
                    <a:lnTo>
                      <a:pt x="27" y="3"/>
                    </a:lnTo>
                    <a:lnTo>
                      <a:pt x="52" y="10"/>
                    </a:lnTo>
                    <a:lnTo>
                      <a:pt x="79" y="20"/>
                    </a:lnTo>
                    <a:lnTo>
                      <a:pt x="105" y="30"/>
                    </a:lnTo>
                    <a:lnTo>
                      <a:pt x="132" y="40"/>
                    </a:lnTo>
                    <a:lnTo>
                      <a:pt x="158" y="48"/>
                    </a:lnTo>
                    <a:lnTo>
                      <a:pt x="184" y="54"/>
                    </a:lnTo>
                    <a:lnTo>
                      <a:pt x="198" y="57"/>
                    </a:lnTo>
                    <a:lnTo>
                      <a:pt x="211" y="57"/>
                    </a:lnTo>
                  </a:path>
                </a:pathLst>
              </a:custGeom>
              <a:noFill/>
              <a:ln w="17463">
                <a:solidFill>
                  <a:srgbClr val="99CC00"/>
                </a:solidFill>
                <a:prstDash val="solid"/>
                <a:round/>
                <a:headEnd/>
                <a:tailEnd/>
              </a:ln>
            </p:spPr>
            <p:txBody>
              <a:bodyPr/>
              <a:lstStyle/>
              <a:p>
                <a:endParaRPr lang="en-US"/>
              </a:p>
            </p:txBody>
          </p:sp>
          <p:sp>
            <p:nvSpPr>
              <p:cNvPr id="124101" name="Freeform 197"/>
              <p:cNvSpPr>
                <a:spLocks/>
              </p:cNvSpPr>
              <p:nvPr/>
            </p:nvSpPr>
            <p:spPr bwMode="auto">
              <a:xfrm>
                <a:off x="3941" y="3059"/>
                <a:ext cx="105" cy="29"/>
              </a:xfrm>
              <a:custGeom>
                <a:avLst/>
                <a:gdLst/>
                <a:ahLst/>
                <a:cxnLst>
                  <a:cxn ang="0">
                    <a:pos x="0" y="60"/>
                  </a:cxn>
                  <a:cxn ang="0">
                    <a:pos x="27" y="58"/>
                  </a:cxn>
                  <a:cxn ang="0">
                    <a:pos x="52" y="53"/>
                  </a:cxn>
                  <a:cxn ang="0">
                    <a:pos x="79" y="46"/>
                  </a:cxn>
                  <a:cxn ang="0">
                    <a:pos x="104" y="36"/>
                  </a:cxn>
                  <a:cxn ang="0">
                    <a:pos x="158" y="17"/>
                  </a:cxn>
                  <a:cxn ang="0">
                    <a:pos x="184" y="7"/>
                  </a:cxn>
                  <a:cxn ang="0">
                    <a:pos x="211" y="0"/>
                  </a:cxn>
                </a:cxnLst>
                <a:rect l="0" t="0" r="r" b="b"/>
                <a:pathLst>
                  <a:path w="211" h="60">
                    <a:moveTo>
                      <a:pt x="0" y="60"/>
                    </a:moveTo>
                    <a:lnTo>
                      <a:pt x="27" y="58"/>
                    </a:lnTo>
                    <a:lnTo>
                      <a:pt x="52" y="53"/>
                    </a:lnTo>
                    <a:lnTo>
                      <a:pt x="79" y="46"/>
                    </a:lnTo>
                    <a:lnTo>
                      <a:pt x="104" y="36"/>
                    </a:lnTo>
                    <a:lnTo>
                      <a:pt x="158" y="17"/>
                    </a:lnTo>
                    <a:lnTo>
                      <a:pt x="184" y="7"/>
                    </a:lnTo>
                    <a:lnTo>
                      <a:pt x="211" y="0"/>
                    </a:lnTo>
                  </a:path>
                </a:pathLst>
              </a:custGeom>
              <a:noFill/>
              <a:ln w="17463">
                <a:solidFill>
                  <a:srgbClr val="99CC00"/>
                </a:solidFill>
                <a:prstDash val="solid"/>
                <a:round/>
                <a:headEnd/>
                <a:tailEnd/>
              </a:ln>
            </p:spPr>
            <p:txBody>
              <a:bodyPr/>
              <a:lstStyle/>
              <a:p>
                <a:endParaRPr lang="en-US"/>
              </a:p>
            </p:txBody>
          </p:sp>
          <p:sp>
            <p:nvSpPr>
              <p:cNvPr id="124102" name="Freeform 198"/>
              <p:cNvSpPr>
                <a:spLocks/>
              </p:cNvSpPr>
              <p:nvPr/>
            </p:nvSpPr>
            <p:spPr bwMode="auto">
              <a:xfrm>
                <a:off x="4046" y="3036"/>
                <a:ext cx="106" cy="23"/>
              </a:xfrm>
              <a:custGeom>
                <a:avLst/>
                <a:gdLst/>
                <a:ahLst/>
                <a:cxnLst>
                  <a:cxn ang="0">
                    <a:pos x="0" y="45"/>
                  </a:cxn>
                  <a:cxn ang="0">
                    <a:pos x="26" y="40"/>
                  </a:cxn>
                  <a:cxn ang="0">
                    <a:pos x="52" y="35"/>
                  </a:cxn>
                  <a:cxn ang="0">
                    <a:pos x="104" y="30"/>
                  </a:cxn>
                  <a:cxn ang="0">
                    <a:pos x="131" y="26"/>
                  </a:cxn>
                  <a:cxn ang="0">
                    <a:pos x="158" y="20"/>
                  </a:cxn>
                  <a:cxn ang="0">
                    <a:pos x="184" y="11"/>
                  </a:cxn>
                  <a:cxn ang="0">
                    <a:pos x="210" y="0"/>
                  </a:cxn>
                </a:cxnLst>
                <a:rect l="0" t="0" r="r" b="b"/>
                <a:pathLst>
                  <a:path w="210" h="45">
                    <a:moveTo>
                      <a:pt x="0" y="45"/>
                    </a:moveTo>
                    <a:lnTo>
                      <a:pt x="26" y="40"/>
                    </a:lnTo>
                    <a:lnTo>
                      <a:pt x="52" y="35"/>
                    </a:lnTo>
                    <a:lnTo>
                      <a:pt x="104" y="30"/>
                    </a:lnTo>
                    <a:lnTo>
                      <a:pt x="131" y="26"/>
                    </a:lnTo>
                    <a:lnTo>
                      <a:pt x="158" y="20"/>
                    </a:lnTo>
                    <a:lnTo>
                      <a:pt x="184" y="11"/>
                    </a:lnTo>
                    <a:lnTo>
                      <a:pt x="210" y="0"/>
                    </a:lnTo>
                  </a:path>
                </a:pathLst>
              </a:custGeom>
              <a:noFill/>
              <a:ln w="17463">
                <a:solidFill>
                  <a:srgbClr val="99CC00"/>
                </a:solidFill>
                <a:prstDash val="solid"/>
                <a:round/>
                <a:headEnd/>
                <a:tailEnd/>
              </a:ln>
            </p:spPr>
            <p:txBody>
              <a:bodyPr/>
              <a:lstStyle/>
              <a:p>
                <a:endParaRPr lang="en-US"/>
              </a:p>
            </p:txBody>
          </p:sp>
          <p:sp>
            <p:nvSpPr>
              <p:cNvPr id="124103" name="Freeform 199"/>
              <p:cNvSpPr>
                <a:spLocks/>
              </p:cNvSpPr>
              <p:nvPr/>
            </p:nvSpPr>
            <p:spPr bwMode="auto">
              <a:xfrm>
                <a:off x="4152" y="2951"/>
                <a:ext cx="105" cy="85"/>
              </a:xfrm>
              <a:custGeom>
                <a:avLst/>
                <a:gdLst/>
                <a:ahLst/>
                <a:cxnLst>
                  <a:cxn ang="0">
                    <a:pos x="0" y="170"/>
                  </a:cxn>
                  <a:cxn ang="0">
                    <a:pos x="27" y="155"/>
                  </a:cxn>
                  <a:cxn ang="0">
                    <a:pos x="53" y="136"/>
                  </a:cxn>
                  <a:cxn ang="0">
                    <a:pos x="80" y="116"/>
                  </a:cxn>
                  <a:cxn ang="0">
                    <a:pos x="105" y="94"/>
                  </a:cxn>
                  <a:cxn ang="0">
                    <a:pos x="159" y="47"/>
                  </a:cxn>
                  <a:cxn ang="0">
                    <a:pos x="184" y="23"/>
                  </a:cxn>
                  <a:cxn ang="0">
                    <a:pos x="211" y="0"/>
                  </a:cxn>
                </a:cxnLst>
                <a:rect l="0" t="0" r="r" b="b"/>
                <a:pathLst>
                  <a:path w="211" h="170">
                    <a:moveTo>
                      <a:pt x="0" y="170"/>
                    </a:moveTo>
                    <a:lnTo>
                      <a:pt x="27" y="155"/>
                    </a:lnTo>
                    <a:lnTo>
                      <a:pt x="53" y="136"/>
                    </a:lnTo>
                    <a:lnTo>
                      <a:pt x="80" y="116"/>
                    </a:lnTo>
                    <a:lnTo>
                      <a:pt x="105" y="94"/>
                    </a:lnTo>
                    <a:lnTo>
                      <a:pt x="159" y="47"/>
                    </a:lnTo>
                    <a:lnTo>
                      <a:pt x="184" y="23"/>
                    </a:lnTo>
                    <a:lnTo>
                      <a:pt x="211" y="0"/>
                    </a:lnTo>
                  </a:path>
                </a:pathLst>
              </a:custGeom>
              <a:noFill/>
              <a:ln w="17463">
                <a:solidFill>
                  <a:srgbClr val="99CC00"/>
                </a:solidFill>
                <a:prstDash val="solid"/>
                <a:round/>
                <a:headEnd/>
                <a:tailEnd/>
              </a:ln>
            </p:spPr>
            <p:txBody>
              <a:bodyPr/>
              <a:lstStyle/>
              <a:p>
                <a:endParaRPr lang="en-US"/>
              </a:p>
            </p:txBody>
          </p:sp>
          <p:sp>
            <p:nvSpPr>
              <p:cNvPr id="124104" name="Freeform 200"/>
              <p:cNvSpPr>
                <a:spLocks/>
              </p:cNvSpPr>
              <p:nvPr/>
            </p:nvSpPr>
            <p:spPr bwMode="auto">
              <a:xfrm>
                <a:off x="4257" y="2861"/>
                <a:ext cx="106" cy="90"/>
              </a:xfrm>
              <a:custGeom>
                <a:avLst/>
                <a:gdLst/>
                <a:ahLst/>
                <a:cxnLst>
                  <a:cxn ang="0">
                    <a:pos x="0" y="179"/>
                  </a:cxn>
                  <a:cxn ang="0">
                    <a:pos x="10" y="172"/>
                  </a:cxn>
                  <a:cxn ang="0">
                    <a:pos x="21" y="165"/>
                  </a:cxn>
                  <a:cxn ang="0">
                    <a:pos x="34" y="160"/>
                  </a:cxn>
                  <a:cxn ang="0">
                    <a:pos x="47" y="152"/>
                  </a:cxn>
                  <a:cxn ang="0">
                    <a:pos x="75" y="138"/>
                  </a:cxn>
                  <a:cxn ang="0">
                    <a:pos x="105" y="123"/>
                  </a:cxn>
                  <a:cxn ang="0">
                    <a:pos x="121" y="114"/>
                  </a:cxn>
                  <a:cxn ang="0">
                    <a:pos x="136" y="103"/>
                  </a:cxn>
                  <a:cxn ang="0">
                    <a:pos x="150" y="90"/>
                  </a:cxn>
                  <a:cxn ang="0">
                    <a:pos x="164" y="76"/>
                  </a:cxn>
                  <a:cxn ang="0">
                    <a:pos x="177" y="60"/>
                  </a:cxn>
                  <a:cxn ang="0">
                    <a:pos x="190" y="43"/>
                  </a:cxn>
                  <a:cxn ang="0">
                    <a:pos x="201" y="22"/>
                  </a:cxn>
                  <a:cxn ang="0">
                    <a:pos x="211" y="0"/>
                  </a:cxn>
                </a:cxnLst>
                <a:rect l="0" t="0" r="r" b="b"/>
                <a:pathLst>
                  <a:path w="211" h="179">
                    <a:moveTo>
                      <a:pt x="0" y="179"/>
                    </a:moveTo>
                    <a:lnTo>
                      <a:pt x="10" y="172"/>
                    </a:lnTo>
                    <a:lnTo>
                      <a:pt x="21" y="165"/>
                    </a:lnTo>
                    <a:lnTo>
                      <a:pt x="34" y="160"/>
                    </a:lnTo>
                    <a:lnTo>
                      <a:pt x="47" y="152"/>
                    </a:lnTo>
                    <a:lnTo>
                      <a:pt x="75" y="138"/>
                    </a:lnTo>
                    <a:lnTo>
                      <a:pt x="105" y="123"/>
                    </a:lnTo>
                    <a:lnTo>
                      <a:pt x="121" y="114"/>
                    </a:lnTo>
                    <a:lnTo>
                      <a:pt x="136" y="103"/>
                    </a:lnTo>
                    <a:lnTo>
                      <a:pt x="150" y="90"/>
                    </a:lnTo>
                    <a:lnTo>
                      <a:pt x="164" y="76"/>
                    </a:lnTo>
                    <a:lnTo>
                      <a:pt x="177" y="60"/>
                    </a:lnTo>
                    <a:lnTo>
                      <a:pt x="190" y="43"/>
                    </a:lnTo>
                    <a:lnTo>
                      <a:pt x="201" y="22"/>
                    </a:lnTo>
                    <a:lnTo>
                      <a:pt x="211" y="0"/>
                    </a:lnTo>
                  </a:path>
                </a:pathLst>
              </a:custGeom>
              <a:noFill/>
              <a:ln w="17463">
                <a:solidFill>
                  <a:srgbClr val="99CC00"/>
                </a:solidFill>
                <a:prstDash val="solid"/>
                <a:round/>
                <a:headEnd/>
                <a:tailEnd/>
              </a:ln>
            </p:spPr>
            <p:txBody>
              <a:bodyPr/>
              <a:lstStyle/>
              <a:p>
                <a:endParaRPr lang="en-US"/>
              </a:p>
            </p:txBody>
          </p:sp>
          <p:sp>
            <p:nvSpPr>
              <p:cNvPr id="124105" name="Freeform 201"/>
              <p:cNvSpPr>
                <a:spLocks/>
              </p:cNvSpPr>
              <p:nvPr/>
            </p:nvSpPr>
            <p:spPr bwMode="auto">
              <a:xfrm>
                <a:off x="4363" y="2389"/>
                <a:ext cx="105" cy="472"/>
              </a:xfrm>
              <a:custGeom>
                <a:avLst/>
                <a:gdLst/>
                <a:ahLst/>
                <a:cxnLst>
                  <a:cxn ang="0">
                    <a:pos x="0" y="946"/>
                  </a:cxn>
                  <a:cxn ang="0">
                    <a:pos x="7" y="927"/>
                  </a:cxn>
                  <a:cxn ang="0">
                    <a:pos x="13" y="906"/>
                  </a:cxn>
                  <a:cxn ang="0">
                    <a:pos x="20" y="883"/>
                  </a:cxn>
                  <a:cxn ang="0">
                    <a:pos x="27" y="859"/>
                  </a:cxn>
                  <a:cxn ang="0">
                    <a:pos x="33" y="832"/>
                  </a:cxn>
                  <a:cxn ang="0">
                    <a:pos x="40" y="806"/>
                  </a:cxn>
                  <a:cxn ang="0">
                    <a:pos x="47" y="776"/>
                  </a:cxn>
                  <a:cxn ang="0">
                    <a:pos x="52" y="746"/>
                  </a:cxn>
                  <a:cxn ang="0">
                    <a:pos x="59" y="714"/>
                  </a:cxn>
                  <a:cxn ang="0">
                    <a:pos x="67" y="682"/>
                  </a:cxn>
                  <a:cxn ang="0">
                    <a:pos x="79" y="615"/>
                  </a:cxn>
                  <a:cxn ang="0">
                    <a:pos x="92" y="545"/>
                  </a:cxn>
                  <a:cxn ang="0">
                    <a:pos x="105" y="474"/>
                  </a:cxn>
                  <a:cxn ang="0">
                    <a:pos x="119" y="404"/>
                  </a:cxn>
                  <a:cxn ang="0">
                    <a:pos x="132" y="334"/>
                  </a:cxn>
                  <a:cxn ang="0">
                    <a:pos x="144" y="266"/>
                  </a:cxn>
                  <a:cxn ang="0">
                    <a:pos x="151" y="234"/>
                  </a:cxn>
                  <a:cxn ang="0">
                    <a:pos x="159" y="203"/>
                  </a:cxn>
                  <a:cxn ang="0">
                    <a:pos x="164" y="172"/>
                  </a:cxn>
                  <a:cxn ang="0">
                    <a:pos x="171" y="142"/>
                  </a:cxn>
                  <a:cxn ang="0">
                    <a:pos x="178" y="115"/>
                  </a:cxn>
                  <a:cxn ang="0">
                    <a:pos x="184" y="88"/>
                  </a:cxn>
                  <a:cxn ang="0">
                    <a:pos x="191" y="63"/>
                  </a:cxn>
                  <a:cxn ang="0">
                    <a:pos x="198" y="40"/>
                  </a:cxn>
                  <a:cxn ang="0">
                    <a:pos x="204" y="19"/>
                  </a:cxn>
                  <a:cxn ang="0">
                    <a:pos x="211" y="0"/>
                  </a:cxn>
                </a:cxnLst>
                <a:rect l="0" t="0" r="r" b="b"/>
                <a:pathLst>
                  <a:path w="211" h="946">
                    <a:moveTo>
                      <a:pt x="0" y="946"/>
                    </a:moveTo>
                    <a:lnTo>
                      <a:pt x="7" y="927"/>
                    </a:lnTo>
                    <a:lnTo>
                      <a:pt x="13" y="906"/>
                    </a:lnTo>
                    <a:lnTo>
                      <a:pt x="20" y="883"/>
                    </a:lnTo>
                    <a:lnTo>
                      <a:pt x="27" y="859"/>
                    </a:lnTo>
                    <a:lnTo>
                      <a:pt x="33" y="832"/>
                    </a:lnTo>
                    <a:lnTo>
                      <a:pt x="40" y="806"/>
                    </a:lnTo>
                    <a:lnTo>
                      <a:pt x="47" y="776"/>
                    </a:lnTo>
                    <a:lnTo>
                      <a:pt x="52" y="746"/>
                    </a:lnTo>
                    <a:lnTo>
                      <a:pt x="59" y="714"/>
                    </a:lnTo>
                    <a:lnTo>
                      <a:pt x="67" y="682"/>
                    </a:lnTo>
                    <a:lnTo>
                      <a:pt x="79" y="615"/>
                    </a:lnTo>
                    <a:lnTo>
                      <a:pt x="92" y="545"/>
                    </a:lnTo>
                    <a:lnTo>
                      <a:pt x="105" y="474"/>
                    </a:lnTo>
                    <a:lnTo>
                      <a:pt x="119" y="404"/>
                    </a:lnTo>
                    <a:lnTo>
                      <a:pt x="132" y="334"/>
                    </a:lnTo>
                    <a:lnTo>
                      <a:pt x="144" y="266"/>
                    </a:lnTo>
                    <a:lnTo>
                      <a:pt x="151" y="234"/>
                    </a:lnTo>
                    <a:lnTo>
                      <a:pt x="159" y="203"/>
                    </a:lnTo>
                    <a:lnTo>
                      <a:pt x="164" y="172"/>
                    </a:lnTo>
                    <a:lnTo>
                      <a:pt x="171" y="142"/>
                    </a:lnTo>
                    <a:lnTo>
                      <a:pt x="178" y="115"/>
                    </a:lnTo>
                    <a:lnTo>
                      <a:pt x="184" y="88"/>
                    </a:lnTo>
                    <a:lnTo>
                      <a:pt x="191" y="63"/>
                    </a:lnTo>
                    <a:lnTo>
                      <a:pt x="198" y="40"/>
                    </a:lnTo>
                    <a:lnTo>
                      <a:pt x="204" y="19"/>
                    </a:lnTo>
                    <a:lnTo>
                      <a:pt x="211" y="0"/>
                    </a:lnTo>
                  </a:path>
                </a:pathLst>
              </a:custGeom>
              <a:noFill/>
              <a:ln w="17463">
                <a:solidFill>
                  <a:srgbClr val="99CC00"/>
                </a:solidFill>
                <a:prstDash val="solid"/>
                <a:round/>
                <a:headEnd/>
                <a:tailEnd/>
              </a:ln>
            </p:spPr>
            <p:txBody>
              <a:bodyPr/>
              <a:lstStyle/>
              <a:p>
                <a:endParaRPr lang="en-US"/>
              </a:p>
            </p:txBody>
          </p:sp>
          <p:sp>
            <p:nvSpPr>
              <p:cNvPr id="124106" name="Freeform 202"/>
              <p:cNvSpPr>
                <a:spLocks/>
              </p:cNvSpPr>
              <p:nvPr/>
            </p:nvSpPr>
            <p:spPr bwMode="auto">
              <a:xfrm>
                <a:off x="4468" y="2289"/>
                <a:ext cx="105" cy="100"/>
              </a:xfrm>
              <a:custGeom>
                <a:avLst/>
                <a:gdLst/>
                <a:ahLst/>
                <a:cxnLst>
                  <a:cxn ang="0">
                    <a:pos x="0" y="199"/>
                  </a:cxn>
                  <a:cxn ang="0">
                    <a:pos x="10" y="175"/>
                  </a:cxn>
                  <a:cxn ang="0">
                    <a:pos x="21" y="153"/>
                  </a:cxn>
                  <a:cxn ang="0">
                    <a:pos x="34" y="131"/>
                  </a:cxn>
                  <a:cxn ang="0">
                    <a:pos x="47" y="113"/>
                  </a:cxn>
                  <a:cxn ang="0">
                    <a:pos x="61" y="95"/>
                  </a:cxn>
                  <a:cxn ang="0">
                    <a:pos x="75" y="79"/>
                  </a:cxn>
                  <a:cxn ang="0">
                    <a:pos x="90" y="65"/>
                  </a:cxn>
                  <a:cxn ang="0">
                    <a:pos x="105" y="52"/>
                  </a:cxn>
                  <a:cxn ang="0">
                    <a:pos x="120" y="42"/>
                  </a:cxn>
                  <a:cxn ang="0">
                    <a:pos x="136" y="32"/>
                  </a:cxn>
                  <a:cxn ang="0">
                    <a:pos x="150" y="24"/>
                  </a:cxn>
                  <a:cxn ang="0">
                    <a:pos x="164" y="17"/>
                  </a:cxn>
                  <a:cxn ang="0">
                    <a:pos x="177" y="11"/>
                  </a:cxn>
                  <a:cxn ang="0">
                    <a:pos x="189" y="6"/>
                  </a:cxn>
                  <a:cxn ang="0">
                    <a:pos x="201" y="3"/>
                  </a:cxn>
                  <a:cxn ang="0">
                    <a:pos x="211" y="0"/>
                  </a:cxn>
                </a:cxnLst>
                <a:rect l="0" t="0" r="r" b="b"/>
                <a:pathLst>
                  <a:path w="211" h="199">
                    <a:moveTo>
                      <a:pt x="0" y="199"/>
                    </a:moveTo>
                    <a:lnTo>
                      <a:pt x="10" y="175"/>
                    </a:lnTo>
                    <a:lnTo>
                      <a:pt x="21" y="153"/>
                    </a:lnTo>
                    <a:lnTo>
                      <a:pt x="34" y="131"/>
                    </a:lnTo>
                    <a:lnTo>
                      <a:pt x="47" y="113"/>
                    </a:lnTo>
                    <a:lnTo>
                      <a:pt x="61" y="95"/>
                    </a:lnTo>
                    <a:lnTo>
                      <a:pt x="75" y="79"/>
                    </a:lnTo>
                    <a:lnTo>
                      <a:pt x="90" y="65"/>
                    </a:lnTo>
                    <a:lnTo>
                      <a:pt x="105" y="52"/>
                    </a:lnTo>
                    <a:lnTo>
                      <a:pt x="120" y="42"/>
                    </a:lnTo>
                    <a:lnTo>
                      <a:pt x="136" y="32"/>
                    </a:lnTo>
                    <a:lnTo>
                      <a:pt x="150" y="24"/>
                    </a:lnTo>
                    <a:lnTo>
                      <a:pt x="164" y="17"/>
                    </a:lnTo>
                    <a:lnTo>
                      <a:pt x="177" y="11"/>
                    </a:lnTo>
                    <a:lnTo>
                      <a:pt x="189" y="6"/>
                    </a:lnTo>
                    <a:lnTo>
                      <a:pt x="201" y="3"/>
                    </a:lnTo>
                    <a:lnTo>
                      <a:pt x="211" y="0"/>
                    </a:lnTo>
                  </a:path>
                </a:pathLst>
              </a:custGeom>
              <a:noFill/>
              <a:ln w="17463">
                <a:solidFill>
                  <a:srgbClr val="99CC00"/>
                </a:solidFill>
                <a:prstDash val="solid"/>
                <a:round/>
                <a:headEnd/>
                <a:tailEnd/>
              </a:ln>
            </p:spPr>
            <p:txBody>
              <a:bodyPr/>
              <a:lstStyle/>
              <a:p>
                <a:endParaRPr lang="en-US"/>
              </a:p>
            </p:txBody>
          </p:sp>
          <p:sp>
            <p:nvSpPr>
              <p:cNvPr id="124107" name="Freeform 203"/>
              <p:cNvSpPr>
                <a:spLocks/>
              </p:cNvSpPr>
              <p:nvPr/>
            </p:nvSpPr>
            <p:spPr bwMode="auto">
              <a:xfrm>
                <a:off x="4573" y="2288"/>
                <a:ext cx="106" cy="51"/>
              </a:xfrm>
              <a:custGeom>
                <a:avLst/>
                <a:gdLst/>
                <a:ahLst/>
                <a:cxnLst>
                  <a:cxn ang="0">
                    <a:pos x="0" y="2"/>
                  </a:cxn>
                  <a:cxn ang="0">
                    <a:pos x="12" y="0"/>
                  </a:cxn>
                  <a:cxn ang="0">
                    <a:pos x="27" y="0"/>
                  </a:cxn>
                  <a:cxn ang="0">
                    <a:pos x="39" y="2"/>
                  </a:cxn>
                  <a:cxn ang="0">
                    <a:pos x="52" y="6"/>
                  </a:cxn>
                  <a:cxn ang="0">
                    <a:pos x="66" y="12"/>
                  </a:cxn>
                  <a:cxn ang="0">
                    <a:pos x="79" y="17"/>
                  </a:cxn>
                  <a:cxn ang="0">
                    <a:pos x="104" y="33"/>
                  </a:cxn>
                  <a:cxn ang="0">
                    <a:pos x="131" y="51"/>
                  </a:cxn>
                  <a:cxn ang="0">
                    <a:pos x="158" y="70"/>
                  </a:cxn>
                  <a:cxn ang="0">
                    <a:pos x="184" y="88"/>
                  </a:cxn>
                  <a:cxn ang="0">
                    <a:pos x="198" y="95"/>
                  </a:cxn>
                  <a:cxn ang="0">
                    <a:pos x="211" y="102"/>
                  </a:cxn>
                </a:cxnLst>
                <a:rect l="0" t="0" r="r" b="b"/>
                <a:pathLst>
                  <a:path w="211" h="102">
                    <a:moveTo>
                      <a:pt x="0" y="2"/>
                    </a:moveTo>
                    <a:lnTo>
                      <a:pt x="12" y="0"/>
                    </a:lnTo>
                    <a:lnTo>
                      <a:pt x="27" y="0"/>
                    </a:lnTo>
                    <a:lnTo>
                      <a:pt x="39" y="2"/>
                    </a:lnTo>
                    <a:lnTo>
                      <a:pt x="52" y="6"/>
                    </a:lnTo>
                    <a:lnTo>
                      <a:pt x="66" y="12"/>
                    </a:lnTo>
                    <a:lnTo>
                      <a:pt x="79" y="17"/>
                    </a:lnTo>
                    <a:lnTo>
                      <a:pt x="104" y="33"/>
                    </a:lnTo>
                    <a:lnTo>
                      <a:pt x="131" y="51"/>
                    </a:lnTo>
                    <a:lnTo>
                      <a:pt x="158" y="70"/>
                    </a:lnTo>
                    <a:lnTo>
                      <a:pt x="184" y="88"/>
                    </a:lnTo>
                    <a:lnTo>
                      <a:pt x="198" y="95"/>
                    </a:lnTo>
                    <a:lnTo>
                      <a:pt x="211" y="102"/>
                    </a:lnTo>
                  </a:path>
                </a:pathLst>
              </a:custGeom>
              <a:noFill/>
              <a:ln w="17463">
                <a:solidFill>
                  <a:srgbClr val="99CC00"/>
                </a:solidFill>
                <a:prstDash val="solid"/>
                <a:round/>
                <a:headEnd/>
                <a:tailEnd/>
              </a:ln>
            </p:spPr>
            <p:txBody>
              <a:bodyPr/>
              <a:lstStyle/>
              <a:p>
                <a:endParaRPr lang="en-US"/>
              </a:p>
            </p:txBody>
          </p:sp>
          <p:sp>
            <p:nvSpPr>
              <p:cNvPr id="124108" name="Freeform 204"/>
              <p:cNvSpPr>
                <a:spLocks/>
              </p:cNvSpPr>
              <p:nvPr/>
            </p:nvSpPr>
            <p:spPr bwMode="auto">
              <a:xfrm>
                <a:off x="4890" y="2280"/>
                <a:ext cx="105" cy="301"/>
              </a:xfrm>
              <a:custGeom>
                <a:avLst/>
                <a:gdLst/>
                <a:ahLst/>
                <a:cxnLst>
                  <a:cxn ang="0">
                    <a:pos x="0" y="0"/>
                  </a:cxn>
                  <a:cxn ang="0">
                    <a:pos x="13" y="38"/>
                  </a:cxn>
                  <a:cxn ang="0">
                    <a:pos x="27" y="78"/>
                  </a:cxn>
                  <a:cxn ang="0">
                    <a:pos x="53" y="157"/>
                  </a:cxn>
                  <a:cxn ang="0">
                    <a:pos x="79" y="239"/>
                  </a:cxn>
                  <a:cxn ang="0">
                    <a:pos x="105" y="320"/>
                  </a:cxn>
                  <a:cxn ang="0">
                    <a:pos x="132" y="399"/>
                  </a:cxn>
                  <a:cxn ang="0">
                    <a:pos x="144" y="436"/>
                  </a:cxn>
                  <a:cxn ang="0">
                    <a:pos x="159" y="473"/>
                  </a:cxn>
                  <a:cxn ang="0">
                    <a:pos x="171" y="508"/>
                  </a:cxn>
                  <a:cxn ang="0">
                    <a:pos x="184" y="540"/>
                  </a:cxn>
                  <a:cxn ang="0">
                    <a:pos x="198" y="572"/>
                  </a:cxn>
                  <a:cxn ang="0">
                    <a:pos x="211" y="601"/>
                  </a:cxn>
                </a:cxnLst>
                <a:rect l="0" t="0" r="r" b="b"/>
                <a:pathLst>
                  <a:path w="211" h="601">
                    <a:moveTo>
                      <a:pt x="0" y="0"/>
                    </a:moveTo>
                    <a:lnTo>
                      <a:pt x="13" y="38"/>
                    </a:lnTo>
                    <a:lnTo>
                      <a:pt x="27" y="78"/>
                    </a:lnTo>
                    <a:lnTo>
                      <a:pt x="53" y="157"/>
                    </a:lnTo>
                    <a:lnTo>
                      <a:pt x="79" y="239"/>
                    </a:lnTo>
                    <a:lnTo>
                      <a:pt x="105" y="320"/>
                    </a:lnTo>
                    <a:lnTo>
                      <a:pt x="132" y="399"/>
                    </a:lnTo>
                    <a:lnTo>
                      <a:pt x="144" y="436"/>
                    </a:lnTo>
                    <a:lnTo>
                      <a:pt x="159" y="473"/>
                    </a:lnTo>
                    <a:lnTo>
                      <a:pt x="171" y="508"/>
                    </a:lnTo>
                    <a:lnTo>
                      <a:pt x="184" y="540"/>
                    </a:lnTo>
                    <a:lnTo>
                      <a:pt x="198" y="572"/>
                    </a:lnTo>
                    <a:lnTo>
                      <a:pt x="211" y="601"/>
                    </a:lnTo>
                  </a:path>
                </a:pathLst>
              </a:custGeom>
              <a:noFill/>
              <a:ln w="17463">
                <a:solidFill>
                  <a:srgbClr val="99CC00"/>
                </a:solidFill>
                <a:prstDash val="solid"/>
                <a:round/>
                <a:headEnd/>
                <a:tailEnd/>
              </a:ln>
            </p:spPr>
            <p:txBody>
              <a:bodyPr/>
              <a:lstStyle/>
              <a:p>
                <a:endParaRPr lang="en-US"/>
              </a:p>
            </p:txBody>
          </p:sp>
          <p:sp>
            <p:nvSpPr>
              <p:cNvPr id="124109" name="Freeform 205"/>
              <p:cNvSpPr>
                <a:spLocks/>
              </p:cNvSpPr>
              <p:nvPr/>
            </p:nvSpPr>
            <p:spPr bwMode="auto">
              <a:xfrm>
                <a:off x="4995" y="2581"/>
                <a:ext cx="105" cy="146"/>
              </a:xfrm>
              <a:custGeom>
                <a:avLst/>
                <a:gdLst/>
                <a:ahLst/>
                <a:cxnLst>
                  <a:cxn ang="0">
                    <a:pos x="0" y="0"/>
                  </a:cxn>
                  <a:cxn ang="0">
                    <a:pos x="13" y="27"/>
                  </a:cxn>
                  <a:cxn ang="0">
                    <a:pos x="27" y="51"/>
                  </a:cxn>
                  <a:cxn ang="0">
                    <a:pos x="40" y="74"/>
                  </a:cxn>
                  <a:cxn ang="0">
                    <a:pos x="52" y="95"/>
                  </a:cxn>
                  <a:cxn ang="0">
                    <a:pos x="66" y="115"/>
                  </a:cxn>
                  <a:cxn ang="0">
                    <a:pos x="79" y="132"/>
                  </a:cxn>
                  <a:cxn ang="0">
                    <a:pos x="105" y="166"/>
                  </a:cxn>
                  <a:cxn ang="0">
                    <a:pos x="132" y="196"/>
                  </a:cxn>
                  <a:cxn ang="0">
                    <a:pos x="158" y="227"/>
                  </a:cxn>
                  <a:cxn ang="0">
                    <a:pos x="184" y="258"/>
                  </a:cxn>
                  <a:cxn ang="0">
                    <a:pos x="198" y="275"/>
                  </a:cxn>
                  <a:cxn ang="0">
                    <a:pos x="211" y="292"/>
                  </a:cxn>
                </a:cxnLst>
                <a:rect l="0" t="0" r="r" b="b"/>
                <a:pathLst>
                  <a:path w="211" h="292">
                    <a:moveTo>
                      <a:pt x="0" y="0"/>
                    </a:moveTo>
                    <a:lnTo>
                      <a:pt x="13" y="27"/>
                    </a:lnTo>
                    <a:lnTo>
                      <a:pt x="27" y="51"/>
                    </a:lnTo>
                    <a:lnTo>
                      <a:pt x="40" y="74"/>
                    </a:lnTo>
                    <a:lnTo>
                      <a:pt x="52" y="95"/>
                    </a:lnTo>
                    <a:lnTo>
                      <a:pt x="66" y="115"/>
                    </a:lnTo>
                    <a:lnTo>
                      <a:pt x="79" y="132"/>
                    </a:lnTo>
                    <a:lnTo>
                      <a:pt x="105" y="166"/>
                    </a:lnTo>
                    <a:lnTo>
                      <a:pt x="132" y="196"/>
                    </a:lnTo>
                    <a:lnTo>
                      <a:pt x="158" y="227"/>
                    </a:lnTo>
                    <a:lnTo>
                      <a:pt x="184" y="258"/>
                    </a:lnTo>
                    <a:lnTo>
                      <a:pt x="198" y="275"/>
                    </a:lnTo>
                    <a:lnTo>
                      <a:pt x="211" y="292"/>
                    </a:lnTo>
                  </a:path>
                </a:pathLst>
              </a:custGeom>
              <a:noFill/>
              <a:ln w="17463">
                <a:solidFill>
                  <a:srgbClr val="99CC00"/>
                </a:solidFill>
                <a:prstDash val="solid"/>
                <a:round/>
                <a:headEnd/>
                <a:tailEnd/>
              </a:ln>
            </p:spPr>
            <p:txBody>
              <a:bodyPr/>
              <a:lstStyle/>
              <a:p>
                <a:endParaRPr lang="en-US"/>
              </a:p>
            </p:txBody>
          </p:sp>
          <p:sp>
            <p:nvSpPr>
              <p:cNvPr id="124110" name="Freeform 206"/>
              <p:cNvSpPr>
                <a:spLocks/>
              </p:cNvSpPr>
              <p:nvPr/>
            </p:nvSpPr>
            <p:spPr bwMode="auto">
              <a:xfrm>
                <a:off x="764" y="3224"/>
                <a:ext cx="29" cy="30"/>
              </a:xfrm>
              <a:custGeom>
                <a:avLst/>
                <a:gdLst/>
                <a:ahLst/>
                <a:cxnLst>
                  <a:cxn ang="0">
                    <a:pos x="30" y="0"/>
                  </a:cxn>
                  <a:cxn ang="0">
                    <a:pos x="60" y="30"/>
                  </a:cxn>
                  <a:cxn ang="0">
                    <a:pos x="30" y="60"/>
                  </a:cxn>
                  <a:cxn ang="0">
                    <a:pos x="0" y="30"/>
                  </a:cxn>
                  <a:cxn ang="0">
                    <a:pos x="30" y="0"/>
                  </a:cxn>
                </a:cxnLst>
                <a:rect l="0" t="0" r="r" b="b"/>
                <a:pathLst>
                  <a:path w="60" h="60">
                    <a:moveTo>
                      <a:pt x="30" y="0"/>
                    </a:moveTo>
                    <a:lnTo>
                      <a:pt x="60"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11" name="Freeform 207"/>
              <p:cNvSpPr>
                <a:spLocks/>
              </p:cNvSpPr>
              <p:nvPr/>
            </p:nvSpPr>
            <p:spPr bwMode="auto">
              <a:xfrm>
                <a:off x="869" y="3074"/>
                <a:ext cx="30" cy="29"/>
              </a:xfrm>
              <a:custGeom>
                <a:avLst/>
                <a:gdLst/>
                <a:ahLst/>
                <a:cxnLst>
                  <a:cxn ang="0">
                    <a:pos x="30" y="0"/>
                  </a:cxn>
                  <a:cxn ang="0">
                    <a:pos x="60" y="30"/>
                  </a:cxn>
                  <a:cxn ang="0">
                    <a:pos x="30" y="60"/>
                  </a:cxn>
                  <a:cxn ang="0">
                    <a:pos x="0" y="30"/>
                  </a:cxn>
                  <a:cxn ang="0">
                    <a:pos x="30" y="0"/>
                  </a:cxn>
                </a:cxnLst>
                <a:rect l="0" t="0" r="r" b="b"/>
                <a:pathLst>
                  <a:path w="60" h="60">
                    <a:moveTo>
                      <a:pt x="30" y="0"/>
                    </a:moveTo>
                    <a:lnTo>
                      <a:pt x="60"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12" name="Freeform 208"/>
              <p:cNvSpPr>
                <a:spLocks/>
              </p:cNvSpPr>
              <p:nvPr/>
            </p:nvSpPr>
            <p:spPr bwMode="auto">
              <a:xfrm>
                <a:off x="975" y="2626"/>
                <a:ext cx="29" cy="29"/>
              </a:xfrm>
              <a:custGeom>
                <a:avLst/>
                <a:gdLst/>
                <a:ahLst/>
                <a:cxnLst>
                  <a:cxn ang="0">
                    <a:pos x="30" y="0"/>
                  </a:cxn>
                  <a:cxn ang="0">
                    <a:pos x="59" y="30"/>
                  </a:cxn>
                  <a:cxn ang="0">
                    <a:pos x="30" y="60"/>
                  </a:cxn>
                  <a:cxn ang="0">
                    <a:pos x="0" y="30"/>
                  </a:cxn>
                  <a:cxn ang="0">
                    <a:pos x="30" y="0"/>
                  </a:cxn>
                </a:cxnLst>
                <a:rect l="0" t="0" r="r" b="b"/>
                <a:pathLst>
                  <a:path w="59" h="60">
                    <a:moveTo>
                      <a:pt x="30" y="0"/>
                    </a:moveTo>
                    <a:lnTo>
                      <a:pt x="59"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13" name="Freeform 209"/>
              <p:cNvSpPr>
                <a:spLocks/>
              </p:cNvSpPr>
              <p:nvPr/>
            </p:nvSpPr>
            <p:spPr bwMode="auto">
              <a:xfrm>
                <a:off x="1080" y="2798"/>
                <a:ext cx="30" cy="30"/>
              </a:xfrm>
              <a:custGeom>
                <a:avLst/>
                <a:gdLst/>
                <a:ahLst/>
                <a:cxnLst>
                  <a:cxn ang="0">
                    <a:pos x="30" y="0"/>
                  </a:cxn>
                  <a:cxn ang="0">
                    <a:pos x="59" y="29"/>
                  </a:cxn>
                  <a:cxn ang="0">
                    <a:pos x="30" y="59"/>
                  </a:cxn>
                  <a:cxn ang="0">
                    <a:pos x="0" y="29"/>
                  </a:cxn>
                  <a:cxn ang="0">
                    <a:pos x="30" y="0"/>
                  </a:cxn>
                </a:cxnLst>
                <a:rect l="0" t="0" r="r" b="b"/>
                <a:pathLst>
                  <a:path w="59" h="59">
                    <a:moveTo>
                      <a:pt x="30" y="0"/>
                    </a:moveTo>
                    <a:lnTo>
                      <a:pt x="59" y="29"/>
                    </a:lnTo>
                    <a:lnTo>
                      <a:pt x="30" y="59"/>
                    </a:lnTo>
                    <a:lnTo>
                      <a:pt x="0" y="29"/>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14" name="Freeform 210"/>
              <p:cNvSpPr>
                <a:spLocks/>
              </p:cNvSpPr>
              <p:nvPr/>
            </p:nvSpPr>
            <p:spPr bwMode="auto">
              <a:xfrm>
                <a:off x="1185" y="2683"/>
                <a:ext cx="30" cy="30"/>
              </a:xfrm>
              <a:custGeom>
                <a:avLst/>
                <a:gdLst/>
                <a:ahLst/>
                <a:cxnLst>
                  <a:cxn ang="0">
                    <a:pos x="29" y="0"/>
                  </a:cxn>
                  <a:cxn ang="0">
                    <a:pos x="59" y="30"/>
                  </a:cxn>
                  <a:cxn ang="0">
                    <a:pos x="29" y="59"/>
                  </a:cxn>
                  <a:cxn ang="0">
                    <a:pos x="0" y="30"/>
                  </a:cxn>
                  <a:cxn ang="0">
                    <a:pos x="29" y="0"/>
                  </a:cxn>
                </a:cxnLst>
                <a:rect l="0" t="0" r="r" b="b"/>
                <a:pathLst>
                  <a:path w="59" h="59">
                    <a:moveTo>
                      <a:pt x="29" y="0"/>
                    </a:moveTo>
                    <a:lnTo>
                      <a:pt x="59" y="30"/>
                    </a:lnTo>
                    <a:lnTo>
                      <a:pt x="29" y="59"/>
                    </a:lnTo>
                    <a:lnTo>
                      <a:pt x="0" y="30"/>
                    </a:lnTo>
                    <a:lnTo>
                      <a:pt x="29" y="0"/>
                    </a:lnTo>
                    <a:close/>
                  </a:path>
                </a:pathLst>
              </a:custGeom>
              <a:solidFill>
                <a:srgbClr val="0000FF"/>
              </a:solidFill>
              <a:ln w="9525">
                <a:solidFill>
                  <a:srgbClr val="0000FF"/>
                </a:solidFill>
                <a:prstDash val="solid"/>
                <a:round/>
                <a:headEnd/>
                <a:tailEnd/>
              </a:ln>
            </p:spPr>
            <p:txBody>
              <a:bodyPr/>
              <a:lstStyle/>
              <a:p>
                <a:endParaRPr lang="en-US"/>
              </a:p>
            </p:txBody>
          </p:sp>
          <p:sp>
            <p:nvSpPr>
              <p:cNvPr id="124115" name="Freeform 211"/>
              <p:cNvSpPr>
                <a:spLocks/>
              </p:cNvSpPr>
              <p:nvPr/>
            </p:nvSpPr>
            <p:spPr bwMode="auto">
              <a:xfrm>
                <a:off x="1291" y="2892"/>
                <a:ext cx="29" cy="29"/>
              </a:xfrm>
              <a:custGeom>
                <a:avLst/>
                <a:gdLst/>
                <a:ahLst/>
                <a:cxnLst>
                  <a:cxn ang="0">
                    <a:pos x="30" y="0"/>
                  </a:cxn>
                  <a:cxn ang="0">
                    <a:pos x="60" y="30"/>
                  </a:cxn>
                  <a:cxn ang="0">
                    <a:pos x="30" y="60"/>
                  </a:cxn>
                  <a:cxn ang="0">
                    <a:pos x="0" y="30"/>
                  </a:cxn>
                  <a:cxn ang="0">
                    <a:pos x="30" y="0"/>
                  </a:cxn>
                </a:cxnLst>
                <a:rect l="0" t="0" r="r" b="b"/>
                <a:pathLst>
                  <a:path w="60" h="60">
                    <a:moveTo>
                      <a:pt x="30" y="0"/>
                    </a:moveTo>
                    <a:lnTo>
                      <a:pt x="60"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16" name="Freeform 212"/>
              <p:cNvSpPr>
                <a:spLocks/>
              </p:cNvSpPr>
              <p:nvPr/>
            </p:nvSpPr>
            <p:spPr bwMode="auto">
              <a:xfrm>
                <a:off x="1396" y="2563"/>
                <a:ext cx="30" cy="29"/>
              </a:xfrm>
              <a:custGeom>
                <a:avLst/>
                <a:gdLst/>
                <a:ahLst/>
                <a:cxnLst>
                  <a:cxn ang="0">
                    <a:pos x="30" y="0"/>
                  </a:cxn>
                  <a:cxn ang="0">
                    <a:pos x="60" y="30"/>
                  </a:cxn>
                  <a:cxn ang="0">
                    <a:pos x="30" y="60"/>
                  </a:cxn>
                  <a:cxn ang="0">
                    <a:pos x="0" y="30"/>
                  </a:cxn>
                  <a:cxn ang="0">
                    <a:pos x="30" y="0"/>
                  </a:cxn>
                </a:cxnLst>
                <a:rect l="0" t="0" r="r" b="b"/>
                <a:pathLst>
                  <a:path w="60" h="60">
                    <a:moveTo>
                      <a:pt x="30" y="0"/>
                    </a:moveTo>
                    <a:lnTo>
                      <a:pt x="60"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17" name="Freeform 213"/>
              <p:cNvSpPr>
                <a:spLocks/>
              </p:cNvSpPr>
              <p:nvPr/>
            </p:nvSpPr>
            <p:spPr bwMode="auto">
              <a:xfrm>
                <a:off x="1502" y="2179"/>
                <a:ext cx="29" cy="29"/>
              </a:xfrm>
              <a:custGeom>
                <a:avLst/>
                <a:gdLst/>
                <a:ahLst/>
                <a:cxnLst>
                  <a:cxn ang="0">
                    <a:pos x="30" y="0"/>
                  </a:cxn>
                  <a:cxn ang="0">
                    <a:pos x="60" y="30"/>
                  </a:cxn>
                  <a:cxn ang="0">
                    <a:pos x="30" y="60"/>
                  </a:cxn>
                  <a:cxn ang="0">
                    <a:pos x="0" y="30"/>
                  </a:cxn>
                  <a:cxn ang="0">
                    <a:pos x="30" y="0"/>
                  </a:cxn>
                </a:cxnLst>
                <a:rect l="0" t="0" r="r" b="b"/>
                <a:pathLst>
                  <a:path w="60" h="60">
                    <a:moveTo>
                      <a:pt x="30" y="0"/>
                    </a:moveTo>
                    <a:lnTo>
                      <a:pt x="60"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18" name="Freeform 214"/>
              <p:cNvSpPr>
                <a:spLocks/>
              </p:cNvSpPr>
              <p:nvPr/>
            </p:nvSpPr>
            <p:spPr bwMode="auto">
              <a:xfrm>
                <a:off x="1607" y="2075"/>
                <a:ext cx="30" cy="29"/>
              </a:xfrm>
              <a:custGeom>
                <a:avLst/>
                <a:gdLst/>
                <a:ahLst/>
                <a:cxnLst>
                  <a:cxn ang="0">
                    <a:pos x="30" y="0"/>
                  </a:cxn>
                  <a:cxn ang="0">
                    <a:pos x="59" y="30"/>
                  </a:cxn>
                  <a:cxn ang="0">
                    <a:pos x="30" y="60"/>
                  </a:cxn>
                  <a:cxn ang="0">
                    <a:pos x="0" y="30"/>
                  </a:cxn>
                  <a:cxn ang="0">
                    <a:pos x="30" y="0"/>
                  </a:cxn>
                </a:cxnLst>
                <a:rect l="0" t="0" r="r" b="b"/>
                <a:pathLst>
                  <a:path w="59" h="60">
                    <a:moveTo>
                      <a:pt x="30" y="0"/>
                    </a:moveTo>
                    <a:lnTo>
                      <a:pt x="59"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19" name="Freeform 215"/>
              <p:cNvSpPr>
                <a:spLocks/>
              </p:cNvSpPr>
              <p:nvPr/>
            </p:nvSpPr>
            <p:spPr bwMode="auto">
              <a:xfrm>
                <a:off x="1712" y="2341"/>
                <a:ext cx="30" cy="29"/>
              </a:xfrm>
              <a:custGeom>
                <a:avLst/>
                <a:gdLst/>
                <a:ahLst/>
                <a:cxnLst>
                  <a:cxn ang="0">
                    <a:pos x="29" y="0"/>
                  </a:cxn>
                  <a:cxn ang="0">
                    <a:pos x="59" y="30"/>
                  </a:cxn>
                  <a:cxn ang="0">
                    <a:pos x="29" y="60"/>
                  </a:cxn>
                  <a:cxn ang="0">
                    <a:pos x="0" y="30"/>
                  </a:cxn>
                  <a:cxn ang="0">
                    <a:pos x="29" y="0"/>
                  </a:cxn>
                </a:cxnLst>
                <a:rect l="0" t="0" r="r" b="b"/>
                <a:pathLst>
                  <a:path w="59" h="60">
                    <a:moveTo>
                      <a:pt x="29" y="0"/>
                    </a:moveTo>
                    <a:lnTo>
                      <a:pt x="59" y="30"/>
                    </a:lnTo>
                    <a:lnTo>
                      <a:pt x="29" y="60"/>
                    </a:lnTo>
                    <a:lnTo>
                      <a:pt x="0" y="30"/>
                    </a:lnTo>
                    <a:lnTo>
                      <a:pt x="29" y="0"/>
                    </a:lnTo>
                    <a:close/>
                  </a:path>
                </a:pathLst>
              </a:custGeom>
              <a:solidFill>
                <a:srgbClr val="0000FF"/>
              </a:solidFill>
              <a:ln w="9525">
                <a:solidFill>
                  <a:srgbClr val="0000FF"/>
                </a:solidFill>
                <a:prstDash val="solid"/>
                <a:round/>
                <a:headEnd/>
                <a:tailEnd/>
              </a:ln>
            </p:spPr>
            <p:txBody>
              <a:bodyPr/>
              <a:lstStyle/>
              <a:p>
                <a:endParaRPr lang="en-US"/>
              </a:p>
            </p:txBody>
          </p:sp>
          <p:sp>
            <p:nvSpPr>
              <p:cNvPr id="124120" name="Freeform 216"/>
              <p:cNvSpPr>
                <a:spLocks/>
              </p:cNvSpPr>
              <p:nvPr/>
            </p:nvSpPr>
            <p:spPr bwMode="auto">
              <a:xfrm>
                <a:off x="1818" y="1449"/>
                <a:ext cx="30" cy="30"/>
              </a:xfrm>
              <a:custGeom>
                <a:avLst/>
                <a:gdLst/>
                <a:ahLst/>
                <a:cxnLst>
                  <a:cxn ang="0">
                    <a:pos x="29" y="0"/>
                  </a:cxn>
                  <a:cxn ang="0">
                    <a:pos x="59" y="30"/>
                  </a:cxn>
                  <a:cxn ang="0">
                    <a:pos x="29" y="60"/>
                  </a:cxn>
                  <a:cxn ang="0">
                    <a:pos x="0" y="30"/>
                  </a:cxn>
                  <a:cxn ang="0">
                    <a:pos x="29" y="0"/>
                  </a:cxn>
                </a:cxnLst>
                <a:rect l="0" t="0" r="r" b="b"/>
                <a:pathLst>
                  <a:path w="59" h="60">
                    <a:moveTo>
                      <a:pt x="29" y="0"/>
                    </a:moveTo>
                    <a:lnTo>
                      <a:pt x="59" y="30"/>
                    </a:lnTo>
                    <a:lnTo>
                      <a:pt x="29" y="60"/>
                    </a:lnTo>
                    <a:lnTo>
                      <a:pt x="0" y="30"/>
                    </a:lnTo>
                    <a:lnTo>
                      <a:pt x="29" y="0"/>
                    </a:lnTo>
                    <a:close/>
                  </a:path>
                </a:pathLst>
              </a:custGeom>
              <a:solidFill>
                <a:srgbClr val="0000FF"/>
              </a:solidFill>
              <a:ln w="9525">
                <a:solidFill>
                  <a:srgbClr val="0000FF"/>
                </a:solidFill>
                <a:prstDash val="solid"/>
                <a:round/>
                <a:headEnd/>
                <a:tailEnd/>
              </a:ln>
            </p:spPr>
            <p:txBody>
              <a:bodyPr/>
              <a:lstStyle/>
              <a:p>
                <a:endParaRPr lang="en-US"/>
              </a:p>
            </p:txBody>
          </p:sp>
          <p:sp>
            <p:nvSpPr>
              <p:cNvPr id="124121" name="Freeform 217"/>
              <p:cNvSpPr>
                <a:spLocks/>
              </p:cNvSpPr>
              <p:nvPr/>
            </p:nvSpPr>
            <p:spPr bwMode="auto">
              <a:xfrm>
                <a:off x="1923" y="1649"/>
                <a:ext cx="30" cy="30"/>
              </a:xfrm>
              <a:custGeom>
                <a:avLst/>
                <a:gdLst/>
                <a:ahLst/>
                <a:cxnLst>
                  <a:cxn ang="0">
                    <a:pos x="30" y="0"/>
                  </a:cxn>
                  <a:cxn ang="0">
                    <a:pos x="60" y="29"/>
                  </a:cxn>
                  <a:cxn ang="0">
                    <a:pos x="30" y="59"/>
                  </a:cxn>
                  <a:cxn ang="0">
                    <a:pos x="0" y="29"/>
                  </a:cxn>
                  <a:cxn ang="0">
                    <a:pos x="30" y="0"/>
                  </a:cxn>
                </a:cxnLst>
                <a:rect l="0" t="0" r="r" b="b"/>
                <a:pathLst>
                  <a:path w="60" h="59">
                    <a:moveTo>
                      <a:pt x="30" y="0"/>
                    </a:moveTo>
                    <a:lnTo>
                      <a:pt x="60" y="29"/>
                    </a:lnTo>
                    <a:lnTo>
                      <a:pt x="30" y="59"/>
                    </a:lnTo>
                    <a:lnTo>
                      <a:pt x="0" y="29"/>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22" name="Freeform 218"/>
              <p:cNvSpPr>
                <a:spLocks/>
              </p:cNvSpPr>
              <p:nvPr/>
            </p:nvSpPr>
            <p:spPr bwMode="auto">
              <a:xfrm>
                <a:off x="2029" y="2016"/>
                <a:ext cx="29" cy="30"/>
              </a:xfrm>
              <a:custGeom>
                <a:avLst/>
                <a:gdLst/>
                <a:ahLst/>
                <a:cxnLst>
                  <a:cxn ang="0">
                    <a:pos x="30" y="0"/>
                  </a:cxn>
                  <a:cxn ang="0">
                    <a:pos x="60" y="29"/>
                  </a:cxn>
                  <a:cxn ang="0">
                    <a:pos x="30" y="59"/>
                  </a:cxn>
                  <a:cxn ang="0">
                    <a:pos x="0" y="29"/>
                  </a:cxn>
                  <a:cxn ang="0">
                    <a:pos x="30" y="0"/>
                  </a:cxn>
                </a:cxnLst>
                <a:rect l="0" t="0" r="r" b="b"/>
                <a:pathLst>
                  <a:path w="60" h="59">
                    <a:moveTo>
                      <a:pt x="30" y="0"/>
                    </a:moveTo>
                    <a:lnTo>
                      <a:pt x="60" y="29"/>
                    </a:lnTo>
                    <a:lnTo>
                      <a:pt x="30" y="59"/>
                    </a:lnTo>
                    <a:lnTo>
                      <a:pt x="0" y="29"/>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23" name="Freeform 219"/>
              <p:cNvSpPr>
                <a:spLocks/>
              </p:cNvSpPr>
              <p:nvPr/>
            </p:nvSpPr>
            <p:spPr bwMode="auto">
              <a:xfrm>
                <a:off x="2134" y="2216"/>
                <a:ext cx="30" cy="30"/>
              </a:xfrm>
              <a:custGeom>
                <a:avLst/>
                <a:gdLst/>
                <a:ahLst/>
                <a:cxnLst>
                  <a:cxn ang="0">
                    <a:pos x="30" y="0"/>
                  </a:cxn>
                  <a:cxn ang="0">
                    <a:pos x="59" y="30"/>
                  </a:cxn>
                  <a:cxn ang="0">
                    <a:pos x="30" y="60"/>
                  </a:cxn>
                  <a:cxn ang="0">
                    <a:pos x="0" y="30"/>
                  </a:cxn>
                  <a:cxn ang="0">
                    <a:pos x="30" y="0"/>
                  </a:cxn>
                </a:cxnLst>
                <a:rect l="0" t="0" r="r" b="b"/>
                <a:pathLst>
                  <a:path w="59" h="60">
                    <a:moveTo>
                      <a:pt x="30" y="0"/>
                    </a:moveTo>
                    <a:lnTo>
                      <a:pt x="59"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24" name="Freeform 220"/>
              <p:cNvSpPr>
                <a:spLocks/>
              </p:cNvSpPr>
              <p:nvPr/>
            </p:nvSpPr>
            <p:spPr bwMode="auto">
              <a:xfrm>
                <a:off x="2239" y="2525"/>
                <a:ext cx="30" cy="29"/>
              </a:xfrm>
              <a:custGeom>
                <a:avLst/>
                <a:gdLst/>
                <a:ahLst/>
                <a:cxnLst>
                  <a:cxn ang="0">
                    <a:pos x="30" y="0"/>
                  </a:cxn>
                  <a:cxn ang="0">
                    <a:pos x="59" y="30"/>
                  </a:cxn>
                  <a:cxn ang="0">
                    <a:pos x="30" y="60"/>
                  </a:cxn>
                  <a:cxn ang="0">
                    <a:pos x="0" y="30"/>
                  </a:cxn>
                  <a:cxn ang="0">
                    <a:pos x="30" y="0"/>
                  </a:cxn>
                </a:cxnLst>
                <a:rect l="0" t="0" r="r" b="b"/>
                <a:pathLst>
                  <a:path w="59" h="60">
                    <a:moveTo>
                      <a:pt x="30" y="0"/>
                    </a:moveTo>
                    <a:lnTo>
                      <a:pt x="59"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25" name="Freeform 221"/>
              <p:cNvSpPr>
                <a:spLocks/>
              </p:cNvSpPr>
              <p:nvPr/>
            </p:nvSpPr>
            <p:spPr bwMode="auto">
              <a:xfrm>
                <a:off x="2345" y="2616"/>
                <a:ext cx="30" cy="30"/>
              </a:xfrm>
              <a:custGeom>
                <a:avLst/>
                <a:gdLst/>
                <a:ahLst/>
                <a:cxnLst>
                  <a:cxn ang="0">
                    <a:pos x="29" y="0"/>
                  </a:cxn>
                  <a:cxn ang="0">
                    <a:pos x="59" y="29"/>
                  </a:cxn>
                  <a:cxn ang="0">
                    <a:pos x="29" y="59"/>
                  </a:cxn>
                  <a:cxn ang="0">
                    <a:pos x="0" y="29"/>
                  </a:cxn>
                  <a:cxn ang="0">
                    <a:pos x="29" y="0"/>
                  </a:cxn>
                </a:cxnLst>
                <a:rect l="0" t="0" r="r" b="b"/>
                <a:pathLst>
                  <a:path w="59" h="59">
                    <a:moveTo>
                      <a:pt x="29" y="0"/>
                    </a:moveTo>
                    <a:lnTo>
                      <a:pt x="59" y="29"/>
                    </a:lnTo>
                    <a:lnTo>
                      <a:pt x="29" y="59"/>
                    </a:lnTo>
                    <a:lnTo>
                      <a:pt x="0" y="29"/>
                    </a:lnTo>
                    <a:lnTo>
                      <a:pt x="29" y="0"/>
                    </a:lnTo>
                    <a:close/>
                  </a:path>
                </a:pathLst>
              </a:custGeom>
              <a:solidFill>
                <a:srgbClr val="0000FF"/>
              </a:solidFill>
              <a:ln w="9525">
                <a:solidFill>
                  <a:srgbClr val="0000FF"/>
                </a:solidFill>
                <a:prstDash val="solid"/>
                <a:round/>
                <a:headEnd/>
                <a:tailEnd/>
              </a:ln>
            </p:spPr>
            <p:txBody>
              <a:bodyPr/>
              <a:lstStyle/>
              <a:p>
                <a:endParaRPr lang="en-US"/>
              </a:p>
            </p:txBody>
          </p:sp>
          <p:sp>
            <p:nvSpPr>
              <p:cNvPr id="124126" name="Freeform 222"/>
              <p:cNvSpPr>
                <a:spLocks/>
              </p:cNvSpPr>
              <p:nvPr/>
            </p:nvSpPr>
            <p:spPr bwMode="auto">
              <a:xfrm>
                <a:off x="2450" y="2679"/>
                <a:ext cx="30" cy="29"/>
              </a:xfrm>
              <a:custGeom>
                <a:avLst/>
                <a:gdLst/>
                <a:ahLst/>
                <a:cxnLst>
                  <a:cxn ang="0">
                    <a:pos x="29" y="0"/>
                  </a:cxn>
                  <a:cxn ang="0">
                    <a:pos x="59" y="29"/>
                  </a:cxn>
                  <a:cxn ang="0">
                    <a:pos x="29" y="59"/>
                  </a:cxn>
                  <a:cxn ang="0">
                    <a:pos x="0" y="29"/>
                  </a:cxn>
                  <a:cxn ang="0">
                    <a:pos x="29" y="0"/>
                  </a:cxn>
                </a:cxnLst>
                <a:rect l="0" t="0" r="r" b="b"/>
                <a:pathLst>
                  <a:path w="59" h="59">
                    <a:moveTo>
                      <a:pt x="29" y="0"/>
                    </a:moveTo>
                    <a:lnTo>
                      <a:pt x="59" y="29"/>
                    </a:lnTo>
                    <a:lnTo>
                      <a:pt x="29" y="59"/>
                    </a:lnTo>
                    <a:lnTo>
                      <a:pt x="0" y="29"/>
                    </a:lnTo>
                    <a:lnTo>
                      <a:pt x="29" y="0"/>
                    </a:lnTo>
                    <a:close/>
                  </a:path>
                </a:pathLst>
              </a:custGeom>
              <a:solidFill>
                <a:srgbClr val="0000FF"/>
              </a:solidFill>
              <a:ln w="9525">
                <a:solidFill>
                  <a:srgbClr val="0000FF"/>
                </a:solidFill>
                <a:prstDash val="solid"/>
                <a:round/>
                <a:headEnd/>
                <a:tailEnd/>
              </a:ln>
            </p:spPr>
            <p:txBody>
              <a:bodyPr/>
              <a:lstStyle/>
              <a:p>
                <a:endParaRPr lang="en-US"/>
              </a:p>
            </p:txBody>
          </p:sp>
          <p:sp>
            <p:nvSpPr>
              <p:cNvPr id="124127" name="Freeform 223"/>
              <p:cNvSpPr>
                <a:spLocks/>
              </p:cNvSpPr>
              <p:nvPr/>
            </p:nvSpPr>
            <p:spPr bwMode="auto">
              <a:xfrm>
                <a:off x="2556" y="2682"/>
                <a:ext cx="29" cy="30"/>
              </a:xfrm>
              <a:custGeom>
                <a:avLst/>
                <a:gdLst/>
                <a:ahLst/>
                <a:cxnLst>
                  <a:cxn ang="0">
                    <a:pos x="30" y="0"/>
                  </a:cxn>
                  <a:cxn ang="0">
                    <a:pos x="60" y="29"/>
                  </a:cxn>
                  <a:cxn ang="0">
                    <a:pos x="30" y="59"/>
                  </a:cxn>
                  <a:cxn ang="0">
                    <a:pos x="0" y="29"/>
                  </a:cxn>
                  <a:cxn ang="0">
                    <a:pos x="30" y="0"/>
                  </a:cxn>
                </a:cxnLst>
                <a:rect l="0" t="0" r="r" b="b"/>
                <a:pathLst>
                  <a:path w="60" h="59">
                    <a:moveTo>
                      <a:pt x="30" y="0"/>
                    </a:moveTo>
                    <a:lnTo>
                      <a:pt x="60" y="29"/>
                    </a:lnTo>
                    <a:lnTo>
                      <a:pt x="30" y="59"/>
                    </a:lnTo>
                    <a:lnTo>
                      <a:pt x="0" y="29"/>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28" name="Freeform 224"/>
              <p:cNvSpPr>
                <a:spLocks/>
              </p:cNvSpPr>
              <p:nvPr/>
            </p:nvSpPr>
            <p:spPr bwMode="auto">
              <a:xfrm>
                <a:off x="2661" y="2720"/>
                <a:ext cx="30" cy="30"/>
              </a:xfrm>
              <a:custGeom>
                <a:avLst/>
                <a:gdLst/>
                <a:ahLst/>
                <a:cxnLst>
                  <a:cxn ang="0">
                    <a:pos x="30" y="0"/>
                  </a:cxn>
                  <a:cxn ang="0">
                    <a:pos x="60" y="29"/>
                  </a:cxn>
                  <a:cxn ang="0">
                    <a:pos x="30" y="59"/>
                  </a:cxn>
                  <a:cxn ang="0">
                    <a:pos x="0" y="29"/>
                  </a:cxn>
                  <a:cxn ang="0">
                    <a:pos x="30" y="0"/>
                  </a:cxn>
                </a:cxnLst>
                <a:rect l="0" t="0" r="r" b="b"/>
                <a:pathLst>
                  <a:path w="60" h="59">
                    <a:moveTo>
                      <a:pt x="30" y="0"/>
                    </a:moveTo>
                    <a:lnTo>
                      <a:pt x="60" y="29"/>
                    </a:lnTo>
                    <a:lnTo>
                      <a:pt x="30" y="59"/>
                    </a:lnTo>
                    <a:lnTo>
                      <a:pt x="0" y="29"/>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29" name="Freeform 225"/>
              <p:cNvSpPr>
                <a:spLocks/>
              </p:cNvSpPr>
              <p:nvPr/>
            </p:nvSpPr>
            <p:spPr bwMode="auto">
              <a:xfrm>
                <a:off x="2767" y="2750"/>
                <a:ext cx="29" cy="29"/>
              </a:xfrm>
              <a:custGeom>
                <a:avLst/>
                <a:gdLst/>
                <a:ahLst/>
                <a:cxnLst>
                  <a:cxn ang="0">
                    <a:pos x="30" y="0"/>
                  </a:cxn>
                  <a:cxn ang="0">
                    <a:pos x="59" y="30"/>
                  </a:cxn>
                  <a:cxn ang="0">
                    <a:pos x="30" y="59"/>
                  </a:cxn>
                  <a:cxn ang="0">
                    <a:pos x="0" y="30"/>
                  </a:cxn>
                  <a:cxn ang="0">
                    <a:pos x="30" y="0"/>
                  </a:cxn>
                </a:cxnLst>
                <a:rect l="0" t="0" r="r" b="b"/>
                <a:pathLst>
                  <a:path w="59" h="59">
                    <a:moveTo>
                      <a:pt x="30" y="0"/>
                    </a:moveTo>
                    <a:lnTo>
                      <a:pt x="59" y="30"/>
                    </a:lnTo>
                    <a:lnTo>
                      <a:pt x="30" y="59"/>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30" name="Freeform 226"/>
              <p:cNvSpPr>
                <a:spLocks/>
              </p:cNvSpPr>
              <p:nvPr/>
            </p:nvSpPr>
            <p:spPr bwMode="auto">
              <a:xfrm>
                <a:off x="2872" y="2629"/>
                <a:ext cx="30" cy="29"/>
              </a:xfrm>
              <a:custGeom>
                <a:avLst/>
                <a:gdLst/>
                <a:ahLst/>
                <a:cxnLst>
                  <a:cxn ang="0">
                    <a:pos x="30" y="0"/>
                  </a:cxn>
                  <a:cxn ang="0">
                    <a:pos x="59" y="30"/>
                  </a:cxn>
                  <a:cxn ang="0">
                    <a:pos x="30" y="60"/>
                  </a:cxn>
                  <a:cxn ang="0">
                    <a:pos x="0" y="30"/>
                  </a:cxn>
                  <a:cxn ang="0">
                    <a:pos x="30" y="0"/>
                  </a:cxn>
                </a:cxnLst>
                <a:rect l="0" t="0" r="r" b="b"/>
                <a:pathLst>
                  <a:path w="59" h="60">
                    <a:moveTo>
                      <a:pt x="30" y="0"/>
                    </a:moveTo>
                    <a:lnTo>
                      <a:pt x="59"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31" name="Freeform 227"/>
              <p:cNvSpPr>
                <a:spLocks/>
              </p:cNvSpPr>
              <p:nvPr/>
            </p:nvSpPr>
            <p:spPr bwMode="auto">
              <a:xfrm>
                <a:off x="2977" y="2495"/>
                <a:ext cx="30" cy="30"/>
              </a:xfrm>
              <a:custGeom>
                <a:avLst/>
                <a:gdLst/>
                <a:ahLst/>
                <a:cxnLst>
                  <a:cxn ang="0">
                    <a:pos x="29" y="0"/>
                  </a:cxn>
                  <a:cxn ang="0">
                    <a:pos x="59" y="29"/>
                  </a:cxn>
                  <a:cxn ang="0">
                    <a:pos x="29" y="59"/>
                  </a:cxn>
                  <a:cxn ang="0">
                    <a:pos x="0" y="29"/>
                  </a:cxn>
                  <a:cxn ang="0">
                    <a:pos x="29" y="0"/>
                  </a:cxn>
                </a:cxnLst>
                <a:rect l="0" t="0" r="r" b="b"/>
                <a:pathLst>
                  <a:path w="59" h="59">
                    <a:moveTo>
                      <a:pt x="29" y="0"/>
                    </a:moveTo>
                    <a:lnTo>
                      <a:pt x="59" y="29"/>
                    </a:lnTo>
                    <a:lnTo>
                      <a:pt x="29" y="59"/>
                    </a:lnTo>
                    <a:lnTo>
                      <a:pt x="0" y="29"/>
                    </a:lnTo>
                    <a:lnTo>
                      <a:pt x="29" y="0"/>
                    </a:lnTo>
                    <a:close/>
                  </a:path>
                </a:pathLst>
              </a:custGeom>
              <a:solidFill>
                <a:srgbClr val="0000FF"/>
              </a:solidFill>
              <a:ln w="9525">
                <a:solidFill>
                  <a:srgbClr val="0000FF"/>
                </a:solidFill>
                <a:prstDash val="solid"/>
                <a:round/>
                <a:headEnd/>
                <a:tailEnd/>
              </a:ln>
            </p:spPr>
            <p:txBody>
              <a:bodyPr/>
              <a:lstStyle/>
              <a:p>
                <a:endParaRPr lang="en-US"/>
              </a:p>
            </p:txBody>
          </p:sp>
          <p:sp>
            <p:nvSpPr>
              <p:cNvPr id="124132" name="Freeform 228"/>
              <p:cNvSpPr>
                <a:spLocks/>
              </p:cNvSpPr>
              <p:nvPr/>
            </p:nvSpPr>
            <p:spPr bwMode="auto">
              <a:xfrm>
                <a:off x="3083" y="2387"/>
                <a:ext cx="29" cy="29"/>
              </a:xfrm>
              <a:custGeom>
                <a:avLst/>
                <a:gdLst/>
                <a:ahLst/>
                <a:cxnLst>
                  <a:cxn ang="0">
                    <a:pos x="30" y="0"/>
                  </a:cxn>
                  <a:cxn ang="0">
                    <a:pos x="60" y="30"/>
                  </a:cxn>
                  <a:cxn ang="0">
                    <a:pos x="30" y="60"/>
                  </a:cxn>
                  <a:cxn ang="0">
                    <a:pos x="0" y="30"/>
                  </a:cxn>
                  <a:cxn ang="0">
                    <a:pos x="30" y="0"/>
                  </a:cxn>
                </a:cxnLst>
                <a:rect l="0" t="0" r="r" b="b"/>
                <a:pathLst>
                  <a:path w="60" h="60">
                    <a:moveTo>
                      <a:pt x="30" y="0"/>
                    </a:moveTo>
                    <a:lnTo>
                      <a:pt x="60"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33" name="Freeform 229"/>
              <p:cNvSpPr>
                <a:spLocks/>
              </p:cNvSpPr>
              <p:nvPr/>
            </p:nvSpPr>
            <p:spPr bwMode="auto">
              <a:xfrm>
                <a:off x="3188" y="2307"/>
                <a:ext cx="30" cy="30"/>
              </a:xfrm>
              <a:custGeom>
                <a:avLst/>
                <a:gdLst/>
                <a:ahLst/>
                <a:cxnLst>
                  <a:cxn ang="0">
                    <a:pos x="30" y="0"/>
                  </a:cxn>
                  <a:cxn ang="0">
                    <a:pos x="60" y="29"/>
                  </a:cxn>
                  <a:cxn ang="0">
                    <a:pos x="30" y="59"/>
                  </a:cxn>
                  <a:cxn ang="0">
                    <a:pos x="0" y="29"/>
                  </a:cxn>
                  <a:cxn ang="0">
                    <a:pos x="30" y="0"/>
                  </a:cxn>
                </a:cxnLst>
                <a:rect l="0" t="0" r="r" b="b"/>
                <a:pathLst>
                  <a:path w="60" h="59">
                    <a:moveTo>
                      <a:pt x="30" y="0"/>
                    </a:moveTo>
                    <a:lnTo>
                      <a:pt x="60" y="29"/>
                    </a:lnTo>
                    <a:lnTo>
                      <a:pt x="30" y="59"/>
                    </a:lnTo>
                    <a:lnTo>
                      <a:pt x="0" y="29"/>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34" name="Freeform 230"/>
              <p:cNvSpPr>
                <a:spLocks/>
              </p:cNvSpPr>
              <p:nvPr/>
            </p:nvSpPr>
            <p:spPr bwMode="auto">
              <a:xfrm>
                <a:off x="3294" y="2258"/>
                <a:ext cx="29" cy="30"/>
              </a:xfrm>
              <a:custGeom>
                <a:avLst/>
                <a:gdLst/>
                <a:ahLst/>
                <a:cxnLst>
                  <a:cxn ang="0">
                    <a:pos x="30" y="0"/>
                  </a:cxn>
                  <a:cxn ang="0">
                    <a:pos x="60" y="29"/>
                  </a:cxn>
                  <a:cxn ang="0">
                    <a:pos x="30" y="59"/>
                  </a:cxn>
                  <a:cxn ang="0">
                    <a:pos x="0" y="29"/>
                  </a:cxn>
                  <a:cxn ang="0">
                    <a:pos x="30" y="0"/>
                  </a:cxn>
                </a:cxnLst>
                <a:rect l="0" t="0" r="r" b="b"/>
                <a:pathLst>
                  <a:path w="60" h="59">
                    <a:moveTo>
                      <a:pt x="30" y="0"/>
                    </a:moveTo>
                    <a:lnTo>
                      <a:pt x="60" y="29"/>
                    </a:lnTo>
                    <a:lnTo>
                      <a:pt x="30" y="59"/>
                    </a:lnTo>
                    <a:lnTo>
                      <a:pt x="0" y="29"/>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35" name="Freeform 231"/>
              <p:cNvSpPr>
                <a:spLocks/>
              </p:cNvSpPr>
              <p:nvPr/>
            </p:nvSpPr>
            <p:spPr bwMode="auto">
              <a:xfrm>
                <a:off x="3399" y="2324"/>
                <a:ext cx="30" cy="30"/>
              </a:xfrm>
              <a:custGeom>
                <a:avLst/>
                <a:gdLst/>
                <a:ahLst/>
                <a:cxnLst>
                  <a:cxn ang="0">
                    <a:pos x="30" y="0"/>
                  </a:cxn>
                  <a:cxn ang="0">
                    <a:pos x="59" y="29"/>
                  </a:cxn>
                  <a:cxn ang="0">
                    <a:pos x="30" y="59"/>
                  </a:cxn>
                  <a:cxn ang="0">
                    <a:pos x="0" y="29"/>
                  </a:cxn>
                  <a:cxn ang="0">
                    <a:pos x="30" y="0"/>
                  </a:cxn>
                </a:cxnLst>
                <a:rect l="0" t="0" r="r" b="b"/>
                <a:pathLst>
                  <a:path w="59" h="59">
                    <a:moveTo>
                      <a:pt x="30" y="0"/>
                    </a:moveTo>
                    <a:lnTo>
                      <a:pt x="59" y="29"/>
                    </a:lnTo>
                    <a:lnTo>
                      <a:pt x="30" y="59"/>
                    </a:lnTo>
                    <a:lnTo>
                      <a:pt x="0" y="29"/>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36" name="Freeform 232"/>
              <p:cNvSpPr>
                <a:spLocks/>
              </p:cNvSpPr>
              <p:nvPr/>
            </p:nvSpPr>
            <p:spPr bwMode="auto">
              <a:xfrm>
                <a:off x="3504" y="2337"/>
                <a:ext cx="30" cy="30"/>
              </a:xfrm>
              <a:custGeom>
                <a:avLst/>
                <a:gdLst/>
                <a:ahLst/>
                <a:cxnLst>
                  <a:cxn ang="0">
                    <a:pos x="29" y="0"/>
                  </a:cxn>
                  <a:cxn ang="0">
                    <a:pos x="59" y="30"/>
                  </a:cxn>
                  <a:cxn ang="0">
                    <a:pos x="29" y="60"/>
                  </a:cxn>
                  <a:cxn ang="0">
                    <a:pos x="0" y="30"/>
                  </a:cxn>
                  <a:cxn ang="0">
                    <a:pos x="29" y="0"/>
                  </a:cxn>
                </a:cxnLst>
                <a:rect l="0" t="0" r="r" b="b"/>
                <a:pathLst>
                  <a:path w="59" h="60">
                    <a:moveTo>
                      <a:pt x="29" y="0"/>
                    </a:moveTo>
                    <a:lnTo>
                      <a:pt x="59" y="30"/>
                    </a:lnTo>
                    <a:lnTo>
                      <a:pt x="29" y="60"/>
                    </a:lnTo>
                    <a:lnTo>
                      <a:pt x="0" y="30"/>
                    </a:lnTo>
                    <a:lnTo>
                      <a:pt x="29" y="0"/>
                    </a:lnTo>
                    <a:close/>
                  </a:path>
                </a:pathLst>
              </a:custGeom>
              <a:solidFill>
                <a:srgbClr val="0000FF"/>
              </a:solidFill>
              <a:ln w="9525">
                <a:solidFill>
                  <a:srgbClr val="0000FF"/>
                </a:solidFill>
                <a:prstDash val="solid"/>
                <a:round/>
                <a:headEnd/>
                <a:tailEnd/>
              </a:ln>
            </p:spPr>
            <p:txBody>
              <a:bodyPr/>
              <a:lstStyle/>
              <a:p>
                <a:endParaRPr lang="en-US"/>
              </a:p>
            </p:txBody>
          </p:sp>
          <p:sp>
            <p:nvSpPr>
              <p:cNvPr id="124137" name="Freeform 233"/>
              <p:cNvSpPr>
                <a:spLocks/>
              </p:cNvSpPr>
              <p:nvPr/>
            </p:nvSpPr>
            <p:spPr bwMode="auto">
              <a:xfrm>
                <a:off x="3610" y="2408"/>
                <a:ext cx="30" cy="30"/>
              </a:xfrm>
              <a:custGeom>
                <a:avLst/>
                <a:gdLst/>
                <a:ahLst/>
                <a:cxnLst>
                  <a:cxn ang="0">
                    <a:pos x="29" y="0"/>
                  </a:cxn>
                  <a:cxn ang="0">
                    <a:pos x="59" y="29"/>
                  </a:cxn>
                  <a:cxn ang="0">
                    <a:pos x="29" y="59"/>
                  </a:cxn>
                  <a:cxn ang="0">
                    <a:pos x="0" y="29"/>
                  </a:cxn>
                  <a:cxn ang="0">
                    <a:pos x="29" y="0"/>
                  </a:cxn>
                </a:cxnLst>
                <a:rect l="0" t="0" r="r" b="b"/>
                <a:pathLst>
                  <a:path w="59" h="59">
                    <a:moveTo>
                      <a:pt x="29" y="0"/>
                    </a:moveTo>
                    <a:lnTo>
                      <a:pt x="59" y="29"/>
                    </a:lnTo>
                    <a:lnTo>
                      <a:pt x="29" y="59"/>
                    </a:lnTo>
                    <a:lnTo>
                      <a:pt x="0" y="29"/>
                    </a:lnTo>
                    <a:lnTo>
                      <a:pt x="29" y="0"/>
                    </a:lnTo>
                    <a:close/>
                  </a:path>
                </a:pathLst>
              </a:custGeom>
              <a:solidFill>
                <a:srgbClr val="0000FF"/>
              </a:solidFill>
              <a:ln w="9525">
                <a:solidFill>
                  <a:srgbClr val="0000FF"/>
                </a:solidFill>
                <a:prstDash val="solid"/>
                <a:round/>
                <a:headEnd/>
                <a:tailEnd/>
              </a:ln>
            </p:spPr>
            <p:txBody>
              <a:bodyPr/>
              <a:lstStyle/>
              <a:p>
                <a:endParaRPr lang="en-US"/>
              </a:p>
            </p:txBody>
          </p:sp>
        </p:grpSp>
        <p:sp>
          <p:nvSpPr>
            <p:cNvPr id="124139" name="Freeform 235"/>
            <p:cNvSpPr>
              <a:spLocks/>
            </p:cNvSpPr>
            <p:nvPr/>
          </p:nvSpPr>
          <p:spPr bwMode="auto">
            <a:xfrm>
              <a:off x="3715" y="2341"/>
              <a:ext cx="30" cy="29"/>
            </a:xfrm>
            <a:custGeom>
              <a:avLst/>
              <a:gdLst/>
              <a:ahLst/>
              <a:cxnLst>
                <a:cxn ang="0">
                  <a:pos x="30" y="0"/>
                </a:cxn>
                <a:cxn ang="0">
                  <a:pos x="60" y="30"/>
                </a:cxn>
                <a:cxn ang="0">
                  <a:pos x="30" y="60"/>
                </a:cxn>
                <a:cxn ang="0">
                  <a:pos x="0" y="30"/>
                </a:cxn>
                <a:cxn ang="0">
                  <a:pos x="30" y="0"/>
                </a:cxn>
              </a:cxnLst>
              <a:rect l="0" t="0" r="r" b="b"/>
              <a:pathLst>
                <a:path w="60" h="60">
                  <a:moveTo>
                    <a:pt x="30" y="0"/>
                  </a:moveTo>
                  <a:lnTo>
                    <a:pt x="60"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40" name="Freeform 236"/>
            <p:cNvSpPr>
              <a:spLocks/>
            </p:cNvSpPr>
            <p:nvPr/>
          </p:nvSpPr>
          <p:spPr bwMode="auto">
            <a:xfrm>
              <a:off x="3821" y="2291"/>
              <a:ext cx="29" cy="30"/>
            </a:xfrm>
            <a:custGeom>
              <a:avLst/>
              <a:gdLst/>
              <a:ahLst/>
              <a:cxnLst>
                <a:cxn ang="0">
                  <a:pos x="30" y="0"/>
                </a:cxn>
                <a:cxn ang="0">
                  <a:pos x="60" y="30"/>
                </a:cxn>
                <a:cxn ang="0">
                  <a:pos x="30" y="60"/>
                </a:cxn>
                <a:cxn ang="0">
                  <a:pos x="0" y="30"/>
                </a:cxn>
                <a:cxn ang="0">
                  <a:pos x="30" y="0"/>
                </a:cxn>
              </a:cxnLst>
              <a:rect l="0" t="0" r="r" b="b"/>
              <a:pathLst>
                <a:path w="60" h="60">
                  <a:moveTo>
                    <a:pt x="30" y="0"/>
                  </a:moveTo>
                  <a:lnTo>
                    <a:pt x="60"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41" name="Freeform 237"/>
            <p:cNvSpPr>
              <a:spLocks/>
            </p:cNvSpPr>
            <p:nvPr/>
          </p:nvSpPr>
          <p:spPr bwMode="auto">
            <a:xfrm>
              <a:off x="3926" y="2307"/>
              <a:ext cx="30" cy="30"/>
            </a:xfrm>
            <a:custGeom>
              <a:avLst/>
              <a:gdLst/>
              <a:ahLst/>
              <a:cxnLst>
                <a:cxn ang="0">
                  <a:pos x="30" y="0"/>
                </a:cxn>
                <a:cxn ang="0">
                  <a:pos x="59" y="29"/>
                </a:cxn>
                <a:cxn ang="0">
                  <a:pos x="30" y="59"/>
                </a:cxn>
                <a:cxn ang="0">
                  <a:pos x="0" y="29"/>
                </a:cxn>
                <a:cxn ang="0">
                  <a:pos x="30" y="0"/>
                </a:cxn>
              </a:cxnLst>
              <a:rect l="0" t="0" r="r" b="b"/>
              <a:pathLst>
                <a:path w="59" h="59">
                  <a:moveTo>
                    <a:pt x="30" y="0"/>
                  </a:moveTo>
                  <a:lnTo>
                    <a:pt x="59" y="29"/>
                  </a:lnTo>
                  <a:lnTo>
                    <a:pt x="30" y="59"/>
                  </a:lnTo>
                  <a:lnTo>
                    <a:pt x="0" y="29"/>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42" name="Freeform 238"/>
            <p:cNvSpPr>
              <a:spLocks/>
            </p:cNvSpPr>
            <p:nvPr/>
          </p:nvSpPr>
          <p:spPr bwMode="auto">
            <a:xfrm>
              <a:off x="4031" y="2183"/>
              <a:ext cx="30" cy="30"/>
            </a:xfrm>
            <a:custGeom>
              <a:avLst/>
              <a:gdLst/>
              <a:ahLst/>
              <a:cxnLst>
                <a:cxn ang="0">
                  <a:pos x="30" y="0"/>
                </a:cxn>
                <a:cxn ang="0">
                  <a:pos x="59" y="29"/>
                </a:cxn>
                <a:cxn ang="0">
                  <a:pos x="30" y="59"/>
                </a:cxn>
                <a:cxn ang="0">
                  <a:pos x="0" y="29"/>
                </a:cxn>
                <a:cxn ang="0">
                  <a:pos x="30" y="0"/>
                </a:cxn>
              </a:cxnLst>
              <a:rect l="0" t="0" r="r" b="b"/>
              <a:pathLst>
                <a:path w="59" h="59">
                  <a:moveTo>
                    <a:pt x="30" y="0"/>
                  </a:moveTo>
                  <a:lnTo>
                    <a:pt x="59" y="29"/>
                  </a:lnTo>
                  <a:lnTo>
                    <a:pt x="30" y="59"/>
                  </a:lnTo>
                  <a:lnTo>
                    <a:pt x="0" y="29"/>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43" name="Freeform 239"/>
            <p:cNvSpPr>
              <a:spLocks/>
            </p:cNvSpPr>
            <p:nvPr/>
          </p:nvSpPr>
          <p:spPr bwMode="auto">
            <a:xfrm>
              <a:off x="4137" y="2216"/>
              <a:ext cx="30" cy="30"/>
            </a:xfrm>
            <a:custGeom>
              <a:avLst/>
              <a:gdLst/>
              <a:ahLst/>
              <a:cxnLst>
                <a:cxn ang="0">
                  <a:pos x="29" y="0"/>
                </a:cxn>
                <a:cxn ang="0">
                  <a:pos x="59" y="30"/>
                </a:cxn>
                <a:cxn ang="0">
                  <a:pos x="29" y="60"/>
                </a:cxn>
                <a:cxn ang="0">
                  <a:pos x="0" y="30"/>
                </a:cxn>
                <a:cxn ang="0">
                  <a:pos x="29" y="0"/>
                </a:cxn>
              </a:cxnLst>
              <a:rect l="0" t="0" r="r" b="b"/>
              <a:pathLst>
                <a:path w="59" h="60">
                  <a:moveTo>
                    <a:pt x="29" y="0"/>
                  </a:moveTo>
                  <a:lnTo>
                    <a:pt x="59" y="30"/>
                  </a:lnTo>
                  <a:lnTo>
                    <a:pt x="29" y="60"/>
                  </a:lnTo>
                  <a:lnTo>
                    <a:pt x="0" y="30"/>
                  </a:lnTo>
                  <a:lnTo>
                    <a:pt x="29" y="0"/>
                  </a:lnTo>
                  <a:close/>
                </a:path>
              </a:pathLst>
            </a:custGeom>
            <a:solidFill>
              <a:srgbClr val="0000FF"/>
            </a:solidFill>
            <a:ln w="9525">
              <a:solidFill>
                <a:srgbClr val="0000FF"/>
              </a:solidFill>
              <a:prstDash val="solid"/>
              <a:round/>
              <a:headEnd/>
              <a:tailEnd/>
            </a:ln>
          </p:spPr>
          <p:txBody>
            <a:bodyPr/>
            <a:lstStyle/>
            <a:p>
              <a:endParaRPr lang="en-US"/>
            </a:p>
          </p:txBody>
        </p:sp>
        <p:sp>
          <p:nvSpPr>
            <p:cNvPr id="124144" name="Freeform 240"/>
            <p:cNvSpPr>
              <a:spLocks/>
            </p:cNvSpPr>
            <p:nvPr/>
          </p:nvSpPr>
          <p:spPr bwMode="auto">
            <a:xfrm>
              <a:off x="4242" y="2058"/>
              <a:ext cx="30" cy="29"/>
            </a:xfrm>
            <a:custGeom>
              <a:avLst/>
              <a:gdLst/>
              <a:ahLst/>
              <a:cxnLst>
                <a:cxn ang="0">
                  <a:pos x="29" y="0"/>
                </a:cxn>
                <a:cxn ang="0">
                  <a:pos x="59" y="30"/>
                </a:cxn>
                <a:cxn ang="0">
                  <a:pos x="29" y="60"/>
                </a:cxn>
                <a:cxn ang="0">
                  <a:pos x="0" y="30"/>
                </a:cxn>
                <a:cxn ang="0">
                  <a:pos x="29" y="0"/>
                </a:cxn>
              </a:cxnLst>
              <a:rect l="0" t="0" r="r" b="b"/>
              <a:pathLst>
                <a:path w="59" h="60">
                  <a:moveTo>
                    <a:pt x="29" y="0"/>
                  </a:moveTo>
                  <a:lnTo>
                    <a:pt x="59" y="30"/>
                  </a:lnTo>
                  <a:lnTo>
                    <a:pt x="29" y="60"/>
                  </a:lnTo>
                  <a:lnTo>
                    <a:pt x="0" y="30"/>
                  </a:lnTo>
                  <a:lnTo>
                    <a:pt x="29" y="0"/>
                  </a:lnTo>
                  <a:close/>
                </a:path>
              </a:pathLst>
            </a:custGeom>
            <a:solidFill>
              <a:srgbClr val="0000FF"/>
            </a:solidFill>
            <a:ln w="9525">
              <a:solidFill>
                <a:srgbClr val="0000FF"/>
              </a:solidFill>
              <a:prstDash val="solid"/>
              <a:round/>
              <a:headEnd/>
              <a:tailEnd/>
            </a:ln>
          </p:spPr>
          <p:txBody>
            <a:bodyPr/>
            <a:lstStyle/>
            <a:p>
              <a:endParaRPr lang="en-US"/>
            </a:p>
          </p:txBody>
        </p:sp>
        <p:sp>
          <p:nvSpPr>
            <p:cNvPr id="124145" name="Freeform 241"/>
            <p:cNvSpPr>
              <a:spLocks/>
            </p:cNvSpPr>
            <p:nvPr/>
          </p:nvSpPr>
          <p:spPr bwMode="auto">
            <a:xfrm>
              <a:off x="4348" y="1945"/>
              <a:ext cx="29" cy="30"/>
            </a:xfrm>
            <a:custGeom>
              <a:avLst/>
              <a:gdLst/>
              <a:ahLst/>
              <a:cxnLst>
                <a:cxn ang="0">
                  <a:pos x="30" y="0"/>
                </a:cxn>
                <a:cxn ang="0">
                  <a:pos x="60" y="30"/>
                </a:cxn>
                <a:cxn ang="0">
                  <a:pos x="30" y="60"/>
                </a:cxn>
                <a:cxn ang="0">
                  <a:pos x="0" y="30"/>
                </a:cxn>
                <a:cxn ang="0">
                  <a:pos x="30" y="0"/>
                </a:cxn>
              </a:cxnLst>
              <a:rect l="0" t="0" r="r" b="b"/>
              <a:pathLst>
                <a:path w="60" h="60">
                  <a:moveTo>
                    <a:pt x="30" y="0"/>
                  </a:moveTo>
                  <a:lnTo>
                    <a:pt x="60"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46" name="Freeform 242"/>
            <p:cNvSpPr>
              <a:spLocks/>
            </p:cNvSpPr>
            <p:nvPr/>
          </p:nvSpPr>
          <p:spPr bwMode="auto">
            <a:xfrm>
              <a:off x="4453" y="1349"/>
              <a:ext cx="30" cy="30"/>
            </a:xfrm>
            <a:custGeom>
              <a:avLst/>
              <a:gdLst/>
              <a:ahLst/>
              <a:cxnLst>
                <a:cxn ang="0">
                  <a:pos x="30" y="0"/>
                </a:cxn>
                <a:cxn ang="0">
                  <a:pos x="60" y="30"/>
                </a:cxn>
                <a:cxn ang="0">
                  <a:pos x="30" y="59"/>
                </a:cxn>
                <a:cxn ang="0">
                  <a:pos x="0" y="30"/>
                </a:cxn>
                <a:cxn ang="0">
                  <a:pos x="30" y="0"/>
                </a:cxn>
              </a:cxnLst>
              <a:rect l="0" t="0" r="r" b="b"/>
              <a:pathLst>
                <a:path w="60" h="59">
                  <a:moveTo>
                    <a:pt x="30" y="0"/>
                  </a:moveTo>
                  <a:lnTo>
                    <a:pt x="60" y="30"/>
                  </a:lnTo>
                  <a:lnTo>
                    <a:pt x="30" y="59"/>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47" name="Freeform 243"/>
            <p:cNvSpPr>
              <a:spLocks/>
            </p:cNvSpPr>
            <p:nvPr/>
          </p:nvSpPr>
          <p:spPr bwMode="auto">
            <a:xfrm>
              <a:off x="4558" y="1158"/>
              <a:ext cx="30" cy="29"/>
            </a:xfrm>
            <a:custGeom>
              <a:avLst/>
              <a:gdLst/>
              <a:ahLst/>
              <a:cxnLst>
                <a:cxn ang="0">
                  <a:pos x="30" y="0"/>
                </a:cxn>
                <a:cxn ang="0">
                  <a:pos x="59" y="30"/>
                </a:cxn>
                <a:cxn ang="0">
                  <a:pos x="30" y="60"/>
                </a:cxn>
                <a:cxn ang="0">
                  <a:pos x="0" y="30"/>
                </a:cxn>
                <a:cxn ang="0">
                  <a:pos x="30" y="0"/>
                </a:cxn>
              </a:cxnLst>
              <a:rect l="0" t="0" r="r" b="b"/>
              <a:pathLst>
                <a:path w="59" h="60">
                  <a:moveTo>
                    <a:pt x="30" y="0"/>
                  </a:moveTo>
                  <a:lnTo>
                    <a:pt x="59"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48" name="Freeform 244"/>
            <p:cNvSpPr>
              <a:spLocks/>
            </p:cNvSpPr>
            <p:nvPr/>
          </p:nvSpPr>
          <p:spPr bwMode="auto">
            <a:xfrm>
              <a:off x="4664" y="1266"/>
              <a:ext cx="30" cy="30"/>
            </a:xfrm>
            <a:custGeom>
              <a:avLst/>
              <a:gdLst/>
              <a:ahLst/>
              <a:cxnLst>
                <a:cxn ang="0">
                  <a:pos x="30" y="0"/>
                </a:cxn>
                <a:cxn ang="0">
                  <a:pos x="59" y="30"/>
                </a:cxn>
                <a:cxn ang="0">
                  <a:pos x="30" y="59"/>
                </a:cxn>
                <a:cxn ang="0">
                  <a:pos x="0" y="30"/>
                </a:cxn>
                <a:cxn ang="0">
                  <a:pos x="30" y="0"/>
                </a:cxn>
              </a:cxnLst>
              <a:rect l="0" t="0" r="r" b="b"/>
              <a:pathLst>
                <a:path w="59" h="59">
                  <a:moveTo>
                    <a:pt x="30" y="0"/>
                  </a:moveTo>
                  <a:lnTo>
                    <a:pt x="59" y="30"/>
                  </a:lnTo>
                  <a:lnTo>
                    <a:pt x="30" y="59"/>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49" name="Rectangle 245"/>
            <p:cNvSpPr>
              <a:spLocks noChangeArrowheads="1"/>
            </p:cNvSpPr>
            <p:nvPr/>
          </p:nvSpPr>
          <p:spPr bwMode="auto">
            <a:xfrm>
              <a:off x="4875" y="1241"/>
              <a:ext cx="29" cy="30"/>
            </a:xfrm>
            <a:prstGeom prst="rect">
              <a:avLst/>
            </a:prstGeom>
            <a:solidFill>
              <a:srgbClr val="0000FF"/>
            </a:solidFill>
            <a:ln w="9525">
              <a:solidFill>
                <a:srgbClr val="0000FF"/>
              </a:solidFill>
              <a:miter lim="800000"/>
              <a:headEnd/>
              <a:tailEnd/>
            </a:ln>
          </p:spPr>
          <p:txBody>
            <a:bodyPr/>
            <a:lstStyle/>
            <a:p>
              <a:endParaRPr lang="en-US"/>
            </a:p>
          </p:txBody>
        </p:sp>
        <p:sp>
          <p:nvSpPr>
            <p:cNvPr id="124150" name="Freeform 246"/>
            <p:cNvSpPr>
              <a:spLocks/>
            </p:cNvSpPr>
            <p:nvPr/>
          </p:nvSpPr>
          <p:spPr bwMode="auto">
            <a:xfrm>
              <a:off x="4980" y="1495"/>
              <a:ext cx="30" cy="30"/>
            </a:xfrm>
            <a:custGeom>
              <a:avLst/>
              <a:gdLst/>
              <a:ahLst/>
              <a:cxnLst>
                <a:cxn ang="0">
                  <a:pos x="30" y="0"/>
                </a:cxn>
                <a:cxn ang="0">
                  <a:pos x="60" y="30"/>
                </a:cxn>
                <a:cxn ang="0">
                  <a:pos x="30" y="60"/>
                </a:cxn>
                <a:cxn ang="0">
                  <a:pos x="0" y="30"/>
                </a:cxn>
                <a:cxn ang="0">
                  <a:pos x="30" y="0"/>
                </a:cxn>
              </a:cxnLst>
              <a:rect l="0" t="0" r="r" b="b"/>
              <a:pathLst>
                <a:path w="60" h="60">
                  <a:moveTo>
                    <a:pt x="30" y="0"/>
                  </a:moveTo>
                  <a:lnTo>
                    <a:pt x="60" y="30"/>
                  </a:lnTo>
                  <a:lnTo>
                    <a:pt x="30" y="60"/>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51" name="Freeform 247"/>
            <p:cNvSpPr>
              <a:spLocks/>
            </p:cNvSpPr>
            <p:nvPr/>
          </p:nvSpPr>
          <p:spPr bwMode="auto">
            <a:xfrm>
              <a:off x="5086" y="1641"/>
              <a:ext cx="29" cy="30"/>
            </a:xfrm>
            <a:custGeom>
              <a:avLst/>
              <a:gdLst/>
              <a:ahLst/>
              <a:cxnLst>
                <a:cxn ang="0">
                  <a:pos x="30" y="0"/>
                </a:cxn>
                <a:cxn ang="0">
                  <a:pos x="60" y="30"/>
                </a:cxn>
                <a:cxn ang="0">
                  <a:pos x="30" y="59"/>
                </a:cxn>
                <a:cxn ang="0">
                  <a:pos x="0" y="30"/>
                </a:cxn>
                <a:cxn ang="0">
                  <a:pos x="30" y="0"/>
                </a:cxn>
              </a:cxnLst>
              <a:rect l="0" t="0" r="r" b="b"/>
              <a:pathLst>
                <a:path w="60" h="59">
                  <a:moveTo>
                    <a:pt x="30" y="0"/>
                  </a:moveTo>
                  <a:lnTo>
                    <a:pt x="60" y="30"/>
                  </a:lnTo>
                  <a:lnTo>
                    <a:pt x="30" y="59"/>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152" name="Rectangle 248"/>
            <p:cNvSpPr>
              <a:spLocks noChangeArrowheads="1"/>
            </p:cNvSpPr>
            <p:nvPr/>
          </p:nvSpPr>
          <p:spPr bwMode="auto">
            <a:xfrm>
              <a:off x="2977" y="2347"/>
              <a:ext cx="30" cy="30"/>
            </a:xfrm>
            <a:prstGeom prst="rect">
              <a:avLst/>
            </a:prstGeom>
            <a:solidFill>
              <a:srgbClr val="333399"/>
            </a:solidFill>
            <a:ln w="9525">
              <a:solidFill>
                <a:srgbClr val="333399"/>
              </a:solidFill>
              <a:miter lim="800000"/>
              <a:headEnd/>
              <a:tailEnd/>
            </a:ln>
          </p:spPr>
          <p:txBody>
            <a:bodyPr/>
            <a:lstStyle/>
            <a:p>
              <a:endParaRPr lang="en-US"/>
            </a:p>
          </p:txBody>
        </p:sp>
        <p:sp>
          <p:nvSpPr>
            <p:cNvPr id="124153" name="Rectangle 249"/>
            <p:cNvSpPr>
              <a:spLocks noChangeArrowheads="1"/>
            </p:cNvSpPr>
            <p:nvPr/>
          </p:nvSpPr>
          <p:spPr bwMode="auto">
            <a:xfrm>
              <a:off x="3083" y="2225"/>
              <a:ext cx="29" cy="30"/>
            </a:xfrm>
            <a:prstGeom prst="rect">
              <a:avLst/>
            </a:prstGeom>
            <a:solidFill>
              <a:srgbClr val="333399"/>
            </a:solidFill>
            <a:ln w="9525">
              <a:solidFill>
                <a:srgbClr val="333399"/>
              </a:solidFill>
              <a:miter lim="800000"/>
              <a:headEnd/>
              <a:tailEnd/>
            </a:ln>
          </p:spPr>
          <p:txBody>
            <a:bodyPr/>
            <a:lstStyle/>
            <a:p>
              <a:endParaRPr lang="en-US"/>
            </a:p>
          </p:txBody>
        </p:sp>
        <p:sp>
          <p:nvSpPr>
            <p:cNvPr id="124154" name="Rectangle 250"/>
            <p:cNvSpPr>
              <a:spLocks noChangeArrowheads="1"/>
            </p:cNvSpPr>
            <p:nvPr/>
          </p:nvSpPr>
          <p:spPr bwMode="auto">
            <a:xfrm>
              <a:off x="3188" y="2166"/>
              <a:ext cx="30" cy="30"/>
            </a:xfrm>
            <a:prstGeom prst="rect">
              <a:avLst/>
            </a:prstGeom>
            <a:solidFill>
              <a:srgbClr val="333399"/>
            </a:solidFill>
            <a:ln w="9525">
              <a:solidFill>
                <a:srgbClr val="333399"/>
              </a:solidFill>
              <a:miter lim="800000"/>
              <a:headEnd/>
              <a:tailEnd/>
            </a:ln>
          </p:spPr>
          <p:txBody>
            <a:bodyPr/>
            <a:lstStyle/>
            <a:p>
              <a:endParaRPr lang="en-US"/>
            </a:p>
          </p:txBody>
        </p:sp>
        <p:sp>
          <p:nvSpPr>
            <p:cNvPr id="124155" name="Rectangle 251"/>
            <p:cNvSpPr>
              <a:spLocks noChangeArrowheads="1"/>
            </p:cNvSpPr>
            <p:nvPr/>
          </p:nvSpPr>
          <p:spPr bwMode="auto">
            <a:xfrm>
              <a:off x="3294" y="2092"/>
              <a:ext cx="29" cy="29"/>
            </a:xfrm>
            <a:prstGeom prst="rect">
              <a:avLst/>
            </a:prstGeom>
            <a:solidFill>
              <a:srgbClr val="333399"/>
            </a:solidFill>
            <a:ln w="9525">
              <a:solidFill>
                <a:srgbClr val="333399"/>
              </a:solidFill>
              <a:miter lim="800000"/>
              <a:headEnd/>
              <a:tailEnd/>
            </a:ln>
          </p:spPr>
          <p:txBody>
            <a:bodyPr/>
            <a:lstStyle/>
            <a:p>
              <a:endParaRPr lang="en-US"/>
            </a:p>
          </p:txBody>
        </p:sp>
        <p:sp>
          <p:nvSpPr>
            <p:cNvPr id="124156" name="Rectangle 252"/>
            <p:cNvSpPr>
              <a:spLocks noChangeArrowheads="1"/>
            </p:cNvSpPr>
            <p:nvPr/>
          </p:nvSpPr>
          <p:spPr bwMode="auto">
            <a:xfrm>
              <a:off x="3399" y="2171"/>
              <a:ext cx="30" cy="30"/>
            </a:xfrm>
            <a:prstGeom prst="rect">
              <a:avLst/>
            </a:prstGeom>
            <a:solidFill>
              <a:srgbClr val="333399"/>
            </a:solidFill>
            <a:ln w="9525">
              <a:solidFill>
                <a:srgbClr val="333399"/>
              </a:solidFill>
              <a:miter lim="800000"/>
              <a:headEnd/>
              <a:tailEnd/>
            </a:ln>
          </p:spPr>
          <p:txBody>
            <a:bodyPr/>
            <a:lstStyle/>
            <a:p>
              <a:endParaRPr lang="en-US"/>
            </a:p>
          </p:txBody>
        </p:sp>
        <p:sp>
          <p:nvSpPr>
            <p:cNvPr id="124157" name="Rectangle 253"/>
            <p:cNvSpPr>
              <a:spLocks noChangeArrowheads="1"/>
            </p:cNvSpPr>
            <p:nvPr/>
          </p:nvSpPr>
          <p:spPr bwMode="auto">
            <a:xfrm>
              <a:off x="3504" y="2193"/>
              <a:ext cx="30" cy="29"/>
            </a:xfrm>
            <a:prstGeom prst="rect">
              <a:avLst/>
            </a:prstGeom>
            <a:solidFill>
              <a:srgbClr val="333399"/>
            </a:solidFill>
            <a:ln w="9525">
              <a:solidFill>
                <a:srgbClr val="333399"/>
              </a:solidFill>
              <a:miter lim="800000"/>
              <a:headEnd/>
              <a:tailEnd/>
            </a:ln>
          </p:spPr>
          <p:txBody>
            <a:bodyPr/>
            <a:lstStyle/>
            <a:p>
              <a:endParaRPr lang="en-US"/>
            </a:p>
          </p:txBody>
        </p:sp>
        <p:sp>
          <p:nvSpPr>
            <p:cNvPr id="124158" name="Rectangle 254"/>
            <p:cNvSpPr>
              <a:spLocks noChangeArrowheads="1"/>
            </p:cNvSpPr>
            <p:nvPr/>
          </p:nvSpPr>
          <p:spPr bwMode="auto">
            <a:xfrm>
              <a:off x="3610" y="2222"/>
              <a:ext cx="30" cy="30"/>
            </a:xfrm>
            <a:prstGeom prst="rect">
              <a:avLst/>
            </a:prstGeom>
            <a:solidFill>
              <a:srgbClr val="333399"/>
            </a:solidFill>
            <a:ln w="9525">
              <a:solidFill>
                <a:srgbClr val="333399"/>
              </a:solidFill>
              <a:miter lim="800000"/>
              <a:headEnd/>
              <a:tailEnd/>
            </a:ln>
          </p:spPr>
          <p:txBody>
            <a:bodyPr/>
            <a:lstStyle/>
            <a:p>
              <a:endParaRPr lang="en-US"/>
            </a:p>
          </p:txBody>
        </p:sp>
        <p:sp>
          <p:nvSpPr>
            <p:cNvPr id="124159" name="Rectangle 255"/>
            <p:cNvSpPr>
              <a:spLocks noChangeArrowheads="1"/>
            </p:cNvSpPr>
            <p:nvPr/>
          </p:nvSpPr>
          <p:spPr bwMode="auto">
            <a:xfrm>
              <a:off x="3715" y="2167"/>
              <a:ext cx="30" cy="29"/>
            </a:xfrm>
            <a:prstGeom prst="rect">
              <a:avLst/>
            </a:prstGeom>
            <a:solidFill>
              <a:srgbClr val="333399"/>
            </a:solidFill>
            <a:ln w="9525">
              <a:solidFill>
                <a:srgbClr val="333399"/>
              </a:solidFill>
              <a:miter lim="800000"/>
              <a:headEnd/>
              <a:tailEnd/>
            </a:ln>
          </p:spPr>
          <p:txBody>
            <a:bodyPr/>
            <a:lstStyle/>
            <a:p>
              <a:endParaRPr lang="en-US"/>
            </a:p>
          </p:txBody>
        </p:sp>
        <p:sp>
          <p:nvSpPr>
            <p:cNvPr id="124160" name="Rectangle 256"/>
            <p:cNvSpPr>
              <a:spLocks noChangeArrowheads="1"/>
            </p:cNvSpPr>
            <p:nvPr/>
          </p:nvSpPr>
          <p:spPr bwMode="auto">
            <a:xfrm>
              <a:off x="3821" y="2116"/>
              <a:ext cx="29" cy="30"/>
            </a:xfrm>
            <a:prstGeom prst="rect">
              <a:avLst/>
            </a:prstGeom>
            <a:solidFill>
              <a:srgbClr val="333399"/>
            </a:solidFill>
            <a:ln w="9525">
              <a:solidFill>
                <a:srgbClr val="333399"/>
              </a:solidFill>
              <a:miter lim="800000"/>
              <a:headEnd/>
              <a:tailEnd/>
            </a:ln>
          </p:spPr>
          <p:txBody>
            <a:bodyPr/>
            <a:lstStyle/>
            <a:p>
              <a:endParaRPr lang="en-US"/>
            </a:p>
          </p:txBody>
        </p:sp>
        <p:sp>
          <p:nvSpPr>
            <p:cNvPr id="124161" name="Rectangle 257"/>
            <p:cNvSpPr>
              <a:spLocks noChangeArrowheads="1"/>
            </p:cNvSpPr>
            <p:nvPr/>
          </p:nvSpPr>
          <p:spPr bwMode="auto">
            <a:xfrm>
              <a:off x="3926" y="2145"/>
              <a:ext cx="30" cy="30"/>
            </a:xfrm>
            <a:prstGeom prst="rect">
              <a:avLst/>
            </a:prstGeom>
            <a:solidFill>
              <a:srgbClr val="333399"/>
            </a:solidFill>
            <a:ln w="9525">
              <a:solidFill>
                <a:srgbClr val="333399"/>
              </a:solidFill>
              <a:miter lim="800000"/>
              <a:headEnd/>
              <a:tailEnd/>
            </a:ln>
          </p:spPr>
          <p:txBody>
            <a:bodyPr/>
            <a:lstStyle/>
            <a:p>
              <a:endParaRPr lang="en-US"/>
            </a:p>
          </p:txBody>
        </p:sp>
        <p:sp>
          <p:nvSpPr>
            <p:cNvPr id="124162" name="Rectangle 258"/>
            <p:cNvSpPr>
              <a:spLocks noChangeArrowheads="1"/>
            </p:cNvSpPr>
            <p:nvPr/>
          </p:nvSpPr>
          <p:spPr bwMode="auto">
            <a:xfrm>
              <a:off x="4031" y="2029"/>
              <a:ext cx="30" cy="30"/>
            </a:xfrm>
            <a:prstGeom prst="rect">
              <a:avLst/>
            </a:prstGeom>
            <a:solidFill>
              <a:srgbClr val="333399"/>
            </a:solidFill>
            <a:ln w="9525">
              <a:solidFill>
                <a:srgbClr val="333399"/>
              </a:solidFill>
              <a:miter lim="800000"/>
              <a:headEnd/>
              <a:tailEnd/>
            </a:ln>
          </p:spPr>
          <p:txBody>
            <a:bodyPr/>
            <a:lstStyle/>
            <a:p>
              <a:endParaRPr lang="en-US"/>
            </a:p>
          </p:txBody>
        </p:sp>
        <p:sp>
          <p:nvSpPr>
            <p:cNvPr id="124163" name="Rectangle 259"/>
            <p:cNvSpPr>
              <a:spLocks noChangeArrowheads="1"/>
            </p:cNvSpPr>
            <p:nvPr/>
          </p:nvSpPr>
          <p:spPr bwMode="auto">
            <a:xfrm>
              <a:off x="4137" y="2055"/>
              <a:ext cx="30" cy="30"/>
            </a:xfrm>
            <a:prstGeom prst="rect">
              <a:avLst/>
            </a:prstGeom>
            <a:solidFill>
              <a:srgbClr val="333399"/>
            </a:solidFill>
            <a:ln w="9525">
              <a:solidFill>
                <a:srgbClr val="333399"/>
              </a:solidFill>
              <a:miter lim="800000"/>
              <a:headEnd/>
              <a:tailEnd/>
            </a:ln>
          </p:spPr>
          <p:txBody>
            <a:bodyPr/>
            <a:lstStyle/>
            <a:p>
              <a:endParaRPr lang="en-US"/>
            </a:p>
          </p:txBody>
        </p:sp>
        <p:sp>
          <p:nvSpPr>
            <p:cNvPr id="124164" name="Rectangle 260"/>
            <p:cNvSpPr>
              <a:spLocks noChangeArrowheads="1"/>
            </p:cNvSpPr>
            <p:nvPr/>
          </p:nvSpPr>
          <p:spPr bwMode="auto">
            <a:xfrm>
              <a:off x="4242" y="1913"/>
              <a:ext cx="30" cy="29"/>
            </a:xfrm>
            <a:prstGeom prst="rect">
              <a:avLst/>
            </a:prstGeom>
            <a:solidFill>
              <a:srgbClr val="333399"/>
            </a:solidFill>
            <a:ln w="9525">
              <a:solidFill>
                <a:srgbClr val="333399"/>
              </a:solidFill>
              <a:miter lim="800000"/>
              <a:headEnd/>
              <a:tailEnd/>
            </a:ln>
          </p:spPr>
          <p:txBody>
            <a:bodyPr/>
            <a:lstStyle/>
            <a:p>
              <a:endParaRPr lang="en-US"/>
            </a:p>
          </p:txBody>
        </p:sp>
        <p:sp>
          <p:nvSpPr>
            <p:cNvPr id="124165" name="Rectangle 261"/>
            <p:cNvSpPr>
              <a:spLocks noChangeArrowheads="1"/>
            </p:cNvSpPr>
            <p:nvPr/>
          </p:nvSpPr>
          <p:spPr bwMode="auto">
            <a:xfrm>
              <a:off x="4348" y="1814"/>
              <a:ext cx="29" cy="30"/>
            </a:xfrm>
            <a:prstGeom prst="rect">
              <a:avLst/>
            </a:prstGeom>
            <a:solidFill>
              <a:srgbClr val="333399"/>
            </a:solidFill>
            <a:ln w="9525">
              <a:solidFill>
                <a:srgbClr val="333399"/>
              </a:solidFill>
              <a:miter lim="800000"/>
              <a:headEnd/>
              <a:tailEnd/>
            </a:ln>
          </p:spPr>
          <p:txBody>
            <a:bodyPr/>
            <a:lstStyle/>
            <a:p>
              <a:endParaRPr lang="en-US"/>
            </a:p>
          </p:txBody>
        </p:sp>
        <p:sp>
          <p:nvSpPr>
            <p:cNvPr id="124166" name="Rectangle 262"/>
            <p:cNvSpPr>
              <a:spLocks noChangeArrowheads="1"/>
            </p:cNvSpPr>
            <p:nvPr/>
          </p:nvSpPr>
          <p:spPr bwMode="auto">
            <a:xfrm>
              <a:off x="4453" y="1200"/>
              <a:ext cx="30" cy="30"/>
            </a:xfrm>
            <a:prstGeom prst="rect">
              <a:avLst/>
            </a:prstGeom>
            <a:solidFill>
              <a:srgbClr val="333399"/>
            </a:solidFill>
            <a:ln w="9525">
              <a:solidFill>
                <a:srgbClr val="333399"/>
              </a:solidFill>
              <a:miter lim="800000"/>
              <a:headEnd/>
              <a:tailEnd/>
            </a:ln>
          </p:spPr>
          <p:txBody>
            <a:bodyPr/>
            <a:lstStyle/>
            <a:p>
              <a:endParaRPr lang="en-US"/>
            </a:p>
          </p:txBody>
        </p:sp>
        <p:sp>
          <p:nvSpPr>
            <p:cNvPr id="124167" name="Rectangle 263"/>
            <p:cNvSpPr>
              <a:spLocks noChangeArrowheads="1"/>
            </p:cNvSpPr>
            <p:nvPr/>
          </p:nvSpPr>
          <p:spPr bwMode="auto">
            <a:xfrm>
              <a:off x="4558" y="1024"/>
              <a:ext cx="30" cy="30"/>
            </a:xfrm>
            <a:prstGeom prst="rect">
              <a:avLst/>
            </a:prstGeom>
            <a:solidFill>
              <a:srgbClr val="333399"/>
            </a:solidFill>
            <a:ln w="9525">
              <a:solidFill>
                <a:srgbClr val="333399"/>
              </a:solidFill>
              <a:miter lim="800000"/>
              <a:headEnd/>
              <a:tailEnd/>
            </a:ln>
          </p:spPr>
          <p:txBody>
            <a:bodyPr/>
            <a:lstStyle/>
            <a:p>
              <a:endParaRPr lang="en-US"/>
            </a:p>
          </p:txBody>
        </p:sp>
        <p:sp>
          <p:nvSpPr>
            <p:cNvPr id="124168" name="Rectangle 264"/>
            <p:cNvSpPr>
              <a:spLocks noChangeArrowheads="1"/>
            </p:cNvSpPr>
            <p:nvPr/>
          </p:nvSpPr>
          <p:spPr bwMode="auto">
            <a:xfrm>
              <a:off x="4664" y="1141"/>
              <a:ext cx="30" cy="29"/>
            </a:xfrm>
            <a:prstGeom prst="rect">
              <a:avLst/>
            </a:prstGeom>
            <a:solidFill>
              <a:srgbClr val="333399"/>
            </a:solidFill>
            <a:ln w="9525">
              <a:solidFill>
                <a:srgbClr val="333399"/>
              </a:solidFill>
              <a:miter lim="800000"/>
              <a:headEnd/>
              <a:tailEnd/>
            </a:ln>
          </p:spPr>
          <p:txBody>
            <a:bodyPr/>
            <a:lstStyle/>
            <a:p>
              <a:endParaRPr lang="en-US"/>
            </a:p>
          </p:txBody>
        </p:sp>
        <p:sp>
          <p:nvSpPr>
            <p:cNvPr id="124169" name="Rectangle 265"/>
            <p:cNvSpPr>
              <a:spLocks noChangeArrowheads="1"/>
            </p:cNvSpPr>
            <p:nvPr/>
          </p:nvSpPr>
          <p:spPr bwMode="auto">
            <a:xfrm>
              <a:off x="4875" y="1170"/>
              <a:ext cx="29" cy="29"/>
            </a:xfrm>
            <a:prstGeom prst="rect">
              <a:avLst/>
            </a:prstGeom>
            <a:solidFill>
              <a:srgbClr val="333399"/>
            </a:solidFill>
            <a:ln w="9525">
              <a:solidFill>
                <a:srgbClr val="333399"/>
              </a:solidFill>
              <a:miter lim="800000"/>
              <a:headEnd/>
              <a:tailEnd/>
            </a:ln>
          </p:spPr>
          <p:txBody>
            <a:bodyPr/>
            <a:lstStyle/>
            <a:p>
              <a:endParaRPr lang="en-US"/>
            </a:p>
          </p:txBody>
        </p:sp>
        <p:sp>
          <p:nvSpPr>
            <p:cNvPr id="124170" name="Rectangle 266"/>
            <p:cNvSpPr>
              <a:spLocks noChangeArrowheads="1"/>
            </p:cNvSpPr>
            <p:nvPr/>
          </p:nvSpPr>
          <p:spPr bwMode="auto">
            <a:xfrm>
              <a:off x="4980" y="1429"/>
              <a:ext cx="30" cy="29"/>
            </a:xfrm>
            <a:prstGeom prst="rect">
              <a:avLst/>
            </a:prstGeom>
            <a:solidFill>
              <a:srgbClr val="333399"/>
            </a:solidFill>
            <a:ln w="9525">
              <a:solidFill>
                <a:srgbClr val="333399"/>
              </a:solidFill>
              <a:miter lim="800000"/>
              <a:headEnd/>
              <a:tailEnd/>
            </a:ln>
          </p:spPr>
          <p:txBody>
            <a:bodyPr/>
            <a:lstStyle/>
            <a:p>
              <a:endParaRPr lang="en-US"/>
            </a:p>
          </p:txBody>
        </p:sp>
        <p:sp>
          <p:nvSpPr>
            <p:cNvPr id="124171" name="Rectangle 267"/>
            <p:cNvSpPr>
              <a:spLocks noChangeArrowheads="1"/>
            </p:cNvSpPr>
            <p:nvPr/>
          </p:nvSpPr>
          <p:spPr bwMode="auto">
            <a:xfrm>
              <a:off x="5086" y="1574"/>
              <a:ext cx="29" cy="30"/>
            </a:xfrm>
            <a:prstGeom prst="rect">
              <a:avLst/>
            </a:prstGeom>
            <a:solidFill>
              <a:srgbClr val="333399"/>
            </a:solidFill>
            <a:ln w="9525">
              <a:solidFill>
                <a:srgbClr val="333399"/>
              </a:solidFill>
              <a:miter lim="800000"/>
              <a:headEnd/>
              <a:tailEnd/>
            </a:ln>
          </p:spPr>
          <p:txBody>
            <a:bodyPr/>
            <a:lstStyle/>
            <a:p>
              <a:endParaRPr lang="en-US"/>
            </a:p>
          </p:txBody>
        </p:sp>
        <p:sp>
          <p:nvSpPr>
            <p:cNvPr id="124172" name="Freeform 268"/>
            <p:cNvSpPr>
              <a:spLocks/>
            </p:cNvSpPr>
            <p:nvPr/>
          </p:nvSpPr>
          <p:spPr bwMode="auto">
            <a:xfrm>
              <a:off x="761" y="3331"/>
              <a:ext cx="35" cy="35"/>
            </a:xfrm>
            <a:custGeom>
              <a:avLst/>
              <a:gdLst/>
              <a:ahLst/>
              <a:cxnLst>
                <a:cxn ang="0">
                  <a:pos x="35" y="0"/>
                </a:cxn>
                <a:cxn ang="0">
                  <a:pos x="70" y="71"/>
                </a:cxn>
                <a:cxn ang="0">
                  <a:pos x="0" y="71"/>
                </a:cxn>
                <a:cxn ang="0">
                  <a:pos x="35" y="0"/>
                </a:cxn>
              </a:cxnLst>
              <a:rect l="0" t="0" r="r" b="b"/>
              <a:pathLst>
                <a:path w="70" h="71">
                  <a:moveTo>
                    <a:pt x="35" y="0"/>
                  </a:moveTo>
                  <a:lnTo>
                    <a:pt x="70"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73" name="Freeform 269"/>
            <p:cNvSpPr>
              <a:spLocks/>
            </p:cNvSpPr>
            <p:nvPr/>
          </p:nvSpPr>
          <p:spPr bwMode="auto">
            <a:xfrm>
              <a:off x="866" y="3343"/>
              <a:ext cx="36" cy="35"/>
            </a:xfrm>
            <a:custGeom>
              <a:avLst/>
              <a:gdLst/>
              <a:ahLst/>
              <a:cxnLst>
                <a:cxn ang="0">
                  <a:pos x="35" y="0"/>
                </a:cxn>
                <a:cxn ang="0">
                  <a:pos x="70" y="71"/>
                </a:cxn>
                <a:cxn ang="0">
                  <a:pos x="0" y="71"/>
                </a:cxn>
                <a:cxn ang="0">
                  <a:pos x="35" y="0"/>
                </a:cxn>
              </a:cxnLst>
              <a:rect l="0" t="0" r="r" b="b"/>
              <a:pathLst>
                <a:path w="70" h="71">
                  <a:moveTo>
                    <a:pt x="35" y="0"/>
                  </a:moveTo>
                  <a:lnTo>
                    <a:pt x="70"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74" name="Freeform 270"/>
            <p:cNvSpPr>
              <a:spLocks/>
            </p:cNvSpPr>
            <p:nvPr/>
          </p:nvSpPr>
          <p:spPr bwMode="auto">
            <a:xfrm>
              <a:off x="972" y="3191"/>
              <a:ext cx="35" cy="35"/>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175" name="Freeform 271"/>
            <p:cNvSpPr>
              <a:spLocks/>
            </p:cNvSpPr>
            <p:nvPr/>
          </p:nvSpPr>
          <p:spPr bwMode="auto">
            <a:xfrm>
              <a:off x="1077" y="3211"/>
              <a:ext cx="35" cy="35"/>
            </a:xfrm>
            <a:custGeom>
              <a:avLst/>
              <a:gdLst/>
              <a:ahLst/>
              <a:cxnLst>
                <a:cxn ang="0">
                  <a:pos x="36" y="0"/>
                </a:cxn>
                <a:cxn ang="0">
                  <a:pos x="71" y="70"/>
                </a:cxn>
                <a:cxn ang="0">
                  <a:pos x="0" y="70"/>
                </a:cxn>
                <a:cxn ang="0">
                  <a:pos x="36" y="0"/>
                </a:cxn>
              </a:cxnLst>
              <a:rect l="0" t="0" r="r" b="b"/>
              <a:pathLst>
                <a:path w="71" h="70">
                  <a:moveTo>
                    <a:pt x="36" y="0"/>
                  </a:moveTo>
                  <a:lnTo>
                    <a:pt x="71" y="70"/>
                  </a:lnTo>
                  <a:lnTo>
                    <a:pt x="0" y="70"/>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176" name="Freeform 272"/>
            <p:cNvSpPr>
              <a:spLocks/>
            </p:cNvSpPr>
            <p:nvPr/>
          </p:nvSpPr>
          <p:spPr bwMode="auto">
            <a:xfrm>
              <a:off x="1183" y="3267"/>
              <a:ext cx="35" cy="35"/>
            </a:xfrm>
            <a:custGeom>
              <a:avLst/>
              <a:gdLst/>
              <a:ahLst/>
              <a:cxnLst>
                <a:cxn ang="0">
                  <a:pos x="35" y="0"/>
                </a:cxn>
                <a:cxn ang="0">
                  <a:pos x="71" y="71"/>
                </a:cxn>
                <a:cxn ang="0">
                  <a:pos x="0" y="71"/>
                </a:cxn>
                <a:cxn ang="0">
                  <a:pos x="35" y="0"/>
                </a:cxn>
              </a:cxnLst>
              <a:rect l="0" t="0" r="r" b="b"/>
              <a:pathLst>
                <a:path w="71" h="71">
                  <a:moveTo>
                    <a:pt x="35" y="0"/>
                  </a:moveTo>
                  <a:lnTo>
                    <a:pt x="71"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77" name="Freeform 273"/>
            <p:cNvSpPr>
              <a:spLocks/>
            </p:cNvSpPr>
            <p:nvPr/>
          </p:nvSpPr>
          <p:spPr bwMode="auto">
            <a:xfrm>
              <a:off x="1288" y="3272"/>
              <a:ext cx="35" cy="36"/>
            </a:xfrm>
            <a:custGeom>
              <a:avLst/>
              <a:gdLst/>
              <a:ahLst/>
              <a:cxnLst>
                <a:cxn ang="0">
                  <a:pos x="35" y="0"/>
                </a:cxn>
                <a:cxn ang="0">
                  <a:pos x="71" y="70"/>
                </a:cxn>
                <a:cxn ang="0">
                  <a:pos x="0" y="70"/>
                </a:cxn>
                <a:cxn ang="0">
                  <a:pos x="35" y="0"/>
                </a:cxn>
              </a:cxnLst>
              <a:rect l="0" t="0" r="r" b="b"/>
              <a:pathLst>
                <a:path w="71" h="70">
                  <a:moveTo>
                    <a:pt x="35" y="0"/>
                  </a:moveTo>
                  <a:lnTo>
                    <a:pt x="71" y="70"/>
                  </a:lnTo>
                  <a:lnTo>
                    <a:pt x="0" y="70"/>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78" name="Freeform 274"/>
            <p:cNvSpPr>
              <a:spLocks/>
            </p:cNvSpPr>
            <p:nvPr/>
          </p:nvSpPr>
          <p:spPr bwMode="auto">
            <a:xfrm>
              <a:off x="1393" y="3158"/>
              <a:ext cx="36" cy="36"/>
            </a:xfrm>
            <a:custGeom>
              <a:avLst/>
              <a:gdLst/>
              <a:ahLst/>
              <a:cxnLst>
                <a:cxn ang="0">
                  <a:pos x="35" y="0"/>
                </a:cxn>
                <a:cxn ang="0">
                  <a:pos x="70" y="71"/>
                </a:cxn>
                <a:cxn ang="0">
                  <a:pos x="0" y="71"/>
                </a:cxn>
                <a:cxn ang="0">
                  <a:pos x="35" y="0"/>
                </a:cxn>
              </a:cxnLst>
              <a:rect l="0" t="0" r="r" b="b"/>
              <a:pathLst>
                <a:path w="70" h="71">
                  <a:moveTo>
                    <a:pt x="35" y="0"/>
                  </a:moveTo>
                  <a:lnTo>
                    <a:pt x="70"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79" name="Freeform 275"/>
            <p:cNvSpPr>
              <a:spLocks/>
            </p:cNvSpPr>
            <p:nvPr/>
          </p:nvSpPr>
          <p:spPr bwMode="auto">
            <a:xfrm>
              <a:off x="1499" y="3059"/>
              <a:ext cx="35" cy="35"/>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180" name="Freeform 276"/>
            <p:cNvSpPr>
              <a:spLocks/>
            </p:cNvSpPr>
            <p:nvPr/>
          </p:nvSpPr>
          <p:spPr bwMode="auto">
            <a:xfrm>
              <a:off x="1604" y="2972"/>
              <a:ext cx="36" cy="35"/>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181" name="Freeform 277"/>
            <p:cNvSpPr>
              <a:spLocks/>
            </p:cNvSpPr>
            <p:nvPr/>
          </p:nvSpPr>
          <p:spPr bwMode="auto">
            <a:xfrm>
              <a:off x="1710" y="3084"/>
              <a:ext cx="35" cy="36"/>
            </a:xfrm>
            <a:custGeom>
              <a:avLst/>
              <a:gdLst/>
              <a:ahLst/>
              <a:cxnLst>
                <a:cxn ang="0">
                  <a:pos x="35" y="0"/>
                </a:cxn>
                <a:cxn ang="0">
                  <a:pos x="71" y="71"/>
                </a:cxn>
                <a:cxn ang="0">
                  <a:pos x="0" y="71"/>
                </a:cxn>
                <a:cxn ang="0">
                  <a:pos x="35" y="0"/>
                </a:cxn>
              </a:cxnLst>
              <a:rect l="0" t="0" r="r" b="b"/>
              <a:pathLst>
                <a:path w="71" h="71">
                  <a:moveTo>
                    <a:pt x="35" y="0"/>
                  </a:moveTo>
                  <a:lnTo>
                    <a:pt x="71"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82" name="Freeform 278"/>
            <p:cNvSpPr>
              <a:spLocks/>
            </p:cNvSpPr>
            <p:nvPr/>
          </p:nvSpPr>
          <p:spPr bwMode="auto">
            <a:xfrm>
              <a:off x="1815" y="2730"/>
              <a:ext cx="35" cy="35"/>
            </a:xfrm>
            <a:custGeom>
              <a:avLst/>
              <a:gdLst/>
              <a:ahLst/>
              <a:cxnLst>
                <a:cxn ang="0">
                  <a:pos x="35" y="0"/>
                </a:cxn>
                <a:cxn ang="0">
                  <a:pos x="71" y="71"/>
                </a:cxn>
                <a:cxn ang="0">
                  <a:pos x="0" y="71"/>
                </a:cxn>
                <a:cxn ang="0">
                  <a:pos x="35" y="0"/>
                </a:cxn>
              </a:cxnLst>
              <a:rect l="0" t="0" r="r" b="b"/>
              <a:pathLst>
                <a:path w="71" h="71">
                  <a:moveTo>
                    <a:pt x="35" y="0"/>
                  </a:moveTo>
                  <a:lnTo>
                    <a:pt x="71"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83" name="Freeform 279"/>
            <p:cNvSpPr>
              <a:spLocks/>
            </p:cNvSpPr>
            <p:nvPr/>
          </p:nvSpPr>
          <p:spPr bwMode="auto">
            <a:xfrm>
              <a:off x="1920" y="2897"/>
              <a:ext cx="36" cy="35"/>
            </a:xfrm>
            <a:custGeom>
              <a:avLst/>
              <a:gdLst/>
              <a:ahLst/>
              <a:cxnLst>
                <a:cxn ang="0">
                  <a:pos x="35" y="0"/>
                </a:cxn>
                <a:cxn ang="0">
                  <a:pos x="71" y="71"/>
                </a:cxn>
                <a:cxn ang="0">
                  <a:pos x="0" y="71"/>
                </a:cxn>
                <a:cxn ang="0">
                  <a:pos x="35" y="0"/>
                </a:cxn>
              </a:cxnLst>
              <a:rect l="0" t="0" r="r" b="b"/>
              <a:pathLst>
                <a:path w="71" h="71">
                  <a:moveTo>
                    <a:pt x="35" y="0"/>
                  </a:moveTo>
                  <a:lnTo>
                    <a:pt x="71"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84" name="Freeform 280"/>
            <p:cNvSpPr>
              <a:spLocks/>
            </p:cNvSpPr>
            <p:nvPr/>
          </p:nvSpPr>
          <p:spPr bwMode="auto">
            <a:xfrm>
              <a:off x="2026" y="3142"/>
              <a:ext cx="35" cy="36"/>
            </a:xfrm>
            <a:custGeom>
              <a:avLst/>
              <a:gdLst/>
              <a:ahLst/>
              <a:cxnLst>
                <a:cxn ang="0">
                  <a:pos x="35" y="0"/>
                </a:cxn>
                <a:cxn ang="0">
                  <a:pos x="70" y="71"/>
                </a:cxn>
                <a:cxn ang="0">
                  <a:pos x="0" y="71"/>
                </a:cxn>
                <a:cxn ang="0">
                  <a:pos x="35" y="0"/>
                </a:cxn>
              </a:cxnLst>
              <a:rect l="0" t="0" r="r" b="b"/>
              <a:pathLst>
                <a:path w="70" h="71">
                  <a:moveTo>
                    <a:pt x="35" y="0"/>
                  </a:moveTo>
                  <a:lnTo>
                    <a:pt x="70"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85" name="Freeform 281"/>
            <p:cNvSpPr>
              <a:spLocks/>
            </p:cNvSpPr>
            <p:nvPr/>
          </p:nvSpPr>
          <p:spPr bwMode="auto">
            <a:xfrm>
              <a:off x="2131" y="3205"/>
              <a:ext cx="36" cy="36"/>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186" name="Freeform 282"/>
            <p:cNvSpPr>
              <a:spLocks/>
            </p:cNvSpPr>
            <p:nvPr/>
          </p:nvSpPr>
          <p:spPr bwMode="auto">
            <a:xfrm>
              <a:off x="2237" y="3292"/>
              <a:ext cx="35" cy="36"/>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187" name="Freeform 283"/>
            <p:cNvSpPr>
              <a:spLocks/>
            </p:cNvSpPr>
            <p:nvPr/>
          </p:nvSpPr>
          <p:spPr bwMode="auto">
            <a:xfrm>
              <a:off x="2342" y="3280"/>
              <a:ext cx="35" cy="36"/>
            </a:xfrm>
            <a:custGeom>
              <a:avLst/>
              <a:gdLst/>
              <a:ahLst/>
              <a:cxnLst>
                <a:cxn ang="0">
                  <a:pos x="35" y="0"/>
                </a:cxn>
                <a:cxn ang="0">
                  <a:pos x="71" y="71"/>
                </a:cxn>
                <a:cxn ang="0">
                  <a:pos x="0" y="71"/>
                </a:cxn>
                <a:cxn ang="0">
                  <a:pos x="35" y="0"/>
                </a:cxn>
              </a:cxnLst>
              <a:rect l="0" t="0" r="r" b="b"/>
              <a:pathLst>
                <a:path w="71" h="71">
                  <a:moveTo>
                    <a:pt x="35" y="0"/>
                  </a:moveTo>
                  <a:lnTo>
                    <a:pt x="71"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88" name="Freeform 284"/>
            <p:cNvSpPr>
              <a:spLocks/>
            </p:cNvSpPr>
            <p:nvPr/>
          </p:nvSpPr>
          <p:spPr bwMode="auto">
            <a:xfrm>
              <a:off x="2447" y="3284"/>
              <a:ext cx="36" cy="36"/>
            </a:xfrm>
            <a:custGeom>
              <a:avLst/>
              <a:gdLst/>
              <a:ahLst/>
              <a:cxnLst>
                <a:cxn ang="0">
                  <a:pos x="35" y="0"/>
                </a:cxn>
                <a:cxn ang="0">
                  <a:pos x="71" y="71"/>
                </a:cxn>
                <a:cxn ang="0">
                  <a:pos x="0" y="71"/>
                </a:cxn>
                <a:cxn ang="0">
                  <a:pos x="35" y="0"/>
                </a:cxn>
              </a:cxnLst>
              <a:rect l="0" t="0" r="r" b="b"/>
              <a:pathLst>
                <a:path w="71" h="71">
                  <a:moveTo>
                    <a:pt x="35" y="0"/>
                  </a:moveTo>
                  <a:lnTo>
                    <a:pt x="71"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89" name="Freeform 285"/>
            <p:cNvSpPr>
              <a:spLocks/>
            </p:cNvSpPr>
            <p:nvPr/>
          </p:nvSpPr>
          <p:spPr bwMode="auto">
            <a:xfrm>
              <a:off x="2553" y="3267"/>
              <a:ext cx="35" cy="36"/>
            </a:xfrm>
            <a:custGeom>
              <a:avLst/>
              <a:gdLst/>
              <a:ahLst/>
              <a:cxnLst>
                <a:cxn ang="0">
                  <a:pos x="35" y="0"/>
                </a:cxn>
                <a:cxn ang="0">
                  <a:pos x="70" y="71"/>
                </a:cxn>
                <a:cxn ang="0">
                  <a:pos x="0" y="71"/>
                </a:cxn>
                <a:cxn ang="0">
                  <a:pos x="35" y="0"/>
                </a:cxn>
              </a:cxnLst>
              <a:rect l="0" t="0" r="r" b="b"/>
              <a:pathLst>
                <a:path w="70" h="71">
                  <a:moveTo>
                    <a:pt x="35" y="0"/>
                  </a:moveTo>
                  <a:lnTo>
                    <a:pt x="70"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90" name="Freeform 286"/>
            <p:cNvSpPr>
              <a:spLocks/>
            </p:cNvSpPr>
            <p:nvPr/>
          </p:nvSpPr>
          <p:spPr bwMode="auto">
            <a:xfrm>
              <a:off x="2658" y="3234"/>
              <a:ext cx="36" cy="36"/>
            </a:xfrm>
            <a:custGeom>
              <a:avLst/>
              <a:gdLst/>
              <a:ahLst/>
              <a:cxnLst>
                <a:cxn ang="0">
                  <a:pos x="35" y="0"/>
                </a:cxn>
                <a:cxn ang="0">
                  <a:pos x="70" y="71"/>
                </a:cxn>
                <a:cxn ang="0">
                  <a:pos x="0" y="71"/>
                </a:cxn>
                <a:cxn ang="0">
                  <a:pos x="35" y="0"/>
                </a:cxn>
              </a:cxnLst>
              <a:rect l="0" t="0" r="r" b="b"/>
              <a:pathLst>
                <a:path w="70" h="71">
                  <a:moveTo>
                    <a:pt x="35" y="0"/>
                  </a:moveTo>
                  <a:lnTo>
                    <a:pt x="70"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91" name="Freeform 287"/>
            <p:cNvSpPr>
              <a:spLocks/>
            </p:cNvSpPr>
            <p:nvPr/>
          </p:nvSpPr>
          <p:spPr bwMode="auto">
            <a:xfrm>
              <a:off x="2764" y="3280"/>
              <a:ext cx="35" cy="36"/>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192" name="Freeform 288"/>
            <p:cNvSpPr>
              <a:spLocks/>
            </p:cNvSpPr>
            <p:nvPr/>
          </p:nvSpPr>
          <p:spPr bwMode="auto">
            <a:xfrm>
              <a:off x="2869" y="3272"/>
              <a:ext cx="35" cy="35"/>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193" name="Freeform 289"/>
            <p:cNvSpPr>
              <a:spLocks/>
            </p:cNvSpPr>
            <p:nvPr/>
          </p:nvSpPr>
          <p:spPr bwMode="auto">
            <a:xfrm>
              <a:off x="2974" y="3180"/>
              <a:ext cx="36" cy="35"/>
            </a:xfrm>
            <a:custGeom>
              <a:avLst/>
              <a:gdLst/>
              <a:ahLst/>
              <a:cxnLst>
                <a:cxn ang="0">
                  <a:pos x="35" y="0"/>
                </a:cxn>
                <a:cxn ang="0">
                  <a:pos x="71" y="71"/>
                </a:cxn>
                <a:cxn ang="0">
                  <a:pos x="0" y="71"/>
                </a:cxn>
                <a:cxn ang="0">
                  <a:pos x="35" y="0"/>
                </a:cxn>
              </a:cxnLst>
              <a:rect l="0" t="0" r="r" b="b"/>
              <a:pathLst>
                <a:path w="71" h="71">
                  <a:moveTo>
                    <a:pt x="35" y="0"/>
                  </a:moveTo>
                  <a:lnTo>
                    <a:pt x="71"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94" name="Freeform 290"/>
            <p:cNvSpPr>
              <a:spLocks/>
            </p:cNvSpPr>
            <p:nvPr/>
          </p:nvSpPr>
          <p:spPr bwMode="auto">
            <a:xfrm>
              <a:off x="3080" y="3155"/>
              <a:ext cx="35" cy="35"/>
            </a:xfrm>
            <a:custGeom>
              <a:avLst/>
              <a:gdLst/>
              <a:ahLst/>
              <a:cxnLst>
                <a:cxn ang="0">
                  <a:pos x="35" y="0"/>
                </a:cxn>
                <a:cxn ang="0">
                  <a:pos x="71" y="71"/>
                </a:cxn>
                <a:cxn ang="0">
                  <a:pos x="0" y="71"/>
                </a:cxn>
                <a:cxn ang="0">
                  <a:pos x="35" y="0"/>
                </a:cxn>
              </a:cxnLst>
              <a:rect l="0" t="0" r="r" b="b"/>
              <a:pathLst>
                <a:path w="71" h="71">
                  <a:moveTo>
                    <a:pt x="35" y="0"/>
                  </a:moveTo>
                  <a:lnTo>
                    <a:pt x="71"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95" name="Freeform 291"/>
            <p:cNvSpPr>
              <a:spLocks/>
            </p:cNvSpPr>
            <p:nvPr/>
          </p:nvSpPr>
          <p:spPr bwMode="auto">
            <a:xfrm>
              <a:off x="3185" y="3130"/>
              <a:ext cx="36" cy="36"/>
            </a:xfrm>
            <a:custGeom>
              <a:avLst/>
              <a:gdLst/>
              <a:ahLst/>
              <a:cxnLst>
                <a:cxn ang="0">
                  <a:pos x="35" y="0"/>
                </a:cxn>
                <a:cxn ang="0">
                  <a:pos x="70" y="71"/>
                </a:cxn>
                <a:cxn ang="0">
                  <a:pos x="0" y="71"/>
                </a:cxn>
                <a:cxn ang="0">
                  <a:pos x="35" y="0"/>
                </a:cxn>
              </a:cxnLst>
              <a:rect l="0" t="0" r="r" b="b"/>
              <a:pathLst>
                <a:path w="70" h="71">
                  <a:moveTo>
                    <a:pt x="35" y="0"/>
                  </a:moveTo>
                  <a:lnTo>
                    <a:pt x="70"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96" name="Freeform 292"/>
            <p:cNvSpPr>
              <a:spLocks/>
            </p:cNvSpPr>
            <p:nvPr/>
          </p:nvSpPr>
          <p:spPr bwMode="auto">
            <a:xfrm>
              <a:off x="3291" y="3105"/>
              <a:ext cx="35" cy="35"/>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197" name="Freeform 293"/>
            <p:cNvSpPr>
              <a:spLocks/>
            </p:cNvSpPr>
            <p:nvPr/>
          </p:nvSpPr>
          <p:spPr bwMode="auto">
            <a:xfrm>
              <a:off x="3396" y="3180"/>
              <a:ext cx="36" cy="35"/>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198" name="Freeform 294"/>
            <p:cNvSpPr>
              <a:spLocks/>
            </p:cNvSpPr>
            <p:nvPr/>
          </p:nvSpPr>
          <p:spPr bwMode="auto">
            <a:xfrm>
              <a:off x="3502" y="3151"/>
              <a:ext cx="35" cy="35"/>
            </a:xfrm>
            <a:custGeom>
              <a:avLst/>
              <a:gdLst/>
              <a:ahLst/>
              <a:cxnLst>
                <a:cxn ang="0">
                  <a:pos x="35" y="0"/>
                </a:cxn>
                <a:cxn ang="0">
                  <a:pos x="71" y="71"/>
                </a:cxn>
                <a:cxn ang="0">
                  <a:pos x="0" y="71"/>
                </a:cxn>
                <a:cxn ang="0">
                  <a:pos x="35" y="0"/>
                </a:cxn>
              </a:cxnLst>
              <a:rect l="0" t="0" r="r" b="b"/>
              <a:pathLst>
                <a:path w="71" h="71">
                  <a:moveTo>
                    <a:pt x="35" y="0"/>
                  </a:moveTo>
                  <a:lnTo>
                    <a:pt x="71"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199" name="Freeform 295"/>
            <p:cNvSpPr>
              <a:spLocks/>
            </p:cNvSpPr>
            <p:nvPr/>
          </p:nvSpPr>
          <p:spPr bwMode="auto">
            <a:xfrm>
              <a:off x="3607" y="3197"/>
              <a:ext cx="35" cy="35"/>
            </a:xfrm>
            <a:custGeom>
              <a:avLst/>
              <a:gdLst/>
              <a:ahLst/>
              <a:cxnLst>
                <a:cxn ang="0">
                  <a:pos x="35" y="0"/>
                </a:cxn>
                <a:cxn ang="0">
                  <a:pos x="71" y="71"/>
                </a:cxn>
                <a:cxn ang="0">
                  <a:pos x="0" y="71"/>
                </a:cxn>
                <a:cxn ang="0">
                  <a:pos x="35" y="0"/>
                </a:cxn>
              </a:cxnLst>
              <a:rect l="0" t="0" r="r" b="b"/>
              <a:pathLst>
                <a:path w="71" h="71">
                  <a:moveTo>
                    <a:pt x="35" y="0"/>
                  </a:moveTo>
                  <a:lnTo>
                    <a:pt x="71"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200" name="Freeform 296"/>
            <p:cNvSpPr>
              <a:spLocks/>
            </p:cNvSpPr>
            <p:nvPr/>
          </p:nvSpPr>
          <p:spPr bwMode="auto">
            <a:xfrm>
              <a:off x="3712" y="3130"/>
              <a:ext cx="36" cy="36"/>
            </a:xfrm>
            <a:custGeom>
              <a:avLst/>
              <a:gdLst/>
              <a:ahLst/>
              <a:cxnLst>
                <a:cxn ang="0">
                  <a:pos x="35" y="0"/>
                </a:cxn>
                <a:cxn ang="0">
                  <a:pos x="70" y="71"/>
                </a:cxn>
                <a:cxn ang="0">
                  <a:pos x="0" y="71"/>
                </a:cxn>
                <a:cxn ang="0">
                  <a:pos x="35" y="0"/>
                </a:cxn>
              </a:cxnLst>
              <a:rect l="0" t="0" r="r" b="b"/>
              <a:pathLst>
                <a:path w="70" h="71">
                  <a:moveTo>
                    <a:pt x="35" y="0"/>
                  </a:moveTo>
                  <a:lnTo>
                    <a:pt x="70"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201" name="Freeform 297"/>
            <p:cNvSpPr>
              <a:spLocks/>
            </p:cNvSpPr>
            <p:nvPr/>
          </p:nvSpPr>
          <p:spPr bwMode="auto">
            <a:xfrm>
              <a:off x="3818" y="3100"/>
              <a:ext cx="35" cy="36"/>
            </a:xfrm>
            <a:custGeom>
              <a:avLst/>
              <a:gdLst/>
              <a:ahLst/>
              <a:cxnLst>
                <a:cxn ang="0">
                  <a:pos x="35" y="0"/>
                </a:cxn>
                <a:cxn ang="0">
                  <a:pos x="70" y="71"/>
                </a:cxn>
                <a:cxn ang="0">
                  <a:pos x="0" y="71"/>
                </a:cxn>
                <a:cxn ang="0">
                  <a:pos x="35" y="0"/>
                </a:cxn>
              </a:cxnLst>
              <a:rect l="0" t="0" r="r" b="b"/>
              <a:pathLst>
                <a:path w="70" h="71">
                  <a:moveTo>
                    <a:pt x="35" y="0"/>
                  </a:moveTo>
                  <a:lnTo>
                    <a:pt x="70"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202" name="Freeform 298"/>
            <p:cNvSpPr>
              <a:spLocks/>
            </p:cNvSpPr>
            <p:nvPr/>
          </p:nvSpPr>
          <p:spPr bwMode="auto">
            <a:xfrm>
              <a:off x="3923" y="3138"/>
              <a:ext cx="36" cy="35"/>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203" name="Freeform 299"/>
            <p:cNvSpPr>
              <a:spLocks/>
            </p:cNvSpPr>
            <p:nvPr/>
          </p:nvSpPr>
          <p:spPr bwMode="auto">
            <a:xfrm>
              <a:off x="4029" y="3105"/>
              <a:ext cx="35" cy="35"/>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204" name="Freeform 300"/>
            <p:cNvSpPr>
              <a:spLocks/>
            </p:cNvSpPr>
            <p:nvPr/>
          </p:nvSpPr>
          <p:spPr bwMode="auto">
            <a:xfrm>
              <a:off x="4134" y="3096"/>
              <a:ext cx="35" cy="36"/>
            </a:xfrm>
            <a:custGeom>
              <a:avLst/>
              <a:gdLst/>
              <a:ahLst/>
              <a:cxnLst>
                <a:cxn ang="0">
                  <a:pos x="35" y="0"/>
                </a:cxn>
                <a:cxn ang="0">
                  <a:pos x="71" y="71"/>
                </a:cxn>
                <a:cxn ang="0">
                  <a:pos x="0" y="71"/>
                </a:cxn>
                <a:cxn ang="0">
                  <a:pos x="35" y="0"/>
                </a:cxn>
              </a:cxnLst>
              <a:rect l="0" t="0" r="r" b="b"/>
              <a:pathLst>
                <a:path w="71" h="71">
                  <a:moveTo>
                    <a:pt x="35" y="0"/>
                  </a:moveTo>
                  <a:lnTo>
                    <a:pt x="71"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205" name="Freeform 301"/>
            <p:cNvSpPr>
              <a:spLocks/>
            </p:cNvSpPr>
            <p:nvPr/>
          </p:nvSpPr>
          <p:spPr bwMode="auto">
            <a:xfrm>
              <a:off x="4239" y="2988"/>
              <a:ext cx="36" cy="35"/>
            </a:xfrm>
            <a:custGeom>
              <a:avLst/>
              <a:gdLst/>
              <a:ahLst/>
              <a:cxnLst>
                <a:cxn ang="0">
                  <a:pos x="35" y="0"/>
                </a:cxn>
                <a:cxn ang="0">
                  <a:pos x="71" y="71"/>
                </a:cxn>
                <a:cxn ang="0">
                  <a:pos x="0" y="71"/>
                </a:cxn>
                <a:cxn ang="0">
                  <a:pos x="35" y="0"/>
                </a:cxn>
              </a:cxnLst>
              <a:rect l="0" t="0" r="r" b="b"/>
              <a:pathLst>
                <a:path w="71" h="71">
                  <a:moveTo>
                    <a:pt x="35" y="0"/>
                  </a:moveTo>
                  <a:lnTo>
                    <a:pt x="71"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206" name="Freeform 302"/>
            <p:cNvSpPr>
              <a:spLocks/>
            </p:cNvSpPr>
            <p:nvPr/>
          </p:nvSpPr>
          <p:spPr bwMode="auto">
            <a:xfrm>
              <a:off x="4345" y="2909"/>
              <a:ext cx="35" cy="35"/>
            </a:xfrm>
            <a:custGeom>
              <a:avLst/>
              <a:gdLst/>
              <a:ahLst/>
              <a:cxnLst>
                <a:cxn ang="0">
                  <a:pos x="35" y="0"/>
                </a:cxn>
                <a:cxn ang="0">
                  <a:pos x="70" y="71"/>
                </a:cxn>
                <a:cxn ang="0">
                  <a:pos x="0" y="71"/>
                </a:cxn>
                <a:cxn ang="0">
                  <a:pos x="35" y="0"/>
                </a:cxn>
              </a:cxnLst>
              <a:rect l="0" t="0" r="r" b="b"/>
              <a:pathLst>
                <a:path w="70" h="71">
                  <a:moveTo>
                    <a:pt x="35" y="0"/>
                  </a:moveTo>
                  <a:lnTo>
                    <a:pt x="70"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207" name="Freeform 303"/>
            <p:cNvSpPr>
              <a:spLocks/>
            </p:cNvSpPr>
            <p:nvPr/>
          </p:nvSpPr>
          <p:spPr bwMode="auto">
            <a:xfrm>
              <a:off x="4450" y="2471"/>
              <a:ext cx="36" cy="36"/>
            </a:xfrm>
            <a:custGeom>
              <a:avLst/>
              <a:gdLst/>
              <a:ahLst/>
              <a:cxnLst>
                <a:cxn ang="0">
                  <a:pos x="35" y="0"/>
                </a:cxn>
                <a:cxn ang="0">
                  <a:pos x="70" y="71"/>
                </a:cxn>
                <a:cxn ang="0">
                  <a:pos x="0" y="71"/>
                </a:cxn>
                <a:cxn ang="0">
                  <a:pos x="35" y="0"/>
                </a:cxn>
              </a:cxnLst>
              <a:rect l="0" t="0" r="r" b="b"/>
              <a:pathLst>
                <a:path w="70" h="71">
                  <a:moveTo>
                    <a:pt x="35" y="0"/>
                  </a:moveTo>
                  <a:lnTo>
                    <a:pt x="70"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208" name="Freeform 304"/>
            <p:cNvSpPr>
              <a:spLocks/>
            </p:cNvSpPr>
            <p:nvPr/>
          </p:nvSpPr>
          <p:spPr bwMode="auto">
            <a:xfrm>
              <a:off x="4556" y="2388"/>
              <a:ext cx="35" cy="35"/>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209" name="Freeform 305"/>
            <p:cNvSpPr>
              <a:spLocks/>
            </p:cNvSpPr>
            <p:nvPr/>
          </p:nvSpPr>
          <p:spPr bwMode="auto">
            <a:xfrm>
              <a:off x="4661" y="2367"/>
              <a:ext cx="35" cy="36"/>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210" name="Rectangle 306"/>
            <p:cNvSpPr>
              <a:spLocks noChangeArrowheads="1"/>
            </p:cNvSpPr>
            <p:nvPr/>
          </p:nvSpPr>
          <p:spPr bwMode="auto">
            <a:xfrm>
              <a:off x="4875" y="2316"/>
              <a:ext cx="29" cy="30"/>
            </a:xfrm>
            <a:prstGeom prst="rect">
              <a:avLst/>
            </a:prstGeom>
            <a:solidFill>
              <a:srgbClr val="008000"/>
            </a:solidFill>
            <a:ln w="9525">
              <a:solidFill>
                <a:srgbClr val="008000"/>
              </a:solidFill>
              <a:miter lim="800000"/>
              <a:headEnd/>
              <a:tailEnd/>
            </a:ln>
          </p:spPr>
          <p:txBody>
            <a:bodyPr/>
            <a:lstStyle/>
            <a:p>
              <a:endParaRPr lang="en-US"/>
            </a:p>
          </p:txBody>
        </p:sp>
        <p:sp>
          <p:nvSpPr>
            <p:cNvPr id="124211" name="Freeform 307"/>
            <p:cNvSpPr>
              <a:spLocks/>
            </p:cNvSpPr>
            <p:nvPr/>
          </p:nvSpPr>
          <p:spPr bwMode="auto">
            <a:xfrm>
              <a:off x="4977" y="2630"/>
              <a:ext cx="36" cy="35"/>
            </a:xfrm>
            <a:custGeom>
              <a:avLst/>
              <a:gdLst/>
              <a:ahLst/>
              <a:cxnLst>
                <a:cxn ang="0">
                  <a:pos x="35" y="0"/>
                </a:cxn>
                <a:cxn ang="0">
                  <a:pos x="70" y="71"/>
                </a:cxn>
                <a:cxn ang="0">
                  <a:pos x="0" y="71"/>
                </a:cxn>
                <a:cxn ang="0">
                  <a:pos x="35" y="0"/>
                </a:cxn>
              </a:cxnLst>
              <a:rect l="0" t="0" r="r" b="b"/>
              <a:pathLst>
                <a:path w="70" h="71">
                  <a:moveTo>
                    <a:pt x="35" y="0"/>
                  </a:moveTo>
                  <a:lnTo>
                    <a:pt x="70" y="71"/>
                  </a:lnTo>
                  <a:lnTo>
                    <a:pt x="0" y="71"/>
                  </a:lnTo>
                  <a:lnTo>
                    <a:pt x="35" y="0"/>
                  </a:lnTo>
                  <a:close/>
                </a:path>
              </a:pathLst>
            </a:custGeom>
            <a:solidFill>
              <a:srgbClr val="008000"/>
            </a:solidFill>
            <a:ln w="9525">
              <a:solidFill>
                <a:srgbClr val="008000"/>
              </a:solidFill>
              <a:prstDash val="solid"/>
              <a:round/>
              <a:headEnd/>
              <a:tailEnd/>
            </a:ln>
          </p:spPr>
          <p:txBody>
            <a:bodyPr/>
            <a:lstStyle/>
            <a:p>
              <a:endParaRPr lang="en-US"/>
            </a:p>
          </p:txBody>
        </p:sp>
        <p:sp>
          <p:nvSpPr>
            <p:cNvPr id="124212" name="Freeform 308"/>
            <p:cNvSpPr>
              <a:spLocks/>
            </p:cNvSpPr>
            <p:nvPr/>
          </p:nvSpPr>
          <p:spPr bwMode="auto">
            <a:xfrm>
              <a:off x="5083" y="2784"/>
              <a:ext cx="35" cy="36"/>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213" name="Rectangle 309"/>
            <p:cNvSpPr>
              <a:spLocks noChangeArrowheads="1"/>
            </p:cNvSpPr>
            <p:nvPr/>
          </p:nvSpPr>
          <p:spPr bwMode="auto">
            <a:xfrm>
              <a:off x="2974" y="3135"/>
              <a:ext cx="36" cy="35"/>
            </a:xfrm>
            <a:prstGeom prst="rect">
              <a:avLst/>
            </a:prstGeom>
            <a:solidFill>
              <a:srgbClr val="99CC00"/>
            </a:solidFill>
            <a:ln w="9525">
              <a:solidFill>
                <a:srgbClr val="99CC00"/>
              </a:solidFill>
              <a:miter lim="800000"/>
              <a:headEnd/>
              <a:tailEnd/>
            </a:ln>
          </p:spPr>
          <p:txBody>
            <a:bodyPr/>
            <a:lstStyle/>
            <a:p>
              <a:endParaRPr lang="en-US"/>
            </a:p>
          </p:txBody>
        </p:sp>
        <p:sp>
          <p:nvSpPr>
            <p:cNvPr id="124214" name="Rectangle 310"/>
            <p:cNvSpPr>
              <a:spLocks noChangeArrowheads="1"/>
            </p:cNvSpPr>
            <p:nvPr/>
          </p:nvSpPr>
          <p:spPr bwMode="auto">
            <a:xfrm>
              <a:off x="3080" y="3103"/>
              <a:ext cx="35" cy="35"/>
            </a:xfrm>
            <a:prstGeom prst="rect">
              <a:avLst/>
            </a:prstGeom>
            <a:solidFill>
              <a:srgbClr val="99CC00"/>
            </a:solidFill>
            <a:ln w="9525">
              <a:solidFill>
                <a:srgbClr val="99CC00"/>
              </a:solidFill>
              <a:miter lim="800000"/>
              <a:headEnd/>
              <a:tailEnd/>
            </a:ln>
          </p:spPr>
          <p:txBody>
            <a:bodyPr/>
            <a:lstStyle/>
            <a:p>
              <a:endParaRPr lang="en-US"/>
            </a:p>
          </p:txBody>
        </p:sp>
        <p:sp>
          <p:nvSpPr>
            <p:cNvPr id="124215" name="Rectangle 311"/>
            <p:cNvSpPr>
              <a:spLocks noChangeArrowheads="1"/>
            </p:cNvSpPr>
            <p:nvPr/>
          </p:nvSpPr>
          <p:spPr bwMode="auto">
            <a:xfrm>
              <a:off x="3185" y="3075"/>
              <a:ext cx="36" cy="35"/>
            </a:xfrm>
            <a:prstGeom prst="rect">
              <a:avLst/>
            </a:prstGeom>
            <a:solidFill>
              <a:srgbClr val="99CC00"/>
            </a:solidFill>
            <a:ln w="9525">
              <a:solidFill>
                <a:srgbClr val="99CC00"/>
              </a:solidFill>
              <a:miter lim="800000"/>
              <a:headEnd/>
              <a:tailEnd/>
            </a:ln>
          </p:spPr>
          <p:txBody>
            <a:bodyPr/>
            <a:lstStyle/>
            <a:p>
              <a:endParaRPr lang="en-US"/>
            </a:p>
          </p:txBody>
        </p:sp>
        <p:sp>
          <p:nvSpPr>
            <p:cNvPr id="124216" name="Rectangle 312"/>
            <p:cNvSpPr>
              <a:spLocks noChangeArrowheads="1"/>
            </p:cNvSpPr>
            <p:nvPr/>
          </p:nvSpPr>
          <p:spPr bwMode="auto">
            <a:xfrm>
              <a:off x="3291" y="3030"/>
              <a:ext cx="35" cy="35"/>
            </a:xfrm>
            <a:prstGeom prst="rect">
              <a:avLst/>
            </a:prstGeom>
            <a:solidFill>
              <a:srgbClr val="99CC00"/>
            </a:solidFill>
            <a:ln w="9525">
              <a:solidFill>
                <a:srgbClr val="99CC00"/>
              </a:solidFill>
              <a:miter lim="800000"/>
              <a:headEnd/>
              <a:tailEnd/>
            </a:ln>
          </p:spPr>
          <p:txBody>
            <a:bodyPr/>
            <a:lstStyle/>
            <a:p>
              <a:endParaRPr lang="en-US"/>
            </a:p>
          </p:txBody>
        </p:sp>
        <p:sp>
          <p:nvSpPr>
            <p:cNvPr id="124217" name="Rectangle 313"/>
            <p:cNvSpPr>
              <a:spLocks noChangeArrowheads="1"/>
            </p:cNvSpPr>
            <p:nvPr/>
          </p:nvSpPr>
          <p:spPr bwMode="auto">
            <a:xfrm>
              <a:off x="3396" y="3113"/>
              <a:ext cx="36" cy="36"/>
            </a:xfrm>
            <a:prstGeom prst="rect">
              <a:avLst/>
            </a:prstGeom>
            <a:solidFill>
              <a:srgbClr val="99CC00"/>
            </a:solidFill>
            <a:ln w="9525">
              <a:solidFill>
                <a:srgbClr val="99CC00"/>
              </a:solidFill>
              <a:miter lim="800000"/>
              <a:headEnd/>
              <a:tailEnd/>
            </a:ln>
          </p:spPr>
          <p:txBody>
            <a:bodyPr/>
            <a:lstStyle/>
            <a:p>
              <a:endParaRPr lang="en-US"/>
            </a:p>
          </p:txBody>
        </p:sp>
        <p:sp>
          <p:nvSpPr>
            <p:cNvPr id="124218" name="Rectangle 314"/>
            <p:cNvSpPr>
              <a:spLocks noChangeArrowheads="1"/>
            </p:cNvSpPr>
            <p:nvPr/>
          </p:nvSpPr>
          <p:spPr bwMode="auto">
            <a:xfrm>
              <a:off x="3502" y="3089"/>
              <a:ext cx="35" cy="35"/>
            </a:xfrm>
            <a:prstGeom prst="rect">
              <a:avLst/>
            </a:prstGeom>
            <a:solidFill>
              <a:srgbClr val="99CC00"/>
            </a:solidFill>
            <a:ln w="9525">
              <a:solidFill>
                <a:srgbClr val="99CC00"/>
              </a:solidFill>
              <a:miter lim="800000"/>
              <a:headEnd/>
              <a:tailEnd/>
            </a:ln>
          </p:spPr>
          <p:txBody>
            <a:bodyPr/>
            <a:lstStyle/>
            <a:p>
              <a:endParaRPr lang="en-US"/>
            </a:p>
          </p:txBody>
        </p:sp>
        <p:sp>
          <p:nvSpPr>
            <p:cNvPr id="124219" name="Rectangle 315"/>
            <p:cNvSpPr>
              <a:spLocks noChangeArrowheads="1"/>
            </p:cNvSpPr>
            <p:nvPr/>
          </p:nvSpPr>
          <p:spPr bwMode="auto">
            <a:xfrm>
              <a:off x="3607" y="3121"/>
              <a:ext cx="35" cy="35"/>
            </a:xfrm>
            <a:prstGeom prst="rect">
              <a:avLst/>
            </a:prstGeom>
            <a:solidFill>
              <a:srgbClr val="99CC00"/>
            </a:solidFill>
            <a:ln w="9525">
              <a:solidFill>
                <a:srgbClr val="99CC00"/>
              </a:solidFill>
              <a:miter lim="800000"/>
              <a:headEnd/>
              <a:tailEnd/>
            </a:ln>
          </p:spPr>
          <p:txBody>
            <a:bodyPr/>
            <a:lstStyle/>
            <a:p>
              <a:endParaRPr lang="en-US"/>
            </a:p>
          </p:txBody>
        </p:sp>
        <p:sp>
          <p:nvSpPr>
            <p:cNvPr id="124220" name="Rectangle 316"/>
            <p:cNvSpPr>
              <a:spLocks noChangeArrowheads="1"/>
            </p:cNvSpPr>
            <p:nvPr/>
          </p:nvSpPr>
          <p:spPr bwMode="auto">
            <a:xfrm>
              <a:off x="3712" y="3063"/>
              <a:ext cx="36" cy="35"/>
            </a:xfrm>
            <a:prstGeom prst="rect">
              <a:avLst/>
            </a:prstGeom>
            <a:solidFill>
              <a:srgbClr val="99CC00"/>
            </a:solidFill>
            <a:ln w="9525">
              <a:solidFill>
                <a:srgbClr val="99CC00"/>
              </a:solidFill>
              <a:miter lim="800000"/>
              <a:headEnd/>
              <a:tailEnd/>
            </a:ln>
          </p:spPr>
          <p:txBody>
            <a:bodyPr/>
            <a:lstStyle/>
            <a:p>
              <a:endParaRPr lang="en-US"/>
            </a:p>
          </p:txBody>
        </p:sp>
        <p:sp>
          <p:nvSpPr>
            <p:cNvPr id="124221" name="Rectangle 317"/>
            <p:cNvSpPr>
              <a:spLocks noChangeArrowheads="1"/>
            </p:cNvSpPr>
            <p:nvPr/>
          </p:nvSpPr>
          <p:spPr bwMode="auto">
            <a:xfrm>
              <a:off x="3818" y="3042"/>
              <a:ext cx="35" cy="36"/>
            </a:xfrm>
            <a:prstGeom prst="rect">
              <a:avLst/>
            </a:prstGeom>
            <a:solidFill>
              <a:srgbClr val="99CC00"/>
            </a:solidFill>
            <a:ln w="9525">
              <a:solidFill>
                <a:srgbClr val="99CC00"/>
              </a:solidFill>
              <a:miter lim="800000"/>
              <a:headEnd/>
              <a:tailEnd/>
            </a:ln>
          </p:spPr>
          <p:txBody>
            <a:bodyPr/>
            <a:lstStyle/>
            <a:p>
              <a:endParaRPr lang="en-US"/>
            </a:p>
          </p:txBody>
        </p:sp>
        <p:sp>
          <p:nvSpPr>
            <p:cNvPr id="124222" name="Rectangle 318"/>
            <p:cNvSpPr>
              <a:spLocks noChangeArrowheads="1"/>
            </p:cNvSpPr>
            <p:nvPr/>
          </p:nvSpPr>
          <p:spPr bwMode="auto">
            <a:xfrm>
              <a:off x="3923" y="3071"/>
              <a:ext cx="36" cy="35"/>
            </a:xfrm>
            <a:prstGeom prst="rect">
              <a:avLst/>
            </a:prstGeom>
            <a:solidFill>
              <a:srgbClr val="99CC00"/>
            </a:solidFill>
            <a:ln w="9525">
              <a:solidFill>
                <a:srgbClr val="99CC00"/>
              </a:solidFill>
              <a:miter lim="800000"/>
              <a:headEnd/>
              <a:tailEnd/>
            </a:ln>
          </p:spPr>
          <p:txBody>
            <a:bodyPr/>
            <a:lstStyle/>
            <a:p>
              <a:endParaRPr lang="en-US"/>
            </a:p>
          </p:txBody>
        </p:sp>
        <p:sp>
          <p:nvSpPr>
            <p:cNvPr id="124223" name="Rectangle 319"/>
            <p:cNvSpPr>
              <a:spLocks noChangeArrowheads="1"/>
            </p:cNvSpPr>
            <p:nvPr/>
          </p:nvSpPr>
          <p:spPr bwMode="auto">
            <a:xfrm>
              <a:off x="4029" y="3041"/>
              <a:ext cx="35" cy="35"/>
            </a:xfrm>
            <a:prstGeom prst="rect">
              <a:avLst/>
            </a:prstGeom>
            <a:solidFill>
              <a:srgbClr val="99CC00"/>
            </a:solidFill>
            <a:ln w="9525">
              <a:solidFill>
                <a:srgbClr val="99CC00"/>
              </a:solidFill>
              <a:miter lim="800000"/>
              <a:headEnd/>
              <a:tailEnd/>
            </a:ln>
          </p:spPr>
          <p:txBody>
            <a:bodyPr/>
            <a:lstStyle/>
            <a:p>
              <a:endParaRPr lang="en-US"/>
            </a:p>
          </p:txBody>
        </p:sp>
        <p:sp>
          <p:nvSpPr>
            <p:cNvPr id="124224" name="Rectangle 320"/>
            <p:cNvSpPr>
              <a:spLocks noChangeArrowheads="1"/>
            </p:cNvSpPr>
            <p:nvPr/>
          </p:nvSpPr>
          <p:spPr bwMode="auto">
            <a:xfrm>
              <a:off x="4134" y="3018"/>
              <a:ext cx="35" cy="36"/>
            </a:xfrm>
            <a:prstGeom prst="rect">
              <a:avLst/>
            </a:prstGeom>
            <a:solidFill>
              <a:srgbClr val="99CC00"/>
            </a:solidFill>
            <a:ln w="9525">
              <a:solidFill>
                <a:srgbClr val="99CC00"/>
              </a:solidFill>
              <a:miter lim="800000"/>
              <a:headEnd/>
              <a:tailEnd/>
            </a:ln>
          </p:spPr>
          <p:txBody>
            <a:bodyPr/>
            <a:lstStyle/>
            <a:p>
              <a:endParaRPr lang="en-US"/>
            </a:p>
          </p:txBody>
        </p:sp>
        <p:sp>
          <p:nvSpPr>
            <p:cNvPr id="124225" name="Rectangle 321"/>
            <p:cNvSpPr>
              <a:spLocks noChangeArrowheads="1"/>
            </p:cNvSpPr>
            <p:nvPr/>
          </p:nvSpPr>
          <p:spPr bwMode="auto">
            <a:xfrm>
              <a:off x="4239" y="2933"/>
              <a:ext cx="36" cy="36"/>
            </a:xfrm>
            <a:prstGeom prst="rect">
              <a:avLst/>
            </a:prstGeom>
            <a:solidFill>
              <a:srgbClr val="99CC00"/>
            </a:solidFill>
            <a:ln w="9525">
              <a:solidFill>
                <a:srgbClr val="99CC00"/>
              </a:solidFill>
              <a:miter lim="800000"/>
              <a:headEnd/>
              <a:tailEnd/>
            </a:ln>
          </p:spPr>
          <p:txBody>
            <a:bodyPr/>
            <a:lstStyle/>
            <a:p>
              <a:endParaRPr lang="en-US"/>
            </a:p>
          </p:txBody>
        </p:sp>
        <p:sp>
          <p:nvSpPr>
            <p:cNvPr id="124226" name="Rectangle 322"/>
            <p:cNvSpPr>
              <a:spLocks noChangeArrowheads="1"/>
            </p:cNvSpPr>
            <p:nvPr/>
          </p:nvSpPr>
          <p:spPr bwMode="auto">
            <a:xfrm>
              <a:off x="4345" y="2844"/>
              <a:ext cx="35" cy="35"/>
            </a:xfrm>
            <a:prstGeom prst="rect">
              <a:avLst/>
            </a:prstGeom>
            <a:solidFill>
              <a:srgbClr val="99CC00"/>
            </a:solidFill>
            <a:ln w="9525">
              <a:solidFill>
                <a:srgbClr val="99CC00"/>
              </a:solidFill>
              <a:miter lim="800000"/>
              <a:headEnd/>
              <a:tailEnd/>
            </a:ln>
          </p:spPr>
          <p:txBody>
            <a:bodyPr/>
            <a:lstStyle/>
            <a:p>
              <a:endParaRPr lang="en-US"/>
            </a:p>
          </p:txBody>
        </p:sp>
        <p:sp>
          <p:nvSpPr>
            <p:cNvPr id="124227" name="Rectangle 323"/>
            <p:cNvSpPr>
              <a:spLocks noChangeArrowheads="1"/>
            </p:cNvSpPr>
            <p:nvPr/>
          </p:nvSpPr>
          <p:spPr bwMode="auto">
            <a:xfrm>
              <a:off x="4450" y="2371"/>
              <a:ext cx="36" cy="35"/>
            </a:xfrm>
            <a:prstGeom prst="rect">
              <a:avLst/>
            </a:prstGeom>
            <a:solidFill>
              <a:srgbClr val="99CC00"/>
            </a:solidFill>
            <a:ln w="9525">
              <a:solidFill>
                <a:srgbClr val="99CC00"/>
              </a:solidFill>
              <a:miter lim="800000"/>
              <a:headEnd/>
              <a:tailEnd/>
            </a:ln>
          </p:spPr>
          <p:txBody>
            <a:bodyPr/>
            <a:lstStyle/>
            <a:p>
              <a:endParaRPr lang="en-US"/>
            </a:p>
          </p:txBody>
        </p:sp>
        <p:sp>
          <p:nvSpPr>
            <p:cNvPr id="124228" name="Rectangle 324"/>
            <p:cNvSpPr>
              <a:spLocks noChangeArrowheads="1"/>
            </p:cNvSpPr>
            <p:nvPr/>
          </p:nvSpPr>
          <p:spPr bwMode="auto">
            <a:xfrm>
              <a:off x="4556" y="2271"/>
              <a:ext cx="35" cy="36"/>
            </a:xfrm>
            <a:prstGeom prst="rect">
              <a:avLst/>
            </a:prstGeom>
            <a:solidFill>
              <a:srgbClr val="99CC00"/>
            </a:solidFill>
            <a:ln w="9525">
              <a:solidFill>
                <a:srgbClr val="99CC00"/>
              </a:solidFill>
              <a:miter lim="800000"/>
              <a:headEnd/>
              <a:tailEnd/>
            </a:ln>
          </p:spPr>
          <p:txBody>
            <a:bodyPr/>
            <a:lstStyle/>
            <a:p>
              <a:endParaRPr lang="en-US"/>
            </a:p>
          </p:txBody>
        </p:sp>
        <p:sp>
          <p:nvSpPr>
            <p:cNvPr id="124229" name="Rectangle 325"/>
            <p:cNvSpPr>
              <a:spLocks noChangeArrowheads="1"/>
            </p:cNvSpPr>
            <p:nvPr/>
          </p:nvSpPr>
          <p:spPr bwMode="auto">
            <a:xfrm>
              <a:off x="4661" y="2321"/>
              <a:ext cx="35" cy="36"/>
            </a:xfrm>
            <a:prstGeom prst="rect">
              <a:avLst/>
            </a:prstGeom>
            <a:solidFill>
              <a:srgbClr val="99CC00"/>
            </a:solidFill>
            <a:ln w="9525">
              <a:solidFill>
                <a:srgbClr val="99CC00"/>
              </a:solidFill>
              <a:miter lim="800000"/>
              <a:headEnd/>
              <a:tailEnd/>
            </a:ln>
          </p:spPr>
          <p:txBody>
            <a:bodyPr/>
            <a:lstStyle/>
            <a:p>
              <a:endParaRPr lang="en-US"/>
            </a:p>
          </p:txBody>
        </p:sp>
        <p:sp>
          <p:nvSpPr>
            <p:cNvPr id="124230" name="Rectangle 326"/>
            <p:cNvSpPr>
              <a:spLocks noChangeArrowheads="1"/>
            </p:cNvSpPr>
            <p:nvPr/>
          </p:nvSpPr>
          <p:spPr bwMode="auto">
            <a:xfrm>
              <a:off x="4875" y="2266"/>
              <a:ext cx="29" cy="29"/>
            </a:xfrm>
            <a:prstGeom prst="rect">
              <a:avLst/>
            </a:prstGeom>
            <a:solidFill>
              <a:srgbClr val="99CC00"/>
            </a:solidFill>
            <a:ln w="9525">
              <a:solidFill>
                <a:srgbClr val="99CC00"/>
              </a:solidFill>
              <a:miter lim="800000"/>
              <a:headEnd/>
              <a:tailEnd/>
            </a:ln>
          </p:spPr>
          <p:txBody>
            <a:bodyPr/>
            <a:lstStyle/>
            <a:p>
              <a:endParaRPr lang="en-US"/>
            </a:p>
          </p:txBody>
        </p:sp>
        <p:sp>
          <p:nvSpPr>
            <p:cNvPr id="124231" name="Rectangle 327"/>
            <p:cNvSpPr>
              <a:spLocks noChangeArrowheads="1"/>
            </p:cNvSpPr>
            <p:nvPr/>
          </p:nvSpPr>
          <p:spPr bwMode="auto">
            <a:xfrm>
              <a:off x="4977" y="2563"/>
              <a:ext cx="36" cy="36"/>
            </a:xfrm>
            <a:prstGeom prst="rect">
              <a:avLst/>
            </a:prstGeom>
            <a:solidFill>
              <a:srgbClr val="99CC00"/>
            </a:solidFill>
            <a:ln w="9525">
              <a:solidFill>
                <a:srgbClr val="99CC00"/>
              </a:solidFill>
              <a:miter lim="800000"/>
              <a:headEnd/>
              <a:tailEnd/>
            </a:ln>
          </p:spPr>
          <p:txBody>
            <a:bodyPr/>
            <a:lstStyle/>
            <a:p>
              <a:endParaRPr lang="en-US"/>
            </a:p>
          </p:txBody>
        </p:sp>
        <p:sp>
          <p:nvSpPr>
            <p:cNvPr id="124232" name="Rectangle 328"/>
            <p:cNvSpPr>
              <a:spLocks noChangeArrowheads="1"/>
            </p:cNvSpPr>
            <p:nvPr/>
          </p:nvSpPr>
          <p:spPr bwMode="auto">
            <a:xfrm>
              <a:off x="5083" y="2709"/>
              <a:ext cx="35" cy="36"/>
            </a:xfrm>
            <a:prstGeom prst="rect">
              <a:avLst/>
            </a:prstGeom>
            <a:solidFill>
              <a:srgbClr val="99CC00"/>
            </a:solidFill>
            <a:ln w="9525">
              <a:solidFill>
                <a:srgbClr val="99CC00"/>
              </a:solidFill>
              <a:miter lim="800000"/>
              <a:headEnd/>
              <a:tailEnd/>
            </a:ln>
          </p:spPr>
          <p:txBody>
            <a:bodyPr/>
            <a:lstStyle/>
            <a:p>
              <a:endParaRPr lang="en-US"/>
            </a:p>
          </p:txBody>
        </p:sp>
        <p:sp>
          <p:nvSpPr>
            <p:cNvPr id="124233" name="Rectangle 329"/>
            <p:cNvSpPr>
              <a:spLocks noChangeArrowheads="1"/>
            </p:cNvSpPr>
            <p:nvPr/>
          </p:nvSpPr>
          <p:spPr bwMode="auto">
            <a:xfrm>
              <a:off x="558" y="3391"/>
              <a:ext cx="146" cy="10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0,0</a:t>
              </a:r>
              <a:endParaRPr lang="es-ES"/>
            </a:p>
          </p:txBody>
        </p:sp>
        <p:sp>
          <p:nvSpPr>
            <p:cNvPr id="124234" name="Rectangle 330"/>
            <p:cNvSpPr>
              <a:spLocks noChangeArrowheads="1"/>
            </p:cNvSpPr>
            <p:nvPr/>
          </p:nvSpPr>
          <p:spPr bwMode="auto">
            <a:xfrm>
              <a:off x="515" y="2974"/>
              <a:ext cx="191" cy="10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10,0</a:t>
              </a:r>
              <a:endParaRPr lang="es-ES"/>
            </a:p>
          </p:txBody>
        </p:sp>
        <p:sp>
          <p:nvSpPr>
            <p:cNvPr id="124235" name="Rectangle 331"/>
            <p:cNvSpPr>
              <a:spLocks noChangeArrowheads="1"/>
            </p:cNvSpPr>
            <p:nvPr/>
          </p:nvSpPr>
          <p:spPr bwMode="auto">
            <a:xfrm>
              <a:off x="515" y="2557"/>
              <a:ext cx="191" cy="10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20,0</a:t>
              </a:r>
              <a:endParaRPr lang="es-ES"/>
            </a:p>
          </p:txBody>
        </p:sp>
        <p:sp>
          <p:nvSpPr>
            <p:cNvPr id="124236" name="Rectangle 332"/>
            <p:cNvSpPr>
              <a:spLocks noChangeArrowheads="1"/>
            </p:cNvSpPr>
            <p:nvPr/>
          </p:nvSpPr>
          <p:spPr bwMode="auto">
            <a:xfrm>
              <a:off x="515" y="2140"/>
              <a:ext cx="191" cy="10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30,0</a:t>
              </a:r>
              <a:endParaRPr lang="es-ES"/>
            </a:p>
          </p:txBody>
        </p:sp>
        <p:sp>
          <p:nvSpPr>
            <p:cNvPr id="124237" name="Rectangle 333"/>
            <p:cNvSpPr>
              <a:spLocks noChangeArrowheads="1"/>
            </p:cNvSpPr>
            <p:nvPr/>
          </p:nvSpPr>
          <p:spPr bwMode="auto">
            <a:xfrm>
              <a:off x="515" y="1724"/>
              <a:ext cx="191" cy="10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40,0</a:t>
              </a:r>
              <a:endParaRPr lang="es-ES"/>
            </a:p>
          </p:txBody>
        </p:sp>
        <p:sp>
          <p:nvSpPr>
            <p:cNvPr id="124238" name="Rectangle 334"/>
            <p:cNvSpPr>
              <a:spLocks noChangeArrowheads="1"/>
            </p:cNvSpPr>
            <p:nvPr/>
          </p:nvSpPr>
          <p:spPr bwMode="auto">
            <a:xfrm>
              <a:off x="515" y="1307"/>
              <a:ext cx="191" cy="10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50,0</a:t>
              </a:r>
              <a:endParaRPr lang="es-ES"/>
            </a:p>
          </p:txBody>
        </p:sp>
        <p:sp>
          <p:nvSpPr>
            <p:cNvPr id="124239" name="Rectangle 335"/>
            <p:cNvSpPr>
              <a:spLocks noChangeArrowheads="1"/>
            </p:cNvSpPr>
            <p:nvPr/>
          </p:nvSpPr>
          <p:spPr bwMode="auto">
            <a:xfrm>
              <a:off x="515" y="890"/>
              <a:ext cx="191" cy="107"/>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pitchFamily="34" charset="0"/>
                </a:rPr>
                <a:t>60,0</a:t>
              </a:r>
              <a:endParaRPr lang="es-ES"/>
            </a:p>
          </p:txBody>
        </p:sp>
        <p:sp>
          <p:nvSpPr>
            <p:cNvPr id="124240" name="Rectangle 336"/>
            <p:cNvSpPr>
              <a:spLocks noChangeArrowheads="1"/>
            </p:cNvSpPr>
            <p:nvPr/>
          </p:nvSpPr>
          <p:spPr bwMode="auto">
            <a:xfrm rot="16200000">
              <a:off x="682" y="3508"/>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74</a:t>
              </a:r>
              <a:endParaRPr lang="es-ES"/>
            </a:p>
          </p:txBody>
        </p:sp>
        <p:sp>
          <p:nvSpPr>
            <p:cNvPr id="124241" name="Rectangle 337"/>
            <p:cNvSpPr>
              <a:spLocks noChangeArrowheads="1"/>
            </p:cNvSpPr>
            <p:nvPr/>
          </p:nvSpPr>
          <p:spPr bwMode="auto">
            <a:xfrm rot="16200000">
              <a:off x="787" y="3508"/>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80</a:t>
              </a:r>
              <a:endParaRPr lang="es-ES"/>
            </a:p>
          </p:txBody>
        </p:sp>
        <p:sp>
          <p:nvSpPr>
            <p:cNvPr id="124242" name="Rectangle 338"/>
            <p:cNvSpPr>
              <a:spLocks noChangeArrowheads="1"/>
            </p:cNvSpPr>
            <p:nvPr/>
          </p:nvSpPr>
          <p:spPr bwMode="auto">
            <a:xfrm rot="16200000">
              <a:off x="893" y="3508"/>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83</a:t>
              </a:r>
              <a:endParaRPr lang="es-ES"/>
            </a:p>
          </p:txBody>
        </p:sp>
        <p:sp>
          <p:nvSpPr>
            <p:cNvPr id="124243" name="Rectangle 339"/>
            <p:cNvSpPr>
              <a:spLocks noChangeArrowheads="1"/>
            </p:cNvSpPr>
            <p:nvPr/>
          </p:nvSpPr>
          <p:spPr bwMode="auto">
            <a:xfrm rot="16200000">
              <a:off x="998" y="3508"/>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84</a:t>
              </a:r>
              <a:endParaRPr lang="es-ES"/>
            </a:p>
          </p:txBody>
        </p:sp>
        <p:sp>
          <p:nvSpPr>
            <p:cNvPr id="124244" name="Rectangle 340"/>
            <p:cNvSpPr>
              <a:spLocks noChangeArrowheads="1"/>
            </p:cNvSpPr>
            <p:nvPr/>
          </p:nvSpPr>
          <p:spPr bwMode="auto">
            <a:xfrm rot="16200000">
              <a:off x="1104" y="3508"/>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85</a:t>
              </a:r>
              <a:endParaRPr lang="es-ES"/>
            </a:p>
          </p:txBody>
        </p:sp>
        <p:sp>
          <p:nvSpPr>
            <p:cNvPr id="124245" name="Rectangle 341"/>
            <p:cNvSpPr>
              <a:spLocks noChangeArrowheads="1"/>
            </p:cNvSpPr>
            <p:nvPr/>
          </p:nvSpPr>
          <p:spPr bwMode="auto">
            <a:xfrm rot="16200000">
              <a:off x="1210" y="3508"/>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86</a:t>
              </a:r>
              <a:endParaRPr lang="es-ES"/>
            </a:p>
          </p:txBody>
        </p:sp>
        <p:sp>
          <p:nvSpPr>
            <p:cNvPr id="124246" name="Rectangle 342"/>
            <p:cNvSpPr>
              <a:spLocks noChangeArrowheads="1"/>
            </p:cNvSpPr>
            <p:nvPr/>
          </p:nvSpPr>
          <p:spPr bwMode="auto">
            <a:xfrm rot="16200000">
              <a:off x="1315" y="3508"/>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87</a:t>
              </a:r>
              <a:endParaRPr lang="es-ES"/>
            </a:p>
          </p:txBody>
        </p:sp>
        <p:sp>
          <p:nvSpPr>
            <p:cNvPr id="124247" name="Rectangle 343"/>
            <p:cNvSpPr>
              <a:spLocks noChangeArrowheads="1"/>
            </p:cNvSpPr>
            <p:nvPr/>
          </p:nvSpPr>
          <p:spPr bwMode="auto">
            <a:xfrm rot="16200000">
              <a:off x="1411" y="3517"/>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88</a:t>
              </a:r>
              <a:endParaRPr lang="es-ES"/>
            </a:p>
          </p:txBody>
        </p:sp>
        <p:sp>
          <p:nvSpPr>
            <p:cNvPr id="124248" name="Rectangle 344"/>
            <p:cNvSpPr>
              <a:spLocks noChangeArrowheads="1"/>
            </p:cNvSpPr>
            <p:nvPr/>
          </p:nvSpPr>
          <p:spPr bwMode="auto">
            <a:xfrm rot="16200000">
              <a:off x="1526" y="3508"/>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88</a:t>
              </a:r>
              <a:endParaRPr lang="es-ES"/>
            </a:p>
          </p:txBody>
        </p:sp>
        <p:sp>
          <p:nvSpPr>
            <p:cNvPr id="124249" name="Rectangle 345"/>
            <p:cNvSpPr>
              <a:spLocks noChangeArrowheads="1"/>
            </p:cNvSpPr>
            <p:nvPr/>
          </p:nvSpPr>
          <p:spPr bwMode="auto">
            <a:xfrm rot="16200000">
              <a:off x="1622" y="3517"/>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89</a:t>
              </a:r>
              <a:endParaRPr lang="es-ES"/>
            </a:p>
          </p:txBody>
        </p:sp>
        <p:sp>
          <p:nvSpPr>
            <p:cNvPr id="124250" name="Rectangle 346"/>
            <p:cNvSpPr>
              <a:spLocks noChangeArrowheads="1"/>
            </p:cNvSpPr>
            <p:nvPr/>
          </p:nvSpPr>
          <p:spPr bwMode="auto">
            <a:xfrm rot="16200000">
              <a:off x="1737" y="3508"/>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89</a:t>
              </a:r>
              <a:endParaRPr lang="es-ES"/>
            </a:p>
          </p:txBody>
        </p:sp>
        <p:sp>
          <p:nvSpPr>
            <p:cNvPr id="124251" name="Rectangle 347"/>
            <p:cNvSpPr>
              <a:spLocks noChangeArrowheads="1"/>
            </p:cNvSpPr>
            <p:nvPr/>
          </p:nvSpPr>
          <p:spPr bwMode="auto">
            <a:xfrm rot="16200000">
              <a:off x="1833" y="3517"/>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90</a:t>
              </a:r>
              <a:endParaRPr lang="es-ES"/>
            </a:p>
          </p:txBody>
        </p:sp>
        <p:sp>
          <p:nvSpPr>
            <p:cNvPr id="124252" name="Rectangle 348"/>
            <p:cNvSpPr>
              <a:spLocks noChangeArrowheads="1"/>
            </p:cNvSpPr>
            <p:nvPr/>
          </p:nvSpPr>
          <p:spPr bwMode="auto">
            <a:xfrm rot="16200000">
              <a:off x="1948" y="3508"/>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90</a:t>
              </a:r>
              <a:endParaRPr lang="es-ES"/>
            </a:p>
          </p:txBody>
        </p:sp>
        <p:sp>
          <p:nvSpPr>
            <p:cNvPr id="124253" name="Rectangle 349"/>
            <p:cNvSpPr>
              <a:spLocks noChangeArrowheads="1"/>
            </p:cNvSpPr>
            <p:nvPr/>
          </p:nvSpPr>
          <p:spPr bwMode="auto">
            <a:xfrm rot="16200000">
              <a:off x="2043" y="3516"/>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91</a:t>
              </a:r>
              <a:endParaRPr lang="es-ES"/>
            </a:p>
          </p:txBody>
        </p:sp>
        <p:sp>
          <p:nvSpPr>
            <p:cNvPr id="124254" name="Rectangle 350"/>
            <p:cNvSpPr>
              <a:spLocks noChangeArrowheads="1"/>
            </p:cNvSpPr>
            <p:nvPr/>
          </p:nvSpPr>
          <p:spPr bwMode="auto">
            <a:xfrm rot="16200000">
              <a:off x="2159" y="3507"/>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91</a:t>
              </a:r>
              <a:endParaRPr lang="es-ES"/>
            </a:p>
          </p:txBody>
        </p:sp>
        <p:sp>
          <p:nvSpPr>
            <p:cNvPr id="124255" name="Rectangle 351"/>
            <p:cNvSpPr>
              <a:spLocks noChangeArrowheads="1"/>
            </p:cNvSpPr>
            <p:nvPr/>
          </p:nvSpPr>
          <p:spPr bwMode="auto">
            <a:xfrm rot="16200000">
              <a:off x="2254" y="3516"/>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92</a:t>
              </a:r>
              <a:endParaRPr lang="es-ES"/>
            </a:p>
          </p:txBody>
        </p:sp>
        <p:sp>
          <p:nvSpPr>
            <p:cNvPr id="124256" name="Rectangle 352"/>
            <p:cNvSpPr>
              <a:spLocks noChangeArrowheads="1"/>
            </p:cNvSpPr>
            <p:nvPr/>
          </p:nvSpPr>
          <p:spPr bwMode="auto">
            <a:xfrm rot="16200000">
              <a:off x="2370" y="3507"/>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92</a:t>
              </a:r>
              <a:endParaRPr lang="es-ES"/>
            </a:p>
          </p:txBody>
        </p:sp>
        <p:sp>
          <p:nvSpPr>
            <p:cNvPr id="124257" name="Rectangle 353"/>
            <p:cNvSpPr>
              <a:spLocks noChangeArrowheads="1"/>
            </p:cNvSpPr>
            <p:nvPr/>
          </p:nvSpPr>
          <p:spPr bwMode="auto">
            <a:xfrm rot="16200000">
              <a:off x="2465" y="3516"/>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93</a:t>
              </a:r>
              <a:endParaRPr lang="es-ES"/>
            </a:p>
          </p:txBody>
        </p:sp>
        <p:sp>
          <p:nvSpPr>
            <p:cNvPr id="124258" name="Rectangle 354"/>
            <p:cNvSpPr>
              <a:spLocks noChangeArrowheads="1"/>
            </p:cNvSpPr>
            <p:nvPr/>
          </p:nvSpPr>
          <p:spPr bwMode="auto">
            <a:xfrm rot="16200000">
              <a:off x="2580" y="3507"/>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93</a:t>
              </a:r>
              <a:endParaRPr lang="es-ES"/>
            </a:p>
          </p:txBody>
        </p:sp>
        <p:sp>
          <p:nvSpPr>
            <p:cNvPr id="124259" name="Rectangle 355"/>
            <p:cNvSpPr>
              <a:spLocks noChangeArrowheads="1"/>
            </p:cNvSpPr>
            <p:nvPr/>
          </p:nvSpPr>
          <p:spPr bwMode="auto">
            <a:xfrm rot="16200000">
              <a:off x="2676" y="3516"/>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94</a:t>
              </a:r>
              <a:endParaRPr lang="es-ES"/>
            </a:p>
          </p:txBody>
        </p:sp>
        <p:sp>
          <p:nvSpPr>
            <p:cNvPr id="124260" name="Rectangle 356"/>
            <p:cNvSpPr>
              <a:spLocks noChangeArrowheads="1"/>
            </p:cNvSpPr>
            <p:nvPr/>
          </p:nvSpPr>
          <p:spPr bwMode="auto">
            <a:xfrm rot="16200000">
              <a:off x="2791" y="3507"/>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94</a:t>
              </a:r>
              <a:endParaRPr lang="es-ES"/>
            </a:p>
          </p:txBody>
        </p:sp>
        <p:sp>
          <p:nvSpPr>
            <p:cNvPr id="124261" name="Rectangle 357"/>
            <p:cNvSpPr>
              <a:spLocks noChangeArrowheads="1"/>
            </p:cNvSpPr>
            <p:nvPr/>
          </p:nvSpPr>
          <p:spPr bwMode="auto">
            <a:xfrm rot="16200000">
              <a:off x="2887" y="3516"/>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95</a:t>
              </a:r>
              <a:endParaRPr lang="es-ES"/>
            </a:p>
          </p:txBody>
        </p:sp>
        <p:sp>
          <p:nvSpPr>
            <p:cNvPr id="124262" name="Rectangle 358"/>
            <p:cNvSpPr>
              <a:spLocks noChangeArrowheads="1"/>
            </p:cNvSpPr>
            <p:nvPr/>
          </p:nvSpPr>
          <p:spPr bwMode="auto">
            <a:xfrm rot="16200000">
              <a:off x="3002" y="3507"/>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95</a:t>
              </a:r>
              <a:endParaRPr lang="es-ES"/>
            </a:p>
          </p:txBody>
        </p:sp>
        <p:sp>
          <p:nvSpPr>
            <p:cNvPr id="124263" name="Rectangle 359"/>
            <p:cNvSpPr>
              <a:spLocks noChangeArrowheads="1"/>
            </p:cNvSpPr>
            <p:nvPr/>
          </p:nvSpPr>
          <p:spPr bwMode="auto">
            <a:xfrm rot="16200000">
              <a:off x="3097" y="3516"/>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96</a:t>
              </a:r>
              <a:endParaRPr lang="es-ES"/>
            </a:p>
          </p:txBody>
        </p:sp>
        <p:sp>
          <p:nvSpPr>
            <p:cNvPr id="124264" name="Rectangle 360"/>
            <p:cNvSpPr>
              <a:spLocks noChangeArrowheads="1"/>
            </p:cNvSpPr>
            <p:nvPr/>
          </p:nvSpPr>
          <p:spPr bwMode="auto">
            <a:xfrm rot="16200000">
              <a:off x="3213" y="3507"/>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96</a:t>
              </a:r>
              <a:endParaRPr lang="es-ES"/>
            </a:p>
          </p:txBody>
        </p:sp>
        <p:sp>
          <p:nvSpPr>
            <p:cNvPr id="124265" name="Rectangle 361"/>
            <p:cNvSpPr>
              <a:spLocks noChangeArrowheads="1"/>
            </p:cNvSpPr>
            <p:nvPr/>
          </p:nvSpPr>
          <p:spPr bwMode="auto">
            <a:xfrm rot="16200000">
              <a:off x="3308" y="3516"/>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97</a:t>
              </a:r>
              <a:endParaRPr lang="es-ES"/>
            </a:p>
          </p:txBody>
        </p:sp>
        <p:sp>
          <p:nvSpPr>
            <p:cNvPr id="124266" name="Rectangle 362"/>
            <p:cNvSpPr>
              <a:spLocks noChangeArrowheads="1"/>
            </p:cNvSpPr>
            <p:nvPr/>
          </p:nvSpPr>
          <p:spPr bwMode="auto">
            <a:xfrm rot="16200000">
              <a:off x="3424" y="3507"/>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97</a:t>
              </a:r>
              <a:endParaRPr lang="es-ES"/>
            </a:p>
          </p:txBody>
        </p:sp>
        <p:sp>
          <p:nvSpPr>
            <p:cNvPr id="124267" name="Rectangle 363"/>
            <p:cNvSpPr>
              <a:spLocks noChangeArrowheads="1"/>
            </p:cNvSpPr>
            <p:nvPr/>
          </p:nvSpPr>
          <p:spPr bwMode="auto">
            <a:xfrm rot="16200000">
              <a:off x="3519" y="3516"/>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98</a:t>
              </a:r>
              <a:endParaRPr lang="es-ES"/>
            </a:p>
          </p:txBody>
        </p:sp>
        <p:sp>
          <p:nvSpPr>
            <p:cNvPr id="124268" name="Rectangle 364"/>
            <p:cNvSpPr>
              <a:spLocks noChangeArrowheads="1"/>
            </p:cNvSpPr>
            <p:nvPr/>
          </p:nvSpPr>
          <p:spPr bwMode="auto">
            <a:xfrm rot="16200000">
              <a:off x="3633" y="3507"/>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98</a:t>
              </a:r>
              <a:endParaRPr lang="es-ES"/>
            </a:p>
          </p:txBody>
        </p:sp>
        <p:sp>
          <p:nvSpPr>
            <p:cNvPr id="124269" name="Rectangle 365"/>
            <p:cNvSpPr>
              <a:spLocks noChangeArrowheads="1"/>
            </p:cNvSpPr>
            <p:nvPr/>
          </p:nvSpPr>
          <p:spPr bwMode="auto">
            <a:xfrm rot="16200000">
              <a:off x="3730" y="3516"/>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99</a:t>
              </a:r>
              <a:endParaRPr lang="es-ES"/>
            </a:p>
          </p:txBody>
        </p:sp>
        <p:sp>
          <p:nvSpPr>
            <p:cNvPr id="124270" name="Rectangle 366"/>
            <p:cNvSpPr>
              <a:spLocks noChangeArrowheads="1"/>
            </p:cNvSpPr>
            <p:nvPr/>
          </p:nvSpPr>
          <p:spPr bwMode="auto">
            <a:xfrm rot="16200000">
              <a:off x="3845" y="3507"/>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99</a:t>
              </a:r>
              <a:endParaRPr lang="es-ES"/>
            </a:p>
          </p:txBody>
        </p:sp>
        <p:sp>
          <p:nvSpPr>
            <p:cNvPr id="124271" name="Rectangle 367"/>
            <p:cNvSpPr>
              <a:spLocks noChangeArrowheads="1"/>
            </p:cNvSpPr>
            <p:nvPr/>
          </p:nvSpPr>
          <p:spPr bwMode="auto">
            <a:xfrm rot="16200000">
              <a:off x="3941" y="3516"/>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00</a:t>
              </a:r>
              <a:endParaRPr lang="es-ES"/>
            </a:p>
          </p:txBody>
        </p:sp>
        <p:sp>
          <p:nvSpPr>
            <p:cNvPr id="124272" name="Rectangle 368"/>
            <p:cNvSpPr>
              <a:spLocks noChangeArrowheads="1"/>
            </p:cNvSpPr>
            <p:nvPr/>
          </p:nvSpPr>
          <p:spPr bwMode="auto">
            <a:xfrm rot="16200000">
              <a:off x="4056" y="3508"/>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00</a:t>
              </a:r>
              <a:endParaRPr lang="es-ES"/>
            </a:p>
          </p:txBody>
        </p:sp>
        <p:sp>
          <p:nvSpPr>
            <p:cNvPr id="124273" name="Rectangle 369"/>
            <p:cNvSpPr>
              <a:spLocks noChangeArrowheads="1"/>
            </p:cNvSpPr>
            <p:nvPr/>
          </p:nvSpPr>
          <p:spPr bwMode="auto">
            <a:xfrm rot="16200000">
              <a:off x="4152" y="3517"/>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01</a:t>
              </a:r>
              <a:endParaRPr lang="es-ES"/>
            </a:p>
          </p:txBody>
        </p:sp>
        <p:sp>
          <p:nvSpPr>
            <p:cNvPr id="124274" name="Rectangle 370"/>
            <p:cNvSpPr>
              <a:spLocks noChangeArrowheads="1"/>
            </p:cNvSpPr>
            <p:nvPr/>
          </p:nvSpPr>
          <p:spPr bwMode="auto">
            <a:xfrm rot="16200000">
              <a:off x="4267" y="3508"/>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01</a:t>
              </a:r>
              <a:endParaRPr lang="es-ES"/>
            </a:p>
          </p:txBody>
        </p:sp>
        <p:sp>
          <p:nvSpPr>
            <p:cNvPr id="124275" name="Rectangle 371"/>
            <p:cNvSpPr>
              <a:spLocks noChangeArrowheads="1"/>
            </p:cNvSpPr>
            <p:nvPr/>
          </p:nvSpPr>
          <p:spPr bwMode="auto">
            <a:xfrm rot="16200000">
              <a:off x="4362" y="3517"/>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02</a:t>
              </a:r>
              <a:endParaRPr lang="es-ES"/>
            </a:p>
          </p:txBody>
        </p:sp>
        <p:sp>
          <p:nvSpPr>
            <p:cNvPr id="124276" name="Rectangle 372"/>
            <p:cNvSpPr>
              <a:spLocks noChangeArrowheads="1"/>
            </p:cNvSpPr>
            <p:nvPr/>
          </p:nvSpPr>
          <p:spPr bwMode="auto">
            <a:xfrm rot="16200000">
              <a:off x="4478" y="3508"/>
              <a:ext cx="20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Oct 02</a:t>
              </a:r>
              <a:endParaRPr lang="es-ES"/>
            </a:p>
          </p:txBody>
        </p:sp>
        <p:sp>
          <p:nvSpPr>
            <p:cNvPr id="124277" name="Rectangle 373"/>
            <p:cNvSpPr>
              <a:spLocks noChangeArrowheads="1"/>
            </p:cNvSpPr>
            <p:nvPr/>
          </p:nvSpPr>
          <p:spPr bwMode="auto">
            <a:xfrm rot="16200000">
              <a:off x="4573" y="3516"/>
              <a:ext cx="221"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May 03</a:t>
              </a:r>
              <a:endParaRPr lang="es-ES"/>
            </a:p>
          </p:txBody>
        </p:sp>
        <p:sp>
          <p:nvSpPr>
            <p:cNvPr id="124278" name="Rectangle 374"/>
            <p:cNvSpPr>
              <a:spLocks noChangeArrowheads="1"/>
            </p:cNvSpPr>
            <p:nvPr/>
          </p:nvSpPr>
          <p:spPr bwMode="auto">
            <a:xfrm rot="16200000">
              <a:off x="4756" y="3543"/>
              <a:ext cx="277"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1°Sem03</a:t>
              </a:r>
              <a:endParaRPr lang="es-ES"/>
            </a:p>
          </p:txBody>
        </p:sp>
        <p:sp>
          <p:nvSpPr>
            <p:cNvPr id="124279" name="Rectangle 375"/>
            <p:cNvSpPr>
              <a:spLocks noChangeArrowheads="1"/>
            </p:cNvSpPr>
            <p:nvPr/>
          </p:nvSpPr>
          <p:spPr bwMode="auto">
            <a:xfrm rot="16200000">
              <a:off x="4861" y="3543"/>
              <a:ext cx="277"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2°Sem03</a:t>
              </a:r>
              <a:endParaRPr lang="es-ES"/>
            </a:p>
          </p:txBody>
        </p:sp>
        <p:sp>
          <p:nvSpPr>
            <p:cNvPr id="124280" name="Rectangle 376"/>
            <p:cNvSpPr>
              <a:spLocks noChangeArrowheads="1"/>
            </p:cNvSpPr>
            <p:nvPr/>
          </p:nvSpPr>
          <p:spPr bwMode="auto">
            <a:xfrm rot="16200000">
              <a:off x="4959" y="3551"/>
              <a:ext cx="294" cy="99"/>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Narrow" pitchFamily="34" charset="0"/>
                </a:rPr>
                <a:t>1°Sem 04</a:t>
              </a:r>
              <a:endParaRPr lang="es-ES"/>
            </a:p>
          </p:txBody>
        </p:sp>
        <p:sp>
          <p:nvSpPr>
            <p:cNvPr id="124281" name="Line 377"/>
            <p:cNvSpPr>
              <a:spLocks noChangeShapeType="1"/>
            </p:cNvSpPr>
            <p:nvPr/>
          </p:nvSpPr>
          <p:spPr bwMode="auto">
            <a:xfrm>
              <a:off x="926" y="865"/>
              <a:ext cx="124" cy="1"/>
            </a:xfrm>
            <a:prstGeom prst="line">
              <a:avLst/>
            </a:prstGeom>
            <a:noFill/>
            <a:ln w="17463">
              <a:solidFill>
                <a:srgbClr val="0000FF"/>
              </a:solidFill>
              <a:round/>
              <a:headEnd/>
              <a:tailEnd/>
            </a:ln>
          </p:spPr>
          <p:txBody>
            <a:bodyPr/>
            <a:lstStyle/>
            <a:p>
              <a:endParaRPr lang="en-US"/>
            </a:p>
          </p:txBody>
        </p:sp>
        <p:sp>
          <p:nvSpPr>
            <p:cNvPr id="124282" name="Freeform 378"/>
            <p:cNvSpPr>
              <a:spLocks/>
            </p:cNvSpPr>
            <p:nvPr/>
          </p:nvSpPr>
          <p:spPr bwMode="auto">
            <a:xfrm>
              <a:off x="973" y="850"/>
              <a:ext cx="30" cy="30"/>
            </a:xfrm>
            <a:custGeom>
              <a:avLst/>
              <a:gdLst/>
              <a:ahLst/>
              <a:cxnLst>
                <a:cxn ang="0">
                  <a:pos x="30" y="0"/>
                </a:cxn>
                <a:cxn ang="0">
                  <a:pos x="60" y="30"/>
                </a:cxn>
                <a:cxn ang="0">
                  <a:pos x="30" y="59"/>
                </a:cxn>
                <a:cxn ang="0">
                  <a:pos x="0" y="30"/>
                </a:cxn>
                <a:cxn ang="0">
                  <a:pos x="30" y="0"/>
                </a:cxn>
              </a:cxnLst>
              <a:rect l="0" t="0" r="r" b="b"/>
              <a:pathLst>
                <a:path w="60" h="59">
                  <a:moveTo>
                    <a:pt x="30" y="0"/>
                  </a:moveTo>
                  <a:lnTo>
                    <a:pt x="60" y="30"/>
                  </a:lnTo>
                  <a:lnTo>
                    <a:pt x="30" y="59"/>
                  </a:lnTo>
                  <a:lnTo>
                    <a:pt x="0" y="30"/>
                  </a:lnTo>
                  <a:lnTo>
                    <a:pt x="30" y="0"/>
                  </a:lnTo>
                  <a:close/>
                </a:path>
              </a:pathLst>
            </a:custGeom>
            <a:solidFill>
              <a:srgbClr val="0000FF"/>
            </a:solidFill>
            <a:ln w="9525">
              <a:solidFill>
                <a:srgbClr val="0000FF"/>
              </a:solidFill>
              <a:prstDash val="solid"/>
              <a:round/>
              <a:headEnd/>
              <a:tailEnd/>
            </a:ln>
          </p:spPr>
          <p:txBody>
            <a:bodyPr/>
            <a:lstStyle/>
            <a:p>
              <a:endParaRPr lang="en-US"/>
            </a:p>
          </p:txBody>
        </p:sp>
        <p:sp>
          <p:nvSpPr>
            <p:cNvPr id="124283" name="Rectangle 379"/>
            <p:cNvSpPr>
              <a:spLocks noChangeArrowheads="1"/>
            </p:cNvSpPr>
            <p:nvPr/>
          </p:nvSpPr>
          <p:spPr bwMode="auto">
            <a:xfrm>
              <a:off x="1071" y="818"/>
              <a:ext cx="561" cy="106"/>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pitchFamily="34" charset="0"/>
                </a:rPr>
                <a:t>GBA - Poverty</a:t>
              </a:r>
              <a:endParaRPr lang="es-ES"/>
            </a:p>
          </p:txBody>
        </p:sp>
        <p:sp>
          <p:nvSpPr>
            <p:cNvPr id="124284" name="Line 380"/>
            <p:cNvSpPr>
              <a:spLocks noChangeShapeType="1"/>
            </p:cNvSpPr>
            <p:nvPr/>
          </p:nvSpPr>
          <p:spPr bwMode="auto">
            <a:xfrm>
              <a:off x="1795" y="865"/>
              <a:ext cx="124" cy="1"/>
            </a:xfrm>
            <a:prstGeom prst="line">
              <a:avLst/>
            </a:prstGeom>
            <a:noFill/>
            <a:ln w="17463">
              <a:solidFill>
                <a:srgbClr val="333399"/>
              </a:solidFill>
              <a:round/>
              <a:headEnd/>
              <a:tailEnd/>
            </a:ln>
          </p:spPr>
          <p:txBody>
            <a:bodyPr/>
            <a:lstStyle/>
            <a:p>
              <a:endParaRPr lang="en-US"/>
            </a:p>
          </p:txBody>
        </p:sp>
        <p:sp>
          <p:nvSpPr>
            <p:cNvPr id="124285" name="Rectangle 381"/>
            <p:cNvSpPr>
              <a:spLocks noChangeArrowheads="1"/>
            </p:cNvSpPr>
            <p:nvPr/>
          </p:nvSpPr>
          <p:spPr bwMode="auto">
            <a:xfrm>
              <a:off x="1842" y="850"/>
              <a:ext cx="30" cy="30"/>
            </a:xfrm>
            <a:prstGeom prst="rect">
              <a:avLst/>
            </a:prstGeom>
            <a:solidFill>
              <a:srgbClr val="333399"/>
            </a:solidFill>
            <a:ln w="9525">
              <a:solidFill>
                <a:srgbClr val="333399"/>
              </a:solidFill>
              <a:miter lim="800000"/>
              <a:headEnd/>
              <a:tailEnd/>
            </a:ln>
          </p:spPr>
          <p:txBody>
            <a:bodyPr/>
            <a:lstStyle/>
            <a:p>
              <a:endParaRPr lang="en-US"/>
            </a:p>
          </p:txBody>
        </p:sp>
        <p:sp>
          <p:nvSpPr>
            <p:cNvPr id="124286" name="Rectangle 382"/>
            <p:cNvSpPr>
              <a:spLocks noChangeArrowheads="1"/>
            </p:cNvSpPr>
            <p:nvPr/>
          </p:nvSpPr>
          <p:spPr bwMode="auto">
            <a:xfrm>
              <a:off x="1939" y="818"/>
              <a:ext cx="835" cy="106"/>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pitchFamily="34" charset="0"/>
                </a:rPr>
                <a:t>Total Urban - Poverty</a:t>
              </a:r>
              <a:endParaRPr lang="es-ES"/>
            </a:p>
          </p:txBody>
        </p:sp>
        <p:sp>
          <p:nvSpPr>
            <p:cNvPr id="124287" name="Line 383"/>
            <p:cNvSpPr>
              <a:spLocks noChangeShapeType="1"/>
            </p:cNvSpPr>
            <p:nvPr/>
          </p:nvSpPr>
          <p:spPr bwMode="auto">
            <a:xfrm>
              <a:off x="2977" y="865"/>
              <a:ext cx="124" cy="1"/>
            </a:xfrm>
            <a:prstGeom prst="line">
              <a:avLst/>
            </a:prstGeom>
            <a:noFill/>
            <a:ln w="17463">
              <a:solidFill>
                <a:srgbClr val="008000"/>
              </a:solidFill>
              <a:round/>
              <a:headEnd/>
              <a:tailEnd/>
            </a:ln>
          </p:spPr>
          <p:txBody>
            <a:bodyPr/>
            <a:lstStyle/>
            <a:p>
              <a:endParaRPr lang="en-US"/>
            </a:p>
          </p:txBody>
        </p:sp>
        <p:sp>
          <p:nvSpPr>
            <p:cNvPr id="124288" name="Freeform 384"/>
            <p:cNvSpPr>
              <a:spLocks/>
            </p:cNvSpPr>
            <p:nvPr/>
          </p:nvSpPr>
          <p:spPr bwMode="auto">
            <a:xfrm>
              <a:off x="3021" y="847"/>
              <a:ext cx="36" cy="35"/>
            </a:xfrm>
            <a:custGeom>
              <a:avLst/>
              <a:gdLst/>
              <a:ahLst/>
              <a:cxnLst>
                <a:cxn ang="0">
                  <a:pos x="36" y="0"/>
                </a:cxn>
                <a:cxn ang="0">
                  <a:pos x="71" y="71"/>
                </a:cxn>
                <a:cxn ang="0">
                  <a:pos x="0" y="71"/>
                </a:cxn>
                <a:cxn ang="0">
                  <a:pos x="36" y="0"/>
                </a:cxn>
              </a:cxnLst>
              <a:rect l="0" t="0" r="r" b="b"/>
              <a:pathLst>
                <a:path w="71" h="71">
                  <a:moveTo>
                    <a:pt x="36" y="0"/>
                  </a:moveTo>
                  <a:lnTo>
                    <a:pt x="71" y="71"/>
                  </a:lnTo>
                  <a:lnTo>
                    <a:pt x="0" y="71"/>
                  </a:lnTo>
                  <a:lnTo>
                    <a:pt x="36" y="0"/>
                  </a:lnTo>
                  <a:close/>
                </a:path>
              </a:pathLst>
            </a:custGeom>
            <a:solidFill>
              <a:srgbClr val="008000"/>
            </a:solidFill>
            <a:ln w="9525">
              <a:solidFill>
                <a:srgbClr val="008000"/>
              </a:solidFill>
              <a:prstDash val="solid"/>
              <a:round/>
              <a:headEnd/>
              <a:tailEnd/>
            </a:ln>
          </p:spPr>
          <p:txBody>
            <a:bodyPr/>
            <a:lstStyle/>
            <a:p>
              <a:endParaRPr lang="en-US"/>
            </a:p>
          </p:txBody>
        </p:sp>
        <p:sp>
          <p:nvSpPr>
            <p:cNvPr id="124289" name="Rectangle 385"/>
            <p:cNvSpPr>
              <a:spLocks noChangeArrowheads="1"/>
            </p:cNvSpPr>
            <p:nvPr/>
          </p:nvSpPr>
          <p:spPr bwMode="auto">
            <a:xfrm>
              <a:off x="3122" y="818"/>
              <a:ext cx="645" cy="106"/>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pitchFamily="34" charset="0"/>
                </a:rPr>
                <a:t>GBA - Indigence</a:t>
              </a:r>
              <a:endParaRPr lang="es-ES"/>
            </a:p>
          </p:txBody>
        </p:sp>
        <p:sp>
          <p:nvSpPr>
            <p:cNvPr id="124290" name="Line 386"/>
            <p:cNvSpPr>
              <a:spLocks noChangeShapeType="1"/>
            </p:cNvSpPr>
            <p:nvPr/>
          </p:nvSpPr>
          <p:spPr bwMode="auto">
            <a:xfrm>
              <a:off x="3921" y="865"/>
              <a:ext cx="124" cy="1"/>
            </a:xfrm>
            <a:prstGeom prst="line">
              <a:avLst/>
            </a:prstGeom>
            <a:noFill/>
            <a:ln w="17463">
              <a:solidFill>
                <a:srgbClr val="99CC00"/>
              </a:solidFill>
              <a:round/>
              <a:headEnd/>
              <a:tailEnd/>
            </a:ln>
          </p:spPr>
          <p:txBody>
            <a:bodyPr/>
            <a:lstStyle/>
            <a:p>
              <a:endParaRPr lang="en-US"/>
            </a:p>
          </p:txBody>
        </p:sp>
        <p:sp>
          <p:nvSpPr>
            <p:cNvPr id="124291" name="Rectangle 387"/>
            <p:cNvSpPr>
              <a:spLocks noChangeArrowheads="1"/>
            </p:cNvSpPr>
            <p:nvPr/>
          </p:nvSpPr>
          <p:spPr bwMode="auto">
            <a:xfrm>
              <a:off x="3965" y="847"/>
              <a:ext cx="35" cy="35"/>
            </a:xfrm>
            <a:prstGeom prst="rect">
              <a:avLst/>
            </a:prstGeom>
            <a:solidFill>
              <a:srgbClr val="99CC00"/>
            </a:solidFill>
            <a:ln w="9525">
              <a:solidFill>
                <a:srgbClr val="99CC00"/>
              </a:solidFill>
              <a:miter lim="800000"/>
              <a:headEnd/>
              <a:tailEnd/>
            </a:ln>
          </p:spPr>
          <p:txBody>
            <a:bodyPr/>
            <a:lstStyle/>
            <a:p>
              <a:endParaRPr lang="en-US"/>
            </a:p>
          </p:txBody>
        </p:sp>
        <p:sp>
          <p:nvSpPr>
            <p:cNvPr id="124292" name="Rectangle 388"/>
            <p:cNvSpPr>
              <a:spLocks noChangeArrowheads="1"/>
            </p:cNvSpPr>
            <p:nvPr/>
          </p:nvSpPr>
          <p:spPr bwMode="auto">
            <a:xfrm>
              <a:off x="4065" y="818"/>
              <a:ext cx="904" cy="106"/>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pitchFamily="34" charset="0"/>
                </a:rPr>
                <a:t>Total urban - Indigence</a:t>
              </a:r>
              <a:endParaRPr lang="es-E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4931" name="Rectangle 3"/>
          <p:cNvSpPr>
            <a:spLocks noChangeArrowheads="1"/>
          </p:cNvSpPr>
          <p:nvPr/>
        </p:nvSpPr>
        <p:spPr bwMode="auto">
          <a:xfrm>
            <a:off x="330200" y="314325"/>
            <a:ext cx="8545513" cy="6357938"/>
          </a:xfrm>
          <a:prstGeom prst="rect">
            <a:avLst/>
          </a:prstGeom>
          <a:noFill/>
          <a:ln w="76200">
            <a:solidFill>
              <a:srgbClr val="003366"/>
            </a:solidFill>
            <a:miter lim="800000"/>
            <a:headEnd/>
            <a:tailEnd/>
          </a:ln>
          <a:effectLst/>
        </p:spPr>
        <p:txBody>
          <a:bodyPr wrap="none" anchor="ctr"/>
          <a:lstStyle/>
          <a:p>
            <a:endParaRPr lang="en-US"/>
          </a:p>
        </p:txBody>
      </p:sp>
      <p:sp>
        <p:nvSpPr>
          <p:cNvPr id="124932" name="Line 4"/>
          <p:cNvSpPr>
            <a:spLocks noChangeShapeType="1"/>
          </p:cNvSpPr>
          <p:nvPr/>
        </p:nvSpPr>
        <p:spPr bwMode="auto">
          <a:xfrm>
            <a:off x="369888" y="6000750"/>
            <a:ext cx="8532812" cy="0"/>
          </a:xfrm>
          <a:prstGeom prst="line">
            <a:avLst/>
          </a:prstGeom>
          <a:noFill/>
          <a:ln w="9525">
            <a:solidFill>
              <a:schemeClr val="accent2"/>
            </a:solidFill>
            <a:round/>
            <a:headEnd/>
            <a:tailEnd/>
          </a:ln>
          <a:effectLst/>
        </p:spPr>
        <p:txBody>
          <a:bodyPr/>
          <a:lstStyle/>
          <a:p>
            <a:endParaRPr lang="en-US"/>
          </a:p>
        </p:txBody>
      </p:sp>
      <p:sp>
        <p:nvSpPr>
          <p:cNvPr id="124933" name="Text Box 5" descr="Papel seda azul"/>
          <p:cNvSpPr txBox="1">
            <a:spLocks noChangeArrowheads="1"/>
          </p:cNvSpPr>
          <p:nvPr/>
        </p:nvSpPr>
        <p:spPr bwMode="auto">
          <a:xfrm>
            <a:off x="684213" y="6165850"/>
            <a:ext cx="3733800" cy="244475"/>
          </a:xfrm>
          <a:prstGeom prst="rect">
            <a:avLst/>
          </a:prstGeom>
          <a:noFill/>
          <a:ln w="9525">
            <a:noFill/>
            <a:miter lim="800000"/>
            <a:headEnd/>
            <a:tailEnd/>
          </a:ln>
          <a:effectLst/>
        </p:spPr>
        <p:txBody>
          <a:bodyPr>
            <a:spAutoFit/>
          </a:bodyPr>
          <a:lstStyle/>
          <a:p>
            <a:pPr>
              <a:spcBef>
                <a:spcPct val="50000"/>
              </a:spcBef>
            </a:pPr>
            <a:r>
              <a:rPr lang="es-AR" sz="1000">
                <a:solidFill>
                  <a:schemeClr val="bg2"/>
                </a:solidFill>
                <a:latin typeface="Arial Narrow" pitchFamily="34" charset="0"/>
              </a:rPr>
              <a:t>Source: SIEMPRO, own elaboration on the basis of theEPH, INDEC.</a:t>
            </a:r>
          </a:p>
        </p:txBody>
      </p:sp>
      <p:sp>
        <p:nvSpPr>
          <p:cNvPr id="124934" name="Text Box 6"/>
          <p:cNvSpPr txBox="1">
            <a:spLocks noChangeArrowheads="1"/>
          </p:cNvSpPr>
          <p:nvPr/>
        </p:nvSpPr>
        <p:spPr bwMode="auto">
          <a:xfrm>
            <a:off x="609600" y="457200"/>
            <a:ext cx="4419600" cy="701675"/>
          </a:xfrm>
          <a:prstGeom prst="rect">
            <a:avLst/>
          </a:prstGeom>
          <a:noFill/>
          <a:ln w="9525">
            <a:noFill/>
            <a:miter lim="800000"/>
            <a:headEnd/>
            <a:tailEnd/>
          </a:ln>
          <a:effectLst/>
        </p:spPr>
        <p:txBody>
          <a:bodyPr>
            <a:spAutoFit/>
          </a:bodyPr>
          <a:lstStyle/>
          <a:p>
            <a:r>
              <a:rPr lang="es-AR" sz="2000" b="1">
                <a:solidFill>
                  <a:schemeClr val="bg2"/>
                </a:solidFill>
                <a:latin typeface="Arial Narrow" pitchFamily="34" charset="0"/>
              </a:rPr>
              <a:t>Unemployment and subemployment Rates</a:t>
            </a:r>
            <a:br>
              <a:rPr lang="es-AR" sz="2000" b="1">
                <a:solidFill>
                  <a:schemeClr val="bg2"/>
                </a:solidFill>
                <a:latin typeface="Arial Narrow" pitchFamily="34" charset="0"/>
              </a:rPr>
            </a:br>
            <a:r>
              <a:rPr lang="es-AR" sz="2000">
                <a:solidFill>
                  <a:schemeClr val="bg2"/>
                </a:solidFill>
                <a:latin typeface="Arial Narrow" pitchFamily="34" charset="0"/>
              </a:rPr>
              <a:t>In</a:t>
            </a:r>
            <a:r>
              <a:rPr lang="es-AR" sz="1600">
                <a:solidFill>
                  <a:schemeClr val="bg2"/>
                </a:solidFill>
                <a:latin typeface="Arial Narrow" pitchFamily="34" charset="0"/>
              </a:rPr>
              <a:t> %</a:t>
            </a:r>
          </a:p>
        </p:txBody>
      </p:sp>
      <p:sp>
        <p:nvSpPr>
          <p:cNvPr id="124935" name="Text Box 7"/>
          <p:cNvSpPr txBox="1">
            <a:spLocks noChangeArrowheads="1"/>
          </p:cNvSpPr>
          <p:nvPr/>
        </p:nvSpPr>
        <p:spPr bwMode="auto">
          <a:xfrm>
            <a:off x="5410200" y="485775"/>
            <a:ext cx="3276600" cy="581025"/>
          </a:xfrm>
          <a:prstGeom prst="rect">
            <a:avLst/>
          </a:prstGeom>
          <a:noFill/>
          <a:ln w="9525">
            <a:noFill/>
            <a:miter lim="800000"/>
            <a:headEnd/>
            <a:tailEnd/>
          </a:ln>
          <a:effectLst/>
        </p:spPr>
        <p:txBody>
          <a:bodyPr>
            <a:spAutoFit/>
          </a:bodyPr>
          <a:lstStyle/>
          <a:p>
            <a:r>
              <a:rPr lang="es-AR" sz="1600" b="1">
                <a:solidFill>
                  <a:schemeClr val="bg2"/>
                </a:solidFill>
                <a:latin typeface="Arial Narrow" pitchFamily="34" charset="0"/>
              </a:rPr>
              <a:t>Total urban agglomerates</a:t>
            </a:r>
            <a:br>
              <a:rPr lang="es-AR" sz="1600" b="1">
                <a:solidFill>
                  <a:schemeClr val="bg2"/>
                </a:solidFill>
                <a:latin typeface="Arial Narrow" pitchFamily="34" charset="0"/>
              </a:rPr>
            </a:br>
            <a:r>
              <a:rPr lang="es-AR" sz="1600" b="1">
                <a:solidFill>
                  <a:schemeClr val="bg2"/>
                </a:solidFill>
                <a:latin typeface="Arial Narrow" pitchFamily="34" charset="0"/>
              </a:rPr>
              <a:t>1er quarter 2003 - 2do quarter 2004</a:t>
            </a:r>
          </a:p>
        </p:txBody>
      </p:sp>
      <p:sp>
        <p:nvSpPr>
          <p:cNvPr id="124936" name="Line 8"/>
          <p:cNvSpPr>
            <a:spLocks noChangeShapeType="1"/>
          </p:cNvSpPr>
          <p:nvPr/>
        </p:nvSpPr>
        <p:spPr bwMode="auto">
          <a:xfrm>
            <a:off x="5334000" y="561975"/>
            <a:ext cx="0" cy="381000"/>
          </a:xfrm>
          <a:prstGeom prst="line">
            <a:avLst/>
          </a:prstGeom>
          <a:noFill/>
          <a:ln w="12700">
            <a:solidFill>
              <a:schemeClr val="bg2"/>
            </a:solidFill>
            <a:round/>
            <a:headEnd/>
            <a:tailEnd/>
          </a:ln>
          <a:effectLst/>
        </p:spPr>
        <p:txBody>
          <a:bodyPr/>
          <a:lstStyle/>
          <a:p>
            <a:endParaRPr lang="en-US"/>
          </a:p>
        </p:txBody>
      </p:sp>
      <p:sp>
        <p:nvSpPr>
          <p:cNvPr id="124937" name="Text Box 9"/>
          <p:cNvSpPr txBox="1">
            <a:spLocks noChangeArrowheads="1"/>
          </p:cNvSpPr>
          <p:nvPr/>
        </p:nvSpPr>
        <p:spPr bwMode="auto">
          <a:xfrm>
            <a:off x="7924800" y="3413125"/>
            <a:ext cx="762000" cy="396875"/>
          </a:xfrm>
          <a:prstGeom prst="rect">
            <a:avLst/>
          </a:prstGeom>
          <a:noFill/>
          <a:ln w="9525">
            <a:noFill/>
            <a:miter lim="800000"/>
            <a:headEnd/>
            <a:tailEnd/>
          </a:ln>
          <a:effectLst/>
        </p:spPr>
        <p:txBody>
          <a:bodyPr>
            <a:spAutoFit/>
          </a:bodyPr>
          <a:lstStyle/>
          <a:p>
            <a:pPr>
              <a:spcBef>
                <a:spcPct val="50000"/>
              </a:spcBef>
            </a:pPr>
            <a:r>
              <a:rPr lang="es-AR" sz="2000" b="1">
                <a:solidFill>
                  <a:srgbClr val="99CC00"/>
                </a:solidFill>
                <a:effectLst>
                  <a:outerShdw blurRad="38100" dist="38100" dir="2700000" algn="tl">
                    <a:srgbClr val="C0C0C0"/>
                  </a:outerShdw>
                </a:effectLst>
                <a:latin typeface="Arial" pitchFamily="34" charset="0"/>
              </a:rPr>
              <a:t>15,2</a:t>
            </a:r>
            <a:endParaRPr lang="es-ES" sz="2000" b="1">
              <a:solidFill>
                <a:srgbClr val="99CC00"/>
              </a:solidFill>
              <a:effectLst>
                <a:outerShdw blurRad="38100" dist="38100" dir="2700000" algn="tl">
                  <a:srgbClr val="C0C0C0"/>
                </a:outerShdw>
              </a:effectLst>
              <a:latin typeface="Arial" pitchFamily="34" charset="0"/>
            </a:endParaRPr>
          </a:p>
        </p:txBody>
      </p:sp>
      <p:sp>
        <p:nvSpPr>
          <p:cNvPr id="124938" name="Text Box 10"/>
          <p:cNvSpPr txBox="1">
            <a:spLocks noChangeArrowheads="1"/>
          </p:cNvSpPr>
          <p:nvPr/>
        </p:nvSpPr>
        <p:spPr bwMode="auto">
          <a:xfrm>
            <a:off x="7924800" y="3717925"/>
            <a:ext cx="762000" cy="396875"/>
          </a:xfrm>
          <a:prstGeom prst="rect">
            <a:avLst/>
          </a:prstGeom>
          <a:noFill/>
          <a:ln w="9525">
            <a:noFill/>
            <a:miter lim="800000"/>
            <a:headEnd/>
            <a:tailEnd/>
          </a:ln>
          <a:effectLst/>
        </p:spPr>
        <p:txBody>
          <a:bodyPr>
            <a:spAutoFit/>
          </a:bodyPr>
          <a:lstStyle/>
          <a:p>
            <a:pPr>
              <a:spcBef>
                <a:spcPct val="50000"/>
              </a:spcBef>
            </a:pPr>
            <a:r>
              <a:rPr lang="es-AR" sz="2000" b="1">
                <a:solidFill>
                  <a:srgbClr val="339966"/>
                </a:solidFill>
                <a:effectLst>
                  <a:outerShdw blurRad="38100" dist="38100" dir="2700000" algn="tl">
                    <a:srgbClr val="C0C0C0"/>
                  </a:outerShdw>
                </a:effectLst>
                <a:latin typeface="Arial" pitchFamily="34" charset="0"/>
              </a:rPr>
              <a:t>14,8</a:t>
            </a:r>
            <a:endParaRPr lang="es-ES" sz="2000" b="1">
              <a:solidFill>
                <a:srgbClr val="339966"/>
              </a:solidFill>
              <a:effectLst>
                <a:outerShdw blurRad="38100" dist="38100" dir="2700000" algn="tl">
                  <a:srgbClr val="C0C0C0"/>
                </a:outerShdw>
              </a:effectLst>
              <a:latin typeface="Arial" pitchFamily="34" charset="0"/>
            </a:endParaRPr>
          </a:p>
        </p:txBody>
      </p:sp>
      <p:sp>
        <p:nvSpPr>
          <p:cNvPr id="124939" name="Text Box 11"/>
          <p:cNvSpPr txBox="1">
            <a:spLocks noChangeArrowheads="1"/>
          </p:cNvSpPr>
          <p:nvPr/>
        </p:nvSpPr>
        <p:spPr bwMode="auto">
          <a:xfrm>
            <a:off x="2743200" y="2362200"/>
            <a:ext cx="762000" cy="396875"/>
          </a:xfrm>
          <a:prstGeom prst="rect">
            <a:avLst/>
          </a:prstGeom>
          <a:noFill/>
          <a:ln w="9525">
            <a:noFill/>
            <a:miter lim="800000"/>
            <a:headEnd/>
            <a:tailEnd/>
          </a:ln>
          <a:effectLst/>
        </p:spPr>
        <p:txBody>
          <a:bodyPr>
            <a:spAutoFit/>
          </a:bodyPr>
          <a:lstStyle/>
          <a:p>
            <a:pPr>
              <a:spcBef>
                <a:spcPct val="50000"/>
              </a:spcBef>
            </a:pPr>
            <a:r>
              <a:rPr lang="es-AR" sz="2000" b="1">
                <a:solidFill>
                  <a:srgbClr val="99CC00"/>
                </a:solidFill>
                <a:effectLst>
                  <a:outerShdw blurRad="38100" dist="38100" dir="2700000" algn="tl">
                    <a:srgbClr val="C0C0C0"/>
                  </a:outerShdw>
                </a:effectLst>
                <a:latin typeface="Arial" pitchFamily="34" charset="0"/>
              </a:rPr>
              <a:t>17,8</a:t>
            </a:r>
            <a:endParaRPr lang="es-ES" sz="2000" b="1">
              <a:solidFill>
                <a:srgbClr val="99CC00"/>
              </a:solidFill>
              <a:effectLst>
                <a:outerShdw blurRad="38100" dist="38100" dir="2700000" algn="tl">
                  <a:srgbClr val="C0C0C0"/>
                </a:outerShdw>
              </a:effectLst>
              <a:latin typeface="Arial" pitchFamily="34" charset="0"/>
            </a:endParaRPr>
          </a:p>
        </p:txBody>
      </p:sp>
      <p:sp>
        <p:nvSpPr>
          <p:cNvPr id="124940" name="Text Box 12"/>
          <p:cNvSpPr txBox="1">
            <a:spLocks noChangeArrowheads="1"/>
          </p:cNvSpPr>
          <p:nvPr/>
        </p:nvSpPr>
        <p:spPr bwMode="auto">
          <a:xfrm>
            <a:off x="2590800" y="2879725"/>
            <a:ext cx="762000" cy="396875"/>
          </a:xfrm>
          <a:prstGeom prst="rect">
            <a:avLst/>
          </a:prstGeom>
          <a:noFill/>
          <a:ln w="9525">
            <a:noFill/>
            <a:miter lim="800000"/>
            <a:headEnd/>
            <a:tailEnd/>
          </a:ln>
          <a:effectLst/>
        </p:spPr>
        <p:txBody>
          <a:bodyPr>
            <a:spAutoFit/>
          </a:bodyPr>
          <a:lstStyle/>
          <a:p>
            <a:pPr>
              <a:spcBef>
                <a:spcPct val="50000"/>
              </a:spcBef>
            </a:pPr>
            <a:r>
              <a:rPr lang="es-AR" sz="2000" b="1">
                <a:solidFill>
                  <a:srgbClr val="339966"/>
                </a:solidFill>
                <a:effectLst>
                  <a:outerShdw blurRad="38100" dist="38100" dir="2700000" algn="tl">
                    <a:srgbClr val="C0C0C0"/>
                  </a:outerShdw>
                </a:effectLst>
                <a:latin typeface="Arial" pitchFamily="34" charset="0"/>
              </a:rPr>
              <a:t>17,8</a:t>
            </a:r>
            <a:endParaRPr lang="es-ES" sz="2000" b="1">
              <a:solidFill>
                <a:srgbClr val="339966"/>
              </a:solidFill>
              <a:effectLst>
                <a:outerShdw blurRad="38100" dist="38100" dir="2700000" algn="tl">
                  <a:srgbClr val="C0C0C0"/>
                </a:outerShdw>
              </a:effectLst>
              <a:latin typeface="Arial" pitchFamily="34" charset="0"/>
            </a:endParaRPr>
          </a:p>
        </p:txBody>
      </p:sp>
      <p:grpSp>
        <p:nvGrpSpPr>
          <p:cNvPr id="124942" name="Group 14"/>
          <p:cNvGrpSpPr>
            <a:grpSpLocks noChangeAspect="1"/>
          </p:cNvGrpSpPr>
          <p:nvPr/>
        </p:nvGrpSpPr>
        <p:grpSpPr bwMode="auto">
          <a:xfrm>
            <a:off x="609600" y="1190625"/>
            <a:ext cx="8013700" cy="4525963"/>
            <a:chOff x="384" y="750"/>
            <a:chExt cx="5048" cy="2851"/>
          </a:xfrm>
        </p:grpSpPr>
        <p:sp>
          <p:nvSpPr>
            <p:cNvPr id="124941" name="AutoShape 13"/>
            <p:cNvSpPr>
              <a:spLocks noChangeAspect="1" noChangeArrowheads="1" noTextEdit="1"/>
            </p:cNvSpPr>
            <p:nvPr/>
          </p:nvSpPr>
          <p:spPr bwMode="auto">
            <a:xfrm>
              <a:off x="384" y="756"/>
              <a:ext cx="5040" cy="2845"/>
            </a:xfrm>
            <a:prstGeom prst="rect">
              <a:avLst/>
            </a:prstGeom>
            <a:noFill/>
            <a:ln w="9525">
              <a:noFill/>
              <a:miter lim="800000"/>
              <a:headEnd/>
              <a:tailEnd/>
            </a:ln>
          </p:spPr>
          <p:txBody>
            <a:bodyPr/>
            <a:lstStyle/>
            <a:p>
              <a:endParaRPr lang="en-US"/>
            </a:p>
          </p:txBody>
        </p:sp>
        <p:sp>
          <p:nvSpPr>
            <p:cNvPr id="124943" name="Line 15"/>
            <p:cNvSpPr>
              <a:spLocks noChangeShapeType="1"/>
            </p:cNvSpPr>
            <p:nvPr/>
          </p:nvSpPr>
          <p:spPr bwMode="auto">
            <a:xfrm>
              <a:off x="740" y="2984"/>
              <a:ext cx="4638" cy="1"/>
            </a:xfrm>
            <a:prstGeom prst="line">
              <a:avLst/>
            </a:prstGeom>
            <a:noFill/>
            <a:ln w="0">
              <a:solidFill>
                <a:srgbClr val="000000"/>
              </a:solidFill>
              <a:prstDash val="sysDot"/>
              <a:round/>
              <a:headEnd/>
              <a:tailEnd/>
            </a:ln>
          </p:spPr>
          <p:txBody>
            <a:bodyPr/>
            <a:lstStyle/>
            <a:p>
              <a:endParaRPr lang="en-US"/>
            </a:p>
          </p:txBody>
        </p:sp>
        <p:sp>
          <p:nvSpPr>
            <p:cNvPr id="124944" name="Line 16"/>
            <p:cNvSpPr>
              <a:spLocks noChangeShapeType="1"/>
            </p:cNvSpPr>
            <p:nvPr/>
          </p:nvSpPr>
          <p:spPr bwMode="auto">
            <a:xfrm>
              <a:off x="740" y="2576"/>
              <a:ext cx="4638" cy="1"/>
            </a:xfrm>
            <a:prstGeom prst="line">
              <a:avLst/>
            </a:prstGeom>
            <a:noFill/>
            <a:ln w="0">
              <a:solidFill>
                <a:srgbClr val="000000"/>
              </a:solidFill>
              <a:prstDash val="sysDot"/>
              <a:round/>
              <a:headEnd/>
              <a:tailEnd/>
            </a:ln>
          </p:spPr>
          <p:txBody>
            <a:bodyPr/>
            <a:lstStyle/>
            <a:p>
              <a:endParaRPr lang="en-US"/>
            </a:p>
          </p:txBody>
        </p:sp>
        <p:sp>
          <p:nvSpPr>
            <p:cNvPr id="124945" name="Line 17"/>
            <p:cNvSpPr>
              <a:spLocks noChangeShapeType="1"/>
            </p:cNvSpPr>
            <p:nvPr/>
          </p:nvSpPr>
          <p:spPr bwMode="auto">
            <a:xfrm>
              <a:off x="740" y="2169"/>
              <a:ext cx="4638" cy="1"/>
            </a:xfrm>
            <a:prstGeom prst="line">
              <a:avLst/>
            </a:prstGeom>
            <a:noFill/>
            <a:ln w="0">
              <a:solidFill>
                <a:srgbClr val="000000"/>
              </a:solidFill>
              <a:prstDash val="sysDot"/>
              <a:round/>
              <a:headEnd/>
              <a:tailEnd/>
            </a:ln>
          </p:spPr>
          <p:txBody>
            <a:bodyPr/>
            <a:lstStyle/>
            <a:p>
              <a:endParaRPr lang="en-US"/>
            </a:p>
          </p:txBody>
        </p:sp>
        <p:sp>
          <p:nvSpPr>
            <p:cNvPr id="124946" name="Line 18"/>
            <p:cNvSpPr>
              <a:spLocks noChangeShapeType="1"/>
            </p:cNvSpPr>
            <p:nvPr/>
          </p:nvSpPr>
          <p:spPr bwMode="auto">
            <a:xfrm>
              <a:off x="740" y="1761"/>
              <a:ext cx="4638" cy="1"/>
            </a:xfrm>
            <a:prstGeom prst="line">
              <a:avLst/>
            </a:prstGeom>
            <a:noFill/>
            <a:ln w="0">
              <a:solidFill>
                <a:srgbClr val="000000"/>
              </a:solidFill>
              <a:prstDash val="sysDot"/>
              <a:round/>
              <a:headEnd/>
              <a:tailEnd/>
            </a:ln>
          </p:spPr>
          <p:txBody>
            <a:bodyPr/>
            <a:lstStyle/>
            <a:p>
              <a:endParaRPr lang="en-US"/>
            </a:p>
          </p:txBody>
        </p:sp>
        <p:sp>
          <p:nvSpPr>
            <p:cNvPr id="124947" name="Line 19"/>
            <p:cNvSpPr>
              <a:spLocks noChangeShapeType="1"/>
            </p:cNvSpPr>
            <p:nvPr/>
          </p:nvSpPr>
          <p:spPr bwMode="auto">
            <a:xfrm>
              <a:off x="740" y="1353"/>
              <a:ext cx="4638" cy="1"/>
            </a:xfrm>
            <a:prstGeom prst="line">
              <a:avLst/>
            </a:prstGeom>
            <a:noFill/>
            <a:ln w="0">
              <a:solidFill>
                <a:srgbClr val="000000"/>
              </a:solidFill>
              <a:prstDash val="sysDot"/>
              <a:round/>
              <a:headEnd/>
              <a:tailEnd/>
            </a:ln>
          </p:spPr>
          <p:txBody>
            <a:bodyPr/>
            <a:lstStyle/>
            <a:p>
              <a:endParaRPr lang="en-US"/>
            </a:p>
          </p:txBody>
        </p:sp>
        <p:sp>
          <p:nvSpPr>
            <p:cNvPr id="124948" name="Line 20"/>
            <p:cNvSpPr>
              <a:spLocks noChangeShapeType="1"/>
            </p:cNvSpPr>
            <p:nvPr/>
          </p:nvSpPr>
          <p:spPr bwMode="auto">
            <a:xfrm>
              <a:off x="740" y="945"/>
              <a:ext cx="4638" cy="1"/>
            </a:xfrm>
            <a:prstGeom prst="line">
              <a:avLst/>
            </a:prstGeom>
            <a:noFill/>
            <a:ln w="0">
              <a:solidFill>
                <a:srgbClr val="000000"/>
              </a:solidFill>
              <a:prstDash val="sysDot"/>
              <a:round/>
              <a:headEnd/>
              <a:tailEnd/>
            </a:ln>
          </p:spPr>
          <p:txBody>
            <a:bodyPr/>
            <a:lstStyle/>
            <a:p>
              <a:endParaRPr lang="en-US"/>
            </a:p>
          </p:txBody>
        </p:sp>
        <p:sp>
          <p:nvSpPr>
            <p:cNvPr id="124949" name="Line 21"/>
            <p:cNvSpPr>
              <a:spLocks noChangeShapeType="1"/>
            </p:cNvSpPr>
            <p:nvPr/>
          </p:nvSpPr>
          <p:spPr bwMode="auto">
            <a:xfrm>
              <a:off x="740" y="945"/>
              <a:ext cx="1" cy="2446"/>
            </a:xfrm>
            <a:prstGeom prst="line">
              <a:avLst/>
            </a:prstGeom>
            <a:noFill/>
            <a:ln w="11113">
              <a:solidFill>
                <a:srgbClr val="000000"/>
              </a:solidFill>
              <a:round/>
              <a:headEnd/>
              <a:tailEnd/>
            </a:ln>
          </p:spPr>
          <p:txBody>
            <a:bodyPr/>
            <a:lstStyle/>
            <a:p>
              <a:endParaRPr lang="en-US"/>
            </a:p>
          </p:txBody>
        </p:sp>
        <p:sp>
          <p:nvSpPr>
            <p:cNvPr id="124950" name="Line 22"/>
            <p:cNvSpPr>
              <a:spLocks noChangeShapeType="1"/>
            </p:cNvSpPr>
            <p:nvPr/>
          </p:nvSpPr>
          <p:spPr bwMode="auto">
            <a:xfrm>
              <a:off x="710" y="3391"/>
              <a:ext cx="30" cy="1"/>
            </a:xfrm>
            <a:prstGeom prst="line">
              <a:avLst/>
            </a:prstGeom>
            <a:noFill/>
            <a:ln w="11113">
              <a:solidFill>
                <a:srgbClr val="000000"/>
              </a:solidFill>
              <a:round/>
              <a:headEnd/>
              <a:tailEnd/>
            </a:ln>
          </p:spPr>
          <p:txBody>
            <a:bodyPr/>
            <a:lstStyle/>
            <a:p>
              <a:endParaRPr lang="en-US"/>
            </a:p>
          </p:txBody>
        </p:sp>
        <p:sp>
          <p:nvSpPr>
            <p:cNvPr id="124951" name="Line 23"/>
            <p:cNvSpPr>
              <a:spLocks noChangeShapeType="1"/>
            </p:cNvSpPr>
            <p:nvPr/>
          </p:nvSpPr>
          <p:spPr bwMode="auto">
            <a:xfrm>
              <a:off x="710" y="2984"/>
              <a:ext cx="30" cy="1"/>
            </a:xfrm>
            <a:prstGeom prst="line">
              <a:avLst/>
            </a:prstGeom>
            <a:noFill/>
            <a:ln w="11113">
              <a:solidFill>
                <a:srgbClr val="000000"/>
              </a:solidFill>
              <a:round/>
              <a:headEnd/>
              <a:tailEnd/>
            </a:ln>
          </p:spPr>
          <p:txBody>
            <a:bodyPr/>
            <a:lstStyle/>
            <a:p>
              <a:endParaRPr lang="en-US"/>
            </a:p>
          </p:txBody>
        </p:sp>
        <p:sp>
          <p:nvSpPr>
            <p:cNvPr id="124952" name="Line 24"/>
            <p:cNvSpPr>
              <a:spLocks noChangeShapeType="1"/>
            </p:cNvSpPr>
            <p:nvPr/>
          </p:nvSpPr>
          <p:spPr bwMode="auto">
            <a:xfrm>
              <a:off x="710" y="2576"/>
              <a:ext cx="30" cy="1"/>
            </a:xfrm>
            <a:prstGeom prst="line">
              <a:avLst/>
            </a:prstGeom>
            <a:noFill/>
            <a:ln w="11113">
              <a:solidFill>
                <a:srgbClr val="000000"/>
              </a:solidFill>
              <a:round/>
              <a:headEnd/>
              <a:tailEnd/>
            </a:ln>
          </p:spPr>
          <p:txBody>
            <a:bodyPr/>
            <a:lstStyle/>
            <a:p>
              <a:endParaRPr lang="en-US"/>
            </a:p>
          </p:txBody>
        </p:sp>
        <p:sp>
          <p:nvSpPr>
            <p:cNvPr id="124953" name="Line 25"/>
            <p:cNvSpPr>
              <a:spLocks noChangeShapeType="1"/>
            </p:cNvSpPr>
            <p:nvPr/>
          </p:nvSpPr>
          <p:spPr bwMode="auto">
            <a:xfrm>
              <a:off x="710" y="2169"/>
              <a:ext cx="30" cy="1"/>
            </a:xfrm>
            <a:prstGeom prst="line">
              <a:avLst/>
            </a:prstGeom>
            <a:noFill/>
            <a:ln w="11113">
              <a:solidFill>
                <a:srgbClr val="000000"/>
              </a:solidFill>
              <a:round/>
              <a:headEnd/>
              <a:tailEnd/>
            </a:ln>
          </p:spPr>
          <p:txBody>
            <a:bodyPr/>
            <a:lstStyle/>
            <a:p>
              <a:endParaRPr lang="en-US"/>
            </a:p>
          </p:txBody>
        </p:sp>
        <p:sp>
          <p:nvSpPr>
            <p:cNvPr id="124954" name="Line 26"/>
            <p:cNvSpPr>
              <a:spLocks noChangeShapeType="1"/>
            </p:cNvSpPr>
            <p:nvPr/>
          </p:nvSpPr>
          <p:spPr bwMode="auto">
            <a:xfrm>
              <a:off x="710" y="1761"/>
              <a:ext cx="30" cy="1"/>
            </a:xfrm>
            <a:prstGeom prst="line">
              <a:avLst/>
            </a:prstGeom>
            <a:noFill/>
            <a:ln w="11113">
              <a:solidFill>
                <a:srgbClr val="000000"/>
              </a:solidFill>
              <a:round/>
              <a:headEnd/>
              <a:tailEnd/>
            </a:ln>
          </p:spPr>
          <p:txBody>
            <a:bodyPr/>
            <a:lstStyle/>
            <a:p>
              <a:endParaRPr lang="en-US"/>
            </a:p>
          </p:txBody>
        </p:sp>
        <p:sp>
          <p:nvSpPr>
            <p:cNvPr id="124955" name="Line 27"/>
            <p:cNvSpPr>
              <a:spLocks noChangeShapeType="1"/>
            </p:cNvSpPr>
            <p:nvPr/>
          </p:nvSpPr>
          <p:spPr bwMode="auto">
            <a:xfrm>
              <a:off x="710" y="1353"/>
              <a:ext cx="30" cy="1"/>
            </a:xfrm>
            <a:prstGeom prst="line">
              <a:avLst/>
            </a:prstGeom>
            <a:noFill/>
            <a:ln w="11113">
              <a:solidFill>
                <a:srgbClr val="000000"/>
              </a:solidFill>
              <a:round/>
              <a:headEnd/>
              <a:tailEnd/>
            </a:ln>
          </p:spPr>
          <p:txBody>
            <a:bodyPr/>
            <a:lstStyle/>
            <a:p>
              <a:endParaRPr lang="en-US"/>
            </a:p>
          </p:txBody>
        </p:sp>
        <p:sp>
          <p:nvSpPr>
            <p:cNvPr id="124956" name="Line 28"/>
            <p:cNvSpPr>
              <a:spLocks noChangeShapeType="1"/>
            </p:cNvSpPr>
            <p:nvPr/>
          </p:nvSpPr>
          <p:spPr bwMode="auto">
            <a:xfrm>
              <a:off x="710" y="945"/>
              <a:ext cx="30" cy="1"/>
            </a:xfrm>
            <a:prstGeom prst="line">
              <a:avLst/>
            </a:prstGeom>
            <a:noFill/>
            <a:ln w="11113">
              <a:solidFill>
                <a:srgbClr val="000000"/>
              </a:solidFill>
              <a:round/>
              <a:headEnd/>
              <a:tailEnd/>
            </a:ln>
          </p:spPr>
          <p:txBody>
            <a:bodyPr/>
            <a:lstStyle/>
            <a:p>
              <a:endParaRPr lang="en-US"/>
            </a:p>
          </p:txBody>
        </p:sp>
        <p:sp>
          <p:nvSpPr>
            <p:cNvPr id="124957" name="Line 29"/>
            <p:cNvSpPr>
              <a:spLocks noChangeShapeType="1"/>
            </p:cNvSpPr>
            <p:nvPr/>
          </p:nvSpPr>
          <p:spPr bwMode="auto">
            <a:xfrm>
              <a:off x="740" y="3391"/>
              <a:ext cx="4638" cy="1"/>
            </a:xfrm>
            <a:prstGeom prst="line">
              <a:avLst/>
            </a:prstGeom>
            <a:noFill/>
            <a:ln w="11113">
              <a:solidFill>
                <a:srgbClr val="000000"/>
              </a:solidFill>
              <a:round/>
              <a:headEnd/>
              <a:tailEnd/>
            </a:ln>
          </p:spPr>
          <p:txBody>
            <a:bodyPr/>
            <a:lstStyle/>
            <a:p>
              <a:endParaRPr lang="en-US"/>
            </a:p>
          </p:txBody>
        </p:sp>
        <p:sp>
          <p:nvSpPr>
            <p:cNvPr id="124958" name="Line 30"/>
            <p:cNvSpPr>
              <a:spLocks noChangeShapeType="1"/>
            </p:cNvSpPr>
            <p:nvPr/>
          </p:nvSpPr>
          <p:spPr bwMode="auto">
            <a:xfrm flipV="1">
              <a:off x="740" y="3391"/>
              <a:ext cx="1" cy="30"/>
            </a:xfrm>
            <a:prstGeom prst="line">
              <a:avLst/>
            </a:prstGeom>
            <a:noFill/>
            <a:ln w="11113">
              <a:solidFill>
                <a:srgbClr val="000000"/>
              </a:solidFill>
              <a:round/>
              <a:headEnd/>
              <a:tailEnd/>
            </a:ln>
          </p:spPr>
          <p:txBody>
            <a:bodyPr/>
            <a:lstStyle/>
            <a:p>
              <a:endParaRPr lang="en-US"/>
            </a:p>
          </p:txBody>
        </p:sp>
        <p:sp>
          <p:nvSpPr>
            <p:cNvPr id="124959" name="Line 31"/>
            <p:cNvSpPr>
              <a:spLocks noChangeShapeType="1"/>
            </p:cNvSpPr>
            <p:nvPr/>
          </p:nvSpPr>
          <p:spPr bwMode="auto">
            <a:xfrm flipV="1">
              <a:off x="1513" y="3391"/>
              <a:ext cx="1" cy="30"/>
            </a:xfrm>
            <a:prstGeom prst="line">
              <a:avLst/>
            </a:prstGeom>
            <a:noFill/>
            <a:ln w="11113">
              <a:solidFill>
                <a:srgbClr val="000000"/>
              </a:solidFill>
              <a:round/>
              <a:headEnd/>
              <a:tailEnd/>
            </a:ln>
          </p:spPr>
          <p:txBody>
            <a:bodyPr/>
            <a:lstStyle/>
            <a:p>
              <a:endParaRPr lang="en-US"/>
            </a:p>
          </p:txBody>
        </p:sp>
        <p:sp>
          <p:nvSpPr>
            <p:cNvPr id="124960" name="Line 32"/>
            <p:cNvSpPr>
              <a:spLocks noChangeShapeType="1"/>
            </p:cNvSpPr>
            <p:nvPr/>
          </p:nvSpPr>
          <p:spPr bwMode="auto">
            <a:xfrm flipV="1">
              <a:off x="2286" y="3391"/>
              <a:ext cx="1" cy="30"/>
            </a:xfrm>
            <a:prstGeom prst="line">
              <a:avLst/>
            </a:prstGeom>
            <a:noFill/>
            <a:ln w="11113">
              <a:solidFill>
                <a:srgbClr val="000000"/>
              </a:solidFill>
              <a:round/>
              <a:headEnd/>
              <a:tailEnd/>
            </a:ln>
          </p:spPr>
          <p:txBody>
            <a:bodyPr/>
            <a:lstStyle/>
            <a:p>
              <a:endParaRPr lang="en-US"/>
            </a:p>
          </p:txBody>
        </p:sp>
        <p:sp>
          <p:nvSpPr>
            <p:cNvPr id="124961" name="Line 33"/>
            <p:cNvSpPr>
              <a:spLocks noChangeShapeType="1"/>
            </p:cNvSpPr>
            <p:nvPr/>
          </p:nvSpPr>
          <p:spPr bwMode="auto">
            <a:xfrm flipV="1">
              <a:off x="3059" y="3391"/>
              <a:ext cx="1" cy="30"/>
            </a:xfrm>
            <a:prstGeom prst="line">
              <a:avLst/>
            </a:prstGeom>
            <a:noFill/>
            <a:ln w="11113">
              <a:solidFill>
                <a:srgbClr val="000000"/>
              </a:solidFill>
              <a:round/>
              <a:headEnd/>
              <a:tailEnd/>
            </a:ln>
          </p:spPr>
          <p:txBody>
            <a:bodyPr/>
            <a:lstStyle/>
            <a:p>
              <a:endParaRPr lang="en-US"/>
            </a:p>
          </p:txBody>
        </p:sp>
        <p:sp>
          <p:nvSpPr>
            <p:cNvPr id="124962" name="Line 34"/>
            <p:cNvSpPr>
              <a:spLocks noChangeShapeType="1"/>
            </p:cNvSpPr>
            <p:nvPr/>
          </p:nvSpPr>
          <p:spPr bwMode="auto">
            <a:xfrm flipV="1">
              <a:off x="3832" y="3391"/>
              <a:ext cx="1" cy="30"/>
            </a:xfrm>
            <a:prstGeom prst="line">
              <a:avLst/>
            </a:prstGeom>
            <a:noFill/>
            <a:ln w="11113">
              <a:solidFill>
                <a:srgbClr val="000000"/>
              </a:solidFill>
              <a:round/>
              <a:headEnd/>
              <a:tailEnd/>
            </a:ln>
          </p:spPr>
          <p:txBody>
            <a:bodyPr/>
            <a:lstStyle/>
            <a:p>
              <a:endParaRPr lang="en-US"/>
            </a:p>
          </p:txBody>
        </p:sp>
        <p:sp>
          <p:nvSpPr>
            <p:cNvPr id="124963" name="Line 35"/>
            <p:cNvSpPr>
              <a:spLocks noChangeShapeType="1"/>
            </p:cNvSpPr>
            <p:nvPr/>
          </p:nvSpPr>
          <p:spPr bwMode="auto">
            <a:xfrm flipV="1">
              <a:off x="4605" y="3391"/>
              <a:ext cx="1" cy="30"/>
            </a:xfrm>
            <a:prstGeom prst="line">
              <a:avLst/>
            </a:prstGeom>
            <a:noFill/>
            <a:ln w="11113">
              <a:solidFill>
                <a:srgbClr val="000000"/>
              </a:solidFill>
              <a:round/>
              <a:headEnd/>
              <a:tailEnd/>
            </a:ln>
          </p:spPr>
          <p:txBody>
            <a:bodyPr/>
            <a:lstStyle/>
            <a:p>
              <a:endParaRPr lang="en-US"/>
            </a:p>
          </p:txBody>
        </p:sp>
        <p:sp>
          <p:nvSpPr>
            <p:cNvPr id="124964" name="Line 36"/>
            <p:cNvSpPr>
              <a:spLocks noChangeShapeType="1"/>
            </p:cNvSpPr>
            <p:nvPr/>
          </p:nvSpPr>
          <p:spPr bwMode="auto">
            <a:xfrm flipV="1">
              <a:off x="5378" y="3391"/>
              <a:ext cx="1" cy="30"/>
            </a:xfrm>
            <a:prstGeom prst="line">
              <a:avLst/>
            </a:prstGeom>
            <a:noFill/>
            <a:ln w="11113">
              <a:solidFill>
                <a:srgbClr val="000000"/>
              </a:solidFill>
              <a:round/>
              <a:headEnd/>
              <a:tailEnd/>
            </a:ln>
          </p:spPr>
          <p:txBody>
            <a:bodyPr/>
            <a:lstStyle/>
            <a:p>
              <a:endParaRPr lang="en-US"/>
            </a:p>
          </p:txBody>
        </p:sp>
        <p:sp>
          <p:nvSpPr>
            <p:cNvPr id="124965" name="Freeform 37"/>
            <p:cNvSpPr>
              <a:spLocks/>
            </p:cNvSpPr>
            <p:nvPr/>
          </p:nvSpPr>
          <p:spPr bwMode="auto">
            <a:xfrm>
              <a:off x="1127" y="1271"/>
              <a:ext cx="773" cy="530"/>
            </a:xfrm>
            <a:custGeom>
              <a:avLst/>
              <a:gdLst/>
              <a:ahLst/>
              <a:cxnLst>
                <a:cxn ang="0">
                  <a:pos x="0" y="0"/>
                </a:cxn>
                <a:cxn ang="0">
                  <a:pos x="96" y="67"/>
                </a:cxn>
                <a:cxn ang="0">
                  <a:pos x="194" y="135"/>
                </a:cxn>
                <a:cxn ang="0">
                  <a:pos x="387" y="275"/>
                </a:cxn>
                <a:cxn ang="0">
                  <a:pos x="581" y="418"/>
                </a:cxn>
                <a:cxn ang="0">
                  <a:pos x="773" y="558"/>
                </a:cxn>
                <a:cxn ang="0">
                  <a:pos x="870" y="628"/>
                </a:cxn>
                <a:cxn ang="0">
                  <a:pos x="966" y="696"/>
                </a:cxn>
                <a:cxn ang="0">
                  <a:pos x="1064" y="763"/>
                </a:cxn>
                <a:cxn ang="0">
                  <a:pos x="1160" y="826"/>
                </a:cxn>
                <a:cxn ang="0">
                  <a:pos x="1257" y="890"/>
                </a:cxn>
                <a:cxn ang="0">
                  <a:pos x="1353" y="950"/>
                </a:cxn>
                <a:cxn ang="0">
                  <a:pos x="1451" y="1007"/>
                </a:cxn>
                <a:cxn ang="0">
                  <a:pos x="1547" y="1060"/>
                </a:cxn>
              </a:cxnLst>
              <a:rect l="0" t="0" r="r" b="b"/>
              <a:pathLst>
                <a:path w="1547" h="1060">
                  <a:moveTo>
                    <a:pt x="0" y="0"/>
                  </a:moveTo>
                  <a:lnTo>
                    <a:pt x="96" y="67"/>
                  </a:lnTo>
                  <a:lnTo>
                    <a:pt x="194" y="135"/>
                  </a:lnTo>
                  <a:lnTo>
                    <a:pt x="387" y="275"/>
                  </a:lnTo>
                  <a:lnTo>
                    <a:pt x="581" y="418"/>
                  </a:lnTo>
                  <a:lnTo>
                    <a:pt x="773" y="558"/>
                  </a:lnTo>
                  <a:lnTo>
                    <a:pt x="870" y="628"/>
                  </a:lnTo>
                  <a:lnTo>
                    <a:pt x="966" y="696"/>
                  </a:lnTo>
                  <a:lnTo>
                    <a:pt x="1064" y="763"/>
                  </a:lnTo>
                  <a:lnTo>
                    <a:pt x="1160" y="826"/>
                  </a:lnTo>
                  <a:lnTo>
                    <a:pt x="1257" y="890"/>
                  </a:lnTo>
                  <a:lnTo>
                    <a:pt x="1353" y="950"/>
                  </a:lnTo>
                  <a:lnTo>
                    <a:pt x="1451" y="1007"/>
                  </a:lnTo>
                  <a:lnTo>
                    <a:pt x="1547" y="1060"/>
                  </a:lnTo>
                </a:path>
              </a:pathLst>
            </a:custGeom>
            <a:noFill/>
            <a:ln w="31750">
              <a:solidFill>
                <a:srgbClr val="339966"/>
              </a:solidFill>
              <a:prstDash val="solid"/>
              <a:round/>
              <a:headEnd/>
              <a:tailEnd/>
            </a:ln>
          </p:spPr>
          <p:txBody>
            <a:bodyPr/>
            <a:lstStyle/>
            <a:p>
              <a:endParaRPr lang="en-US"/>
            </a:p>
          </p:txBody>
        </p:sp>
        <p:sp>
          <p:nvSpPr>
            <p:cNvPr id="124966" name="Freeform 38"/>
            <p:cNvSpPr>
              <a:spLocks/>
            </p:cNvSpPr>
            <p:nvPr/>
          </p:nvSpPr>
          <p:spPr bwMode="auto">
            <a:xfrm>
              <a:off x="1900" y="1801"/>
              <a:ext cx="773" cy="306"/>
            </a:xfrm>
            <a:custGeom>
              <a:avLst/>
              <a:gdLst/>
              <a:ahLst/>
              <a:cxnLst>
                <a:cxn ang="0">
                  <a:pos x="0" y="0"/>
                </a:cxn>
                <a:cxn ang="0">
                  <a:pos x="95" y="51"/>
                </a:cxn>
                <a:cxn ang="0">
                  <a:pos x="193" y="98"/>
                </a:cxn>
                <a:cxn ang="0">
                  <a:pos x="289" y="140"/>
                </a:cxn>
                <a:cxn ang="0">
                  <a:pos x="387" y="182"/>
                </a:cxn>
                <a:cxn ang="0">
                  <a:pos x="482" y="220"/>
                </a:cxn>
                <a:cxn ang="0">
                  <a:pos x="580" y="257"/>
                </a:cxn>
                <a:cxn ang="0">
                  <a:pos x="676" y="293"/>
                </a:cxn>
                <a:cxn ang="0">
                  <a:pos x="772" y="326"/>
                </a:cxn>
                <a:cxn ang="0">
                  <a:pos x="965" y="394"/>
                </a:cxn>
                <a:cxn ang="0">
                  <a:pos x="1159" y="460"/>
                </a:cxn>
                <a:cxn ang="0">
                  <a:pos x="1256" y="496"/>
                </a:cxn>
                <a:cxn ang="0">
                  <a:pos x="1352" y="532"/>
                </a:cxn>
                <a:cxn ang="0">
                  <a:pos x="1450" y="571"/>
                </a:cxn>
                <a:cxn ang="0">
                  <a:pos x="1546" y="612"/>
                </a:cxn>
              </a:cxnLst>
              <a:rect l="0" t="0" r="r" b="b"/>
              <a:pathLst>
                <a:path w="1546" h="612">
                  <a:moveTo>
                    <a:pt x="0" y="0"/>
                  </a:moveTo>
                  <a:lnTo>
                    <a:pt x="95" y="51"/>
                  </a:lnTo>
                  <a:lnTo>
                    <a:pt x="193" y="98"/>
                  </a:lnTo>
                  <a:lnTo>
                    <a:pt x="289" y="140"/>
                  </a:lnTo>
                  <a:lnTo>
                    <a:pt x="387" y="182"/>
                  </a:lnTo>
                  <a:lnTo>
                    <a:pt x="482" y="220"/>
                  </a:lnTo>
                  <a:lnTo>
                    <a:pt x="580" y="257"/>
                  </a:lnTo>
                  <a:lnTo>
                    <a:pt x="676" y="293"/>
                  </a:lnTo>
                  <a:lnTo>
                    <a:pt x="772" y="326"/>
                  </a:lnTo>
                  <a:lnTo>
                    <a:pt x="965" y="394"/>
                  </a:lnTo>
                  <a:lnTo>
                    <a:pt x="1159" y="460"/>
                  </a:lnTo>
                  <a:lnTo>
                    <a:pt x="1256" y="496"/>
                  </a:lnTo>
                  <a:lnTo>
                    <a:pt x="1352" y="532"/>
                  </a:lnTo>
                  <a:lnTo>
                    <a:pt x="1450" y="571"/>
                  </a:lnTo>
                  <a:lnTo>
                    <a:pt x="1546" y="612"/>
                  </a:lnTo>
                </a:path>
              </a:pathLst>
            </a:custGeom>
            <a:noFill/>
            <a:ln w="31750">
              <a:solidFill>
                <a:srgbClr val="339966"/>
              </a:solidFill>
              <a:prstDash val="solid"/>
              <a:round/>
              <a:headEnd/>
              <a:tailEnd/>
            </a:ln>
          </p:spPr>
          <p:txBody>
            <a:bodyPr/>
            <a:lstStyle/>
            <a:p>
              <a:endParaRPr lang="en-US"/>
            </a:p>
          </p:txBody>
        </p:sp>
        <p:sp>
          <p:nvSpPr>
            <p:cNvPr id="124967" name="Freeform 39"/>
            <p:cNvSpPr>
              <a:spLocks/>
            </p:cNvSpPr>
            <p:nvPr/>
          </p:nvSpPr>
          <p:spPr bwMode="auto">
            <a:xfrm>
              <a:off x="2673" y="2107"/>
              <a:ext cx="773" cy="367"/>
            </a:xfrm>
            <a:custGeom>
              <a:avLst/>
              <a:gdLst/>
              <a:ahLst/>
              <a:cxnLst>
                <a:cxn ang="0">
                  <a:pos x="0" y="0"/>
                </a:cxn>
                <a:cxn ang="0">
                  <a:pos x="96" y="44"/>
                </a:cxn>
                <a:cxn ang="0">
                  <a:pos x="193" y="91"/>
                </a:cxn>
                <a:cxn ang="0">
                  <a:pos x="289" y="139"/>
                </a:cxn>
                <a:cxn ang="0">
                  <a:pos x="387" y="192"/>
                </a:cxn>
                <a:cxn ang="0">
                  <a:pos x="483" y="244"/>
                </a:cxn>
                <a:cxn ang="0">
                  <a:pos x="580" y="297"/>
                </a:cxn>
                <a:cxn ang="0">
                  <a:pos x="772" y="403"/>
                </a:cxn>
                <a:cxn ang="0">
                  <a:pos x="870" y="455"/>
                </a:cxn>
                <a:cxn ang="0">
                  <a:pos x="966" y="504"/>
                </a:cxn>
                <a:cxn ang="0">
                  <a:pos x="1063" y="552"/>
                </a:cxn>
                <a:cxn ang="0">
                  <a:pos x="1159" y="596"/>
                </a:cxn>
                <a:cxn ang="0">
                  <a:pos x="1257" y="639"/>
                </a:cxn>
                <a:cxn ang="0">
                  <a:pos x="1353" y="674"/>
                </a:cxn>
                <a:cxn ang="0">
                  <a:pos x="1401" y="692"/>
                </a:cxn>
                <a:cxn ang="0">
                  <a:pos x="1450" y="707"/>
                </a:cxn>
                <a:cxn ang="0">
                  <a:pos x="1497" y="722"/>
                </a:cxn>
                <a:cxn ang="0">
                  <a:pos x="1546" y="735"/>
                </a:cxn>
              </a:cxnLst>
              <a:rect l="0" t="0" r="r" b="b"/>
              <a:pathLst>
                <a:path w="1546" h="735">
                  <a:moveTo>
                    <a:pt x="0" y="0"/>
                  </a:moveTo>
                  <a:lnTo>
                    <a:pt x="96" y="44"/>
                  </a:lnTo>
                  <a:lnTo>
                    <a:pt x="193" y="91"/>
                  </a:lnTo>
                  <a:lnTo>
                    <a:pt x="289" y="139"/>
                  </a:lnTo>
                  <a:lnTo>
                    <a:pt x="387" y="192"/>
                  </a:lnTo>
                  <a:lnTo>
                    <a:pt x="483" y="244"/>
                  </a:lnTo>
                  <a:lnTo>
                    <a:pt x="580" y="297"/>
                  </a:lnTo>
                  <a:lnTo>
                    <a:pt x="772" y="403"/>
                  </a:lnTo>
                  <a:lnTo>
                    <a:pt x="870" y="455"/>
                  </a:lnTo>
                  <a:lnTo>
                    <a:pt x="966" y="504"/>
                  </a:lnTo>
                  <a:lnTo>
                    <a:pt x="1063" y="552"/>
                  </a:lnTo>
                  <a:lnTo>
                    <a:pt x="1159" y="596"/>
                  </a:lnTo>
                  <a:lnTo>
                    <a:pt x="1257" y="639"/>
                  </a:lnTo>
                  <a:lnTo>
                    <a:pt x="1353" y="674"/>
                  </a:lnTo>
                  <a:lnTo>
                    <a:pt x="1401" y="692"/>
                  </a:lnTo>
                  <a:lnTo>
                    <a:pt x="1450" y="707"/>
                  </a:lnTo>
                  <a:lnTo>
                    <a:pt x="1497" y="722"/>
                  </a:lnTo>
                  <a:lnTo>
                    <a:pt x="1546" y="735"/>
                  </a:lnTo>
                </a:path>
              </a:pathLst>
            </a:custGeom>
            <a:noFill/>
            <a:ln w="31750">
              <a:solidFill>
                <a:srgbClr val="339966"/>
              </a:solidFill>
              <a:prstDash val="solid"/>
              <a:round/>
              <a:headEnd/>
              <a:tailEnd/>
            </a:ln>
          </p:spPr>
          <p:txBody>
            <a:bodyPr/>
            <a:lstStyle/>
            <a:p>
              <a:endParaRPr lang="en-US"/>
            </a:p>
          </p:txBody>
        </p:sp>
        <p:sp>
          <p:nvSpPr>
            <p:cNvPr id="124968" name="Freeform 40"/>
            <p:cNvSpPr>
              <a:spLocks/>
            </p:cNvSpPr>
            <p:nvPr/>
          </p:nvSpPr>
          <p:spPr bwMode="auto">
            <a:xfrm>
              <a:off x="3446" y="2474"/>
              <a:ext cx="773" cy="38"/>
            </a:xfrm>
            <a:custGeom>
              <a:avLst/>
              <a:gdLst/>
              <a:ahLst/>
              <a:cxnLst>
                <a:cxn ang="0">
                  <a:pos x="0" y="0"/>
                </a:cxn>
                <a:cxn ang="0">
                  <a:pos x="96" y="22"/>
                </a:cxn>
                <a:cxn ang="0">
                  <a:pos x="194" y="39"/>
                </a:cxn>
                <a:cxn ang="0">
                  <a:pos x="289" y="53"/>
                </a:cxn>
                <a:cxn ang="0">
                  <a:pos x="387" y="63"/>
                </a:cxn>
                <a:cxn ang="0">
                  <a:pos x="483" y="71"/>
                </a:cxn>
                <a:cxn ang="0">
                  <a:pos x="580" y="74"/>
                </a:cxn>
                <a:cxn ang="0">
                  <a:pos x="676" y="76"/>
                </a:cxn>
                <a:cxn ang="0">
                  <a:pos x="772" y="76"/>
                </a:cxn>
                <a:cxn ang="0">
                  <a:pos x="870" y="74"/>
                </a:cxn>
                <a:cxn ang="0">
                  <a:pos x="966" y="71"/>
                </a:cxn>
                <a:cxn ang="0">
                  <a:pos x="1159" y="61"/>
                </a:cxn>
                <a:cxn ang="0">
                  <a:pos x="1353" y="50"/>
                </a:cxn>
                <a:cxn ang="0">
                  <a:pos x="1546" y="40"/>
                </a:cxn>
              </a:cxnLst>
              <a:rect l="0" t="0" r="r" b="b"/>
              <a:pathLst>
                <a:path w="1546" h="76">
                  <a:moveTo>
                    <a:pt x="0" y="0"/>
                  </a:moveTo>
                  <a:lnTo>
                    <a:pt x="96" y="22"/>
                  </a:lnTo>
                  <a:lnTo>
                    <a:pt x="194" y="39"/>
                  </a:lnTo>
                  <a:lnTo>
                    <a:pt x="289" y="53"/>
                  </a:lnTo>
                  <a:lnTo>
                    <a:pt x="387" y="63"/>
                  </a:lnTo>
                  <a:lnTo>
                    <a:pt x="483" y="71"/>
                  </a:lnTo>
                  <a:lnTo>
                    <a:pt x="580" y="74"/>
                  </a:lnTo>
                  <a:lnTo>
                    <a:pt x="676" y="76"/>
                  </a:lnTo>
                  <a:lnTo>
                    <a:pt x="772" y="76"/>
                  </a:lnTo>
                  <a:lnTo>
                    <a:pt x="870" y="74"/>
                  </a:lnTo>
                  <a:lnTo>
                    <a:pt x="966" y="71"/>
                  </a:lnTo>
                  <a:lnTo>
                    <a:pt x="1159" y="61"/>
                  </a:lnTo>
                  <a:lnTo>
                    <a:pt x="1353" y="50"/>
                  </a:lnTo>
                  <a:lnTo>
                    <a:pt x="1546" y="40"/>
                  </a:lnTo>
                </a:path>
              </a:pathLst>
            </a:custGeom>
            <a:noFill/>
            <a:ln w="31750">
              <a:solidFill>
                <a:srgbClr val="339966"/>
              </a:solidFill>
              <a:prstDash val="solid"/>
              <a:round/>
              <a:headEnd/>
              <a:tailEnd/>
            </a:ln>
          </p:spPr>
          <p:txBody>
            <a:bodyPr/>
            <a:lstStyle/>
            <a:p>
              <a:endParaRPr lang="en-US"/>
            </a:p>
          </p:txBody>
        </p:sp>
        <p:sp>
          <p:nvSpPr>
            <p:cNvPr id="124969" name="Freeform 41"/>
            <p:cNvSpPr>
              <a:spLocks/>
            </p:cNvSpPr>
            <p:nvPr/>
          </p:nvSpPr>
          <p:spPr bwMode="auto">
            <a:xfrm>
              <a:off x="4219" y="2412"/>
              <a:ext cx="773" cy="83"/>
            </a:xfrm>
            <a:custGeom>
              <a:avLst/>
              <a:gdLst/>
              <a:ahLst/>
              <a:cxnLst>
                <a:cxn ang="0">
                  <a:pos x="0" y="164"/>
                </a:cxn>
                <a:cxn ang="0">
                  <a:pos x="96" y="159"/>
                </a:cxn>
                <a:cxn ang="0">
                  <a:pos x="194" y="153"/>
                </a:cxn>
                <a:cxn ang="0">
                  <a:pos x="290" y="146"/>
                </a:cxn>
                <a:cxn ang="0">
                  <a:pos x="387" y="138"/>
                </a:cxn>
                <a:cxn ang="0">
                  <a:pos x="581" y="117"/>
                </a:cxn>
                <a:cxn ang="0">
                  <a:pos x="773" y="94"/>
                </a:cxn>
                <a:cxn ang="0">
                  <a:pos x="966" y="70"/>
                </a:cxn>
                <a:cxn ang="0">
                  <a:pos x="1160" y="46"/>
                </a:cxn>
                <a:cxn ang="0">
                  <a:pos x="1353" y="21"/>
                </a:cxn>
                <a:cxn ang="0">
                  <a:pos x="1547" y="0"/>
                </a:cxn>
              </a:cxnLst>
              <a:rect l="0" t="0" r="r" b="b"/>
              <a:pathLst>
                <a:path w="1547" h="164">
                  <a:moveTo>
                    <a:pt x="0" y="164"/>
                  </a:moveTo>
                  <a:lnTo>
                    <a:pt x="96" y="159"/>
                  </a:lnTo>
                  <a:lnTo>
                    <a:pt x="194" y="153"/>
                  </a:lnTo>
                  <a:lnTo>
                    <a:pt x="290" y="146"/>
                  </a:lnTo>
                  <a:lnTo>
                    <a:pt x="387" y="138"/>
                  </a:lnTo>
                  <a:lnTo>
                    <a:pt x="581" y="117"/>
                  </a:lnTo>
                  <a:lnTo>
                    <a:pt x="773" y="94"/>
                  </a:lnTo>
                  <a:lnTo>
                    <a:pt x="966" y="70"/>
                  </a:lnTo>
                  <a:lnTo>
                    <a:pt x="1160" y="46"/>
                  </a:lnTo>
                  <a:lnTo>
                    <a:pt x="1353" y="21"/>
                  </a:lnTo>
                  <a:lnTo>
                    <a:pt x="1547" y="0"/>
                  </a:lnTo>
                </a:path>
              </a:pathLst>
            </a:custGeom>
            <a:noFill/>
            <a:ln w="31750">
              <a:solidFill>
                <a:srgbClr val="339966"/>
              </a:solidFill>
              <a:prstDash val="solid"/>
              <a:round/>
              <a:headEnd/>
              <a:tailEnd/>
            </a:ln>
          </p:spPr>
          <p:txBody>
            <a:bodyPr/>
            <a:lstStyle/>
            <a:p>
              <a:endParaRPr lang="en-US"/>
            </a:p>
          </p:txBody>
        </p:sp>
        <p:sp>
          <p:nvSpPr>
            <p:cNvPr id="124970" name="Freeform 42"/>
            <p:cNvSpPr>
              <a:spLocks/>
            </p:cNvSpPr>
            <p:nvPr/>
          </p:nvSpPr>
          <p:spPr bwMode="auto">
            <a:xfrm>
              <a:off x="1127" y="1787"/>
              <a:ext cx="773" cy="35"/>
            </a:xfrm>
            <a:custGeom>
              <a:avLst/>
              <a:gdLst/>
              <a:ahLst/>
              <a:cxnLst>
                <a:cxn ang="0">
                  <a:pos x="0" y="68"/>
                </a:cxn>
                <a:cxn ang="0">
                  <a:pos x="96" y="65"/>
                </a:cxn>
                <a:cxn ang="0">
                  <a:pos x="194" y="60"/>
                </a:cxn>
                <a:cxn ang="0">
                  <a:pos x="290" y="53"/>
                </a:cxn>
                <a:cxn ang="0">
                  <a:pos x="387" y="45"/>
                </a:cxn>
                <a:cxn ang="0">
                  <a:pos x="581" y="29"/>
                </a:cxn>
                <a:cxn ang="0">
                  <a:pos x="773" y="14"/>
                </a:cxn>
                <a:cxn ang="0">
                  <a:pos x="870" y="8"/>
                </a:cxn>
                <a:cxn ang="0">
                  <a:pos x="966" y="5"/>
                </a:cxn>
                <a:cxn ang="0">
                  <a:pos x="1064" y="1"/>
                </a:cxn>
                <a:cxn ang="0">
                  <a:pos x="1160" y="0"/>
                </a:cxn>
                <a:cxn ang="0">
                  <a:pos x="1257" y="3"/>
                </a:cxn>
                <a:cxn ang="0">
                  <a:pos x="1353" y="8"/>
                </a:cxn>
                <a:cxn ang="0">
                  <a:pos x="1451" y="16"/>
                </a:cxn>
                <a:cxn ang="0">
                  <a:pos x="1547" y="27"/>
                </a:cxn>
              </a:cxnLst>
              <a:rect l="0" t="0" r="r" b="b"/>
              <a:pathLst>
                <a:path w="1547" h="68">
                  <a:moveTo>
                    <a:pt x="0" y="68"/>
                  </a:moveTo>
                  <a:lnTo>
                    <a:pt x="96" y="65"/>
                  </a:lnTo>
                  <a:lnTo>
                    <a:pt x="194" y="60"/>
                  </a:lnTo>
                  <a:lnTo>
                    <a:pt x="290" y="53"/>
                  </a:lnTo>
                  <a:lnTo>
                    <a:pt x="387" y="45"/>
                  </a:lnTo>
                  <a:lnTo>
                    <a:pt x="581" y="29"/>
                  </a:lnTo>
                  <a:lnTo>
                    <a:pt x="773" y="14"/>
                  </a:lnTo>
                  <a:lnTo>
                    <a:pt x="870" y="8"/>
                  </a:lnTo>
                  <a:lnTo>
                    <a:pt x="966" y="5"/>
                  </a:lnTo>
                  <a:lnTo>
                    <a:pt x="1064" y="1"/>
                  </a:lnTo>
                  <a:lnTo>
                    <a:pt x="1160" y="0"/>
                  </a:lnTo>
                  <a:lnTo>
                    <a:pt x="1257" y="3"/>
                  </a:lnTo>
                  <a:lnTo>
                    <a:pt x="1353" y="8"/>
                  </a:lnTo>
                  <a:lnTo>
                    <a:pt x="1451" y="16"/>
                  </a:lnTo>
                  <a:lnTo>
                    <a:pt x="1547" y="27"/>
                  </a:lnTo>
                </a:path>
              </a:pathLst>
            </a:custGeom>
            <a:noFill/>
            <a:ln w="31750">
              <a:solidFill>
                <a:srgbClr val="99CC00"/>
              </a:solidFill>
              <a:prstDash val="solid"/>
              <a:round/>
              <a:headEnd/>
              <a:tailEnd/>
            </a:ln>
          </p:spPr>
          <p:txBody>
            <a:bodyPr/>
            <a:lstStyle/>
            <a:p>
              <a:endParaRPr lang="en-US"/>
            </a:p>
          </p:txBody>
        </p:sp>
        <p:sp>
          <p:nvSpPr>
            <p:cNvPr id="124971" name="Freeform 43"/>
            <p:cNvSpPr>
              <a:spLocks/>
            </p:cNvSpPr>
            <p:nvPr/>
          </p:nvSpPr>
          <p:spPr bwMode="auto">
            <a:xfrm>
              <a:off x="1900" y="1801"/>
              <a:ext cx="773" cy="245"/>
            </a:xfrm>
            <a:custGeom>
              <a:avLst/>
              <a:gdLst/>
              <a:ahLst/>
              <a:cxnLst>
                <a:cxn ang="0">
                  <a:pos x="0" y="0"/>
                </a:cxn>
                <a:cxn ang="0">
                  <a:pos x="48" y="8"/>
                </a:cxn>
                <a:cxn ang="0">
                  <a:pos x="95" y="17"/>
                </a:cxn>
                <a:cxn ang="0">
                  <a:pos x="144" y="28"/>
                </a:cxn>
                <a:cxn ang="0">
                  <a:pos x="193" y="39"/>
                </a:cxn>
                <a:cxn ang="0">
                  <a:pos x="289" y="64"/>
                </a:cxn>
                <a:cxn ang="0">
                  <a:pos x="387" y="95"/>
                </a:cxn>
                <a:cxn ang="0">
                  <a:pos x="482" y="127"/>
                </a:cxn>
                <a:cxn ang="0">
                  <a:pos x="580" y="161"/>
                </a:cxn>
                <a:cxn ang="0">
                  <a:pos x="676" y="197"/>
                </a:cxn>
                <a:cxn ang="0">
                  <a:pos x="772" y="234"/>
                </a:cxn>
                <a:cxn ang="0">
                  <a:pos x="965" y="309"/>
                </a:cxn>
                <a:cxn ang="0">
                  <a:pos x="1063" y="347"/>
                </a:cxn>
                <a:cxn ang="0">
                  <a:pos x="1159" y="381"/>
                </a:cxn>
                <a:cxn ang="0">
                  <a:pos x="1256" y="413"/>
                </a:cxn>
                <a:cxn ang="0">
                  <a:pos x="1352" y="443"/>
                </a:cxn>
                <a:cxn ang="0">
                  <a:pos x="1450" y="469"/>
                </a:cxn>
                <a:cxn ang="0">
                  <a:pos x="1497" y="480"/>
                </a:cxn>
                <a:cxn ang="0">
                  <a:pos x="1546" y="490"/>
                </a:cxn>
              </a:cxnLst>
              <a:rect l="0" t="0" r="r" b="b"/>
              <a:pathLst>
                <a:path w="1546" h="490">
                  <a:moveTo>
                    <a:pt x="0" y="0"/>
                  </a:moveTo>
                  <a:lnTo>
                    <a:pt x="48" y="8"/>
                  </a:lnTo>
                  <a:lnTo>
                    <a:pt x="95" y="17"/>
                  </a:lnTo>
                  <a:lnTo>
                    <a:pt x="144" y="28"/>
                  </a:lnTo>
                  <a:lnTo>
                    <a:pt x="193" y="39"/>
                  </a:lnTo>
                  <a:lnTo>
                    <a:pt x="289" y="64"/>
                  </a:lnTo>
                  <a:lnTo>
                    <a:pt x="387" y="95"/>
                  </a:lnTo>
                  <a:lnTo>
                    <a:pt x="482" y="127"/>
                  </a:lnTo>
                  <a:lnTo>
                    <a:pt x="580" y="161"/>
                  </a:lnTo>
                  <a:lnTo>
                    <a:pt x="676" y="197"/>
                  </a:lnTo>
                  <a:lnTo>
                    <a:pt x="772" y="234"/>
                  </a:lnTo>
                  <a:lnTo>
                    <a:pt x="965" y="309"/>
                  </a:lnTo>
                  <a:lnTo>
                    <a:pt x="1063" y="347"/>
                  </a:lnTo>
                  <a:lnTo>
                    <a:pt x="1159" y="381"/>
                  </a:lnTo>
                  <a:lnTo>
                    <a:pt x="1256" y="413"/>
                  </a:lnTo>
                  <a:lnTo>
                    <a:pt x="1352" y="443"/>
                  </a:lnTo>
                  <a:lnTo>
                    <a:pt x="1450" y="469"/>
                  </a:lnTo>
                  <a:lnTo>
                    <a:pt x="1497" y="480"/>
                  </a:lnTo>
                  <a:lnTo>
                    <a:pt x="1546" y="490"/>
                  </a:lnTo>
                </a:path>
              </a:pathLst>
            </a:custGeom>
            <a:noFill/>
            <a:ln w="31750">
              <a:solidFill>
                <a:srgbClr val="99CC00"/>
              </a:solidFill>
              <a:prstDash val="solid"/>
              <a:round/>
              <a:headEnd/>
              <a:tailEnd/>
            </a:ln>
          </p:spPr>
          <p:txBody>
            <a:bodyPr/>
            <a:lstStyle/>
            <a:p>
              <a:endParaRPr lang="en-US"/>
            </a:p>
          </p:txBody>
        </p:sp>
        <p:sp>
          <p:nvSpPr>
            <p:cNvPr id="124972" name="Freeform 44"/>
            <p:cNvSpPr>
              <a:spLocks/>
            </p:cNvSpPr>
            <p:nvPr/>
          </p:nvSpPr>
          <p:spPr bwMode="auto">
            <a:xfrm>
              <a:off x="2673" y="2046"/>
              <a:ext cx="773" cy="61"/>
            </a:xfrm>
            <a:custGeom>
              <a:avLst/>
              <a:gdLst/>
              <a:ahLst/>
              <a:cxnLst>
                <a:cxn ang="0">
                  <a:pos x="0" y="0"/>
                </a:cxn>
                <a:cxn ang="0">
                  <a:pos x="96" y="18"/>
                </a:cxn>
                <a:cxn ang="0">
                  <a:pos x="193" y="32"/>
                </a:cxn>
                <a:cxn ang="0">
                  <a:pos x="289" y="44"/>
                </a:cxn>
                <a:cxn ang="0">
                  <a:pos x="387" y="53"/>
                </a:cxn>
                <a:cxn ang="0">
                  <a:pos x="483" y="62"/>
                </a:cxn>
                <a:cxn ang="0">
                  <a:pos x="580" y="66"/>
                </a:cxn>
                <a:cxn ang="0">
                  <a:pos x="772" y="76"/>
                </a:cxn>
                <a:cxn ang="0">
                  <a:pos x="966" y="83"/>
                </a:cxn>
                <a:cxn ang="0">
                  <a:pos x="1159" y="91"/>
                </a:cxn>
                <a:cxn ang="0">
                  <a:pos x="1257" y="96"/>
                </a:cxn>
                <a:cxn ang="0">
                  <a:pos x="1353" y="104"/>
                </a:cxn>
                <a:cxn ang="0">
                  <a:pos x="1450" y="112"/>
                </a:cxn>
                <a:cxn ang="0">
                  <a:pos x="1546" y="122"/>
                </a:cxn>
              </a:cxnLst>
              <a:rect l="0" t="0" r="r" b="b"/>
              <a:pathLst>
                <a:path w="1546" h="122">
                  <a:moveTo>
                    <a:pt x="0" y="0"/>
                  </a:moveTo>
                  <a:lnTo>
                    <a:pt x="96" y="18"/>
                  </a:lnTo>
                  <a:lnTo>
                    <a:pt x="193" y="32"/>
                  </a:lnTo>
                  <a:lnTo>
                    <a:pt x="289" y="44"/>
                  </a:lnTo>
                  <a:lnTo>
                    <a:pt x="387" y="53"/>
                  </a:lnTo>
                  <a:lnTo>
                    <a:pt x="483" y="62"/>
                  </a:lnTo>
                  <a:lnTo>
                    <a:pt x="580" y="66"/>
                  </a:lnTo>
                  <a:lnTo>
                    <a:pt x="772" y="76"/>
                  </a:lnTo>
                  <a:lnTo>
                    <a:pt x="966" y="83"/>
                  </a:lnTo>
                  <a:lnTo>
                    <a:pt x="1159" y="91"/>
                  </a:lnTo>
                  <a:lnTo>
                    <a:pt x="1257" y="96"/>
                  </a:lnTo>
                  <a:lnTo>
                    <a:pt x="1353" y="104"/>
                  </a:lnTo>
                  <a:lnTo>
                    <a:pt x="1450" y="112"/>
                  </a:lnTo>
                  <a:lnTo>
                    <a:pt x="1546" y="122"/>
                  </a:lnTo>
                </a:path>
              </a:pathLst>
            </a:custGeom>
            <a:noFill/>
            <a:ln w="31750">
              <a:solidFill>
                <a:srgbClr val="99CC00"/>
              </a:solidFill>
              <a:prstDash val="solid"/>
              <a:round/>
              <a:headEnd/>
              <a:tailEnd/>
            </a:ln>
          </p:spPr>
          <p:txBody>
            <a:bodyPr/>
            <a:lstStyle/>
            <a:p>
              <a:endParaRPr lang="en-US"/>
            </a:p>
          </p:txBody>
        </p:sp>
        <p:sp>
          <p:nvSpPr>
            <p:cNvPr id="124973" name="Freeform 45"/>
            <p:cNvSpPr>
              <a:spLocks/>
            </p:cNvSpPr>
            <p:nvPr/>
          </p:nvSpPr>
          <p:spPr bwMode="auto">
            <a:xfrm>
              <a:off x="3446" y="2107"/>
              <a:ext cx="773" cy="123"/>
            </a:xfrm>
            <a:custGeom>
              <a:avLst/>
              <a:gdLst/>
              <a:ahLst/>
              <a:cxnLst>
                <a:cxn ang="0">
                  <a:pos x="0" y="0"/>
                </a:cxn>
                <a:cxn ang="0">
                  <a:pos x="194" y="24"/>
                </a:cxn>
                <a:cxn ang="0">
                  <a:pos x="387" y="53"/>
                </a:cxn>
                <a:cxn ang="0">
                  <a:pos x="580" y="84"/>
                </a:cxn>
                <a:cxn ang="0">
                  <a:pos x="772" y="117"/>
                </a:cxn>
                <a:cxn ang="0">
                  <a:pos x="966" y="151"/>
                </a:cxn>
                <a:cxn ang="0">
                  <a:pos x="1159" y="183"/>
                </a:cxn>
                <a:cxn ang="0">
                  <a:pos x="1353" y="216"/>
                </a:cxn>
                <a:cxn ang="0">
                  <a:pos x="1546" y="245"/>
                </a:cxn>
              </a:cxnLst>
              <a:rect l="0" t="0" r="r" b="b"/>
              <a:pathLst>
                <a:path w="1546" h="245">
                  <a:moveTo>
                    <a:pt x="0" y="0"/>
                  </a:moveTo>
                  <a:lnTo>
                    <a:pt x="194" y="24"/>
                  </a:lnTo>
                  <a:lnTo>
                    <a:pt x="387" y="53"/>
                  </a:lnTo>
                  <a:lnTo>
                    <a:pt x="580" y="84"/>
                  </a:lnTo>
                  <a:lnTo>
                    <a:pt x="772" y="117"/>
                  </a:lnTo>
                  <a:lnTo>
                    <a:pt x="966" y="151"/>
                  </a:lnTo>
                  <a:lnTo>
                    <a:pt x="1159" y="183"/>
                  </a:lnTo>
                  <a:lnTo>
                    <a:pt x="1353" y="216"/>
                  </a:lnTo>
                  <a:lnTo>
                    <a:pt x="1546" y="245"/>
                  </a:lnTo>
                </a:path>
              </a:pathLst>
            </a:custGeom>
            <a:noFill/>
            <a:ln w="31750">
              <a:solidFill>
                <a:srgbClr val="99CC00"/>
              </a:solidFill>
              <a:prstDash val="solid"/>
              <a:round/>
              <a:headEnd/>
              <a:tailEnd/>
            </a:ln>
          </p:spPr>
          <p:txBody>
            <a:bodyPr/>
            <a:lstStyle/>
            <a:p>
              <a:endParaRPr lang="en-US"/>
            </a:p>
          </p:txBody>
        </p:sp>
        <p:sp>
          <p:nvSpPr>
            <p:cNvPr id="124974" name="Freeform 46"/>
            <p:cNvSpPr>
              <a:spLocks/>
            </p:cNvSpPr>
            <p:nvPr/>
          </p:nvSpPr>
          <p:spPr bwMode="auto">
            <a:xfrm>
              <a:off x="4219" y="2230"/>
              <a:ext cx="773" cy="101"/>
            </a:xfrm>
            <a:custGeom>
              <a:avLst/>
              <a:gdLst/>
              <a:ahLst/>
              <a:cxnLst>
                <a:cxn ang="0">
                  <a:pos x="0" y="0"/>
                </a:cxn>
                <a:cxn ang="0">
                  <a:pos x="194" y="28"/>
                </a:cxn>
                <a:cxn ang="0">
                  <a:pos x="387" y="54"/>
                </a:cxn>
                <a:cxn ang="0">
                  <a:pos x="773" y="104"/>
                </a:cxn>
                <a:cxn ang="0">
                  <a:pos x="1160" y="153"/>
                </a:cxn>
                <a:cxn ang="0">
                  <a:pos x="1547" y="203"/>
                </a:cxn>
              </a:cxnLst>
              <a:rect l="0" t="0" r="r" b="b"/>
              <a:pathLst>
                <a:path w="1547" h="203">
                  <a:moveTo>
                    <a:pt x="0" y="0"/>
                  </a:moveTo>
                  <a:lnTo>
                    <a:pt x="194" y="28"/>
                  </a:lnTo>
                  <a:lnTo>
                    <a:pt x="387" y="54"/>
                  </a:lnTo>
                  <a:lnTo>
                    <a:pt x="773" y="104"/>
                  </a:lnTo>
                  <a:lnTo>
                    <a:pt x="1160" y="153"/>
                  </a:lnTo>
                  <a:lnTo>
                    <a:pt x="1547" y="203"/>
                  </a:lnTo>
                </a:path>
              </a:pathLst>
            </a:custGeom>
            <a:noFill/>
            <a:ln w="31750">
              <a:solidFill>
                <a:srgbClr val="99CC00"/>
              </a:solidFill>
              <a:prstDash val="solid"/>
              <a:round/>
              <a:headEnd/>
              <a:tailEnd/>
            </a:ln>
          </p:spPr>
          <p:txBody>
            <a:bodyPr/>
            <a:lstStyle/>
            <a:p>
              <a:endParaRPr lang="en-US"/>
            </a:p>
          </p:txBody>
        </p:sp>
        <p:sp>
          <p:nvSpPr>
            <p:cNvPr id="124975" name="Freeform 47"/>
            <p:cNvSpPr>
              <a:spLocks/>
            </p:cNvSpPr>
            <p:nvPr/>
          </p:nvSpPr>
          <p:spPr bwMode="auto">
            <a:xfrm>
              <a:off x="1103" y="1248"/>
              <a:ext cx="47" cy="47"/>
            </a:xfrm>
            <a:custGeom>
              <a:avLst/>
              <a:gdLst/>
              <a:ahLst/>
              <a:cxnLst>
                <a:cxn ang="0">
                  <a:pos x="47" y="0"/>
                </a:cxn>
                <a:cxn ang="0">
                  <a:pos x="94" y="47"/>
                </a:cxn>
                <a:cxn ang="0">
                  <a:pos x="47" y="94"/>
                </a:cxn>
                <a:cxn ang="0">
                  <a:pos x="0" y="47"/>
                </a:cxn>
                <a:cxn ang="0">
                  <a:pos x="47" y="0"/>
                </a:cxn>
              </a:cxnLst>
              <a:rect l="0" t="0" r="r" b="b"/>
              <a:pathLst>
                <a:path w="94" h="94">
                  <a:moveTo>
                    <a:pt x="47" y="0"/>
                  </a:moveTo>
                  <a:lnTo>
                    <a:pt x="94" y="47"/>
                  </a:lnTo>
                  <a:lnTo>
                    <a:pt x="47" y="94"/>
                  </a:lnTo>
                  <a:lnTo>
                    <a:pt x="0" y="47"/>
                  </a:lnTo>
                  <a:lnTo>
                    <a:pt x="47" y="0"/>
                  </a:lnTo>
                  <a:close/>
                </a:path>
              </a:pathLst>
            </a:custGeom>
            <a:solidFill>
              <a:srgbClr val="339966"/>
            </a:solidFill>
            <a:ln w="11113">
              <a:solidFill>
                <a:srgbClr val="339966"/>
              </a:solidFill>
              <a:prstDash val="solid"/>
              <a:round/>
              <a:headEnd/>
              <a:tailEnd/>
            </a:ln>
          </p:spPr>
          <p:txBody>
            <a:bodyPr/>
            <a:lstStyle/>
            <a:p>
              <a:endParaRPr lang="en-US"/>
            </a:p>
          </p:txBody>
        </p:sp>
        <p:sp>
          <p:nvSpPr>
            <p:cNvPr id="124976" name="Freeform 48"/>
            <p:cNvSpPr>
              <a:spLocks/>
            </p:cNvSpPr>
            <p:nvPr/>
          </p:nvSpPr>
          <p:spPr bwMode="auto">
            <a:xfrm>
              <a:off x="1876" y="1778"/>
              <a:ext cx="47" cy="47"/>
            </a:xfrm>
            <a:custGeom>
              <a:avLst/>
              <a:gdLst/>
              <a:ahLst/>
              <a:cxnLst>
                <a:cxn ang="0">
                  <a:pos x="48" y="0"/>
                </a:cxn>
                <a:cxn ang="0">
                  <a:pos x="95" y="47"/>
                </a:cxn>
                <a:cxn ang="0">
                  <a:pos x="48" y="95"/>
                </a:cxn>
                <a:cxn ang="0">
                  <a:pos x="0" y="47"/>
                </a:cxn>
                <a:cxn ang="0">
                  <a:pos x="48" y="0"/>
                </a:cxn>
              </a:cxnLst>
              <a:rect l="0" t="0" r="r" b="b"/>
              <a:pathLst>
                <a:path w="95" h="95">
                  <a:moveTo>
                    <a:pt x="48" y="0"/>
                  </a:moveTo>
                  <a:lnTo>
                    <a:pt x="95" y="47"/>
                  </a:lnTo>
                  <a:lnTo>
                    <a:pt x="48" y="95"/>
                  </a:lnTo>
                  <a:lnTo>
                    <a:pt x="0" y="47"/>
                  </a:lnTo>
                  <a:lnTo>
                    <a:pt x="48" y="0"/>
                  </a:lnTo>
                  <a:close/>
                </a:path>
              </a:pathLst>
            </a:custGeom>
            <a:solidFill>
              <a:srgbClr val="339966"/>
            </a:solidFill>
            <a:ln w="11113">
              <a:solidFill>
                <a:srgbClr val="339966"/>
              </a:solidFill>
              <a:prstDash val="solid"/>
              <a:round/>
              <a:headEnd/>
              <a:tailEnd/>
            </a:ln>
          </p:spPr>
          <p:txBody>
            <a:bodyPr/>
            <a:lstStyle/>
            <a:p>
              <a:endParaRPr lang="en-US"/>
            </a:p>
          </p:txBody>
        </p:sp>
        <p:sp>
          <p:nvSpPr>
            <p:cNvPr id="124977" name="Freeform 49"/>
            <p:cNvSpPr>
              <a:spLocks/>
            </p:cNvSpPr>
            <p:nvPr/>
          </p:nvSpPr>
          <p:spPr bwMode="auto">
            <a:xfrm>
              <a:off x="2649" y="2083"/>
              <a:ext cx="47" cy="47"/>
            </a:xfrm>
            <a:custGeom>
              <a:avLst/>
              <a:gdLst/>
              <a:ahLst/>
              <a:cxnLst>
                <a:cxn ang="0">
                  <a:pos x="47" y="0"/>
                </a:cxn>
                <a:cxn ang="0">
                  <a:pos x="94" y="47"/>
                </a:cxn>
                <a:cxn ang="0">
                  <a:pos x="47" y="94"/>
                </a:cxn>
                <a:cxn ang="0">
                  <a:pos x="0" y="47"/>
                </a:cxn>
                <a:cxn ang="0">
                  <a:pos x="47" y="0"/>
                </a:cxn>
              </a:cxnLst>
              <a:rect l="0" t="0" r="r" b="b"/>
              <a:pathLst>
                <a:path w="94" h="94">
                  <a:moveTo>
                    <a:pt x="47" y="0"/>
                  </a:moveTo>
                  <a:lnTo>
                    <a:pt x="94" y="47"/>
                  </a:lnTo>
                  <a:lnTo>
                    <a:pt x="47" y="94"/>
                  </a:lnTo>
                  <a:lnTo>
                    <a:pt x="0" y="47"/>
                  </a:lnTo>
                  <a:lnTo>
                    <a:pt x="47" y="0"/>
                  </a:lnTo>
                  <a:close/>
                </a:path>
              </a:pathLst>
            </a:custGeom>
            <a:solidFill>
              <a:srgbClr val="339966"/>
            </a:solidFill>
            <a:ln w="11113">
              <a:solidFill>
                <a:srgbClr val="339966"/>
              </a:solidFill>
              <a:prstDash val="solid"/>
              <a:round/>
              <a:headEnd/>
              <a:tailEnd/>
            </a:ln>
          </p:spPr>
          <p:txBody>
            <a:bodyPr/>
            <a:lstStyle/>
            <a:p>
              <a:endParaRPr lang="en-US"/>
            </a:p>
          </p:txBody>
        </p:sp>
        <p:sp>
          <p:nvSpPr>
            <p:cNvPr id="124978" name="Freeform 50"/>
            <p:cNvSpPr>
              <a:spLocks/>
            </p:cNvSpPr>
            <p:nvPr/>
          </p:nvSpPr>
          <p:spPr bwMode="auto">
            <a:xfrm>
              <a:off x="3422" y="2451"/>
              <a:ext cx="48" cy="47"/>
            </a:xfrm>
            <a:custGeom>
              <a:avLst/>
              <a:gdLst/>
              <a:ahLst/>
              <a:cxnLst>
                <a:cxn ang="0">
                  <a:pos x="47" y="0"/>
                </a:cxn>
                <a:cxn ang="0">
                  <a:pos x="94" y="48"/>
                </a:cxn>
                <a:cxn ang="0">
                  <a:pos x="47" y="95"/>
                </a:cxn>
                <a:cxn ang="0">
                  <a:pos x="0" y="48"/>
                </a:cxn>
                <a:cxn ang="0">
                  <a:pos x="47" y="0"/>
                </a:cxn>
              </a:cxnLst>
              <a:rect l="0" t="0" r="r" b="b"/>
              <a:pathLst>
                <a:path w="94" h="95">
                  <a:moveTo>
                    <a:pt x="47" y="0"/>
                  </a:moveTo>
                  <a:lnTo>
                    <a:pt x="94" y="48"/>
                  </a:lnTo>
                  <a:lnTo>
                    <a:pt x="47" y="95"/>
                  </a:lnTo>
                  <a:lnTo>
                    <a:pt x="0" y="48"/>
                  </a:lnTo>
                  <a:lnTo>
                    <a:pt x="47" y="0"/>
                  </a:lnTo>
                  <a:close/>
                </a:path>
              </a:pathLst>
            </a:custGeom>
            <a:solidFill>
              <a:srgbClr val="339966"/>
            </a:solidFill>
            <a:ln w="11113">
              <a:solidFill>
                <a:srgbClr val="339966"/>
              </a:solidFill>
              <a:prstDash val="solid"/>
              <a:round/>
              <a:headEnd/>
              <a:tailEnd/>
            </a:ln>
          </p:spPr>
          <p:txBody>
            <a:bodyPr/>
            <a:lstStyle/>
            <a:p>
              <a:endParaRPr lang="en-US"/>
            </a:p>
          </p:txBody>
        </p:sp>
        <p:sp>
          <p:nvSpPr>
            <p:cNvPr id="124979" name="Freeform 51"/>
            <p:cNvSpPr>
              <a:spLocks/>
            </p:cNvSpPr>
            <p:nvPr/>
          </p:nvSpPr>
          <p:spPr bwMode="auto">
            <a:xfrm>
              <a:off x="4196" y="2471"/>
              <a:ext cx="47" cy="47"/>
            </a:xfrm>
            <a:custGeom>
              <a:avLst/>
              <a:gdLst/>
              <a:ahLst/>
              <a:cxnLst>
                <a:cxn ang="0">
                  <a:pos x="47" y="0"/>
                </a:cxn>
                <a:cxn ang="0">
                  <a:pos x="94" y="47"/>
                </a:cxn>
                <a:cxn ang="0">
                  <a:pos x="47" y="94"/>
                </a:cxn>
                <a:cxn ang="0">
                  <a:pos x="0" y="47"/>
                </a:cxn>
                <a:cxn ang="0">
                  <a:pos x="47" y="0"/>
                </a:cxn>
              </a:cxnLst>
              <a:rect l="0" t="0" r="r" b="b"/>
              <a:pathLst>
                <a:path w="94" h="94">
                  <a:moveTo>
                    <a:pt x="47" y="0"/>
                  </a:moveTo>
                  <a:lnTo>
                    <a:pt x="94" y="47"/>
                  </a:lnTo>
                  <a:lnTo>
                    <a:pt x="47" y="94"/>
                  </a:lnTo>
                  <a:lnTo>
                    <a:pt x="0" y="47"/>
                  </a:lnTo>
                  <a:lnTo>
                    <a:pt x="47" y="0"/>
                  </a:lnTo>
                  <a:close/>
                </a:path>
              </a:pathLst>
            </a:custGeom>
            <a:solidFill>
              <a:srgbClr val="339966"/>
            </a:solidFill>
            <a:ln w="11113">
              <a:solidFill>
                <a:srgbClr val="339966"/>
              </a:solidFill>
              <a:prstDash val="solid"/>
              <a:round/>
              <a:headEnd/>
              <a:tailEnd/>
            </a:ln>
          </p:spPr>
          <p:txBody>
            <a:bodyPr/>
            <a:lstStyle/>
            <a:p>
              <a:endParaRPr lang="en-US"/>
            </a:p>
          </p:txBody>
        </p:sp>
        <p:sp>
          <p:nvSpPr>
            <p:cNvPr id="124980" name="Freeform 52"/>
            <p:cNvSpPr>
              <a:spLocks/>
            </p:cNvSpPr>
            <p:nvPr/>
          </p:nvSpPr>
          <p:spPr bwMode="auto">
            <a:xfrm>
              <a:off x="4969" y="2389"/>
              <a:ext cx="47" cy="47"/>
            </a:xfrm>
            <a:custGeom>
              <a:avLst/>
              <a:gdLst/>
              <a:ahLst/>
              <a:cxnLst>
                <a:cxn ang="0">
                  <a:pos x="48" y="0"/>
                </a:cxn>
                <a:cxn ang="0">
                  <a:pos x="95" y="47"/>
                </a:cxn>
                <a:cxn ang="0">
                  <a:pos x="48" y="94"/>
                </a:cxn>
                <a:cxn ang="0">
                  <a:pos x="0" y="47"/>
                </a:cxn>
                <a:cxn ang="0">
                  <a:pos x="48" y="0"/>
                </a:cxn>
              </a:cxnLst>
              <a:rect l="0" t="0" r="r" b="b"/>
              <a:pathLst>
                <a:path w="95" h="94">
                  <a:moveTo>
                    <a:pt x="48" y="0"/>
                  </a:moveTo>
                  <a:lnTo>
                    <a:pt x="95" y="47"/>
                  </a:lnTo>
                  <a:lnTo>
                    <a:pt x="48" y="94"/>
                  </a:lnTo>
                  <a:lnTo>
                    <a:pt x="0" y="47"/>
                  </a:lnTo>
                  <a:lnTo>
                    <a:pt x="48" y="0"/>
                  </a:lnTo>
                  <a:close/>
                </a:path>
              </a:pathLst>
            </a:custGeom>
            <a:solidFill>
              <a:srgbClr val="339966"/>
            </a:solidFill>
            <a:ln w="11113">
              <a:solidFill>
                <a:srgbClr val="339966"/>
              </a:solidFill>
              <a:prstDash val="solid"/>
              <a:round/>
              <a:headEnd/>
              <a:tailEnd/>
            </a:ln>
          </p:spPr>
          <p:txBody>
            <a:bodyPr/>
            <a:lstStyle/>
            <a:p>
              <a:endParaRPr lang="en-US"/>
            </a:p>
          </p:txBody>
        </p:sp>
        <p:sp>
          <p:nvSpPr>
            <p:cNvPr id="124981" name="Rectangle 53"/>
            <p:cNvSpPr>
              <a:spLocks noChangeArrowheads="1"/>
            </p:cNvSpPr>
            <p:nvPr/>
          </p:nvSpPr>
          <p:spPr bwMode="auto">
            <a:xfrm>
              <a:off x="1103" y="1798"/>
              <a:ext cx="47" cy="47"/>
            </a:xfrm>
            <a:prstGeom prst="rect">
              <a:avLst/>
            </a:prstGeom>
            <a:solidFill>
              <a:srgbClr val="99CC00"/>
            </a:solidFill>
            <a:ln w="11113">
              <a:solidFill>
                <a:srgbClr val="99CC00"/>
              </a:solidFill>
              <a:miter lim="800000"/>
              <a:headEnd/>
              <a:tailEnd/>
            </a:ln>
          </p:spPr>
          <p:txBody>
            <a:bodyPr/>
            <a:lstStyle/>
            <a:p>
              <a:endParaRPr lang="en-US"/>
            </a:p>
          </p:txBody>
        </p:sp>
        <p:sp>
          <p:nvSpPr>
            <p:cNvPr id="124982" name="Rectangle 54"/>
            <p:cNvSpPr>
              <a:spLocks noChangeArrowheads="1"/>
            </p:cNvSpPr>
            <p:nvPr/>
          </p:nvSpPr>
          <p:spPr bwMode="auto">
            <a:xfrm>
              <a:off x="1876" y="1778"/>
              <a:ext cx="47" cy="47"/>
            </a:xfrm>
            <a:prstGeom prst="rect">
              <a:avLst/>
            </a:prstGeom>
            <a:solidFill>
              <a:srgbClr val="99CC00"/>
            </a:solidFill>
            <a:ln w="11113">
              <a:solidFill>
                <a:srgbClr val="99CC00"/>
              </a:solidFill>
              <a:miter lim="800000"/>
              <a:headEnd/>
              <a:tailEnd/>
            </a:ln>
          </p:spPr>
          <p:txBody>
            <a:bodyPr/>
            <a:lstStyle/>
            <a:p>
              <a:endParaRPr lang="en-US"/>
            </a:p>
          </p:txBody>
        </p:sp>
        <p:sp>
          <p:nvSpPr>
            <p:cNvPr id="124983" name="Rectangle 55"/>
            <p:cNvSpPr>
              <a:spLocks noChangeArrowheads="1"/>
            </p:cNvSpPr>
            <p:nvPr/>
          </p:nvSpPr>
          <p:spPr bwMode="auto">
            <a:xfrm>
              <a:off x="2649" y="2022"/>
              <a:ext cx="47" cy="47"/>
            </a:xfrm>
            <a:prstGeom prst="rect">
              <a:avLst/>
            </a:prstGeom>
            <a:solidFill>
              <a:srgbClr val="99CC00"/>
            </a:solidFill>
            <a:ln w="11113">
              <a:solidFill>
                <a:srgbClr val="99CC00"/>
              </a:solidFill>
              <a:miter lim="800000"/>
              <a:headEnd/>
              <a:tailEnd/>
            </a:ln>
          </p:spPr>
          <p:txBody>
            <a:bodyPr/>
            <a:lstStyle/>
            <a:p>
              <a:endParaRPr lang="en-US"/>
            </a:p>
          </p:txBody>
        </p:sp>
        <p:sp>
          <p:nvSpPr>
            <p:cNvPr id="124984" name="Rectangle 56"/>
            <p:cNvSpPr>
              <a:spLocks noChangeArrowheads="1"/>
            </p:cNvSpPr>
            <p:nvPr/>
          </p:nvSpPr>
          <p:spPr bwMode="auto">
            <a:xfrm>
              <a:off x="3422" y="2083"/>
              <a:ext cx="48" cy="47"/>
            </a:xfrm>
            <a:prstGeom prst="rect">
              <a:avLst/>
            </a:prstGeom>
            <a:solidFill>
              <a:srgbClr val="99CC00"/>
            </a:solidFill>
            <a:ln w="11113">
              <a:solidFill>
                <a:srgbClr val="99CC00"/>
              </a:solidFill>
              <a:miter lim="800000"/>
              <a:headEnd/>
              <a:tailEnd/>
            </a:ln>
          </p:spPr>
          <p:txBody>
            <a:bodyPr/>
            <a:lstStyle/>
            <a:p>
              <a:endParaRPr lang="en-US"/>
            </a:p>
          </p:txBody>
        </p:sp>
        <p:sp>
          <p:nvSpPr>
            <p:cNvPr id="124985" name="Rectangle 57"/>
            <p:cNvSpPr>
              <a:spLocks noChangeArrowheads="1"/>
            </p:cNvSpPr>
            <p:nvPr/>
          </p:nvSpPr>
          <p:spPr bwMode="auto">
            <a:xfrm>
              <a:off x="4196" y="2206"/>
              <a:ext cx="47" cy="47"/>
            </a:xfrm>
            <a:prstGeom prst="rect">
              <a:avLst/>
            </a:prstGeom>
            <a:solidFill>
              <a:srgbClr val="99CC00"/>
            </a:solidFill>
            <a:ln w="11113">
              <a:solidFill>
                <a:srgbClr val="99CC00"/>
              </a:solidFill>
              <a:miter lim="800000"/>
              <a:headEnd/>
              <a:tailEnd/>
            </a:ln>
          </p:spPr>
          <p:txBody>
            <a:bodyPr/>
            <a:lstStyle/>
            <a:p>
              <a:endParaRPr lang="en-US"/>
            </a:p>
          </p:txBody>
        </p:sp>
        <p:sp>
          <p:nvSpPr>
            <p:cNvPr id="124986" name="Rectangle 58"/>
            <p:cNvSpPr>
              <a:spLocks noChangeArrowheads="1"/>
            </p:cNvSpPr>
            <p:nvPr/>
          </p:nvSpPr>
          <p:spPr bwMode="auto">
            <a:xfrm>
              <a:off x="4969" y="2308"/>
              <a:ext cx="47" cy="47"/>
            </a:xfrm>
            <a:prstGeom prst="rect">
              <a:avLst/>
            </a:prstGeom>
            <a:solidFill>
              <a:srgbClr val="99CC00"/>
            </a:solidFill>
            <a:ln w="11113">
              <a:solidFill>
                <a:srgbClr val="99CC00"/>
              </a:solidFill>
              <a:miter lim="800000"/>
              <a:headEnd/>
              <a:tailEnd/>
            </a:ln>
          </p:spPr>
          <p:txBody>
            <a:bodyPr/>
            <a:lstStyle/>
            <a:p>
              <a:endParaRPr lang="en-US"/>
            </a:p>
          </p:txBody>
        </p:sp>
        <p:sp>
          <p:nvSpPr>
            <p:cNvPr id="124987" name="Rectangle 59"/>
            <p:cNvSpPr>
              <a:spLocks noChangeArrowheads="1"/>
            </p:cNvSpPr>
            <p:nvPr/>
          </p:nvSpPr>
          <p:spPr bwMode="auto">
            <a:xfrm>
              <a:off x="1022" y="1339"/>
              <a:ext cx="272" cy="154"/>
            </a:xfrm>
            <a:prstGeom prst="rect">
              <a:avLst/>
            </a:prstGeom>
            <a:noFill/>
            <a:ln w="9525">
              <a:noFill/>
              <a:miter lim="800000"/>
              <a:headEnd/>
              <a:tailEnd/>
            </a:ln>
          </p:spPr>
          <p:txBody>
            <a:bodyPr wrap="none" lIns="0" tIns="0" rIns="0" bIns="0">
              <a:spAutoFit/>
            </a:bodyPr>
            <a:lstStyle/>
            <a:p>
              <a:r>
                <a:rPr lang="es-ES" sz="1400" b="1">
                  <a:solidFill>
                    <a:srgbClr val="000000"/>
                  </a:solidFill>
                  <a:latin typeface="Arial" pitchFamily="34" charset="0"/>
                </a:rPr>
                <a:t>20,4</a:t>
              </a:r>
              <a:endParaRPr lang="es-ES"/>
            </a:p>
          </p:txBody>
        </p:sp>
        <p:sp>
          <p:nvSpPr>
            <p:cNvPr id="124988" name="Rectangle 60"/>
            <p:cNvSpPr>
              <a:spLocks noChangeArrowheads="1"/>
            </p:cNvSpPr>
            <p:nvPr/>
          </p:nvSpPr>
          <p:spPr bwMode="auto">
            <a:xfrm>
              <a:off x="2568" y="2175"/>
              <a:ext cx="272" cy="154"/>
            </a:xfrm>
            <a:prstGeom prst="rect">
              <a:avLst/>
            </a:prstGeom>
            <a:noFill/>
            <a:ln w="9525">
              <a:noFill/>
              <a:miter lim="800000"/>
              <a:headEnd/>
              <a:tailEnd/>
            </a:ln>
          </p:spPr>
          <p:txBody>
            <a:bodyPr wrap="none" lIns="0" tIns="0" rIns="0" bIns="0">
              <a:spAutoFit/>
            </a:bodyPr>
            <a:lstStyle/>
            <a:p>
              <a:r>
                <a:rPr lang="es-ES" sz="1400" b="1">
                  <a:solidFill>
                    <a:srgbClr val="000000"/>
                  </a:solidFill>
                  <a:latin typeface="Arial" pitchFamily="34" charset="0"/>
                </a:rPr>
                <a:t>16,3</a:t>
              </a:r>
              <a:endParaRPr lang="es-ES"/>
            </a:p>
          </p:txBody>
        </p:sp>
        <p:sp>
          <p:nvSpPr>
            <p:cNvPr id="124989" name="Rectangle 61"/>
            <p:cNvSpPr>
              <a:spLocks noChangeArrowheads="1"/>
            </p:cNvSpPr>
            <p:nvPr/>
          </p:nvSpPr>
          <p:spPr bwMode="auto">
            <a:xfrm>
              <a:off x="3341" y="2543"/>
              <a:ext cx="272" cy="154"/>
            </a:xfrm>
            <a:prstGeom prst="rect">
              <a:avLst/>
            </a:prstGeom>
            <a:noFill/>
            <a:ln w="9525">
              <a:noFill/>
              <a:miter lim="800000"/>
              <a:headEnd/>
              <a:tailEnd/>
            </a:ln>
          </p:spPr>
          <p:txBody>
            <a:bodyPr wrap="none" lIns="0" tIns="0" rIns="0" bIns="0">
              <a:spAutoFit/>
            </a:bodyPr>
            <a:lstStyle/>
            <a:p>
              <a:r>
                <a:rPr lang="es-ES" sz="1400" b="1">
                  <a:solidFill>
                    <a:srgbClr val="000000"/>
                  </a:solidFill>
                  <a:latin typeface="Arial" pitchFamily="34" charset="0"/>
                </a:rPr>
                <a:t>14,5</a:t>
              </a:r>
              <a:endParaRPr lang="es-ES"/>
            </a:p>
          </p:txBody>
        </p:sp>
        <p:sp>
          <p:nvSpPr>
            <p:cNvPr id="124990" name="Rectangle 62"/>
            <p:cNvSpPr>
              <a:spLocks noChangeArrowheads="1"/>
            </p:cNvSpPr>
            <p:nvPr/>
          </p:nvSpPr>
          <p:spPr bwMode="auto">
            <a:xfrm>
              <a:off x="4114" y="2563"/>
              <a:ext cx="272" cy="154"/>
            </a:xfrm>
            <a:prstGeom prst="rect">
              <a:avLst/>
            </a:prstGeom>
            <a:noFill/>
            <a:ln w="9525">
              <a:noFill/>
              <a:miter lim="800000"/>
              <a:headEnd/>
              <a:tailEnd/>
            </a:ln>
          </p:spPr>
          <p:txBody>
            <a:bodyPr wrap="none" lIns="0" tIns="0" rIns="0" bIns="0">
              <a:spAutoFit/>
            </a:bodyPr>
            <a:lstStyle/>
            <a:p>
              <a:r>
                <a:rPr lang="es-ES" sz="1400" b="1">
                  <a:solidFill>
                    <a:srgbClr val="000000"/>
                  </a:solidFill>
                  <a:latin typeface="Arial" pitchFamily="34" charset="0"/>
                </a:rPr>
                <a:t>14,4</a:t>
              </a:r>
              <a:endParaRPr lang="es-ES"/>
            </a:p>
          </p:txBody>
        </p:sp>
        <p:sp>
          <p:nvSpPr>
            <p:cNvPr id="124991" name="Rectangle 63"/>
            <p:cNvSpPr>
              <a:spLocks noChangeArrowheads="1"/>
            </p:cNvSpPr>
            <p:nvPr/>
          </p:nvSpPr>
          <p:spPr bwMode="auto">
            <a:xfrm>
              <a:off x="1022" y="1626"/>
              <a:ext cx="272" cy="154"/>
            </a:xfrm>
            <a:prstGeom prst="rect">
              <a:avLst/>
            </a:prstGeom>
            <a:noFill/>
            <a:ln w="9525">
              <a:noFill/>
              <a:miter lim="800000"/>
              <a:headEnd/>
              <a:tailEnd/>
            </a:ln>
          </p:spPr>
          <p:txBody>
            <a:bodyPr wrap="none" lIns="0" tIns="0" rIns="0" bIns="0">
              <a:spAutoFit/>
            </a:bodyPr>
            <a:lstStyle/>
            <a:p>
              <a:r>
                <a:rPr lang="es-ES" sz="1400" b="1">
                  <a:solidFill>
                    <a:srgbClr val="000000"/>
                  </a:solidFill>
                  <a:latin typeface="Arial" pitchFamily="34" charset="0"/>
                </a:rPr>
                <a:t>17,7</a:t>
              </a:r>
              <a:endParaRPr lang="es-ES"/>
            </a:p>
          </p:txBody>
        </p:sp>
        <p:sp>
          <p:nvSpPr>
            <p:cNvPr id="124992" name="Rectangle 64"/>
            <p:cNvSpPr>
              <a:spLocks noChangeArrowheads="1"/>
            </p:cNvSpPr>
            <p:nvPr/>
          </p:nvSpPr>
          <p:spPr bwMode="auto">
            <a:xfrm>
              <a:off x="2568" y="1850"/>
              <a:ext cx="272" cy="154"/>
            </a:xfrm>
            <a:prstGeom prst="rect">
              <a:avLst/>
            </a:prstGeom>
            <a:noFill/>
            <a:ln w="9525">
              <a:noFill/>
              <a:miter lim="800000"/>
              <a:headEnd/>
              <a:tailEnd/>
            </a:ln>
          </p:spPr>
          <p:txBody>
            <a:bodyPr wrap="none" lIns="0" tIns="0" rIns="0" bIns="0">
              <a:spAutoFit/>
            </a:bodyPr>
            <a:lstStyle/>
            <a:p>
              <a:r>
                <a:rPr lang="es-ES" sz="1400" b="1">
                  <a:solidFill>
                    <a:srgbClr val="000000"/>
                  </a:solidFill>
                  <a:latin typeface="Arial" pitchFamily="34" charset="0"/>
                </a:rPr>
                <a:t>16,6</a:t>
              </a:r>
              <a:endParaRPr lang="es-ES"/>
            </a:p>
          </p:txBody>
        </p:sp>
        <p:sp>
          <p:nvSpPr>
            <p:cNvPr id="124993" name="Rectangle 65"/>
            <p:cNvSpPr>
              <a:spLocks noChangeArrowheads="1"/>
            </p:cNvSpPr>
            <p:nvPr/>
          </p:nvSpPr>
          <p:spPr bwMode="auto">
            <a:xfrm>
              <a:off x="3341" y="1911"/>
              <a:ext cx="272" cy="154"/>
            </a:xfrm>
            <a:prstGeom prst="rect">
              <a:avLst/>
            </a:prstGeom>
            <a:noFill/>
            <a:ln w="9525">
              <a:noFill/>
              <a:miter lim="800000"/>
              <a:headEnd/>
              <a:tailEnd/>
            </a:ln>
          </p:spPr>
          <p:txBody>
            <a:bodyPr wrap="none" lIns="0" tIns="0" rIns="0" bIns="0">
              <a:spAutoFit/>
            </a:bodyPr>
            <a:lstStyle/>
            <a:p>
              <a:r>
                <a:rPr lang="es-ES" sz="1400" b="1">
                  <a:solidFill>
                    <a:srgbClr val="000000"/>
                  </a:solidFill>
                  <a:latin typeface="Arial" pitchFamily="34" charset="0"/>
                </a:rPr>
                <a:t>16,3</a:t>
              </a:r>
              <a:endParaRPr lang="es-ES"/>
            </a:p>
          </p:txBody>
        </p:sp>
        <p:sp>
          <p:nvSpPr>
            <p:cNvPr id="124994" name="Rectangle 66"/>
            <p:cNvSpPr>
              <a:spLocks noChangeArrowheads="1"/>
            </p:cNvSpPr>
            <p:nvPr/>
          </p:nvSpPr>
          <p:spPr bwMode="auto">
            <a:xfrm>
              <a:off x="4114" y="2034"/>
              <a:ext cx="272" cy="154"/>
            </a:xfrm>
            <a:prstGeom prst="rect">
              <a:avLst/>
            </a:prstGeom>
            <a:noFill/>
            <a:ln w="9525">
              <a:noFill/>
              <a:miter lim="800000"/>
              <a:headEnd/>
              <a:tailEnd/>
            </a:ln>
          </p:spPr>
          <p:txBody>
            <a:bodyPr wrap="none" lIns="0" tIns="0" rIns="0" bIns="0">
              <a:spAutoFit/>
            </a:bodyPr>
            <a:lstStyle/>
            <a:p>
              <a:r>
                <a:rPr lang="es-ES" sz="1400" b="1">
                  <a:solidFill>
                    <a:srgbClr val="000000"/>
                  </a:solidFill>
                  <a:latin typeface="Arial" pitchFamily="34" charset="0"/>
                </a:rPr>
                <a:t>15,7</a:t>
              </a:r>
              <a:endParaRPr lang="es-ES"/>
            </a:p>
          </p:txBody>
        </p:sp>
        <p:sp>
          <p:nvSpPr>
            <p:cNvPr id="124995" name="Rectangle 67"/>
            <p:cNvSpPr>
              <a:spLocks noChangeArrowheads="1"/>
            </p:cNvSpPr>
            <p:nvPr/>
          </p:nvSpPr>
          <p:spPr bwMode="auto">
            <a:xfrm>
              <a:off x="482" y="3337"/>
              <a:ext cx="230" cy="128"/>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10,0</a:t>
              </a:r>
              <a:endParaRPr lang="es-ES"/>
            </a:p>
          </p:txBody>
        </p:sp>
        <p:sp>
          <p:nvSpPr>
            <p:cNvPr id="124996" name="Rectangle 68"/>
            <p:cNvSpPr>
              <a:spLocks noChangeArrowheads="1"/>
            </p:cNvSpPr>
            <p:nvPr/>
          </p:nvSpPr>
          <p:spPr bwMode="auto">
            <a:xfrm>
              <a:off x="482" y="2930"/>
              <a:ext cx="230" cy="128"/>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12,0</a:t>
              </a:r>
              <a:endParaRPr lang="es-ES"/>
            </a:p>
          </p:txBody>
        </p:sp>
        <p:sp>
          <p:nvSpPr>
            <p:cNvPr id="124997" name="Rectangle 69"/>
            <p:cNvSpPr>
              <a:spLocks noChangeArrowheads="1"/>
            </p:cNvSpPr>
            <p:nvPr/>
          </p:nvSpPr>
          <p:spPr bwMode="auto">
            <a:xfrm>
              <a:off x="482" y="2521"/>
              <a:ext cx="230" cy="128"/>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14,0</a:t>
              </a:r>
              <a:endParaRPr lang="es-ES"/>
            </a:p>
          </p:txBody>
        </p:sp>
        <p:sp>
          <p:nvSpPr>
            <p:cNvPr id="124998" name="Rectangle 70"/>
            <p:cNvSpPr>
              <a:spLocks noChangeArrowheads="1"/>
            </p:cNvSpPr>
            <p:nvPr/>
          </p:nvSpPr>
          <p:spPr bwMode="auto">
            <a:xfrm>
              <a:off x="482" y="2114"/>
              <a:ext cx="230" cy="128"/>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16,0</a:t>
              </a:r>
              <a:endParaRPr lang="es-ES"/>
            </a:p>
          </p:txBody>
        </p:sp>
        <p:sp>
          <p:nvSpPr>
            <p:cNvPr id="124999" name="Rectangle 71"/>
            <p:cNvSpPr>
              <a:spLocks noChangeArrowheads="1"/>
            </p:cNvSpPr>
            <p:nvPr/>
          </p:nvSpPr>
          <p:spPr bwMode="auto">
            <a:xfrm>
              <a:off x="482" y="1706"/>
              <a:ext cx="230" cy="128"/>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18,0</a:t>
              </a:r>
              <a:endParaRPr lang="es-ES"/>
            </a:p>
          </p:txBody>
        </p:sp>
        <p:sp>
          <p:nvSpPr>
            <p:cNvPr id="125000" name="Rectangle 72"/>
            <p:cNvSpPr>
              <a:spLocks noChangeArrowheads="1"/>
            </p:cNvSpPr>
            <p:nvPr/>
          </p:nvSpPr>
          <p:spPr bwMode="auto">
            <a:xfrm>
              <a:off x="482" y="1299"/>
              <a:ext cx="230" cy="128"/>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20,0</a:t>
              </a:r>
              <a:endParaRPr lang="es-ES"/>
            </a:p>
          </p:txBody>
        </p:sp>
        <p:sp>
          <p:nvSpPr>
            <p:cNvPr id="125001" name="Rectangle 73"/>
            <p:cNvSpPr>
              <a:spLocks noChangeArrowheads="1"/>
            </p:cNvSpPr>
            <p:nvPr/>
          </p:nvSpPr>
          <p:spPr bwMode="auto">
            <a:xfrm>
              <a:off x="482" y="891"/>
              <a:ext cx="230" cy="128"/>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22,0</a:t>
              </a:r>
              <a:endParaRPr lang="es-ES"/>
            </a:p>
          </p:txBody>
        </p:sp>
        <p:sp>
          <p:nvSpPr>
            <p:cNvPr id="125002" name="Rectangle 74"/>
            <p:cNvSpPr>
              <a:spLocks noChangeArrowheads="1"/>
            </p:cNvSpPr>
            <p:nvPr/>
          </p:nvSpPr>
          <p:spPr bwMode="auto">
            <a:xfrm>
              <a:off x="899" y="3474"/>
              <a:ext cx="601"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1er quarter 03</a:t>
              </a:r>
              <a:endParaRPr lang="es-ES"/>
            </a:p>
          </p:txBody>
        </p:sp>
        <p:sp>
          <p:nvSpPr>
            <p:cNvPr id="125003" name="Rectangle 75"/>
            <p:cNvSpPr>
              <a:spLocks noChangeArrowheads="1"/>
            </p:cNvSpPr>
            <p:nvPr/>
          </p:nvSpPr>
          <p:spPr bwMode="auto">
            <a:xfrm>
              <a:off x="1662" y="3474"/>
              <a:ext cx="622"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2do quarter 03</a:t>
              </a:r>
              <a:endParaRPr lang="es-ES"/>
            </a:p>
          </p:txBody>
        </p:sp>
        <p:sp>
          <p:nvSpPr>
            <p:cNvPr id="125004" name="Rectangle 76"/>
            <p:cNvSpPr>
              <a:spLocks noChangeArrowheads="1"/>
            </p:cNvSpPr>
            <p:nvPr/>
          </p:nvSpPr>
          <p:spPr bwMode="auto">
            <a:xfrm>
              <a:off x="2445" y="3474"/>
              <a:ext cx="601"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3er quarter 03</a:t>
              </a:r>
              <a:endParaRPr lang="es-ES"/>
            </a:p>
          </p:txBody>
        </p:sp>
        <p:sp>
          <p:nvSpPr>
            <p:cNvPr id="125005" name="Rectangle 77"/>
            <p:cNvSpPr>
              <a:spLocks noChangeArrowheads="1"/>
            </p:cNvSpPr>
            <p:nvPr/>
          </p:nvSpPr>
          <p:spPr bwMode="auto">
            <a:xfrm>
              <a:off x="3221" y="3474"/>
              <a:ext cx="596"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4to quarter 03</a:t>
              </a:r>
              <a:endParaRPr lang="es-ES"/>
            </a:p>
          </p:txBody>
        </p:sp>
        <p:sp>
          <p:nvSpPr>
            <p:cNvPr id="125006" name="Rectangle 78"/>
            <p:cNvSpPr>
              <a:spLocks noChangeArrowheads="1"/>
            </p:cNvSpPr>
            <p:nvPr/>
          </p:nvSpPr>
          <p:spPr bwMode="auto">
            <a:xfrm>
              <a:off x="3992" y="3474"/>
              <a:ext cx="601"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1er quarter 04</a:t>
              </a:r>
              <a:endParaRPr lang="es-ES"/>
            </a:p>
          </p:txBody>
        </p:sp>
        <p:sp>
          <p:nvSpPr>
            <p:cNvPr id="125007" name="Rectangle 79"/>
            <p:cNvSpPr>
              <a:spLocks noChangeArrowheads="1"/>
            </p:cNvSpPr>
            <p:nvPr/>
          </p:nvSpPr>
          <p:spPr bwMode="auto">
            <a:xfrm>
              <a:off x="4754" y="3474"/>
              <a:ext cx="622"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2do quarter 04</a:t>
              </a:r>
              <a:endParaRPr lang="es-ES"/>
            </a:p>
          </p:txBody>
        </p:sp>
        <p:sp>
          <p:nvSpPr>
            <p:cNvPr id="125008" name="Line 80"/>
            <p:cNvSpPr>
              <a:spLocks noChangeShapeType="1"/>
            </p:cNvSpPr>
            <p:nvPr/>
          </p:nvSpPr>
          <p:spPr bwMode="auto">
            <a:xfrm>
              <a:off x="3274" y="797"/>
              <a:ext cx="148" cy="1"/>
            </a:xfrm>
            <a:prstGeom prst="line">
              <a:avLst/>
            </a:prstGeom>
            <a:noFill/>
            <a:ln w="31750">
              <a:solidFill>
                <a:srgbClr val="339966"/>
              </a:solidFill>
              <a:round/>
              <a:headEnd/>
              <a:tailEnd/>
            </a:ln>
          </p:spPr>
          <p:txBody>
            <a:bodyPr/>
            <a:lstStyle/>
            <a:p>
              <a:endParaRPr lang="en-US"/>
            </a:p>
          </p:txBody>
        </p:sp>
        <p:sp>
          <p:nvSpPr>
            <p:cNvPr id="125009" name="Freeform 81"/>
            <p:cNvSpPr>
              <a:spLocks/>
            </p:cNvSpPr>
            <p:nvPr/>
          </p:nvSpPr>
          <p:spPr bwMode="auto">
            <a:xfrm>
              <a:off x="3324" y="774"/>
              <a:ext cx="47" cy="47"/>
            </a:xfrm>
            <a:custGeom>
              <a:avLst/>
              <a:gdLst/>
              <a:ahLst/>
              <a:cxnLst>
                <a:cxn ang="0">
                  <a:pos x="47" y="0"/>
                </a:cxn>
                <a:cxn ang="0">
                  <a:pos x="94" y="47"/>
                </a:cxn>
                <a:cxn ang="0">
                  <a:pos x="47" y="95"/>
                </a:cxn>
                <a:cxn ang="0">
                  <a:pos x="0" y="47"/>
                </a:cxn>
                <a:cxn ang="0">
                  <a:pos x="47" y="0"/>
                </a:cxn>
              </a:cxnLst>
              <a:rect l="0" t="0" r="r" b="b"/>
              <a:pathLst>
                <a:path w="94" h="95">
                  <a:moveTo>
                    <a:pt x="47" y="0"/>
                  </a:moveTo>
                  <a:lnTo>
                    <a:pt x="94" y="47"/>
                  </a:lnTo>
                  <a:lnTo>
                    <a:pt x="47" y="95"/>
                  </a:lnTo>
                  <a:lnTo>
                    <a:pt x="0" y="47"/>
                  </a:lnTo>
                  <a:lnTo>
                    <a:pt x="47" y="0"/>
                  </a:lnTo>
                  <a:close/>
                </a:path>
              </a:pathLst>
            </a:custGeom>
            <a:solidFill>
              <a:srgbClr val="339966"/>
            </a:solidFill>
            <a:ln w="11113">
              <a:solidFill>
                <a:srgbClr val="339966"/>
              </a:solidFill>
              <a:prstDash val="solid"/>
              <a:round/>
              <a:headEnd/>
              <a:tailEnd/>
            </a:ln>
          </p:spPr>
          <p:txBody>
            <a:bodyPr/>
            <a:lstStyle/>
            <a:p>
              <a:endParaRPr lang="en-US"/>
            </a:p>
          </p:txBody>
        </p:sp>
        <p:sp>
          <p:nvSpPr>
            <p:cNvPr id="125010" name="Rectangle 82"/>
            <p:cNvSpPr>
              <a:spLocks noChangeArrowheads="1"/>
            </p:cNvSpPr>
            <p:nvPr/>
          </p:nvSpPr>
          <p:spPr bwMode="auto">
            <a:xfrm>
              <a:off x="3444" y="750"/>
              <a:ext cx="872"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Unemployment Rate</a:t>
              </a:r>
              <a:endParaRPr lang="es-ES"/>
            </a:p>
          </p:txBody>
        </p:sp>
        <p:sp>
          <p:nvSpPr>
            <p:cNvPr id="125011" name="Line 83"/>
            <p:cNvSpPr>
              <a:spLocks noChangeShapeType="1"/>
            </p:cNvSpPr>
            <p:nvPr/>
          </p:nvSpPr>
          <p:spPr bwMode="auto">
            <a:xfrm>
              <a:off x="4341" y="797"/>
              <a:ext cx="149" cy="1"/>
            </a:xfrm>
            <a:prstGeom prst="line">
              <a:avLst/>
            </a:prstGeom>
            <a:noFill/>
            <a:ln w="31750">
              <a:solidFill>
                <a:srgbClr val="99CC00"/>
              </a:solidFill>
              <a:round/>
              <a:headEnd/>
              <a:tailEnd/>
            </a:ln>
          </p:spPr>
          <p:txBody>
            <a:bodyPr/>
            <a:lstStyle/>
            <a:p>
              <a:endParaRPr lang="en-US"/>
            </a:p>
          </p:txBody>
        </p:sp>
        <p:sp>
          <p:nvSpPr>
            <p:cNvPr id="125012" name="Rectangle 84"/>
            <p:cNvSpPr>
              <a:spLocks noChangeArrowheads="1"/>
            </p:cNvSpPr>
            <p:nvPr/>
          </p:nvSpPr>
          <p:spPr bwMode="auto">
            <a:xfrm>
              <a:off x="4391" y="774"/>
              <a:ext cx="48" cy="47"/>
            </a:xfrm>
            <a:prstGeom prst="rect">
              <a:avLst/>
            </a:prstGeom>
            <a:solidFill>
              <a:srgbClr val="99CC00"/>
            </a:solidFill>
            <a:ln w="11113">
              <a:solidFill>
                <a:srgbClr val="99CC00"/>
              </a:solidFill>
              <a:miter lim="800000"/>
              <a:headEnd/>
              <a:tailEnd/>
            </a:ln>
          </p:spPr>
          <p:txBody>
            <a:bodyPr/>
            <a:lstStyle/>
            <a:p>
              <a:endParaRPr lang="en-US"/>
            </a:p>
          </p:txBody>
        </p:sp>
        <p:sp>
          <p:nvSpPr>
            <p:cNvPr id="125013" name="Rectangle 85"/>
            <p:cNvSpPr>
              <a:spLocks noChangeArrowheads="1"/>
            </p:cNvSpPr>
            <p:nvPr/>
          </p:nvSpPr>
          <p:spPr bwMode="auto">
            <a:xfrm>
              <a:off x="4512" y="750"/>
              <a:ext cx="920" cy="115"/>
            </a:xfrm>
            <a:prstGeom prst="rect">
              <a:avLst/>
            </a:prstGeom>
            <a:noFill/>
            <a:ln w="9525">
              <a:noFill/>
              <a:miter lim="800000"/>
              <a:headEnd/>
              <a:tailEnd/>
            </a:ln>
          </p:spPr>
          <p:txBody>
            <a:bodyPr wrap="none" lIns="0" tIns="0" rIns="0" bIns="0">
              <a:spAutoFit/>
            </a:bodyPr>
            <a:lstStyle/>
            <a:p>
              <a:r>
                <a:rPr lang="es-ES" sz="1200">
                  <a:solidFill>
                    <a:srgbClr val="000000"/>
                  </a:solidFill>
                  <a:latin typeface="Arial" pitchFamily="34" charset="0"/>
                </a:rPr>
                <a:t>Subemployment Rate</a:t>
              </a:r>
              <a:endParaRPr lang="es-E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1026"/>
          <p:cNvSpPr>
            <a:spLocks noGrp="1" noChangeArrowheads="1"/>
          </p:cNvSpPr>
          <p:nvPr>
            <p:ph type="title"/>
          </p:nvPr>
        </p:nvSpPr>
        <p:spPr>
          <a:xfrm>
            <a:off x="609600" y="1828800"/>
            <a:ext cx="7772400" cy="4724400"/>
          </a:xfrm>
          <a:noFill/>
          <a:ln/>
        </p:spPr>
        <p:txBody>
          <a:bodyPr/>
          <a:lstStyle/>
          <a:p>
            <a:pPr>
              <a:buFont typeface="Wingdings" pitchFamily="2" charset="2"/>
              <a:buNone/>
            </a:pP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r>
              <a:rPr lang="es-ES" sz="2000"/>
              <a:t/>
            </a:r>
            <a:br>
              <a:rPr lang="es-ES" sz="2000"/>
            </a:br>
            <a:endParaRPr lang="es-ES" sz="2000"/>
          </a:p>
        </p:txBody>
      </p:sp>
      <p:sp>
        <p:nvSpPr>
          <p:cNvPr id="94211" name="Rectangle 1027"/>
          <p:cNvSpPr>
            <a:spLocks noGrp="1" noChangeArrowheads="1"/>
          </p:cNvSpPr>
          <p:nvPr>
            <p:ph type="body" sz="half" idx="1"/>
          </p:nvPr>
        </p:nvSpPr>
        <p:spPr>
          <a:xfrm>
            <a:off x="395288" y="1152525"/>
            <a:ext cx="8229600" cy="5516563"/>
          </a:xfrm>
        </p:spPr>
        <p:txBody>
          <a:bodyPr/>
          <a:lstStyle/>
          <a:p>
            <a:pPr algn="ctr">
              <a:lnSpc>
                <a:spcPct val="90000"/>
              </a:lnSpc>
              <a:buFont typeface="Wingdings" pitchFamily="2" charset="2"/>
              <a:buNone/>
            </a:pPr>
            <a:r>
              <a:rPr lang="en-US" sz="3200" b="1">
                <a:latin typeface="Verdana" pitchFamily="34" charset="0"/>
              </a:rPr>
              <a:t>Institucionality of the Social Policy </a:t>
            </a:r>
            <a:br>
              <a:rPr lang="en-US" sz="3200" b="1">
                <a:latin typeface="Verdana" pitchFamily="34" charset="0"/>
              </a:rPr>
            </a:br>
            <a:r>
              <a:rPr lang="en-US" sz="3200" b="1">
                <a:latin typeface="Verdana" pitchFamily="34" charset="0"/>
              </a:rPr>
              <a:t>in Argentina </a:t>
            </a:r>
          </a:p>
          <a:p>
            <a:pPr algn="ctr">
              <a:lnSpc>
                <a:spcPct val="90000"/>
              </a:lnSpc>
              <a:buFont typeface="Wingdings" pitchFamily="2" charset="2"/>
              <a:buNone/>
            </a:pPr>
            <a:endParaRPr lang="en-US" sz="3200" b="1">
              <a:latin typeface="Verdana" pitchFamily="34" charset="0"/>
            </a:endParaRPr>
          </a:p>
          <a:p>
            <a:pPr>
              <a:lnSpc>
                <a:spcPct val="90000"/>
              </a:lnSpc>
              <a:buFontTx/>
              <a:buChar char="•"/>
            </a:pPr>
            <a:r>
              <a:rPr lang="en-US" sz="2400">
                <a:latin typeface="Verdana" pitchFamily="34" charset="0"/>
              </a:rPr>
              <a:t>In the ´90, there have been created more than 70 programs to fight the poverty, depending on 7 different national ministries. </a:t>
            </a:r>
          </a:p>
          <a:p>
            <a:pPr algn="just">
              <a:lnSpc>
                <a:spcPct val="90000"/>
              </a:lnSpc>
              <a:buFont typeface="Wingdings" pitchFamily="2" charset="2"/>
              <a:buNone/>
            </a:pPr>
            <a:endParaRPr lang="en-US" sz="2400">
              <a:latin typeface="Verdana" pitchFamily="34" charset="0"/>
            </a:endParaRPr>
          </a:p>
          <a:p>
            <a:pPr>
              <a:lnSpc>
                <a:spcPct val="90000"/>
              </a:lnSpc>
              <a:buFont typeface="Wingdings" pitchFamily="2" charset="2"/>
              <a:buNone/>
            </a:pPr>
            <a:r>
              <a:rPr lang="en-US" sz="2400" b="1">
                <a:latin typeface="Verdana" pitchFamily="34" charset="0"/>
              </a:rPr>
              <a:t>Consequences</a:t>
            </a:r>
          </a:p>
          <a:p>
            <a:pPr>
              <a:lnSpc>
                <a:spcPct val="90000"/>
              </a:lnSpc>
              <a:buFont typeface="Wingdings" pitchFamily="2" charset="2"/>
              <a:buNone/>
            </a:pPr>
            <a:endParaRPr lang="en-US" sz="2400" b="1">
              <a:latin typeface="Verdana" pitchFamily="34" charset="0"/>
            </a:endParaRPr>
          </a:p>
          <a:p>
            <a:pPr lvl="1">
              <a:lnSpc>
                <a:spcPct val="90000"/>
              </a:lnSpc>
              <a:buFont typeface="Wingdings" pitchFamily="2" charset="2"/>
              <a:buChar char="Ø"/>
            </a:pPr>
            <a:r>
              <a:rPr lang="en-US">
                <a:latin typeface="Verdana" pitchFamily="34" charset="0"/>
              </a:rPr>
              <a:t>Intercrossing and inefficiency of the programs.</a:t>
            </a:r>
          </a:p>
          <a:p>
            <a:pPr lvl="1">
              <a:lnSpc>
                <a:spcPct val="90000"/>
              </a:lnSpc>
              <a:buFont typeface="Wingdings" pitchFamily="2" charset="2"/>
              <a:buChar char="Ø"/>
            </a:pPr>
            <a:r>
              <a:rPr lang="en-US">
                <a:latin typeface="Verdana" pitchFamily="34" charset="0"/>
              </a:rPr>
              <a:t>Institutional fragmentation and low management capacity.</a:t>
            </a:r>
          </a:p>
          <a:p>
            <a:pPr lvl="1">
              <a:lnSpc>
                <a:spcPct val="90000"/>
              </a:lnSpc>
              <a:buFont typeface="Wingdings" pitchFamily="2" charset="2"/>
              <a:buChar char="Ø"/>
            </a:pPr>
            <a:r>
              <a:rPr lang="en-US">
                <a:latin typeface="Verdana" pitchFamily="34" charset="0"/>
              </a:rPr>
              <a:t>Low impact on the fight against poverty.</a:t>
            </a:r>
          </a:p>
        </p:txBody>
      </p:sp>
      <p:sp>
        <p:nvSpPr>
          <p:cNvPr id="94212" name="Rectangle 1028"/>
          <p:cNvSpPr>
            <a:spLocks noGrp="1" noChangeArrowheads="1"/>
          </p:cNvSpPr>
          <p:nvPr>
            <p:ph type="body" sz="half" idx="2"/>
          </p:nvPr>
        </p:nvSpPr>
        <p:spPr>
          <a:xfrm>
            <a:off x="457200" y="2133600"/>
            <a:ext cx="7848600" cy="5287963"/>
          </a:xfrm>
        </p:spPr>
        <p:txBody>
          <a:bodyPr/>
          <a:lstStyle/>
          <a:p>
            <a:pPr algn="ctr">
              <a:lnSpc>
                <a:spcPct val="90000"/>
              </a:lnSpc>
            </a:pPr>
            <a:endParaRPr lang="es-AR">
              <a:solidFill>
                <a:schemeClr val="tx2"/>
              </a:solidFill>
            </a:endParaRPr>
          </a:p>
          <a:p>
            <a:pPr algn="ctr">
              <a:lnSpc>
                <a:spcPct val="90000"/>
              </a:lnSpc>
              <a:buFontTx/>
              <a:buChar char="•"/>
            </a:pPr>
            <a:endParaRPr lang="es-ES">
              <a:solidFill>
                <a:schemeClr val="tx2"/>
              </a:solidFill>
            </a:endParaRPr>
          </a:p>
          <a:p>
            <a:pPr>
              <a:lnSpc>
                <a:spcPct val="90000"/>
              </a:lnSpc>
              <a:buFontTx/>
              <a:buChar char="•"/>
            </a:pPr>
            <a:endParaRPr lang="es-ES"/>
          </a:p>
        </p:txBody>
      </p:sp>
      <p:pic>
        <p:nvPicPr>
          <p:cNvPr id="94213" name="Picture 1029"/>
          <p:cNvPicPr>
            <a:picLocks noChangeAspect="1" noChangeArrowheads="1"/>
          </p:cNvPicPr>
          <p:nvPr/>
        </p:nvPicPr>
        <p:blipFill>
          <a:blip r:embed="rId3" cstate="print"/>
          <a:srcRect/>
          <a:stretch>
            <a:fillRect/>
          </a:stretch>
        </p:blipFill>
        <p:spPr bwMode="auto">
          <a:xfrm>
            <a:off x="6443663" y="180975"/>
            <a:ext cx="2495550" cy="584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144463" y="549275"/>
            <a:ext cx="8820150" cy="1882775"/>
          </a:xfrm>
          <a:noFill/>
          <a:ln/>
        </p:spPr>
        <p:txBody>
          <a:bodyPr/>
          <a:lstStyle/>
          <a:p>
            <a:pPr algn="ctr"/>
            <a:r>
              <a:rPr lang="en-US" sz="2600" b="1">
                <a:solidFill>
                  <a:schemeClr val="tx1"/>
                </a:solidFill>
                <a:effectLst>
                  <a:outerShdw blurRad="38100" dist="38100" dir="2700000" algn="tl">
                    <a:srgbClr val="000000"/>
                  </a:outerShdw>
                </a:effectLst>
                <a:latin typeface="Verdana" pitchFamily="34" charset="0"/>
              </a:rPr>
              <a:t>Intents of constituting a Social Authority</a:t>
            </a:r>
            <a:endParaRPr lang="en-US" sz="2600" b="1">
              <a:solidFill>
                <a:schemeClr val="tx1"/>
              </a:solidFill>
              <a:latin typeface="Verdana" pitchFamily="34" charset="0"/>
            </a:endParaRPr>
          </a:p>
        </p:txBody>
      </p:sp>
      <p:sp>
        <p:nvSpPr>
          <p:cNvPr id="95235" name="Rectangle 3"/>
          <p:cNvSpPr>
            <a:spLocks noGrp="1" noChangeArrowheads="1"/>
          </p:cNvSpPr>
          <p:nvPr>
            <p:ph type="body" idx="1"/>
          </p:nvPr>
        </p:nvSpPr>
        <p:spPr>
          <a:xfrm>
            <a:off x="250825" y="2276475"/>
            <a:ext cx="8675688" cy="3455988"/>
          </a:xfrm>
        </p:spPr>
        <p:txBody>
          <a:bodyPr/>
          <a:lstStyle/>
          <a:p>
            <a:pPr>
              <a:lnSpc>
                <a:spcPct val="115000"/>
              </a:lnSpc>
              <a:spcBef>
                <a:spcPct val="0"/>
              </a:spcBef>
              <a:spcAft>
                <a:spcPct val="50000"/>
              </a:spcAft>
              <a:buClr>
                <a:schemeClr val="tx1"/>
              </a:buClr>
              <a:buFontTx/>
              <a:buChar char="•"/>
            </a:pPr>
            <a:r>
              <a:rPr lang="en-US" sz="2400">
                <a:latin typeface="Verdana" pitchFamily="34" charset="0"/>
              </a:rPr>
              <a:t>Social Federal Cabinet(1993)</a:t>
            </a:r>
          </a:p>
          <a:p>
            <a:pPr>
              <a:lnSpc>
                <a:spcPct val="115000"/>
              </a:lnSpc>
              <a:spcBef>
                <a:spcPct val="0"/>
              </a:spcBef>
              <a:spcAft>
                <a:spcPct val="50000"/>
              </a:spcAft>
              <a:buClr>
                <a:schemeClr val="tx1"/>
              </a:buClr>
              <a:buFontTx/>
              <a:buChar char="•"/>
            </a:pPr>
            <a:r>
              <a:rPr lang="en-US" sz="2400">
                <a:latin typeface="Verdana" pitchFamily="34" charset="0"/>
              </a:rPr>
              <a:t>Social Cabinet 1997 within the National Coordination Unit of Social Policies and Planes, Social Expense Evaluation Commission (1999)</a:t>
            </a:r>
          </a:p>
          <a:p>
            <a:pPr>
              <a:lnSpc>
                <a:spcPct val="115000"/>
              </a:lnSpc>
              <a:spcBef>
                <a:spcPct val="0"/>
              </a:spcBef>
              <a:spcAft>
                <a:spcPct val="50000"/>
              </a:spcAft>
              <a:buClr>
                <a:schemeClr val="tx1"/>
              </a:buClr>
              <a:buFontTx/>
              <a:buChar char="•"/>
            </a:pPr>
            <a:r>
              <a:rPr lang="en-US" sz="2400">
                <a:latin typeface="Verdana" pitchFamily="34" charset="0"/>
              </a:rPr>
              <a:t>Social Development and Environment Ministry 1999 (Ministry Range) (1999)</a:t>
            </a:r>
          </a:p>
          <a:p>
            <a:pPr>
              <a:lnSpc>
                <a:spcPct val="115000"/>
              </a:lnSpc>
              <a:spcBef>
                <a:spcPct val="0"/>
              </a:spcBef>
              <a:spcAft>
                <a:spcPct val="50000"/>
              </a:spcAft>
              <a:buClr>
                <a:schemeClr val="tx1"/>
              </a:buClr>
              <a:buFontTx/>
              <a:buChar char="•"/>
            </a:pPr>
            <a:r>
              <a:rPr lang="en-US" sz="2400">
                <a:latin typeface="Verdana" pitchFamily="34" charset="0"/>
              </a:rPr>
              <a:t>Social Development Federal Council (1999)</a:t>
            </a:r>
          </a:p>
          <a:p>
            <a:pPr>
              <a:lnSpc>
                <a:spcPct val="115000"/>
              </a:lnSpc>
              <a:spcBef>
                <a:spcPct val="0"/>
              </a:spcBef>
              <a:spcAft>
                <a:spcPct val="50000"/>
              </a:spcAft>
              <a:buClr>
                <a:schemeClr val="tx1"/>
              </a:buClr>
              <a:buFontTx/>
              <a:buChar char="•"/>
            </a:pPr>
            <a:r>
              <a:rPr lang="en-US" sz="2400">
                <a:latin typeface="Verdana" pitchFamily="34" charset="0"/>
              </a:rPr>
              <a:t>Social Policy Coordination Council (2002)</a:t>
            </a:r>
          </a:p>
          <a:p>
            <a:pPr lvl="1">
              <a:lnSpc>
                <a:spcPct val="80000"/>
              </a:lnSpc>
              <a:buClr>
                <a:schemeClr val="tx1"/>
              </a:buClr>
              <a:buFontTx/>
              <a:buNone/>
            </a:pPr>
            <a:endParaRPr lang="en-US" sz="2400">
              <a:latin typeface="Verdana" pitchFamily="34" charset="0"/>
            </a:endParaRPr>
          </a:p>
        </p:txBody>
      </p:sp>
      <p:pic>
        <p:nvPicPr>
          <p:cNvPr id="95236" name="Picture 4"/>
          <p:cNvPicPr>
            <a:picLocks noChangeAspect="1" noChangeArrowheads="1"/>
          </p:cNvPicPr>
          <p:nvPr/>
        </p:nvPicPr>
        <p:blipFill>
          <a:blip r:embed="rId3" cstate="print"/>
          <a:srcRect/>
          <a:stretch>
            <a:fillRect/>
          </a:stretch>
        </p:blipFill>
        <p:spPr bwMode="auto">
          <a:xfrm>
            <a:off x="6516688" y="252413"/>
            <a:ext cx="2495550" cy="584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8" name="Text Box 72"/>
          <p:cNvSpPr txBox="1">
            <a:spLocks noChangeArrowheads="1"/>
          </p:cNvSpPr>
          <p:nvPr/>
        </p:nvSpPr>
        <p:spPr bwMode="auto">
          <a:xfrm>
            <a:off x="201613" y="3197225"/>
            <a:ext cx="2590800" cy="376238"/>
          </a:xfrm>
          <a:prstGeom prst="rect">
            <a:avLst/>
          </a:prstGeom>
          <a:solidFill>
            <a:srgbClr val="003366"/>
          </a:solidFill>
          <a:ln w="9525">
            <a:solidFill>
              <a:schemeClr val="tx1"/>
            </a:solidFill>
            <a:miter lim="800000"/>
            <a:headEnd/>
            <a:tailEnd/>
          </a:ln>
          <a:effectLst/>
        </p:spPr>
        <p:txBody>
          <a:bodyPr>
            <a:spAutoFit/>
          </a:bodyPr>
          <a:lstStyle/>
          <a:p>
            <a:pPr marL="190500" indent="-190500" algn="ctr" eaLnBrk="0" hangingPunct="0">
              <a:spcAft>
                <a:spcPts val="600"/>
              </a:spcAft>
            </a:pPr>
            <a:r>
              <a:rPr lang="en-US" sz="1800" b="1">
                <a:latin typeface="Verdana" pitchFamily="34" charset="0"/>
              </a:rPr>
              <a:t>Food Security</a:t>
            </a:r>
          </a:p>
        </p:txBody>
      </p:sp>
      <p:sp>
        <p:nvSpPr>
          <p:cNvPr id="4169" name="Text Box 73"/>
          <p:cNvSpPr txBox="1">
            <a:spLocks noChangeArrowheads="1"/>
          </p:cNvSpPr>
          <p:nvPr/>
        </p:nvSpPr>
        <p:spPr bwMode="auto">
          <a:xfrm>
            <a:off x="1497013" y="2133600"/>
            <a:ext cx="6172200" cy="466725"/>
          </a:xfrm>
          <a:prstGeom prst="rect">
            <a:avLst/>
          </a:prstGeom>
          <a:solidFill>
            <a:schemeClr val="tx1"/>
          </a:solidFill>
          <a:ln w="9525">
            <a:solidFill>
              <a:schemeClr val="tx1"/>
            </a:solidFill>
            <a:miter lim="800000"/>
            <a:headEnd/>
            <a:tailEnd/>
          </a:ln>
          <a:effectLst/>
        </p:spPr>
        <p:txBody>
          <a:bodyPr>
            <a:spAutoFit/>
          </a:bodyPr>
          <a:lstStyle/>
          <a:p>
            <a:pPr algn="ctr" eaLnBrk="0" hangingPunct="0">
              <a:spcBef>
                <a:spcPct val="50000"/>
              </a:spcBef>
            </a:pPr>
            <a:r>
              <a:rPr lang="es-ES_tradnl" b="1">
                <a:solidFill>
                  <a:srgbClr val="003366"/>
                </a:solidFill>
                <a:latin typeface="Verdana" pitchFamily="34" charset="0"/>
              </a:rPr>
              <a:t>MAIN AXES </a:t>
            </a:r>
          </a:p>
        </p:txBody>
      </p:sp>
      <p:sp>
        <p:nvSpPr>
          <p:cNvPr id="4170" name="Text Box 74"/>
          <p:cNvSpPr txBox="1">
            <a:spLocks noChangeArrowheads="1"/>
          </p:cNvSpPr>
          <p:nvPr/>
        </p:nvSpPr>
        <p:spPr bwMode="auto">
          <a:xfrm>
            <a:off x="3097213" y="3924300"/>
            <a:ext cx="2819400" cy="925513"/>
          </a:xfrm>
          <a:prstGeom prst="rect">
            <a:avLst/>
          </a:prstGeom>
          <a:solidFill>
            <a:srgbClr val="003366"/>
          </a:solidFill>
          <a:ln w="9525">
            <a:solidFill>
              <a:schemeClr val="tx1"/>
            </a:solidFill>
            <a:miter lim="800000"/>
            <a:headEnd/>
            <a:tailEnd/>
          </a:ln>
          <a:effectLst/>
        </p:spPr>
        <p:txBody>
          <a:bodyPr>
            <a:spAutoFit/>
          </a:bodyPr>
          <a:lstStyle/>
          <a:p>
            <a:pPr marL="190500" indent="-190500" algn="ctr" eaLnBrk="0" hangingPunct="0">
              <a:spcAft>
                <a:spcPts val="600"/>
              </a:spcAft>
            </a:pPr>
            <a:r>
              <a:rPr lang="en-US" sz="1800" b="1">
                <a:latin typeface="Verdana" pitchFamily="34" charset="0"/>
              </a:rPr>
              <a:t>Local Development </a:t>
            </a:r>
            <a:br>
              <a:rPr lang="en-US" sz="1800" b="1">
                <a:latin typeface="Verdana" pitchFamily="34" charset="0"/>
              </a:rPr>
            </a:br>
            <a:r>
              <a:rPr lang="en-US" sz="1800" b="1">
                <a:latin typeface="Verdana" pitchFamily="34" charset="0"/>
              </a:rPr>
              <a:t>and Social Economy</a:t>
            </a:r>
            <a:endParaRPr lang="en-US">
              <a:latin typeface="Arial" pitchFamily="34" charset="0"/>
            </a:endParaRPr>
          </a:p>
        </p:txBody>
      </p:sp>
      <p:sp>
        <p:nvSpPr>
          <p:cNvPr id="4171" name="Text Box 75"/>
          <p:cNvSpPr txBox="1">
            <a:spLocks noChangeArrowheads="1"/>
          </p:cNvSpPr>
          <p:nvPr/>
        </p:nvSpPr>
        <p:spPr bwMode="auto">
          <a:xfrm>
            <a:off x="6145213" y="3125788"/>
            <a:ext cx="2819400" cy="925512"/>
          </a:xfrm>
          <a:prstGeom prst="rect">
            <a:avLst/>
          </a:prstGeom>
          <a:solidFill>
            <a:srgbClr val="003366"/>
          </a:solidFill>
          <a:ln w="9525">
            <a:solidFill>
              <a:schemeClr val="tx1"/>
            </a:solidFill>
            <a:miter lim="800000"/>
            <a:headEnd/>
            <a:tailEnd/>
          </a:ln>
          <a:effectLst/>
        </p:spPr>
        <p:txBody>
          <a:bodyPr>
            <a:spAutoFit/>
          </a:bodyPr>
          <a:lstStyle/>
          <a:p>
            <a:pPr marL="190500" indent="-190500" algn="ctr" eaLnBrk="0" hangingPunct="0">
              <a:spcAft>
                <a:spcPts val="600"/>
              </a:spcAft>
            </a:pPr>
            <a:r>
              <a:rPr lang="en-US" sz="1800" b="1">
                <a:latin typeface="Verdana" pitchFamily="34" charset="0"/>
              </a:rPr>
              <a:t>Human Development </a:t>
            </a:r>
            <a:br>
              <a:rPr lang="en-US" sz="1800" b="1">
                <a:latin typeface="Verdana" pitchFamily="34" charset="0"/>
              </a:rPr>
            </a:br>
            <a:r>
              <a:rPr lang="en-US" sz="1800" b="1">
                <a:latin typeface="Verdana" pitchFamily="34" charset="0"/>
              </a:rPr>
              <a:t>and Family</a:t>
            </a:r>
            <a:endParaRPr lang="en-US">
              <a:latin typeface="Arial" pitchFamily="34" charset="0"/>
            </a:endParaRPr>
          </a:p>
        </p:txBody>
      </p:sp>
      <p:sp>
        <p:nvSpPr>
          <p:cNvPr id="4173" name="Text Box 77"/>
          <p:cNvSpPr txBox="1">
            <a:spLocks noChangeArrowheads="1"/>
          </p:cNvSpPr>
          <p:nvPr/>
        </p:nvSpPr>
        <p:spPr bwMode="auto">
          <a:xfrm>
            <a:off x="196850" y="5084763"/>
            <a:ext cx="2552700" cy="1266825"/>
          </a:xfrm>
          <a:prstGeom prst="rect">
            <a:avLst/>
          </a:prstGeom>
          <a:noFill/>
          <a:ln w="9525">
            <a:noFill/>
            <a:miter lim="800000"/>
            <a:headEnd/>
            <a:tailEnd/>
          </a:ln>
          <a:effectLst/>
        </p:spPr>
        <p:txBody>
          <a:bodyPr>
            <a:spAutoFit/>
          </a:bodyPr>
          <a:lstStyle/>
          <a:p>
            <a:pPr algn="ctr" eaLnBrk="0" hangingPunct="0">
              <a:spcAft>
                <a:spcPts val="600"/>
              </a:spcAft>
            </a:pPr>
            <a:r>
              <a:rPr lang="es-ES" sz="1800" b="1">
                <a:solidFill>
                  <a:srgbClr val="FFFFFF"/>
                </a:solidFill>
                <a:latin typeface="Verdana" pitchFamily="34" charset="0"/>
              </a:rPr>
              <a:t>“THE MOST URGENT EL HUNGER” </a:t>
            </a:r>
            <a:endParaRPr lang="es-ES_tradnl" sz="1800" b="1">
              <a:solidFill>
                <a:srgbClr val="FFFFFF"/>
              </a:solidFill>
              <a:latin typeface="Verdana" pitchFamily="34" charset="0"/>
            </a:endParaRPr>
          </a:p>
          <a:p>
            <a:pPr algn="ctr" eaLnBrk="0" hangingPunct="0">
              <a:spcAft>
                <a:spcPts val="600"/>
              </a:spcAft>
            </a:pPr>
            <a:r>
              <a:rPr lang="es-ES" sz="1800" b="1">
                <a:solidFill>
                  <a:srgbClr val="FFFFFF"/>
                </a:solidFill>
                <a:latin typeface="Verdana" pitchFamily="34" charset="0"/>
              </a:rPr>
              <a:t>NATIONAL PLAN</a:t>
            </a:r>
            <a:endParaRPr lang="es-ES_tradnl" sz="1800" b="1">
              <a:solidFill>
                <a:srgbClr val="FFFFFF"/>
              </a:solidFill>
              <a:latin typeface="Verdana" pitchFamily="34" charset="0"/>
            </a:endParaRPr>
          </a:p>
        </p:txBody>
      </p:sp>
      <p:sp>
        <p:nvSpPr>
          <p:cNvPr id="4174" name="Line 78"/>
          <p:cNvSpPr>
            <a:spLocks noChangeShapeType="1"/>
          </p:cNvSpPr>
          <p:nvPr/>
        </p:nvSpPr>
        <p:spPr bwMode="auto">
          <a:xfrm>
            <a:off x="4506913" y="4827588"/>
            <a:ext cx="0" cy="762000"/>
          </a:xfrm>
          <a:prstGeom prst="line">
            <a:avLst/>
          </a:prstGeom>
          <a:noFill/>
          <a:ln w="57150">
            <a:solidFill>
              <a:schemeClr val="tx1"/>
            </a:solidFill>
            <a:round/>
            <a:headEnd/>
            <a:tailEnd type="triangle" w="med" len="med"/>
          </a:ln>
          <a:effectLst/>
        </p:spPr>
        <p:txBody>
          <a:bodyPr wrap="none" anchor="ctr"/>
          <a:lstStyle/>
          <a:p>
            <a:endParaRPr lang="en-US"/>
          </a:p>
        </p:txBody>
      </p:sp>
      <p:sp>
        <p:nvSpPr>
          <p:cNvPr id="4175" name="Text Box 79"/>
          <p:cNvSpPr txBox="1">
            <a:spLocks noChangeArrowheads="1"/>
          </p:cNvSpPr>
          <p:nvPr/>
        </p:nvSpPr>
        <p:spPr bwMode="auto">
          <a:xfrm>
            <a:off x="3108325" y="5740400"/>
            <a:ext cx="2811463" cy="641350"/>
          </a:xfrm>
          <a:prstGeom prst="rect">
            <a:avLst/>
          </a:prstGeom>
          <a:noFill/>
          <a:ln w="9525">
            <a:noFill/>
            <a:miter lim="800000"/>
            <a:headEnd/>
            <a:tailEnd/>
          </a:ln>
          <a:effectLst/>
        </p:spPr>
        <p:txBody>
          <a:bodyPr>
            <a:spAutoFit/>
          </a:bodyPr>
          <a:lstStyle/>
          <a:p>
            <a:pPr algn="ctr" eaLnBrk="0" hangingPunct="0">
              <a:spcAft>
                <a:spcPts val="600"/>
              </a:spcAft>
            </a:pPr>
            <a:r>
              <a:rPr lang="es-ES" sz="1800" b="1">
                <a:solidFill>
                  <a:srgbClr val="FFFFFF"/>
                </a:solidFill>
                <a:latin typeface="Verdana" pitchFamily="34" charset="0"/>
              </a:rPr>
              <a:t>“BEAR A HAND!” NATIONAL PLAN</a:t>
            </a:r>
            <a:endParaRPr lang="es-ES_tradnl" sz="1800" b="1">
              <a:solidFill>
                <a:srgbClr val="FFFFFF"/>
              </a:solidFill>
              <a:latin typeface="Verdana" pitchFamily="34" charset="0"/>
            </a:endParaRPr>
          </a:p>
        </p:txBody>
      </p:sp>
      <p:sp>
        <p:nvSpPr>
          <p:cNvPr id="4177" name="Text Box 81"/>
          <p:cNvSpPr txBox="1">
            <a:spLocks noChangeArrowheads="1"/>
          </p:cNvSpPr>
          <p:nvPr/>
        </p:nvSpPr>
        <p:spPr bwMode="auto">
          <a:xfrm>
            <a:off x="6297613" y="5172075"/>
            <a:ext cx="2514600" cy="641350"/>
          </a:xfrm>
          <a:prstGeom prst="rect">
            <a:avLst/>
          </a:prstGeom>
          <a:noFill/>
          <a:ln w="9525">
            <a:noFill/>
            <a:miter lim="800000"/>
            <a:headEnd/>
            <a:tailEnd/>
          </a:ln>
          <a:effectLst/>
        </p:spPr>
        <p:txBody>
          <a:bodyPr>
            <a:spAutoFit/>
          </a:bodyPr>
          <a:lstStyle/>
          <a:p>
            <a:pPr algn="ctr" eaLnBrk="0" hangingPunct="0">
              <a:spcAft>
                <a:spcPts val="600"/>
              </a:spcAft>
            </a:pPr>
            <a:r>
              <a:rPr lang="es-AR" sz="1800" b="1">
                <a:solidFill>
                  <a:srgbClr val="FFFFFF"/>
                </a:solidFill>
                <a:latin typeface="Verdana" pitchFamily="34" charset="0"/>
              </a:rPr>
              <a:t>“FAMILIES” </a:t>
            </a:r>
            <a:r>
              <a:rPr lang="es-ES" sz="1800" b="1">
                <a:solidFill>
                  <a:srgbClr val="FFFFFF"/>
                </a:solidFill>
                <a:latin typeface="Verdana" pitchFamily="34" charset="0"/>
              </a:rPr>
              <a:t>NATIONAL PLAN </a:t>
            </a:r>
            <a:endParaRPr lang="es-ES_tradnl" sz="1800" b="1">
              <a:solidFill>
                <a:srgbClr val="FFFFFF"/>
              </a:solidFill>
              <a:latin typeface="Verdana" pitchFamily="34" charset="0"/>
            </a:endParaRPr>
          </a:p>
        </p:txBody>
      </p:sp>
      <p:sp>
        <p:nvSpPr>
          <p:cNvPr id="4167" name="Text Box 71"/>
          <p:cNvSpPr txBox="1">
            <a:spLocks noChangeArrowheads="1"/>
          </p:cNvSpPr>
          <p:nvPr/>
        </p:nvSpPr>
        <p:spPr bwMode="auto">
          <a:xfrm>
            <a:off x="323850" y="965200"/>
            <a:ext cx="8610600" cy="519113"/>
          </a:xfrm>
          <a:prstGeom prst="rect">
            <a:avLst/>
          </a:prstGeom>
          <a:noFill/>
          <a:ln w="9525">
            <a:noFill/>
            <a:miter lim="800000"/>
            <a:headEnd/>
            <a:tailEnd/>
          </a:ln>
          <a:effectLst/>
        </p:spPr>
        <p:txBody>
          <a:bodyPr>
            <a:spAutoFit/>
          </a:bodyPr>
          <a:lstStyle/>
          <a:p>
            <a:pPr algn="ctr" eaLnBrk="0" hangingPunct="0">
              <a:spcBef>
                <a:spcPct val="50000"/>
              </a:spcBef>
            </a:pPr>
            <a:r>
              <a:rPr lang="en-US" b="1">
                <a:latin typeface="Verdana" pitchFamily="34" charset="0"/>
              </a:rPr>
              <a:t>Social Policies Federal Network</a:t>
            </a:r>
            <a:r>
              <a:rPr lang="en-US" sz="2800" b="1">
                <a:latin typeface="Verdana" pitchFamily="34" charset="0"/>
              </a:rPr>
              <a:t> (</a:t>
            </a:r>
            <a:r>
              <a:rPr lang="en-US" b="1">
                <a:latin typeface="Verdana" pitchFamily="34" charset="0"/>
              </a:rPr>
              <a:t>2003-2004)</a:t>
            </a:r>
            <a:endParaRPr lang="en-US" sz="2800" b="1">
              <a:latin typeface="Verdana" pitchFamily="34" charset="0"/>
            </a:endParaRPr>
          </a:p>
        </p:txBody>
      </p:sp>
      <p:sp>
        <p:nvSpPr>
          <p:cNvPr id="4181" name="Line 85"/>
          <p:cNvSpPr>
            <a:spLocks noChangeShapeType="1"/>
          </p:cNvSpPr>
          <p:nvPr/>
        </p:nvSpPr>
        <p:spPr bwMode="auto">
          <a:xfrm>
            <a:off x="1420813" y="3989388"/>
            <a:ext cx="0" cy="914400"/>
          </a:xfrm>
          <a:prstGeom prst="line">
            <a:avLst/>
          </a:prstGeom>
          <a:noFill/>
          <a:ln w="38100" cap="sq">
            <a:solidFill>
              <a:schemeClr val="tx1"/>
            </a:solidFill>
            <a:round/>
            <a:headEnd type="none" w="sm" len="sm"/>
            <a:tailEnd type="triangle" w="sm" len="sm"/>
          </a:ln>
          <a:effectLst/>
        </p:spPr>
        <p:txBody>
          <a:bodyPr wrap="none"/>
          <a:lstStyle/>
          <a:p>
            <a:endParaRPr lang="en-US"/>
          </a:p>
        </p:txBody>
      </p:sp>
      <p:sp>
        <p:nvSpPr>
          <p:cNvPr id="4183" name="Line 87"/>
          <p:cNvSpPr>
            <a:spLocks noChangeShapeType="1"/>
          </p:cNvSpPr>
          <p:nvPr/>
        </p:nvSpPr>
        <p:spPr bwMode="auto">
          <a:xfrm>
            <a:off x="7593013" y="3989388"/>
            <a:ext cx="0" cy="1066800"/>
          </a:xfrm>
          <a:prstGeom prst="line">
            <a:avLst/>
          </a:prstGeom>
          <a:noFill/>
          <a:ln w="57150" cap="sq">
            <a:solidFill>
              <a:schemeClr val="tx1"/>
            </a:solidFill>
            <a:round/>
            <a:headEnd type="none" w="sm" len="sm"/>
            <a:tailEnd type="triangle" w="sm" len="sm"/>
          </a:ln>
          <a:effectLst/>
        </p:spPr>
        <p:txBody>
          <a:bodyPr wrap="none"/>
          <a:lstStyle/>
          <a:p>
            <a:endParaRPr lang="en-US"/>
          </a:p>
        </p:txBody>
      </p:sp>
      <p:pic>
        <p:nvPicPr>
          <p:cNvPr id="4184" name="Picture 88"/>
          <p:cNvPicPr>
            <a:picLocks noChangeAspect="1" noChangeArrowheads="1"/>
          </p:cNvPicPr>
          <p:nvPr/>
        </p:nvPicPr>
        <p:blipFill>
          <a:blip r:embed="rId3" cstate="print"/>
          <a:srcRect/>
          <a:stretch>
            <a:fillRect/>
          </a:stretch>
        </p:blipFill>
        <p:spPr bwMode="auto">
          <a:xfrm>
            <a:off x="6372225" y="252413"/>
            <a:ext cx="2495550" cy="584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755650" y="981075"/>
            <a:ext cx="7772400" cy="1011238"/>
          </a:xfrm>
        </p:spPr>
        <p:txBody>
          <a:bodyPr/>
          <a:lstStyle/>
          <a:p>
            <a:pPr algn="ctr"/>
            <a:r>
              <a:rPr lang="en-US" sz="2800" b="1">
                <a:solidFill>
                  <a:schemeClr val="tx1"/>
                </a:solidFill>
                <a:latin typeface="Verdana" pitchFamily="34" charset="0"/>
              </a:rPr>
              <a:t>National Plan of Food Emergency</a:t>
            </a:r>
            <a:br>
              <a:rPr lang="en-US" sz="2800" b="1">
                <a:solidFill>
                  <a:schemeClr val="tx1"/>
                </a:solidFill>
                <a:latin typeface="Verdana" pitchFamily="34" charset="0"/>
              </a:rPr>
            </a:br>
            <a:r>
              <a:rPr lang="en-US" sz="2800" b="1">
                <a:solidFill>
                  <a:schemeClr val="tx1"/>
                </a:solidFill>
                <a:latin typeface="Verdana" pitchFamily="34" charset="0"/>
              </a:rPr>
              <a:t>“The most urgent Hunger”</a:t>
            </a:r>
          </a:p>
        </p:txBody>
      </p:sp>
      <p:sp>
        <p:nvSpPr>
          <p:cNvPr id="109571" name="Rectangle 3"/>
          <p:cNvSpPr>
            <a:spLocks noGrp="1" noChangeArrowheads="1"/>
          </p:cNvSpPr>
          <p:nvPr>
            <p:ph type="body" idx="1"/>
          </p:nvPr>
        </p:nvSpPr>
        <p:spPr>
          <a:xfrm>
            <a:off x="539750" y="2060575"/>
            <a:ext cx="8001000" cy="4495800"/>
          </a:xfrm>
        </p:spPr>
        <p:txBody>
          <a:bodyPr/>
          <a:lstStyle/>
          <a:p>
            <a:pPr marL="187325" indent="-187325" algn="just">
              <a:lnSpc>
                <a:spcPct val="135000"/>
              </a:lnSpc>
              <a:spcBef>
                <a:spcPct val="0"/>
              </a:spcBef>
              <a:buClr>
                <a:schemeClr val="tx1"/>
              </a:buClr>
              <a:buSzTx/>
              <a:buFontTx/>
              <a:buNone/>
              <a:tabLst>
                <a:tab pos="187325" algn="l"/>
              </a:tabLst>
            </a:pPr>
            <a:r>
              <a:rPr lang="en-US" sz="1600" b="1">
                <a:effectLst/>
                <a:latin typeface="Verdana" pitchFamily="34" charset="0"/>
              </a:rPr>
              <a:t>Objective </a:t>
            </a:r>
          </a:p>
          <a:p>
            <a:pPr marL="187325" indent="-187325" algn="just">
              <a:lnSpc>
                <a:spcPct val="135000"/>
              </a:lnSpc>
              <a:spcBef>
                <a:spcPct val="0"/>
              </a:spcBef>
              <a:buClr>
                <a:schemeClr val="tx1"/>
              </a:buClr>
              <a:buSzTx/>
              <a:buFontTx/>
              <a:buChar char="•"/>
              <a:tabLst>
                <a:tab pos="187325" algn="l"/>
              </a:tabLst>
            </a:pPr>
            <a:r>
              <a:rPr lang="en-US" sz="1000">
                <a:effectLst/>
                <a:latin typeface="Verdana" pitchFamily="34" charset="0"/>
              </a:rPr>
              <a:t>To make possible the access to an adequate and enough feeding to the vulnerable population, according to the particularities and customs of each region of the country </a:t>
            </a:r>
          </a:p>
          <a:p>
            <a:pPr marL="187325" indent="-187325" algn="just">
              <a:lnSpc>
                <a:spcPct val="135000"/>
              </a:lnSpc>
              <a:spcBef>
                <a:spcPct val="0"/>
              </a:spcBef>
              <a:buClr>
                <a:schemeClr val="tx1"/>
              </a:buClr>
              <a:buSzTx/>
              <a:buFontTx/>
              <a:buNone/>
              <a:tabLst>
                <a:tab pos="187325" algn="l"/>
              </a:tabLst>
            </a:pPr>
            <a:endParaRPr lang="en-US" sz="1000">
              <a:effectLst/>
              <a:latin typeface="Verdana" pitchFamily="34" charset="0"/>
            </a:endParaRPr>
          </a:p>
          <a:p>
            <a:pPr marL="187325" indent="-187325" algn="just">
              <a:lnSpc>
                <a:spcPct val="135000"/>
              </a:lnSpc>
              <a:spcBef>
                <a:spcPct val="0"/>
              </a:spcBef>
              <a:buClr>
                <a:schemeClr val="tx1"/>
              </a:buClr>
              <a:buSzTx/>
              <a:buFontTx/>
              <a:buNone/>
              <a:tabLst>
                <a:tab pos="187325" algn="l"/>
              </a:tabLst>
            </a:pPr>
            <a:r>
              <a:rPr lang="en-US" sz="1600" b="1">
                <a:effectLst/>
                <a:latin typeface="Verdana" pitchFamily="34" charset="0"/>
              </a:rPr>
              <a:t>Lending</a:t>
            </a:r>
          </a:p>
          <a:p>
            <a:pPr marL="187325" indent="-187325" algn="just">
              <a:lnSpc>
                <a:spcPct val="135000"/>
              </a:lnSpc>
              <a:spcBef>
                <a:spcPct val="0"/>
              </a:spcBef>
              <a:buClr>
                <a:schemeClr val="tx1"/>
              </a:buClr>
              <a:buSzTx/>
              <a:buFontTx/>
              <a:buChar char="•"/>
              <a:tabLst>
                <a:tab pos="187325" algn="l"/>
              </a:tabLst>
            </a:pPr>
            <a:r>
              <a:rPr lang="en-US" sz="1000">
                <a:effectLst/>
                <a:latin typeface="Verdana" pitchFamily="34" charset="0"/>
              </a:rPr>
              <a:t>Assistance to scholar and communitarian soup-kitchens</a:t>
            </a:r>
          </a:p>
          <a:p>
            <a:pPr marL="187325" indent="-187325" algn="just">
              <a:lnSpc>
                <a:spcPct val="135000"/>
              </a:lnSpc>
              <a:spcBef>
                <a:spcPct val="0"/>
              </a:spcBef>
              <a:buClr>
                <a:schemeClr val="tx1"/>
              </a:buClr>
              <a:buSzTx/>
              <a:buFontTx/>
              <a:buChar char="•"/>
              <a:tabLst>
                <a:tab pos="187325" algn="l"/>
              </a:tabLst>
            </a:pPr>
            <a:r>
              <a:rPr lang="en-US" sz="1000">
                <a:effectLst/>
                <a:latin typeface="Verdana" pitchFamily="34" charset="0"/>
              </a:rPr>
              <a:t>Delivery of feeding modules and fortified milk</a:t>
            </a:r>
          </a:p>
          <a:p>
            <a:pPr marL="187325" indent="-187325" algn="just">
              <a:lnSpc>
                <a:spcPct val="135000"/>
              </a:lnSpc>
              <a:spcBef>
                <a:spcPct val="0"/>
              </a:spcBef>
              <a:buClr>
                <a:schemeClr val="tx1"/>
              </a:buClr>
              <a:buSzTx/>
              <a:buFontTx/>
              <a:buChar char="•"/>
              <a:tabLst>
                <a:tab pos="187325" algn="l"/>
              </a:tabLst>
            </a:pPr>
            <a:r>
              <a:rPr lang="en-US" sz="1000">
                <a:effectLst/>
                <a:latin typeface="Verdana" pitchFamily="34" charset="0"/>
              </a:rPr>
              <a:t>Tickets (exchange system in attached commerce)</a:t>
            </a:r>
          </a:p>
          <a:p>
            <a:pPr marL="187325" indent="-187325" algn="just">
              <a:lnSpc>
                <a:spcPct val="135000"/>
              </a:lnSpc>
              <a:spcBef>
                <a:spcPct val="0"/>
              </a:spcBef>
              <a:buClr>
                <a:schemeClr val="tx1"/>
              </a:buClr>
              <a:buSzTx/>
              <a:buFontTx/>
              <a:buChar char="•"/>
              <a:tabLst>
                <a:tab pos="187325" algn="l"/>
              </a:tabLst>
            </a:pPr>
            <a:r>
              <a:rPr lang="en-US" sz="1000">
                <a:effectLst/>
                <a:latin typeface="Verdana" pitchFamily="34" charset="0"/>
              </a:rPr>
              <a:t>Training on feeding production (familiar and communitarian kitchen gardens, and brood of animals)</a:t>
            </a:r>
          </a:p>
          <a:p>
            <a:pPr marL="187325" indent="-187325" algn="just">
              <a:lnSpc>
                <a:spcPct val="135000"/>
              </a:lnSpc>
              <a:spcBef>
                <a:spcPct val="0"/>
              </a:spcBef>
              <a:buClr>
                <a:schemeClr val="tx1"/>
              </a:buClr>
              <a:buSzTx/>
              <a:buFontTx/>
              <a:buChar char="•"/>
              <a:tabLst>
                <a:tab pos="187325" algn="l"/>
              </a:tabLst>
            </a:pPr>
            <a:r>
              <a:rPr lang="en-US" sz="1000">
                <a:effectLst/>
                <a:latin typeface="Verdana" pitchFamily="34" charset="0"/>
              </a:rPr>
              <a:t>Education in familiar nourishment</a:t>
            </a:r>
          </a:p>
          <a:p>
            <a:pPr marL="187325" indent="-187325" algn="just">
              <a:lnSpc>
                <a:spcPct val="135000"/>
              </a:lnSpc>
              <a:spcBef>
                <a:spcPct val="0"/>
              </a:spcBef>
              <a:buClr>
                <a:schemeClr val="tx1"/>
              </a:buClr>
              <a:buSzTx/>
              <a:buFontTx/>
              <a:buNone/>
              <a:tabLst>
                <a:tab pos="187325" algn="l"/>
              </a:tabLst>
            </a:pPr>
            <a:endParaRPr lang="en-US" sz="1000">
              <a:effectLst/>
              <a:latin typeface="Verdana" pitchFamily="34" charset="0"/>
            </a:endParaRPr>
          </a:p>
          <a:p>
            <a:pPr marL="187325" indent="-187325" algn="just">
              <a:lnSpc>
                <a:spcPct val="135000"/>
              </a:lnSpc>
              <a:spcBef>
                <a:spcPct val="0"/>
              </a:spcBef>
              <a:buClr>
                <a:schemeClr val="tx1"/>
              </a:buClr>
              <a:buSzTx/>
              <a:buFontTx/>
              <a:buNone/>
              <a:tabLst>
                <a:tab pos="187325" algn="l"/>
              </a:tabLst>
            </a:pPr>
            <a:r>
              <a:rPr lang="en-US" sz="1600" b="1">
                <a:effectLst/>
                <a:latin typeface="Verdana" pitchFamily="34" charset="0"/>
              </a:rPr>
              <a:t>Components</a:t>
            </a:r>
          </a:p>
          <a:p>
            <a:pPr marL="187325" indent="-187325" algn="just">
              <a:lnSpc>
                <a:spcPct val="135000"/>
              </a:lnSpc>
              <a:spcBef>
                <a:spcPct val="0"/>
              </a:spcBef>
              <a:buClr>
                <a:schemeClr val="tx1"/>
              </a:buClr>
              <a:buSzTx/>
              <a:buFontTx/>
              <a:buChar char="•"/>
              <a:tabLst>
                <a:tab pos="187325" algn="l"/>
              </a:tabLst>
            </a:pPr>
            <a:r>
              <a:rPr lang="en-US" sz="900">
                <a:effectLst/>
                <a:latin typeface="Verdana" pitchFamily="34" charset="0"/>
              </a:rPr>
              <a:t>Feeding Assistance to families in risk</a:t>
            </a:r>
          </a:p>
          <a:p>
            <a:pPr marL="187325" indent="-187325" algn="just">
              <a:lnSpc>
                <a:spcPct val="135000"/>
              </a:lnSpc>
              <a:spcBef>
                <a:spcPct val="0"/>
              </a:spcBef>
              <a:buClr>
                <a:schemeClr val="tx1"/>
              </a:buClr>
              <a:buSzTx/>
              <a:buFontTx/>
              <a:buChar char="•"/>
              <a:tabLst>
                <a:tab pos="187325" algn="l"/>
              </a:tabLst>
            </a:pPr>
            <a:r>
              <a:rPr lang="en-US" sz="900">
                <a:effectLst/>
                <a:latin typeface="Verdana" pitchFamily="34" charset="0"/>
              </a:rPr>
              <a:t>Direct Feeding Assistance in special cases</a:t>
            </a:r>
          </a:p>
          <a:p>
            <a:pPr marL="187325" indent="-187325" algn="just">
              <a:lnSpc>
                <a:spcPct val="135000"/>
              </a:lnSpc>
              <a:spcBef>
                <a:spcPct val="0"/>
              </a:spcBef>
              <a:buClr>
                <a:schemeClr val="tx1"/>
              </a:buClr>
              <a:buSzTx/>
              <a:buFontTx/>
              <a:buChar char="•"/>
              <a:tabLst>
                <a:tab pos="187325" algn="l"/>
              </a:tabLst>
            </a:pPr>
            <a:r>
              <a:rPr lang="en-US" sz="900">
                <a:effectLst/>
                <a:latin typeface="Verdana" pitchFamily="34" charset="0"/>
              </a:rPr>
              <a:t>Assistance to scholar, infantile and communitarian soup-kitchens</a:t>
            </a:r>
          </a:p>
          <a:p>
            <a:pPr marL="187325" indent="-187325" algn="just">
              <a:lnSpc>
                <a:spcPct val="135000"/>
              </a:lnSpc>
              <a:spcBef>
                <a:spcPct val="0"/>
              </a:spcBef>
              <a:buClr>
                <a:schemeClr val="tx1"/>
              </a:buClr>
              <a:buSzTx/>
              <a:buFontTx/>
              <a:buChar char="•"/>
              <a:tabLst>
                <a:tab pos="187325" algn="l"/>
              </a:tabLst>
            </a:pPr>
            <a:r>
              <a:rPr lang="en-US" sz="900">
                <a:effectLst/>
                <a:latin typeface="Verdana" pitchFamily="34" charset="0"/>
              </a:rPr>
              <a:t>Assistance to familiar , scholar and communitarian kitchen gardens </a:t>
            </a:r>
          </a:p>
          <a:p>
            <a:pPr marL="187325" indent="-187325" algn="just">
              <a:lnSpc>
                <a:spcPct val="135000"/>
              </a:lnSpc>
              <a:spcBef>
                <a:spcPct val="0"/>
              </a:spcBef>
              <a:buClr>
                <a:schemeClr val="tx1"/>
              </a:buClr>
              <a:buSzTx/>
              <a:buFontTx/>
              <a:buChar char="•"/>
              <a:tabLst>
                <a:tab pos="187325" algn="l"/>
              </a:tabLst>
            </a:pPr>
            <a:r>
              <a:rPr lang="en-US" sz="900">
                <a:effectLst/>
                <a:latin typeface="Verdana" pitchFamily="34" charset="0"/>
              </a:rPr>
              <a:t>Assistance to familiar and communitarian Farms</a:t>
            </a:r>
          </a:p>
          <a:p>
            <a:pPr marL="187325" indent="-187325" algn="just">
              <a:lnSpc>
                <a:spcPct val="135000"/>
              </a:lnSpc>
              <a:spcBef>
                <a:spcPct val="0"/>
              </a:spcBef>
              <a:buClr>
                <a:schemeClr val="tx1"/>
              </a:buClr>
              <a:buSzTx/>
              <a:buFontTx/>
              <a:buChar char="•"/>
              <a:tabLst>
                <a:tab pos="187325" algn="l"/>
              </a:tabLst>
            </a:pPr>
            <a:r>
              <a:rPr lang="en-US" sz="900">
                <a:effectLst/>
                <a:latin typeface="Verdana" pitchFamily="34" charset="0"/>
              </a:rPr>
              <a:t>Assistance to pregnant women and to the healthy Child</a:t>
            </a:r>
          </a:p>
          <a:p>
            <a:pPr marL="187325" indent="-187325" algn="just">
              <a:lnSpc>
                <a:spcPct val="135000"/>
              </a:lnSpc>
              <a:spcBef>
                <a:spcPct val="0"/>
              </a:spcBef>
              <a:buClr>
                <a:schemeClr val="tx1"/>
              </a:buClr>
              <a:buSzTx/>
              <a:buFontTx/>
              <a:buChar char="•"/>
              <a:tabLst>
                <a:tab pos="187325" algn="l"/>
              </a:tabLst>
            </a:pPr>
            <a:r>
              <a:rPr lang="en-US" sz="900">
                <a:effectLst/>
                <a:latin typeface="Verdana" pitchFamily="34" charset="0"/>
              </a:rPr>
              <a:t>Technical Assistance and Training</a:t>
            </a:r>
          </a:p>
          <a:p>
            <a:pPr marL="187325" indent="-187325" algn="just">
              <a:lnSpc>
                <a:spcPct val="135000"/>
              </a:lnSpc>
              <a:spcBef>
                <a:spcPct val="0"/>
              </a:spcBef>
              <a:buClr>
                <a:schemeClr val="tx1"/>
              </a:buClr>
              <a:buSzTx/>
              <a:buFontTx/>
              <a:buChar char="•"/>
              <a:tabLst>
                <a:tab pos="187325" algn="l"/>
              </a:tabLst>
            </a:pPr>
            <a:r>
              <a:rPr lang="en-US" sz="900">
                <a:effectLst/>
                <a:latin typeface="Verdana" pitchFamily="34" charset="0"/>
              </a:rPr>
              <a:t>Equipment to Effectors</a:t>
            </a:r>
          </a:p>
          <a:p>
            <a:pPr marL="187325" indent="-187325" algn="just">
              <a:lnSpc>
                <a:spcPct val="135000"/>
              </a:lnSpc>
              <a:spcBef>
                <a:spcPct val="0"/>
              </a:spcBef>
              <a:buClr>
                <a:schemeClr val="tx1"/>
              </a:buClr>
              <a:buSzTx/>
              <a:buFontTx/>
              <a:buChar char="•"/>
              <a:tabLst>
                <a:tab pos="187325" algn="l"/>
              </a:tabLst>
            </a:pPr>
            <a:r>
              <a:rPr lang="en-US" sz="900">
                <a:effectLst/>
                <a:latin typeface="Verdana" pitchFamily="34" charset="0"/>
              </a:rPr>
              <a:t>Monitoring and y Evaluation</a:t>
            </a:r>
          </a:p>
        </p:txBody>
      </p:sp>
      <p:pic>
        <p:nvPicPr>
          <p:cNvPr id="109575" name="Picture 7"/>
          <p:cNvPicPr>
            <a:picLocks noChangeAspect="1" noChangeArrowheads="1"/>
          </p:cNvPicPr>
          <p:nvPr/>
        </p:nvPicPr>
        <p:blipFill>
          <a:blip r:embed="rId3" cstate="print"/>
          <a:srcRect/>
          <a:stretch>
            <a:fillRect/>
          </a:stretch>
        </p:blipFill>
        <p:spPr bwMode="auto">
          <a:xfrm>
            <a:off x="6516688" y="323850"/>
            <a:ext cx="2495550" cy="584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492125" y="620713"/>
            <a:ext cx="8159750" cy="1450975"/>
          </a:xfrm>
        </p:spPr>
        <p:txBody>
          <a:bodyPr/>
          <a:lstStyle/>
          <a:p>
            <a:pPr algn="ctr"/>
            <a:r>
              <a:rPr lang="en-US" sz="2400" b="1">
                <a:solidFill>
                  <a:schemeClr val="tx1"/>
                </a:solidFill>
                <a:latin typeface="Verdana" pitchFamily="34" charset="0"/>
              </a:rPr>
              <a:t>Results obtained from the 2003-2004 Administration</a:t>
            </a:r>
            <a:br>
              <a:rPr lang="en-US" sz="2400" b="1">
                <a:solidFill>
                  <a:schemeClr val="tx1"/>
                </a:solidFill>
                <a:latin typeface="Verdana" pitchFamily="34" charset="0"/>
              </a:rPr>
            </a:br>
            <a:r>
              <a:rPr lang="en-US" sz="2400" b="1">
                <a:solidFill>
                  <a:schemeClr val="tx1"/>
                </a:solidFill>
                <a:latin typeface="Verdana" pitchFamily="34" charset="0"/>
              </a:rPr>
              <a:t>“The most urgent hunger” Plan</a:t>
            </a:r>
          </a:p>
        </p:txBody>
      </p:sp>
      <p:pic>
        <p:nvPicPr>
          <p:cNvPr id="117765" name="Picture 5"/>
          <p:cNvPicPr>
            <a:picLocks noChangeAspect="1" noChangeArrowheads="1"/>
          </p:cNvPicPr>
          <p:nvPr/>
        </p:nvPicPr>
        <p:blipFill>
          <a:blip r:embed="rId3" cstate="print"/>
          <a:srcRect/>
          <a:stretch>
            <a:fillRect/>
          </a:stretch>
        </p:blipFill>
        <p:spPr bwMode="auto">
          <a:xfrm>
            <a:off x="6516688" y="107950"/>
            <a:ext cx="2495550" cy="584200"/>
          </a:xfrm>
          <a:prstGeom prst="rect">
            <a:avLst/>
          </a:prstGeom>
          <a:noFill/>
          <a:ln w="9525">
            <a:noFill/>
            <a:miter lim="800000"/>
            <a:headEnd/>
            <a:tailEnd/>
          </a:ln>
          <a:effectLst/>
        </p:spPr>
      </p:pic>
      <p:graphicFrame>
        <p:nvGraphicFramePr>
          <p:cNvPr id="117916" name="Group 156"/>
          <p:cNvGraphicFramePr>
            <a:graphicFrameLocks noGrp="1"/>
          </p:cNvGraphicFramePr>
          <p:nvPr>
            <p:ph idx="1"/>
          </p:nvPr>
        </p:nvGraphicFramePr>
        <p:xfrm>
          <a:off x="971550" y="2349500"/>
          <a:ext cx="7488238" cy="3913188"/>
        </p:xfrm>
        <a:graphic>
          <a:graphicData uri="http://schemas.openxmlformats.org/drawingml/2006/table">
            <a:tbl>
              <a:tblPr/>
              <a:tblGrid>
                <a:gridCol w="5688013"/>
                <a:gridCol w="1800225"/>
              </a:tblGrid>
              <a:tr h="5746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Verdana" pitchFamily="34" charset="0"/>
                          <a:cs typeface="Times New Roman" pitchFamily="18" charset="0"/>
                        </a:rPr>
                        <a:t>Total of People Assisted per month</a:t>
                      </a:r>
                      <a:endParaRPr kumimoji="0" lang="en-US" sz="3200" b="1" i="0" u="none" strike="noStrike" cap="none" normalizeH="0" baseline="0" smtClean="0">
                        <a:ln>
                          <a:noFill/>
                        </a:ln>
                        <a:solidFill>
                          <a:schemeClr val="tx1"/>
                        </a:solidFill>
                        <a:effectLst/>
                        <a:latin typeface="Verdana" pitchFamily="34" charset="0"/>
                        <a:cs typeface="Times New Roman" pitchFamily="18" charset="0"/>
                      </a:endParaRPr>
                    </a:p>
                  </a:txBody>
                  <a:tcPr marL="90000" marR="90000" marT="46800" marB="46800" anchor="ctr" horzOverflow="overflow">
                    <a:lnL w="38100" cap="flat" cmpd="sng" algn="ctr">
                      <a:solidFill>
                        <a:schemeClr val="tx1"/>
                      </a:solidFill>
                      <a:prstDash val="solid"/>
                      <a:round/>
                      <a:headEnd type="none" w="sm" len="sm"/>
                      <a:tailEnd type="none" w="sm" len="sm"/>
                    </a:lnL>
                    <a:lnR w="38100" cap="flat" cmpd="sng" algn="ctr">
                      <a:solidFill>
                        <a:schemeClr val="tx1"/>
                      </a:solidFill>
                      <a:prstDash val="solid"/>
                      <a:round/>
                      <a:headEnd type="none" w="sm" len="sm"/>
                      <a:tailEnd type="none" w="sm" len="sm"/>
                    </a:lnR>
                    <a:lnT w="38100" cap="flat" cmpd="sng" algn="ctr">
                      <a:solidFill>
                        <a:schemeClr val="tx1"/>
                      </a:solidFill>
                      <a:prstDash val="solid"/>
                      <a:round/>
                      <a:headEnd type="none" w="sm" len="sm"/>
                      <a:tailEnd type="none" w="sm" len="sm"/>
                    </a:lnT>
                    <a:lnB w="38100" cap="flat" cmpd="sng" algn="ctr">
                      <a:solidFill>
                        <a:schemeClr val="tx1"/>
                      </a:solidFill>
                      <a:prstDash val="solid"/>
                      <a:round/>
                      <a:headEnd type="none" w="sm" len="sm"/>
                      <a:tailEnd type="none" w="sm" len="sm"/>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Verdana" pitchFamily="34" charset="0"/>
                          <a:cs typeface="Times New Roman" pitchFamily="18" charset="0"/>
                        </a:rPr>
                        <a:t>7.206.906 </a:t>
                      </a:r>
                      <a:endParaRPr kumimoji="0" lang="en-US" sz="3200" b="1" i="0" u="none" strike="noStrike" cap="none" normalizeH="0" baseline="0" smtClean="0">
                        <a:ln>
                          <a:noFill/>
                        </a:ln>
                        <a:solidFill>
                          <a:schemeClr val="tx1"/>
                        </a:solidFill>
                        <a:effectLst/>
                        <a:latin typeface="Verdana" pitchFamily="34" charset="0"/>
                        <a:cs typeface="Times New Roman" pitchFamily="18" charset="0"/>
                      </a:endParaRPr>
                    </a:p>
                  </a:txBody>
                  <a:tcPr marL="90000" marR="90000" marT="46800" marB="46800" anchor="ctr" horzOverflow="overflow">
                    <a:lnL w="38100" cap="flat" cmpd="sng" algn="ctr">
                      <a:solidFill>
                        <a:schemeClr val="tx1"/>
                      </a:solidFill>
                      <a:prstDash val="solid"/>
                      <a:round/>
                      <a:headEnd type="none" w="sm" len="sm"/>
                      <a:tailEnd type="none" w="sm" len="sm"/>
                    </a:lnL>
                    <a:lnR w="38100" cap="flat" cmpd="sng" algn="ctr">
                      <a:solidFill>
                        <a:schemeClr val="tx1"/>
                      </a:solidFill>
                      <a:prstDash val="solid"/>
                      <a:round/>
                      <a:headEnd type="none" w="sm" len="sm"/>
                      <a:tailEnd type="none" w="sm" len="sm"/>
                    </a:lnR>
                    <a:lnT w="38100" cap="flat" cmpd="sng" algn="ctr">
                      <a:solidFill>
                        <a:schemeClr val="tx1"/>
                      </a:solidFill>
                      <a:prstDash val="solid"/>
                      <a:round/>
                      <a:headEnd type="none" w="sm" len="sm"/>
                      <a:tailEnd type="none" w="sm" len="sm"/>
                    </a:lnT>
                    <a:lnB w="38100" cap="flat" cmpd="sng" algn="ctr">
                      <a:solidFill>
                        <a:schemeClr val="tx1"/>
                      </a:solidFill>
                      <a:prstDash val="solid"/>
                      <a:round/>
                      <a:headEnd type="none" w="sm" len="sm"/>
                      <a:tailEnd type="none" w="sm" len="sm"/>
                    </a:lnB>
                    <a:lnTlToBr>
                      <a:noFill/>
                    </a:lnTlToBr>
                    <a:lnBlToTr>
                      <a:noFill/>
                    </a:lnBlToTr>
                    <a:noFill/>
                  </a:tcPr>
                </a:tc>
              </a:tr>
              <a:tr h="6175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Verdana" pitchFamily="34" charset="0"/>
                          <a:cs typeface="Times New Roman" pitchFamily="18" charset="0"/>
                        </a:rPr>
                        <a:t>People who receives direct food assistance</a:t>
                      </a:r>
                      <a:endParaRPr kumimoji="0" lang="en-US" sz="2000" b="0" i="0" u="none" strike="noStrike" cap="none" normalizeH="0" baseline="0" smtClean="0">
                        <a:ln>
                          <a:noFill/>
                        </a:ln>
                        <a:solidFill>
                          <a:schemeClr val="tx1"/>
                        </a:solidFill>
                        <a:effectLst/>
                        <a:latin typeface="Verdana" pitchFamily="34" charset="0"/>
                        <a:cs typeface="Times New Roman" pitchFamily="18" charset="0"/>
                      </a:endParaRPr>
                    </a:p>
                  </a:txBody>
                  <a:tcPr marL="90000" marR="90000" marT="46800" marB="46800" anchor="ctr" horzOverflow="overflow">
                    <a:lnL w="38100" cap="flat" cmpd="sng" algn="ctr">
                      <a:solidFill>
                        <a:schemeClr val="tx1"/>
                      </a:solidFill>
                      <a:prstDash val="solid"/>
                      <a:round/>
                      <a:headEnd type="none" w="sm" len="sm"/>
                      <a:tailEnd type="none" w="sm" len="sm"/>
                    </a:lnL>
                    <a:lnR w="38100" cap="flat" cmpd="sng" algn="ctr">
                      <a:solidFill>
                        <a:schemeClr val="tx1"/>
                      </a:solidFill>
                      <a:prstDash val="solid"/>
                      <a:round/>
                      <a:headEnd type="none" w="sm" len="sm"/>
                      <a:tailEnd type="none" w="sm" len="sm"/>
                    </a:lnR>
                    <a:lnT w="38100" cap="flat" cmpd="sng" algn="ctr">
                      <a:solidFill>
                        <a:schemeClr val="tx1"/>
                      </a:solidFill>
                      <a:prstDash val="solid"/>
                      <a:round/>
                      <a:headEnd type="none" w="sm" len="sm"/>
                      <a:tailEnd type="none" w="sm" len="sm"/>
                    </a:lnT>
                    <a:lnB w="38100" cap="flat" cmpd="sng" algn="ctr">
                      <a:solidFill>
                        <a:schemeClr val="tx1"/>
                      </a:solidFill>
                      <a:prstDash val="solid"/>
                      <a:round/>
                      <a:headEnd type="none" w="sm" len="sm"/>
                      <a:tailEnd type="none" w="sm" len="sm"/>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Verdana" pitchFamily="34" charset="0"/>
                          <a:cs typeface="Times New Roman" pitchFamily="18" charset="0"/>
                        </a:rPr>
                        <a:t>301.606</a:t>
                      </a:r>
                      <a:endParaRPr kumimoji="0" lang="en-US" sz="2800" b="1" i="0" u="none" strike="noStrike" cap="none" normalizeH="0" baseline="0" smtClean="0">
                        <a:ln>
                          <a:noFill/>
                        </a:ln>
                        <a:solidFill>
                          <a:schemeClr val="tx1"/>
                        </a:solidFill>
                        <a:effectLst/>
                        <a:latin typeface="Verdana" pitchFamily="34" charset="0"/>
                        <a:cs typeface="Times New Roman" pitchFamily="18" charset="0"/>
                      </a:endParaRPr>
                    </a:p>
                  </a:txBody>
                  <a:tcPr marL="90000" marR="90000" marT="46800" marB="46800" anchor="ctr" horzOverflow="overflow">
                    <a:lnL w="38100" cap="flat" cmpd="sng" algn="ctr">
                      <a:solidFill>
                        <a:schemeClr val="tx1"/>
                      </a:solidFill>
                      <a:prstDash val="solid"/>
                      <a:round/>
                      <a:headEnd type="none" w="sm" len="sm"/>
                      <a:tailEnd type="none" w="sm" len="sm"/>
                    </a:lnL>
                    <a:lnR w="38100" cap="flat" cmpd="sng" algn="ctr">
                      <a:solidFill>
                        <a:schemeClr val="tx1"/>
                      </a:solidFill>
                      <a:prstDash val="solid"/>
                      <a:round/>
                      <a:headEnd type="none" w="sm" len="sm"/>
                      <a:tailEnd type="none" w="sm" len="sm"/>
                    </a:lnR>
                    <a:lnT w="38100" cap="flat" cmpd="sng" algn="ctr">
                      <a:solidFill>
                        <a:schemeClr val="tx1"/>
                      </a:solidFill>
                      <a:prstDash val="solid"/>
                      <a:round/>
                      <a:headEnd type="none" w="sm" len="sm"/>
                      <a:tailEnd type="none" w="sm" len="sm"/>
                    </a:lnT>
                    <a:lnB w="38100" cap="flat" cmpd="sng" algn="ctr">
                      <a:solidFill>
                        <a:schemeClr val="tx1"/>
                      </a:solidFill>
                      <a:prstDash val="solid"/>
                      <a:round/>
                      <a:headEnd type="none" w="sm" len="sm"/>
                      <a:tailEnd type="none" w="sm" len="sm"/>
                    </a:lnB>
                    <a:lnTlToBr>
                      <a:noFill/>
                    </a:lnTlToBr>
                    <a:lnBlToTr>
                      <a:noFill/>
                    </a:lnBlToTr>
                    <a:noFill/>
                  </a:tcPr>
                </a:tc>
              </a:tr>
              <a:tr h="619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Verdana" pitchFamily="34" charset="0"/>
                          <a:cs typeface="Times New Roman" pitchFamily="18" charset="0"/>
                        </a:rPr>
                        <a:t>People who attend FOPAR’s soup-kitchens</a:t>
                      </a:r>
                    </a:p>
                  </a:txBody>
                  <a:tcPr marL="90000" marR="90000" marT="46800" marB="46800" anchor="ctr" horzOverflow="overflow">
                    <a:lnL w="38100" cap="flat" cmpd="sng" algn="ctr">
                      <a:solidFill>
                        <a:schemeClr val="tx1"/>
                      </a:solidFill>
                      <a:prstDash val="solid"/>
                      <a:round/>
                      <a:headEnd type="none" w="sm" len="sm"/>
                      <a:tailEnd type="none" w="sm" len="sm"/>
                    </a:lnL>
                    <a:lnR w="38100" cap="flat" cmpd="sng" algn="ctr">
                      <a:solidFill>
                        <a:schemeClr val="tx1"/>
                      </a:solidFill>
                      <a:prstDash val="solid"/>
                      <a:round/>
                      <a:headEnd type="none" w="sm" len="sm"/>
                      <a:tailEnd type="none" w="sm" len="sm"/>
                    </a:lnR>
                    <a:lnT w="38100" cap="flat" cmpd="sng" algn="ctr">
                      <a:solidFill>
                        <a:schemeClr val="tx1"/>
                      </a:solidFill>
                      <a:prstDash val="solid"/>
                      <a:round/>
                      <a:headEnd type="none" w="sm" len="sm"/>
                      <a:tailEnd type="none" w="sm" len="sm"/>
                    </a:lnT>
                    <a:lnB w="38100" cap="flat" cmpd="sng" algn="ctr">
                      <a:solidFill>
                        <a:schemeClr val="tx1"/>
                      </a:solidFill>
                      <a:prstDash val="solid"/>
                      <a:round/>
                      <a:headEnd type="none" w="sm" len="sm"/>
                      <a:tailEnd type="none" w="sm" len="sm"/>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Verdana" pitchFamily="34" charset="0"/>
                          <a:cs typeface="Times New Roman" pitchFamily="18" charset="0"/>
                        </a:rPr>
                        <a:t>412.761</a:t>
                      </a:r>
                      <a:endParaRPr kumimoji="0" lang="en-US" sz="2800" b="1" i="0" u="none" strike="noStrike" cap="none" normalizeH="0" baseline="0" smtClean="0">
                        <a:ln>
                          <a:noFill/>
                        </a:ln>
                        <a:solidFill>
                          <a:schemeClr val="tx1"/>
                        </a:solidFill>
                        <a:effectLst/>
                        <a:latin typeface="Verdana" pitchFamily="34" charset="0"/>
                        <a:cs typeface="Times New Roman" pitchFamily="18" charset="0"/>
                      </a:endParaRPr>
                    </a:p>
                  </a:txBody>
                  <a:tcPr marL="90000" marR="90000" marT="46800" marB="46800" anchor="ctr" horzOverflow="overflow">
                    <a:lnL w="38100" cap="flat" cmpd="sng" algn="ctr">
                      <a:solidFill>
                        <a:schemeClr val="tx1"/>
                      </a:solidFill>
                      <a:prstDash val="solid"/>
                      <a:round/>
                      <a:headEnd type="none" w="sm" len="sm"/>
                      <a:tailEnd type="none" w="sm" len="sm"/>
                    </a:lnL>
                    <a:lnR w="38100" cap="flat" cmpd="sng" algn="ctr">
                      <a:solidFill>
                        <a:schemeClr val="tx1"/>
                      </a:solidFill>
                      <a:prstDash val="solid"/>
                      <a:round/>
                      <a:headEnd type="none" w="sm" len="sm"/>
                      <a:tailEnd type="none" w="sm" len="sm"/>
                    </a:lnR>
                    <a:lnT w="38100" cap="flat" cmpd="sng" algn="ctr">
                      <a:solidFill>
                        <a:schemeClr val="tx1"/>
                      </a:solidFill>
                      <a:prstDash val="solid"/>
                      <a:round/>
                      <a:headEnd type="none" w="sm" len="sm"/>
                      <a:tailEnd type="none" w="sm" len="sm"/>
                    </a:lnT>
                    <a:lnB w="38100" cap="flat" cmpd="sng" algn="ctr">
                      <a:solidFill>
                        <a:schemeClr val="tx1"/>
                      </a:solidFill>
                      <a:prstDash val="solid"/>
                      <a:round/>
                      <a:headEnd type="none" w="sm" len="sm"/>
                      <a:tailEnd type="none" w="sm" len="sm"/>
                    </a:lnB>
                    <a:lnTlToBr>
                      <a:noFill/>
                    </a:lnTlToBr>
                    <a:lnBlToTr>
                      <a:noFill/>
                    </a:lnBlToTr>
                    <a:noFill/>
                  </a:tcPr>
                </a:tc>
              </a:tr>
              <a:tr h="866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Verdana" pitchFamily="34" charset="0"/>
                          <a:cs typeface="Times New Roman" pitchFamily="18" charset="0"/>
                        </a:rPr>
                        <a:t>People assisted in soup-kitchens: scholar food services (ME) reinforcement</a:t>
                      </a:r>
                      <a:endParaRPr kumimoji="0" lang="en-US" sz="2000" b="0" i="0" u="none" strike="noStrike" cap="none" normalizeH="0" baseline="0" smtClean="0">
                        <a:ln>
                          <a:noFill/>
                        </a:ln>
                        <a:solidFill>
                          <a:schemeClr val="tx1"/>
                        </a:solidFill>
                        <a:effectLst/>
                        <a:latin typeface="Verdana" pitchFamily="34" charset="0"/>
                        <a:cs typeface="Times New Roman" pitchFamily="18" charset="0"/>
                      </a:endParaRPr>
                    </a:p>
                  </a:txBody>
                  <a:tcPr marL="90000" marR="90000" marT="46800" marB="46800" anchor="ctr" horzOverflow="overflow">
                    <a:lnL w="38100" cap="flat" cmpd="sng" algn="ctr">
                      <a:solidFill>
                        <a:schemeClr val="tx1"/>
                      </a:solidFill>
                      <a:prstDash val="solid"/>
                      <a:round/>
                      <a:headEnd type="none" w="sm" len="sm"/>
                      <a:tailEnd type="none" w="sm" len="sm"/>
                    </a:lnL>
                    <a:lnR w="38100" cap="flat" cmpd="sng" algn="ctr">
                      <a:solidFill>
                        <a:schemeClr val="tx1"/>
                      </a:solidFill>
                      <a:prstDash val="solid"/>
                      <a:round/>
                      <a:headEnd type="none" w="sm" len="sm"/>
                      <a:tailEnd type="none" w="sm" len="sm"/>
                    </a:lnR>
                    <a:lnT w="38100" cap="flat" cmpd="sng" algn="ctr">
                      <a:solidFill>
                        <a:schemeClr val="tx1"/>
                      </a:solidFill>
                      <a:prstDash val="solid"/>
                      <a:round/>
                      <a:headEnd type="none" w="sm" len="sm"/>
                      <a:tailEnd type="none" w="sm" len="sm"/>
                    </a:lnT>
                    <a:lnB w="38100" cap="flat" cmpd="sng" algn="ctr">
                      <a:solidFill>
                        <a:schemeClr val="tx1"/>
                      </a:solidFill>
                      <a:prstDash val="solid"/>
                      <a:round/>
                      <a:headEnd type="none" w="sm" len="sm"/>
                      <a:tailEnd type="none" w="sm" len="sm"/>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Verdana" pitchFamily="34" charset="0"/>
                          <a:cs typeface="Times New Roman" pitchFamily="18" charset="0"/>
                        </a:rPr>
                        <a:t>1.954.020</a:t>
                      </a:r>
                      <a:endParaRPr kumimoji="0" lang="en-US" sz="2800" b="1" i="0" u="none" strike="noStrike" cap="none" normalizeH="0" baseline="0" smtClean="0">
                        <a:ln>
                          <a:noFill/>
                        </a:ln>
                        <a:solidFill>
                          <a:schemeClr val="tx1"/>
                        </a:solidFill>
                        <a:effectLst/>
                        <a:latin typeface="Verdana" pitchFamily="34" charset="0"/>
                        <a:cs typeface="Times New Roman" pitchFamily="18" charset="0"/>
                      </a:endParaRPr>
                    </a:p>
                  </a:txBody>
                  <a:tcPr marL="90000" marR="90000" marT="46800" marB="46800" anchor="ctr" horzOverflow="overflow">
                    <a:lnL w="38100" cap="flat" cmpd="sng" algn="ctr">
                      <a:solidFill>
                        <a:schemeClr val="tx1"/>
                      </a:solidFill>
                      <a:prstDash val="solid"/>
                      <a:round/>
                      <a:headEnd type="none" w="sm" len="sm"/>
                      <a:tailEnd type="none" w="sm" len="sm"/>
                    </a:lnL>
                    <a:lnR w="38100" cap="flat" cmpd="sng" algn="ctr">
                      <a:solidFill>
                        <a:schemeClr val="tx1"/>
                      </a:solidFill>
                      <a:prstDash val="solid"/>
                      <a:round/>
                      <a:headEnd type="none" w="sm" len="sm"/>
                      <a:tailEnd type="none" w="sm" len="sm"/>
                    </a:lnR>
                    <a:lnT w="38100" cap="flat" cmpd="sng" algn="ctr">
                      <a:solidFill>
                        <a:schemeClr val="tx1"/>
                      </a:solidFill>
                      <a:prstDash val="solid"/>
                      <a:round/>
                      <a:headEnd type="none" w="sm" len="sm"/>
                      <a:tailEnd type="none" w="sm" len="sm"/>
                    </a:lnT>
                    <a:lnB w="38100" cap="flat" cmpd="sng" algn="ctr">
                      <a:solidFill>
                        <a:schemeClr val="tx1"/>
                      </a:solidFill>
                      <a:prstDash val="solid"/>
                      <a:round/>
                      <a:headEnd type="none" w="sm" len="sm"/>
                      <a:tailEnd type="none" w="sm" len="sm"/>
                    </a:lnB>
                    <a:lnTlToBr>
                      <a:noFill/>
                    </a:lnTlToBr>
                    <a:lnBlToTr>
                      <a:noFill/>
                    </a:lnBlToTr>
                    <a:noFill/>
                  </a:tcPr>
                </a:tc>
              </a:tr>
              <a:tr h="6159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Verdana" pitchFamily="34" charset="0"/>
                          <a:cs typeface="Times New Roman" pitchFamily="18" charset="0"/>
                        </a:rPr>
                        <a:t>People assisted by the Maternal-Infantile Program</a:t>
                      </a:r>
                      <a:endParaRPr kumimoji="0" lang="en-US" sz="2000" b="0" i="0" u="none" strike="noStrike" cap="none" normalizeH="0" baseline="0" smtClean="0">
                        <a:ln>
                          <a:noFill/>
                        </a:ln>
                        <a:solidFill>
                          <a:schemeClr val="tx1"/>
                        </a:solidFill>
                        <a:effectLst/>
                        <a:latin typeface="Verdana" pitchFamily="34" charset="0"/>
                        <a:cs typeface="Times New Roman" pitchFamily="18" charset="0"/>
                      </a:endParaRPr>
                    </a:p>
                  </a:txBody>
                  <a:tcPr marL="90000" marR="90000" marT="46800" marB="46800" anchor="ctr" horzOverflow="overflow">
                    <a:lnL w="38100" cap="flat" cmpd="sng" algn="ctr">
                      <a:solidFill>
                        <a:schemeClr val="tx1"/>
                      </a:solidFill>
                      <a:prstDash val="solid"/>
                      <a:round/>
                      <a:headEnd type="none" w="sm" len="sm"/>
                      <a:tailEnd type="none" w="sm" len="sm"/>
                    </a:lnL>
                    <a:lnR w="38100" cap="flat" cmpd="sng" algn="ctr">
                      <a:solidFill>
                        <a:schemeClr val="tx1"/>
                      </a:solidFill>
                      <a:prstDash val="solid"/>
                      <a:round/>
                      <a:headEnd type="none" w="sm" len="sm"/>
                      <a:tailEnd type="none" w="sm" len="sm"/>
                    </a:lnR>
                    <a:lnT w="38100" cap="flat" cmpd="sng" algn="ctr">
                      <a:solidFill>
                        <a:schemeClr val="tx1"/>
                      </a:solidFill>
                      <a:prstDash val="solid"/>
                      <a:round/>
                      <a:headEnd type="none" w="sm" len="sm"/>
                      <a:tailEnd type="none" w="sm" len="sm"/>
                    </a:lnT>
                    <a:lnB w="38100" cap="flat" cmpd="sng" algn="ctr">
                      <a:solidFill>
                        <a:schemeClr val="tx1"/>
                      </a:solidFill>
                      <a:prstDash val="solid"/>
                      <a:round/>
                      <a:headEnd type="none" w="sm" len="sm"/>
                      <a:tailEnd type="none" w="sm" len="sm"/>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Verdana" pitchFamily="34" charset="0"/>
                          <a:cs typeface="Times New Roman" pitchFamily="18" charset="0"/>
                        </a:rPr>
                        <a:t>1.335.593.</a:t>
                      </a:r>
                      <a:endParaRPr kumimoji="0" lang="en-US" sz="2800" b="1" i="0" u="none" strike="noStrike" cap="none" normalizeH="0" baseline="0" smtClean="0">
                        <a:ln>
                          <a:noFill/>
                        </a:ln>
                        <a:solidFill>
                          <a:schemeClr val="tx1"/>
                        </a:solidFill>
                        <a:effectLst/>
                        <a:latin typeface="Verdana" pitchFamily="34" charset="0"/>
                        <a:cs typeface="Times New Roman" pitchFamily="18" charset="0"/>
                      </a:endParaRPr>
                    </a:p>
                  </a:txBody>
                  <a:tcPr marL="90000" marR="90000" marT="46800" marB="46800" anchor="ctr" horzOverflow="overflow">
                    <a:lnL w="38100" cap="flat" cmpd="sng" algn="ctr">
                      <a:solidFill>
                        <a:schemeClr val="tx1"/>
                      </a:solidFill>
                      <a:prstDash val="solid"/>
                      <a:round/>
                      <a:headEnd type="none" w="sm" len="sm"/>
                      <a:tailEnd type="none" w="sm" len="sm"/>
                    </a:lnL>
                    <a:lnR w="38100" cap="flat" cmpd="sng" algn="ctr">
                      <a:solidFill>
                        <a:schemeClr val="tx1"/>
                      </a:solidFill>
                      <a:prstDash val="solid"/>
                      <a:round/>
                      <a:headEnd type="none" w="sm" len="sm"/>
                      <a:tailEnd type="none" w="sm" len="sm"/>
                    </a:lnR>
                    <a:lnT w="38100" cap="flat" cmpd="sng" algn="ctr">
                      <a:solidFill>
                        <a:schemeClr val="tx1"/>
                      </a:solidFill>
                      <a:prstDash val="solid"/>
                      <a:round/>
                      <a:headEnd type="none" w="sm" len="sm"/>
                      <a:tailEnd type="none" w="sm" len="sm"/>
                    </a:lnT>
                    <a:lnB w="38100" cap="flat" cmpd="sng" algn="ctr">
                      <a:solidFill>
                        <a:schemeClr val="tx1"/>
                      </a:solidFill>
                      <a:prstDash val="solid"/>
                      <a:round/>
                      <a:headEnd type="none" w="sm" len="sm"/>
                      <a:tailEnd type="none" w="sm" len="sm"/>
                    </a:lnB>
                    <a:lnTlToBr>
                      <a:noFill/>
                    </a:lnTlToBr>
                    <a:lnBlToTr>
                      <a:noFill/>
                    </a:lnBlToTr>
                    <a:noFill/>
                  </a:tcPr>
                </a:tc>
              </a:tr>
              <a:tr h="619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Verdana" pitchFamily="34" charset="0"/>
                          <a:cs typeface="Times New Roman" pitchFamily="18" charset="0"/>
                        </a:rPr>
                        <a:t>People assisted in familiar, scholar and communitarian kitchen-gardens and farms </a:t>
                      </a:r>
                      <a:endParaRPr kumimoji="0" lang="en-US" sz="2000" b="0" i="0" u="none" strike="noStrike" cap="none" normalizeH="0" baseline="0" smtClean="0">
                        <a:ln>
                          <a:noFill/>
                        </a:ln>
                        <a:solidFill>
                          <a:schemeClr val="tx1"/>
                        </a:solidFill>
                        <a:effectLst/>
                        <a:latin typeface="Verdana" pitchFamily="34" charset="0"/>
                        <a:cs typeface="Times New Roman" pitchFamily="18" charset="0"/>
                      </a:endParaRPr>
                    </a:p>
                  </a:txBody>
                  <a:tcPr marL="90000" marR="90000" marT="46800" marB="46800" anchor="ctr" horzOverflow="overflow">
                    <a:lnL w="38100" cap="flat" cmpd="sng" algn="ctr">
                      <a:solidFill>
                        <a:schemeClr val="tx1"/>
                      </a:solidFill>
                      <a:prstDash val="solid"/>
                      <a:round/>
                      <a:headEnd type="none" w="sm" len="sm"/>
                      <a:tailEnd type="none" w="sm" len="sm"/>
                    </a:lnL>
                    <a:lnR w="38100" cap="flat" cmpd="sng" algn="ctr">
                      <a:solidFill>
                        <a:schemeClr val="tx1"/>
                      </a:solidFill>
                      <a:prstDash val="solid"/>
                      <a:round/>
                      <a:headEnd type="none" w="sm" len="sm"/>
                      <a:tailEnd type="none" w="sm" len="sm"/>
                    </a:lnR>
                    <a:lnT w="38100" cap="flat" cmpd="sng" algn="ctr">
                      <a:solidFill>
                        <a:schemeClr val="tx1"/>
                      </a:solidFill>
                      <a:prstDash val="solid"/>
                      <a:round/>
                      <a:headEnd type="none" w="sm" len="sm"/>
                      <a:tailEnd type="none" w="sm" len="sm"/>
                    </a:lnT>
                    <a:lnB w="38100" cap="flat" cmpd="sng" algn="ctr">
                      <a:solidFill>
                        <a:schemeClr val="tx1"/>
                      </a:solidFill>
                      <a:prstDash val="solid"/>
                      <a:round/>
                      <a:headEnd type="none" w="sm" len="sm"/>
                      <a:tailEnd type="none" w="sm" len="sm"/>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Verdana" pitchFamily="34" charset="0"/>
                          <a:cs typeface="Times New Roman" pitchFamily="18" charset="0"/>
                        </a:rPr>
                        <a:t>3.261.216</a:t>
                      </a:r>
                      <a:endParaRPr kumimoji="0" lang="en-US" sz="2800" b="1" i="0" u="none" strike="noStrike" cap="none" normalizeH="0" baseline="0" smtClean="0">
                        <a:ln>
                          <a:noFill/>
                        </a:ln>
                        <a:solidFill>
                          <a:schemeClr val="tx1"/>
                        </a:solidFill>
                        <a:effectLst/>
                        <a:latin typeface="Verdana" pitchFamily="34" charset="0"/>
                        <a:cs typeface="Times New Roman" pitchFamily="18" charset="0"/>
                      </a:endParaRPr>
                    </a:p>
                  </a:txBody>
                  <a:tcPr marL="90000" marR="90000" marT="46800" marB="46800" anchor="ctr" horzOverflow="overflow">
                    <a:lnL w="38100" cap="flat" cmpd="sng" algn="ctr">
                      <a:solidFill>
                        <a:schemeClr val="tx1"/>
                      </a:solidFill>
                      <a:prstDash val="solid"/>
                      <a:round/>
                      <a:headEnd type="none" w="sm" len="sm"/>
                      <a:tailEnd type="none" w="sm" len="sm"/>
                    </a:lnL>
                    <a:lnR w="38100" cap="flat" cmpd="sng" algn="ctr">
                      <a:solidFill>
                        <a:schemeClr val="tx1"/>
                      </a:solidFill>
                      <a:prstDash val="solid"/>
                      <a:round/>
                      <a:headEnd type="none" w="sm" len="sm"/>
                      <a:tailEnd type="none" w="sm" len="sm"/>
                    </a:lnR>
                    <a:lnT w="38100" cap="flat" cmpd="sng" algn="ctr">
                      <a:solidFill>
                        <a:schemeClr val="tx1"/>
                      </a:solidFill>
                      <a:prstDash val="solid"/>
                      <a:round/>
                      <a:headEnd type="none" w="sm" len="sm"/>
                      <a:tailEnd type="none" w="sm" len="sm"/>
                    </a:lnT>
                    <a:lnB w="38100"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Azur">
  <a:themeElements>
    <a:clrScheme name="Azur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MX"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MX"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Azur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presentaciones\Azur.pot</Template>
  <TotalTime>3777</TotalTime>
  <Words>1280</Words>
  <Application>Microsoft Office PowerPoint</Application>
  <PresentationFormat>On-screen Show (4:3)</PresentationFormat>
  <Paragraphs>330</Paragraphs>
  <Slides>15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Times New Roman</vt:lpstr>
      <vt:lpstr>Wingdings</vt:lpstr>
      <vt:lpstr>Verdana</vt:lpstr>
      <vt:lpstr>Arial Narrow</vt:lpstr>
      <vt:lpstr>MS Mincho</vt:lpstr>
      <vt:lpstr>Azur</vt:lpstr>
      <vt:lpstr>Slide 1</vt:lpstr>
      <vt:lpstr>Slide 2</vt:lpstr>
      <vt:lpstr>Slide 3</vt:lpstr>
      <vt:lpstr>Slide 4</vt:lpstr>
      <vt:lpstr>                                                                                </vt:lpstr>
      <vt:lpstr>Intents of constituting a Social Authority</vt:lpstr>
      <vt:lpstr>Slide 7</vt:lpstr>
      <vt:lpstr>National Plan of Food Emergency “The most urgent Hunger”</vt:lpstr>
      <vt:lpstr>Results obtained from the 2003-2004 Administration “The most urgent hunger” Plan</vt:lpstr>
      <vt:lpstr>Local Development and Social Economy National Plan : “Bear a hand” </vt:lpstr>
      <vt:lpstr>Local Development and Social Economy National Plan : “Bear a hand”</vt:lpstr>
      <vt:lpstr>   Local Development and Social Economy National Plan : “Bear a hand”  Young People Inclusion Program </vt:lpstr>
      <vt:lpstr> Local Development and Social Economy National Plan : “Bear a hand”  National Register of Effectors of Local Development and Social Economy</vt:lpstr>
      <vt:lpstr>Results obtained in the 2003-2004 Administration “Bear a hand Plan”</vt:lpstr>
      <vt:lpstr>Families National Plan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Marcela Rebón</dc:creator>
  <cp:lastModifiedBy>anarod</cp:lastModifiedBy>
  <cp:revision>153</cp:revision>
  <dcterms:created xsi:type="dcterms:W3CDTF">2004-06-01T18:28:51Z</dcterms:created>
  <dcterms:modified xsi:type="dcterms:W3CDTF">2010-07-11T22:35:15Z</dcterms:modified>
</cp:coreProperties>
</file>